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5" r:id="rId4"/>
    <p:sldMasterId id="2147483743" r:id="rId5"/>
    <p:sldMasterId id="2147483756" r:id="rId6"/>
    <p:sldMasterId id="2147483768" r:id="rId7"/>
  </p:sldMasterIdLst>
  <p:notesMasterIdLst>
    <p:notesMasterId r:id="rId75"/>
  </p:notesMasterIdLst>
  <p:sldIdLst>
    <p:sldId id="302" r:id="rId8"/>
    <p:sldId id="256" r:id="rId9"/>
    <p:sldId id="259" r:id="rId10"/>
    <p:sldId id="260" r:id="rId11"/>
    <p:sldId id="2007577807" r:id="rId12"/>
    <p:sldId id="2007577811" r:id="rId13"/>
    <p:sldId id="2007577806" r:id="rId14"/>
    <p:sldId id="319" r:id="rId15"/>
    <p:sldId id="2007577812" r:id="rId16"/>
    <p:sldId id="2007577813" r:id="rId17"/>
    <p:sldId id="2007577810" r:id="rId18"/>
    <p:sldId id="2007577816" r:id="rId19"/>
    <p:sldId id="2007577808" r:id="rId20"/>
    <p:sldId id="2007577815" r:id="rId21"/>
    <p:sldId id="2007577818" r:id="rId22"/>
    <p:sldId id="2007577819" r:id="rId23"/>
    <p:sldId id="2007577820" r:id="rId24"/>
    <p:sldId id="2007577912" r:id="rId25"/>
    <p:sldId id="2007577913" r:id="rId26"/>
    <p:sldId id="2007577817" r:id="rId27"/>
    <p:sldId id="314" r:id="rId28"/>
    <p:sldId id="2007577809" r:id="rId29"/>
    <p:sldId id="2007577917" r:id="rId30"/>
    <p:sldId id="2007577915" r:id="rId31"/>
    <p:sldId id="2007577916" r:id="rId32"/>
    <p:sldId id="2007577918" r:id="rId33"/>
    <p:sldId id="326" r:id="rId34"/>
    <p:sldId id="2007577920" r:id="rId35"/>
    <p:sldId id="2007577919" r:id="rId36"/>
    <p:sldId id="2007577921" r:id="rId37"/>
    <p:sldId id="2007577999" r:id="rId38"/>
    <p:sldId id="2007577786" r:id="rId39"/>
    <p:sldId id="2007577998" r:id="rId40"/>
    <p:sldId id="2007578000" r:id="rId41"/>
    <p:sldId id="2007578001" r:id="rId42"/>
    <p:sldId id="2007578002" r:id="rId43"/>
    <p:sldId id="2007578003" r:id="rId44"/>
    <p:sldId id="2007578005" r:id="rId45"/>
    <p:sldId id="2007578007" r:id="rId46"/>
    <p:sldId id="2007578008" r:id="rId47"/>
    <p:sldId id="2007578013" r:id="rId48"/>
    <p:sldId id="2007578004" r:id="rId49"/>
    <p:sldId id="2007578006" r:id="rId50"/>
    <p:sldId id="2007578014" r:id="rId51"/>
    <p:sldId id="2007578016" r:id="rId52"/>
    <p:sldId id="2007578010" r:id="rId53"/>
    <p:sldId id="2007578015" r:id="rId54"/>
    <p:sldId id="2007577608" r:id="rId55"/>
    <p:sldId id="2007578011" r:id="rId56"/>
    <p:sldId id="2007578017" r:id="rId57"/>
    <p:sldId id="2007578009" r:id="rId58"/>
    <p:sldId id="2007578019" r:id="rId59"/>
    <p:sldId id="257" r:id="rId60"/>
    <p:sldId id="2007578021" r:id="rId61"/>
    <p:sldId id="2007578022" r:id="rId62"/>
    <p:sldId id="2007578024" r:id="rId63"/>
    <p:sldId id="2007578023" r:id="rId64"/>
    <p:sldId id="2007578025" r:id="rId65"/>
    <p:sldId id="2007578026" r:id="rId66"/>
    <p:sldId id="2007578027" r:id="rId67"/>
    <p:sldId id="2007578028" r:id="rId68"/>
    <p:sldId id="2007578029" r:id="rId69"/>
    <p:sldId id="258" r:id="rId70"/>
    <p:sldId id="2007578020" r:id="rId71"/>
    <p:sldId id="2007578012" r:id="rId72"/>
    <p:sldId id="2007578018" r:id="rId73"/>
    <p:sldId id="200757778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806"/>
    <a:srgbClr val="C4EEEF"/>
    <a:srgbClr val="FAD8F9"/>
    <a:srgbClr val="E8E8ED"/>
    <a:srgbClr val="CDFDC8"/>
    <a:srgbClr val="E4F3F6"/>
    <a:srgbClr val="FFF4E7"/>
    <a:srgbClr val="FE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116" d="100"/>
          <a:sy n="116" d="100"/>
        </p:scale>
        <p:origin x="4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259E-86AD-431A-8870-06A369436B61}" type="datetimeFigureOut">
              <a:rPr lang="en-SG" smtClean="0"/>
              <a:t>5/4/2024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A94A1-18CC-47A8-995A-F4FD7E7E4ABF}" type="slidenum">
              <a:rPr lang="en-SG" smtClean="0"/>
              <a:t>‹#›</a:t>
            </a:fld>
            <a:endParaRPr lang="en-SG"/>
          </a:p>
        </p:txBody>
      </p:sp>
    </p:spTree>
    <p:extLst>
      <p:ext uri="{BB962C8B-B14F-4D97-AF65-F5344CB8AC3E}">
        <p14:creationId xmlns:p14="http://schemas.microsoft.com/office/powerpoint/2010/main" val="402705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86D49-0A92-4E22-B9E3-ECCB50106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260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4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85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141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08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0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93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49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82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49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93cbd38d9b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93cbd38d9b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79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800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452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93cbd38d9b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93cbd38d9b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557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311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935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4091144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2346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662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64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03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690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93cbd38d9b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93cbd38d9b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674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099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544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72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999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93cbd38d9b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93cbd38d9b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463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9127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214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564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82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51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033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075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99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80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71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08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01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11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3.png"/><Relationship Id="rId12"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73600" y="719333"/>
            <a:ext cx="7044800" cy="2221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412200" y="2940928"/>
            <a:ext cx="3367600" cy="748000"/>
          </a:xfrm>
          <a:prstGeom prst="rect">
            <a:avLst/>
          </a:prstGeom>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a:solidFill>
                  <a:schemeClr val="dk1"/>
                </a:solidFill>
                <a:latin typeface="Poppins"/>
                <a:ea typeface="Poppins"/>
                <a:cs typeface="Poppins"/>
                <a:sym typeface="Poppi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176753"/>
            <a:ext cx="12192651" cy="7034741"/>
            <a:chOff x="0" y="-132565"/>
            <a:chExt cx="9144488" cy="5276056"/>
          </a:xfrm>
        </p:grpSpPr>
        <p:grpSp>
          <p:nvGrpSpPr>
            <p:cNvPr id="12" name="Google Shape;12;p2"/>
            <p:cNvGrpSpPr/>
            <p:nvPr/>
          </p:nvGrpSpPr>
          <p:grpSpPr>
            <a:xfrm>
              <a:off x="0" y="2963875"/>
              <a:ext cx="9144488" cy="2179616"/>
              <a:chOff x="0" y="2963875"/>
              <a:chExt cx="9144488" cy="2179616"/>
            </a:xfrm>
          </p:grpSpPr>
          <p:sp>
            <p:nvSpPr>
              <p:cNvPr id="13" name="Google Shape;13;p2"/>
              <p:cNvSpPr/>
              <p:nvPr/>
            </p:nvSpPr>
            <p:spPr>
              <a:xfrm>
                <a:off x="123" y="2963875"/>
                <a:ext cx="9143877" cy="1474850"/>
              </a:xfrm>
              <a:custGeom>
                <a:avLst/>
                <a:gdLst/>
                <a:ahLst/>
                <a:cxnLst/>
                <a:rect l="l" t="t" r="r" b="b"/>
                <a:pathLst>
                  <a:path w="7143654" h="1474850" extrusionOk="0">
                    <a:moveTo>
                      <a:pt x="7135464" y="19622"/>
                    </a:moveTo>
                    <a:lnTo>
                      <a:pt x="7131844" y="19241"/>
                    </a:lnTo>
                    <a:cubicBezTo>
                      <a:pt x="7106507" y="16859"/>
                      <a:pt x="7080600" y="14764"/>
                      <a:pt x="7045071" y="12002"/>
                    </a:cubicBezTo>
                    <a:cubicBezTo>
                      <a:pt x="6987635" y="8001"/>
                      <a:pt x="6926866" y="4858"/>
                      <a:pt x="6859429" y="2572"/>
                    </a:cubicBezTo>
                    <a:cubicBezTo>
                      <a:pt x="6801707" y="857"/>
                      <a:pt x="6747320" y="0"/>
                      <a:pt x="6697790" y="0"/>
                    </a:cubicBezTo>
                    <a:cubicBezTo>
                      <a:pt x="6641973" y="0"/>
                      <a:pt x="6576155" y="1048"/>
                      <a:pt x="6496622" y="3334"/>
                    </a:cubicBezTo>
                    <a:cubicBezTo>
                      <a:pt x="6281262" y="10287"/>
                      <a:pt x="6053805" y="27527"/>
                      <a:pt x="5759387" y="59245"/>
                    </a:cubicBezTo>
                    <a:cubicBezTo>
                      <a:pt x="5574411" y="79439"/>
                      <a:pt x="5388198" y="102965"/>
                      <a:pt x="5208080" y="125825"/>
                    </a:cubicBezTo>
                    <a:lnTo>
                      <a:pt x="5201984" y="126587"/>
                    </a:lnTo>
                    <a:lnTo>
                      <a:pt x="5198364" y="127064"/>
                    </a:lnTo>
                    <a:lnTo>
                      <a:pt x="5194459" y="127540"/>
                    </a:lnTo>
                    <a:lnTo>
                      <a:pt x="5191792" y="127826"/>
                    </a:lnTo>
                    <a:lnTo>
                      <a:pt x="5185029" y="128683"/>
                    </a:lnTo>
                    <a:cubicBezTo>
                      <a:pt x="5132356" y="135350"/>
                      <a:pt x="5079778" y="142018"/>
                      <a:pt x="5027010" y="148685"/>
                    </a:cubicBezTo>
                    <a:cubicBezTo>
                      <a:pt x="4889183" y="166116"/>
                      <a:pt x="4775835" y="179737"/>
                      <a:pt x="4670298" y="191357"/>
                    </a:cubicBezTo>
                    <a:cubicBezTo>
                      <a:pt x="4635342" y="195263"/>
                      <a:pt x="4600290" y="199073"/>
                      <a:pt x="4565333" y="202692"/>
                    </a:cubicBezTo>
                    <a:lnTo>
                      <a:pt x="4559903" y="203264"/>
                    </a:lnTo>
                    <a:lnTo>
                      <a:pt x="4488561" y="210979"/>
                    </a:lnTo>
                    <a:cubicBezTo>
                      <a:pt x="4420553" y="218408"/>
                      <a:pt x="4352544" y="225933"/>
                      <a:pt x="4284631" y="233648"/>
                    </a:cubicBezTo>
                    <a:cubicBezTo>
                      <a:pt x="4163568" y="247174"/>
                      <a:pt x="4042601" y="261080"/>
                      <a:pt x="3921538" y="274796"/>
                    </a:cubicBezTo>
                    <a:lnTo>
                      <a:pt x="3898202" y="277463"/>
                    </a:lnTo>
                    <a:lnTo>
                      <a:pt x="3879914" y="279559"/>
                    </a:lnTo>
                    <a:cubicBezTo>
                      <a:pt x="3753326" y="293942"/>
                      <a:pt x="3626834" y="308420"/>
                      <a:pt x="3500342" y="322421"/>
                    </a:cubicBezTo>
                    <a:cubicBezTo>
                      <a:pt x="3196019" y="356330"/>
                      <a:pt x="2946559" y="382048"/>
                      <a:pt x="2715197" y="403193"/>
                    </a:cubicBezTo>
                    <a:lnTo>
                      <a:pt x="2601564" y="413766"/>
                    </a:lnTo>
                    <a:lnTo>
                      <a:pt x="2545652" y="418910"/>
                    </a:lnTo>
                    <a:lnTo>
                      <a:pt x="2536127" y="419767"/>
                    </a:lnTo>
                    <a:lnTo>
                      <a:pt x="2527078" y="420624"/>
                    </a:lnTo>
                    <a:lnTo>
                      <a:pt x="2522887" y="421005"/>
                    </a:lnTo>
                    <a:cubicBezTo>
                      <a:pt x="2407634" y="431768"/>
                      <a:pt x="2167890" y="454247"/>
                      <a:pt x="1953768" y="471869"/>
                    </a:cubicBezTo>
                    <a:cubicBezTo>
                      <a:pt x="1660493" y="496157"/>
                      <a:pt x="1416463" y="510826"/>
                      <a:pt x="1185863" y="517874"/>
                    </a:cubicBezTo>
                    <a:cubicBezTo>
                      <a:pt x="1098137" y="520827"/>
                      <a:pt x="1004983" y="522256"/>
                      <a:pt x="908876" y="522256"/>
                    </a:cubicBezTo>
                    <a:cubicBezTo>
                      <a:pt x="737807" y="522256"/>
                      <a:pt x="573215" y="517017"/>
                      <a:pt x="419767" y="506730"/>
                    </a:cubicBezTo>
                    <a:cubicBezTo>
                      <a:pt x="294418" y="498539"/>
                      <a:pt x="167450" y="485870"/>
                      <a:pt x="42196" y="469201"/>
                    </a:cubicBezTo>
                    <a:lnTo>
                      <a:pt x="41148" y="469011"/>
                    </a:lnTo>
                    <a:lnTo>
                      <a:pt x="41148" y="469011"/>
                    </a:lnTo>
                    <a:cubicBezTo>
                      <a:pt x="41148" y="469011"/>
                      <a:pt x="39338" y="469011"/>
                      <a:pt x="39338" y="469868"/>
                    </a:cubicBezTo>
                    <a:cubicBezTo>
                      <a:pt x="25432" y="467773"/>
                      <a:pt x="12478" y="465773"/>
                      <a:pt x="0" y="463868"/>
                    </a:cubicBezTo>
                    <a:lnTo>
                      <a:pt x="0" y="1212723"/>
                    </a:lnTo>
                    <a:cubicBezTo>
                      <a:pt x="19050" y="1218057"/>
                      <a:pt x="40672" y="1223486"/>
                      <a:pt x="67532" y="1229582"/>
                    </a:cubicBezTo>
                    <a:cubicBezTo>
                      <a:pt x="111443" y="1239584"/>
                      <a:pt x="158687" y="1247966"/>
                      <a:pt x="211931" y="1255109"/>
                    </a:cubicBezTo>
                    <a:cubicBezTo>
                      <a:pt x="265652" y="1262158"/>
                      <a:pt x="322707" y="1267778"/>
                      <a:pt x="386239" y="1272350"/>
                    </a:cubicBezTo>
                    <a:cubicBezTo>
                      <a:pt x="501586" y="1280160"/>
                      <a:pt x="614363" y="1281398"/>
                      <a:pt x="729329" y="1281970"/>
                    </a:cubicBezTo>
                    <a:cubicBezTo>
                      <a:pt x="746951" y="1282065"/>
                      <a:pt x="764667" y="1282065"/>
                      <a:pt x="782384" y="1282160"/>
                    </a:cubicBezTo>
                    <a:lnTo>
                      <a:pt x="799719" y="1282160"/>
                    </a:lnTo>
                    <a:cubicBezTo>
                      <a:pt x="799719" y="1282160"/>
                      <a:pt x="802958" y="1282160"/>
                      <a:pt x="802958" y="1282160"/>
                    </a:cubicBezTo>
                    <a:lnTo>
                      <a:pt x="809339" y="1282160"/>
                    </a:lnTo>
                    <a:cubicBezTo>
                      <a:pt x="887540" y="1282446"/>
                      <a:pt x="976217" y="1282732"/>
                      <a:pt x="1060799" y="1285494"/>
                    </a:cubicBezTo>
                    <a:cubicBezTo>
                      <a:pt x="1106234" y="1286828"/>
                      <a:pt x="1149382" y="1289304"/>
                      <a:pt x="1191101" y="1291685"/>
                    </a:cubicBezTo>
                    <a:lnTo>
                      <a:pt x="1230821" y="1293876"/>
                    </a:lnTo>
                    <a:cubicBezTo>
                      <a:pt x="1299400" y="1297591"/>
                      <a:pt x="1367981" y="1301115"/>
                      <a:pt x="1436561" y="1304544"/>
                    </a:cubicBezTo>
                    <a:cubicBezTo>
                      <a:pt x="1952720" y="1330643"/>
                      <a:pt x="2501837" y="1353026"/>
                      <a:pt x="3019901" y="1373696"/>
                    </a:cubicBezTo>
                    <a:lnTo>
                      <a:pt x="3187446" y="1380268"/>
                    </a:lnTo>
                    <a:lnTo>
                      <a:pt x="3190018" y="1380268"/>
                    </a:lnTo>
                    <a:cubicBezTo>
                      <a:pt x="3190018" y="1380268"/>
                      <a:pt x="3192304" y="1380458"/>
                      <a:pt x="3192304" y="1380458"/>
                    </a:cubicBezTo>
                    <a:lnTo>
                      <a:pt x="3194971" y="1380458"/>
                    </a:lnTo>
                    <a:cubicBezTo>
                      <a:pt x="3400520" y="1388650"/>
                      <a:pt x="3606165" y="1396746"/>
                      <a:pt x="3811715" y="1405128"/>
                    </a:cubicBezTo>
                    <a:cubicBezTo>
                      <a:pt x="3945160" y="1410367"/>
                      <a:pt x="4073938" y="1415987"/>
                      <a:pt x="4205669" y="1422178"/>
                    </a:cubicBezTo>
                    <a:cubicBezTo>
                      <a:pt x="4275106" y="1425416"/>
                      <a:pt x="4344639" y="1428750"/>
                      <a:pt x="4414076" y="1432084"/>
                    </a:cubicBezTo>
                    <a:lnTo>
                      <a:pt x="4461034" y="1434370"/>
                    </a:lnTo>
                    <a:cubicBezTo>
                      <a:pt x="4507135" y="1436561"/>
                      <a:pt x="4553236" y="1438751"/>
                      <a:pt x="4599337" y="1440942"/>
                    </a:cubicBezTo>
                    <a:cubicBezTo>
                      <a:pt x="4836700" y="1451991"/>
                      <a:pt x="5115878" y="1464183"/>
                      <a:pt x="5387245" y="1470470"/>
                    </a:cubicBezTo>
                    <a:cubicBezTo>
                      <a:pt x="5519356" y="1473327"/>
                      <a:pt x="5641467" y="1474851"/>
                      <a:pt x="5750148" y="1474851"/>
                    </a:cubicBezTo>
                    <a:cubicBezTo>
                      <a:pt x="5891022" y="1474851"/>
                      <a:pt x="6033993" y="1472470"/>
                      <a:pt x="6175153" y="1467803"/>
                    </a:cubicBezTo>
                    <a:cubicBezTo>
                      <a:pt x="6307265" y="1463231"/>
                      <a:pt x="6439663" y="1455992"/>
                      <a:pt x="6568726" y="1446276"/>
                    </a:cubicBezTo>
                    <a:cubicBezTo>
                      <a:pt x="6671596" y="1438466"/>
                      <a:pt x="6755035" y="1429607"/>
                      <a:pt x="6831330" y="1418558"/>
                    </a:cubicBezTo>
                    <a:cubicBezTo>
                      <a:pt x="6925818" y="1404747"/>
                      <a:pt x="7009734" y="1386078"/>
                      <a:pt x="7088029" y="1361504"/>
                    </a:cubicBezTo>
                    <a:cubicBezTo>
                      <a:pt x="7106222" y="1355884"/>
                      <a:pt x="7124700" y="1349502"/>
                      <a:pt x="7143655" y="1342358"/>
                    </a:cubicBezTo>
                    <a:lnTo>
                      <a:pt x="7143655" y="20479"/>
                    </a:lnTo>
                    <a:cubicBezTo>
                      <a:pt x="7140893" y="20193"/>
                      <a:pt x="7138130" y="19907"/>
                      <a:pt x="7135464" y="1962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4" name="Google Shape;14;p2"/>
              <p:cNvSpPr/>
              <p:nvPr/>
            </p:nvSpPr>
            <p:spPr>
              <a:xfrm>
                <a:off x="0" y="4078216"/>
                <a:ext cx="9144000" cy="1065275"/>
              </a:xfrm>
              <a:custGeom>
                <a:avLst/>
                <a:gdLst/>
                <a:ahLst/>
                <a:cxnLst/>
                <a:rect l="l" t="t" r="r" b="b"/>
                <a:pathLst>
                  <a:path w="7143750" h="1065275" extrusionOk="0">
                    <a:moveTo>
                      <a:pt x="7143750" y="1065276"/>
                    </a:moveTo>
                    <a:lnTo>
                      <a:pt x="7143750" y="345567"/>
                    </a:lnTo>
                    <a:cubicBezTo>
                      <a:pt x="7045548" y="334327"/>
                      <a:pt x="6945630" y="324517"/>
                      <a:pt x="6844284" y="316421"/>
                    </a:cubicBezTo>
                    <a:cubicBezTo>
                      <a:pt x="6609874" y="297561"/>
                      <a:pt x="6364986" y="287464"/>
                      <a:pt x="6095429" y="285655"/>
                    </a:cubicBezTo>
                    <a:cubicBezTo>
                      <a:pt x="6070949" y="285464"/>
                      <a:pt x="6046375" y="285369"/>
                      <a:pt x="6021895" y="285369"/>
                    </a:cubicBezTo>
                    <a:cubicBezTo>
                      <a:pt x="5808631" y="285369"/>
                      <a:pt x="5588413" y="291275"/>
                      <a:pt x="5348955" y="303371"/>
                    </a:cubicBezTo>
                    <a:lnTo>
                      <a:pt x="5234750" y="309181"/>
                    </a:lnTo>
                    <a:lnTo>
                      <a:pt x="5233416" y="309181"/>
                    </a:lnTo>
                    <a:cubicBezTo>
                      <a:pt x="5145405" y="313753"/>
                      <a:pt x="5057489" y="318325"/>
                      <a:pt x="4969478" y="322421"/>
                    </a:cubicBezTo>
                    <a:cubicBezTo>
                      <a:pt x="4828604" y="329089"/>
                      <a:pt x="4705826" y="333946"/>
                      <a:pt x="4593908" y="337185"/>
                    </a:cubicBezTo>
                    <a:cubicBezTo>
                      <a:pt x="4449509" y="341567"/>
                      <a:pt x="4317302" y="343662"/>
                      <a:pt x="4189666" y="343662"/>
                    </a:cubicBezTo>
                    <a:cubicBezTo>
                      <a:pt x="4062032" y="343662"/>
                      <a:pt x="3950113" y="341757"/>
                      <a:pt x="3844481" y="338042"/>
                    </a:cubicBezTo>
                    <a:cubicBezTo>
                      <a:pt x="3721418" y="334137"/>
                      <a:pt x="3593592" y="326803"/>
                      <a:pt x="3464528" y="316325"/>
                    </a:cubicBezTo>
                    <a:cubicBezTo>
                      <a:pt x="3337941" y="306229"/>
                      <a:pt x="3211163" y="294037"/>
                      <a:pt x="3081528" y="281368"/>
                    </a:cubicBezTo>
                    <a:cubicBezTo>
                      <a:pt x="2557367" y="230314"/>
                      <a:pt x="2017776" y="163639"/>
                      <a:pt x="1553147" y="105251"/>
                    </a:cubicBezTo>
                    <a:cubicBezTo>
                      <a:pt x="1517237" y="100775"/>
                      <a:pt x="1481138" y="96202"/>
                      <a:pt x="1445228" y="91630"/>
                    </a:cubicBezTo>
                    <a:lnTo>
                      <a:pt x="1443609" y="91440"/>
                    </a:lnTo>
                    <a:lnTo>
                      <a:pt x="1441895" y="91250"/>
                    </a:lnTo>
                    <a:lnTo>
                      <a:pt x="1439228" y="90868"/>
                    </a:lnTo>
                    <a:lnTo>
                      <a:pt x="1435894" y="90392"/>
                    </a:lnTo>
                    <a:lnTo>
                      <a:pt x="1434846" y="90202"/>
                    </a:lnTo>
                    <a:cubicBezTo>
                      <a:pt x="1190244" y="59055"/>
                      <a:pt x="937355" y="26860"/>
                      <a:pt x="684657" y="10382"/>
                    </a:cubicBezTo>
                    <a:cubicBezTo>
                      <a:pt x="579406" y="3524"/>
                      <a:pt x="476536" y="0"/>
                      <a:pt x="378809" y="0"/>
                    </a:cubicBezTo>
                    <a:cubicBezTo>
                      <a:pt x="341090" y="0"/>
                      <a:pt x="296609" y="762"/>
                      <a:pt x="246698" y="2096"/>
                    </a:cubicBezTo>
                    <a:cubicBezTo>
                      <a:pt x="163735" y="4763"/>
                      <a:pt x="81248" y="10858"/>
                      <a:pt x="0" y="20193"/>
                    </a:cubicBezTo>
                    <a:lnTo>
                      <a:pt x="0" y="1065276"/>
                    </a:lnTo>
                    <a:lnTo>
                      <a:pt x="7143750" y="10652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 name="Google Shape;15;p2"/>
              <p:cNvSpPr/>
              <p:nvPr/>
            </p:nvSpPr>
            <p:spPr>
              <a:xfrm>
                <a:off x="366" y="3587580"/>
                <a:ext cx="9144122" cy="845629"/>
              </a:xfrm>
              <a:custGeom>
                <a:avLst/>
                <a:gdLst/>
                <a:ahLst/>
                <a:cxnLst/>
                <a:rect l="l" t="t" r="r" b="b"/>
                <a:pathLst>
                  <a:path w="7143845" h="845629" extrusionOk="0">
                    <a:moveTo>
                      <a:pt x="7106603" y="95"/>
                    </a:moveTo>
                    <a:cubicBezTo>
                      <a:pt x="7099173" y="95"/>
                      <a:pt x="7091744" y="0"/>
                      <a:pt x="7084314" y="0"/>
                    </a:cubicBezTo>
                    <a:cubicBezTo>
                      <a:pt x="7048595" y="0"/>
                      <a:pt x="7010591" y="952"/>
                      <a:pt x="6987826" y="1619"/>
                    </a:cubicBezTo>
                    <a:lnTo>
                      <a:pt x="6983730" y="1619"/>
                    </a:lnTo>
                    <a:cubicBezTo>
                      <a:pt x="6983730" y="1619"/>
                      <a:pt x="6979825" y="1715"/>
                      <a:pt x="6979825" y="1715"/>
                    </a:cubicBezTo>
                    <a:lnTo>
                      <a:pt x="6951822" y="2381"/>
                    </a:lnTo>
                    <a:cubicBezTo>
                      <a:pt x="6922580" y="3048"/>
                      <a:pt x="6893243" y="3524"/>
                      <a:pt x="6863906" y="3905"/>
                    </a:cubicBezTo>
                    <a:lnTo>
                      <a:pt x="6852952" y="4096"/>
                    </a:lnTo>
                    <a:cubicBezTo>
                      <a:pt x="6828187" y="4381"/>
                      <a:pt x="6803993" y="4763"/>
                      <a:pt x="6779705" y="5239"/>
                    </a:cubicBezTo>
                    <a:cubicBezTo>
                      <a:pt x="6718840" y="6477"/>
                      <a:pt x="6651403" y="8191"/>
                      <a:pt x="6573679" y="10477"/>
                    </a:cubicBezTo>
                    <a:cubicBezTo>
                      <a:pt x="6296978" y="18859"/>
                      <a:pt x="6039707" y="32956"/>
                      <a:pt x="5791010" y="46482"/>
                    </a:cubicBezTo>
                    <a:lnTo>
                      <a:pt x="5788533" y="46482"/>
                    </a:lnTo>
                    <a:cubicBezTo>
                      <a:pt x="5788533" y="46482"/>
                      <a:pt x="5786343" y="46672"/>
                      <a:pt x="5786343" y="46672"/>
                    </a:cubicBezTo>
                    <a:lnTo>
                      <a:pt x="5784818" y="46672"/>
                    </a:lnTo>
                    <a:cubicBezTo>
                      <a:pt x="5784818" y="46672"/>
                      <a:pt x="5783675" y="46863"/>
                      <a:pt x="5783675" y="46863"/>
                    </a:cubicBezTo>
                    <a:lnTo>
                      <a:pt x="5782532" y="46863"/>
                    </a:lnTo>
                    <a:cubicBezTo>
                      <a:pt x="5782532" y="46863"/>
                      <a:pt x="5774055" y="47434"/>
                      <a:pt x="5774055" y="47434"/>
                    </a:cubicBezTo>
                    <a:lnTo>
                      <a:pt x="5768626" y="47720"/>
                    </a:lnTo>
                    <a:lnTo>
                      <a:pt x="5766626" y="47720"/>
                    </a:lnTo>
                    <a:cubicBezTo>
                      <a:pt x="5766626" y="47720"/>
                      <a:pt x="5758720" y="48196"/>
                      <a:pt x="5758720" y="48196"/>
                    </a:cubicBezTo>
                    <a:lnTo>
                      <a:pt x="5756625" y="48196"/>
                    </a:lnTo>
                    <a:cubicBezTo>
                      <a:pt x="5756625" y="48196"/>
                      <a:pt x="5751672" y="48577"/>
                      <a:pt x="5751672" y="48577"/>
                    </a:cubicBezTo>
                    <a:cubicBezTo>
                      <a:pt x="5559457" y="58960"/>
                      <a:pt x="5269040" y="74676"/>
                      <a:pt x="4998339" y="85534"/>
                    </a:cubicBezTo>
                    <a:cubicBezTo>
                      <a:pt x="4870514" y="90678"/>
                      <a:pt x="4738402" y="94869"/>
                      <a:pt x="4605623" y="97822"/>
                    </a:cubicBezTo>
                    <a:cubicBezTo>
                      <a:pt x="4483704" y="100489"/>
                      <a:pt x="4355878" y="101917"/>
                      <a:pt x="4225766" y="101917"/>
                    </a:cubicBezTo>
                    <a:lnTo>
                      <a:pt x="4209860" y="101917"/>
                    </a:lnTo>
                    <a:cubicBezTo>
                      <a:pt x="3951161" y="101822"/>
                      <a:pt x="3684080" y="99631"/>
                      <a:pt x="3416046" y="95631"/>
                    </a:cubicBezTo>
                    <a:cubicBezTo>
                      <a:pt x="3144774" y="91440"/>
                      <a:pt x="2877598" y="84963"/>
                      <a:pt x="2621852" y="76390"/>
                    </a:cubicBezTo>
                    <a:cubicBezTo>
                      <a:pt x="2503361" y="72485"/>
                      <a:pt x="2369915" y="67437"/>
                      <a:pt x="2225326" y="61246"/>
                    </a:cubicBezTo>
                    <a:cubicBezTo>
                      <a:pt x="2136553" y="57436"/>
                      <a:pt x="2044541" y="53054"/>
                      <a:pt x="1966246" y="49149"/>
                    </a:cubicBezTo>
                    <a:lnTo>
                      <a:pt x="1945386" y="48101"/>
                    </a:lnTo>
                    <a:lnTo>
                      <a:pt x="1944434" y="48101"/>
                    </a:lnTo>
                    <a:cubicBezTo>
                      <a:pt x="1944434" y="48101"/>
                      <a:pt x="1942719" y="48006"/>
                      <a:pt x="1942719" y="48006"/>
                    </a:cubicBezTo>
                    <a:lnTo>
                      <a:pt x="1938814" y="47815"/>
                    </a:lnTo>
                    <a:lnTo>
                      <a:pt x="1926908" y="47244"/>
                    </a:lnTo>
                    <a:lnTo>
                      <a:pt x="1843564" y="43243"/>
                    </a:lnTo>
                    <a:cubicBezTo>
                      <a:pt x="1731931" y="37909"/>
                      <a:pt x="1638776" y="33623"/>
                      <a:pt x="1558481" y="30194"/>
                    </a:cubicBezTo>
                    <a:lnTo>
                      <a:pt x="1557052" y="30480"/>
                    </a:lnTo>
                    <a:cubicBezTo>
                      <a:pt x="1322451" y="20860"/>
                      <a:pt x="1128903" y="16288"/>
                      <a:pt x="947738" y="16288"/>
                    </a:cubicBezTo>
                    <a:cubicBezTo>
                      <a:pt x="728377" y="16288"/>
                      <a:pt x="530447" y="23050"/>
                      <a:pt x="342614" y="37052"/>
                    </a:cubicBezTo>
                    <a:cubicBezTo>
                      <a:pt x="227743" y="45625"/>
                      <a:pt x="112871" y="57626"/>
                      <a:pt x="0" y="73057"/>
                    </a:cubicBezTo>
                    <a:lnTo>
                      <a:pt x="0" y="520446"/>
                    </a:lnTo>
                    <a:cubicBezTo>
                      <a:pt x="81248" y="511207"/>
                      <a:pt x="163735" y="505015"/>
                      <a:pt x="246698" y="502348"/>
                    </a:cubicBezTo>
                    <a:cubicBezTo>
                      <a:pt x="296609" y="500920"/>
                      <a:pt x="340995" y="500253"/>
                      <a:pt x="378809" y="500253"/>
                    </a:cubicBezTo>
                    <a:cubicBezTo>
                      <a:pt x="476536" y="500253"/>
                      <a:pt x="579406" y="503777"/>
                      <a:pt x="684562" y="510635"/>
                    </a:cubicBezTo>
                    <a:cubicBezTo>
                      <a:pt x="937165" y="527114"/>
                      <a:pt x="1190149" y="559308"/>
                      <a:pt x="1434751" y="590455"/>
                    </a:cubicBezTo>
                    <a:lnTo>
                      <a:pt x="1435799" y="590455"/>
                    </a:lnTo>
                    <a:cubicBezTo>
                      <a:pt x="1435799" y="590455"/>
                      <a:pt x="1439132" y="591026"/>
                      <a:pt x="1439132" y="591026"/>
                    </a:cubicBezTo>
                    <a:lnTo>
                      <a:pt x="1441895" y="591407"/>
                    </a:lnTo>
                    <a:lnTo>
                      <a:pt x="1443609" y="591598"/>
                    </a:lnTo>
                    <a:lnTo>
                      <a:pt x="1445228" y="591788"/>
                    </a:lnTo>
                    <a:cubicBezTo>
                      <a:pt x="1481233" y="596360"/>
                      <a:pt x="1517237" y="600932"/>
                      <a:pt x="1553147" y="605409"/>
                    </a:cubicBezTo>
                    <a:cubicBezTo>
                      <a:pt x="2017776" y="663797"/>
                      <a:pt x="2557367" y="730472"/>
                      <a:pt x="3081528" y="781526"/>
                    </a:cubicBezTo>
                    <a:cubicBezTo>
                      <a:pt x="3211163" y="794195"/>
                      <a:pt x="3337941" y="806291"/>
                      <a:pt x="3464528" y="816388"/>
                    </a:cubicBezTo>
                    <a:cubicBezTo>
                      <a:pt x="3593497" y="826865"/>
                      <a:pt x="3721322" y="834199"/>
                      <a:pt x="3844481" y="838105"/>
                    </a:cubicBezTo>
                    <a:cubicBezTo>
                      <a:pt x="3950113" y="841820"/>
                      <a:pt x="4066223" y="843724"/>
                      <a:pt x="4189667" y="843724"/>
                    </a:cubicBezTo>
                    <a:cubicBezTo>
                      <a:pt x="4313111" y="843724"/>
                      <a:pt x="4449604" y="841629"/>
                      <a:pt x="4594003" y="837248"/>
                    </a:cubicBezTo>
                    <a:cubicBezTo>
                      <a:pt x="4705826" y="834009"/>
                      <a:pt x="4828699" y="829151"/>
                      <a:pt x="4969574" y="822484"/>
                    </a:cubicBezTo>
                    <a:cubicBezTo>
                      <a:pt x="5057490" y="818388"/>
                      <a:pt x="5145500" y="813816"/>
                      <a:pt x="5233511" y="809339"/>
                    </a:cubicBezTo>
                    <a:lnTo>
                      <a:pt x="5234845" y="809339"/>
                    </a:lnTo>
                    <a:cubicBezTo>
                      <a:pt x="5234845" y="809339"/>
                      <a:pt x="5349050" y="803434"/>
                      <a:pt x="5349050" y="803434"/>
                    </a:cubicBezTo>
                    <a:cubicBezTo>
                      <a:pt x="5588604" y="791337"/>
                      <a:pt x="5808726" y="785432"/>
                      <a:pt x="6021991" y="785432"/>
                    </a:cubicBezTo>
                    <a:cubicBezTo>
                      <a:pt x="6046470" y="785432"/>
                      <a:pt x="6071044" y="785432"/>
                      <a:pt x="6095524" y="785717"/>
                    </a:cubicBezTo>
                    <a:cubicBezTo>
                      <a:pt x="6365082" y="787622"/>
                      <a:pt x="6609969" y="797624"/>
                      <a:pt x="6844379" y="816483"/>
                    </a:cubicBezTo>
                    <a:cubicBezTo>
                      <a:pt x="6945725" y="824674"/>
                      <a:pt x="7045547" y="834485"/>
                      <a:pt x="7143845" y="845629"/>
                    </a:cubicBezTo>
                    <a:lnTo>
                      <a:pt x="7143845" y="762"/>
                    </a:lnTo>
                    <a:cubicBezTo>
                      <a:pt x="7131082" y="381"/>
                      <a:pt x="7118700" y="190"/>
                      <a:pt x="7106984" y="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16" name="Google Shape;16;p2"/>
            <p:cNvGrpSpPr/>
            <p:nvPr/>
          </p:nvGrpSpPr>
          <p:grpSpPr>
            <a:xfrm>
              <a:off x="206714" y="-132565"/>
              <a:ext cx="7831824" cy="1743456"/>
              <a:chOff x="206714" y="-132565"/>
              <a:chExt cx="7831824" cy="1743456"/>
            </a:xfrm>
          </p:grpSpPr>
          <p:grpSp>
            <p:nvGrpSpPr>
              <p:cNvPr id="17" name="Google Shape;17;p2"/>
              <p:cNvGrpSpPr/>
              <p:nvPr/>
            </p:nvGrpSpPr>
            <p:grpSpPr>
              <a:xfrm>
                <a:off x="206714" y="24922"/>
                <a:ext cx="2264195" cy="1585968"/>
                <a:chOff x="206714" y="24922"/>
                <a:chExt cx="2264195" cy="1585968"/>
              </a:xfrm>
            </p:grpSpPr>
            <p:sp>
              <p:nvSpPr>
                <p:cNvPr id="18" name="Google Shape;18;p2"/>
                <p:cNvSpPr/>
                <p:nvPr/>
              </p:nvSpPr>
              <p:spPr>
                <a:xfrm>
                  <a:off x="1067964" y="8082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1364976" y="12617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a:off x="2396353" y="3570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a:off x="1250860" y="4301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2"/>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2"/>
                <p:cNvSpPr/>
                <p:nvPr/>
              </p:nvSpPr>
              <p:spPr>
                <a:xfrm>
                  <a:off x="1994640" y="254537"/>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2"/>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2"/>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2"/>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2"/>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2"/>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2"/>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2"/>
                <p:cNvSpPr/>
                <p:nvPr/>
              </p:nvSpPr>
              <p:spPr>
                <a:xfrm>
                  <a:off x="6407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2"/>
                <p:cNvSpPr/>
                <p:nvPr/>
              </p:nvSpPr>
              <p:spPr>
                <a:xfrm>
                  <a:off x="921671" y="1552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2" name="Google Shape;32;p2"/>
              <p:cNvGrpSpPr/>
              <p:nvPr/>
            </p:nvGrpSpPr>
            <p:grpSpPr>
              <a:xfrm flipH="1">
                <a:off x="4941939" y="-132565"/>
                <a:ext cx="3096599" cy="1585968"/>
                <a:chOff x="206714" y="24922"/>
                <a:chExt cx="3096599" cy="1585968"/>
              </a:xfrm>
            </p:grpSpPr>
            <p:sp>
              <p:nvSpPr>
                <p:cNvPr id="33" name="Google Shape;33;p2"/>
                <p:cNvSpPr/>
                <p:nvPr/>
              </p:nvSpPr>
              <p:spPr>
                <a:xfrm>
                  <a:off x="1144164" y="3510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2"/>
                <p:cNvSpPr/>
                <p:nvPr/>
              </p:nvSpPr>
              <p:spPr>
                <a:xfrm>
                  <a:off x="755376" y="8045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2"/>
                <p:cNvSpPr/>
                <p:nvPr/>
              </p:nvSpPr>
              <p:spPr>
                <a:xfrm>
                  <a:off x="1786753" y="4332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36;p2"/>
                <p:cNvSpPr/>
                <p:nvPr/>
              </p:nvSpPr>
              <p:spPr>
                <a:xfrm>
                  <a:off x="2698660" y="3539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2"/>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2"/>
                <p:cNvSpPr/>
                <p:nvPr/>
              </p:nvSpPr>
              <p:spPr>
                <a:xfrm>
                  <a:off x="3257290" y="432462"/>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2"/>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2"/>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2"/>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2"/>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2"/>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2"/>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2"/>
                <p:cNvSpPr/>
                <p:nvPr/>
              </p:nvSpPr>
              <p:spPr>
                <a:xfrm>
                  <a:off x="6407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2"/>
                <p:cNvSpPr/>
                <p:nvPr/>
              </p:nvSpPr>
              <p:spPr>
                <a:xfrm>
                  <a:off x="921671" y="1552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982105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30" y="5846564"/>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3"/>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6" y="531018"/>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3" y="4979252"/>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1"/>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7899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62022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397802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02295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120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56236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38099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173248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2" y="4308011"/>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7" y="6127847"/>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20"/>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3"/>
            <a:ext cx="3348733" cy="472300"/>
          </a:xfrm>
          <a:prstGeom prst="rect">
            <a:avLst/>
          </a:prstGeom>
          <a:noFill/>
          <a:ln>
            <a:noFill/>
          </a:ln>
        </p:spPr>
      </p:pic>
      <p:pic>
        <p:nvPicPr>
          <p:cNvPr id="2" name="Google Shape;18;p2">
            <a:extLst>
              <a:ext uri="{FF2B5EF4-FFF2-40B4-BE49-F238E27FC236}">
                <a16:creationId xmlns:a16="http://schemas.microsoft.com/office/drawing/2014/main" id="{FA6C9A65-3D44-E096-6962-8E2629833B8C}"/>
              </a:ext>
            </a:extLst>
          </p:cNvPr>
          <p:cNvPicPr preferRelativeResize="0"/>
          <p:nvPr userDrawn="1"/>
        </p:nvPicPr>
        <p:blipFill>
          <a:blip r:embed="rId8">
            <a:alphaModFix/>
          </a:blip>
          <a:stretch>
            <a:fillRect/>
          </a:stretch>
        </p:blipFill>
        <p:spPr>
          <a:xfrm>
            <a:off x="9026837" y="5613127"/>
            <a:ext cx="3511368" cy="1112823"/>
          </a:xfrm>
          <a:prstGeom prst="rect">
            <a:avLst/>
          </a:prstGeom>
          <a:noFill/>
          <a:ln>
            <a:noFill/>
          </a:ln>
        </p:spPr>
      </p:pic>
      <p:pic>
        <p:nvPicPr>
          <p:cNvPr id="3" name="Google Shape;20;p2">
            <a:extLst>
              <a:ext uri="{FF2B5EF4-FFF2-40B4-BE49-F238E27FC236}">
                <a16:creationId xmlns:a16="http://schemas.microsoft.com/office/drawing/2014/main"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id="{5BAAE992-EA86-D977-BA47-A2DC10845FBA}"/>
              </a:ext>
            </a:extLst>
          </p:cNvPr>
          <p:cNvPicPr preferRelativeResize="0"/>
          <p:nvPr userDrawn="1"/>
        </p:nvPicPr>
        <p:blipFill>
          <a:blip r:embed="rId10">
            <a:alphaModFix/>
          </a:blip>
          <a:stretch>
            <a:fillRect/>
          </a:stretch>
        </p:blipFill>
        <p:spPr>
          <a:xfrm flipH="1">
            <a:off x="10983121" y="6538091"/>
            <a:ext cx="1323967" cy="564900"/>
          </a:xfrm>
          <a:prstGeom prst="rect">
            <a:avLst/>
          </a:prstGeom>
          <a:noFill/>
          <a:ln>
            <a:noFill/>
          </a:ln>
        </p:spPr>
      </p:pic>
      <p:pic>
        <p:nvPicPr>
          <p:cNvPr id="6" name="Picture 5">
            <a:extLst>
              <a:ext uri="{FF2B5EF4-FFF2-40B4-BE49-F238E27FC236}">
                <a16:creationId xmlns:a16="http://schemas.microsoft.com/office/drawing/2014/main"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id="{20FCA966-DD18-DCA3-1E4D-2F76523709E3}"/>
              </a:ext>
            </a:extLst>
          </p:cNvPr>
          <p:cNvPicPr preferRelativeResize="0"/>
          <p:nvPr userDrawn="1"/>
        </p:nvPicPr>
        <p:blipFill rotWithShape="1">
          <a:blip r:embed="rId13">
            <a:alphaModFix/>
          </a:blip>
          <a:srcRect l="4551" r="19339" b="31195"/>
          <a:stretch/>
        </p:blipFill>
        <p:spPr>
          <a:xfrm>
            <a:off x="4627724" y="5281539"/>
            <a:ext cx="7689213" cy="1562800"/>
          </a:xfrm>
          <a:prstGeom prst="rect">
            <a:avLst/>
          </a:prstGeom>
          <a:noFill/>
          <a:ln>
            <a:noFill/>
          </a:ln>
        </p:spPr>
      </p:pic>
      <p:pic>
        <p:nvPicPr>
          <p:cNvPr id="9" name="Picture 8">
            <a:extLst>
              <a:ext uri="{FF2B5EF4-FFF2-40B4-BE49-F238E27FC236}">
                <a16:creationId xmlns:a16="http://schemas.microsoft.com/office/drawing/2014/main"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9" y="6319729"/>
            <a:ext cx="1501775" cy="703731"/>
          </a:xfrm>
          <a:prstGeom prst="rect">
            <a:avLst/>
          </a:prstGeom>
        </p:spPr>
      </p:pic>
      <p:pic>
        <p:nvPicPr>
          <p:cNvPr id="10" name="Picture 9">
            <a:extLst>
              <a:ext uri="{FF2B5EF4-FFF2-40B4-BE49-F238E27FC236}">
                <a16:creationId xmlns:a16="http://schemas.microsoft.com/office/drawing/2014/main"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7" y="6431823"/>
            <a:ext cx="1172235" cy="549308"/>
          </a:xfrm>
          <a:prstGeom prst="rect">
            <a:avLst/>
          </a:prstGeom>
        </p:spPr>
      </p:pic>
    </p:spTree>
    <p:extLst>
      <p:ext uri="{BB962C8B-B14F-4D97-AF65-F5344CB8AC3E}">
        <p14:creationId xmlns:p14="http://schemas.microsoft.com/office/powerpoint/2010/main" val="3046160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5000"/>
          </a:blip>
          <a:stretch>
            <a:fillRect/>
          </a:stretch>
        </p:blipFill>
        <p:spPr>
          <a:xfrm>
            <a:off x="-38700" y="-22234"/>
            <a:ext cx="12270135" cy="6902467"/>
          </a:xfrm>
          <a:prstGeom prst="rect">
            <a:avLst/>
          </a:prstGeom>
          <a:noFill/>
          <a:ln>
            <a:noFill/>
          </a:ln>
        </p:spPr>
      </p:pic>
      <p:sp>
        <p:nvSpPr>
          <p:cNvPr id="10" name="Google Shape;10;p2"/>
          <p:cNvSpPr txBox="1">
            <a:spLocks noGrp="1"/>
          </p:cNvSpPr>
          <p:nvPr>
            <p:ph type="ctrTitle"/>
          </p:nvPr>
        </p:nvSpPr>
        <p:spPr>
          <a:xfrm>
            <a:off x="2887528" y="1777867"/>
            <a:ext cx="6410800" cy="1904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5333"/>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4330069" y="3761067"/>
            <a:ext cx="3524800" cy="82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644467" y="76434"/>
            <a:ext cx="9776933" cy="2530767"/>
            <a:chOff x="-79250" y="-3468250"/>
            <a:chExt cx="7332700" cy="1898075"/>
          </a:xfrm>
        </p:grpSpPr>
        <p:sp>
          <p:nvSpPr>
            <p:cNvPr id="13" name="Google Shape;13;p2"/>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787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txBox="1">
            <a:spLocks noGrp="1"/>
          </p:cNvSpPr>
          <p:nvPr>
            <p:ph type="title"/>
          </p:nvPr>
        </p:nvSpPr>
        <p:spPr>
          <a:xfrm>
            <a:off x="2385800" y="1740133"/>
            <a:ext cx="7420400" cy="11224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9" name="Google Shape;49;p3"/>
          <p:cNvSpPr txBox="1">
            <a:spLocks noGrp="1"/>
          </p:cNvSpPr>
          <p:nvPr>
            <p:ph type="title" idx="2" hasCustomPrompt="1"/>
          </p:nvPr>
        </p:nvSpPr>
        <p:spPr>
          <a:xfrm>
            <a:off x="4716600" y="719317"/>
            <a:ext cx="2758800" cy="1122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0" name="Google Shape;50;p3"/>
          <p:cNvSpPr txBox="1">
            <a:spLocks noGrp="1"/>
          </p:cNvSpPr>
          <p:nvPr>
            <p:ph type="subTitle" idx="1"/>
          </p:nvPr>
        </p:nvSpPr>
        <p:spPr>
          <a:xfrm>
            <a:off x="2385800" y="2743767"/>
            <a:ext cx="7420400" cy="500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1" name="Google Shape;51;p3"/>
          <p:cNvGrpSpPr/>
          <p:nvPr/>
        </p:nvGrpSpPr>
        <p:grpSpPr>
          <a:xfrm>
            <a:off x="0" y="33229"/>
            <a:ext cx="12242051" cy="6823968"/>
            <a:chOff x="0" y="24922"/>
            <a:chExt cx="9181538" cy="5117976"/>
          </a:xfrm>
        </p:grpSpPr>
        <p:grpSp>
          <p:nvGrpSpPr>
            <p:cNvPr id="52" name="Google Shape;52;p3"/>
            <p:cNvGrpSpPr/>
            <p:nvPr/>
          </p:nvGrpSpPr>
          <p:grpSpPr>
            <a:xfrm>
              <a:off x="0" y="3720072"/>
              <a:ext cx="9144488" cy="1422826"/>
              <a:chOff x="0" y="3720072"/>
              <a:chExt cx="9144488" cy="1422826"/>
            </a:xfrm>
          </p:grpSpPr>
          <p:sp>
            <p:nvSpPr>
              <p:cNvPr id="53" name="Google Shape;53;p3"/>
              <p:cNvSpPr/>
              <p:nvPr/>
            </p:nvSpPr>
            <p:spPr>
              <a:xfrm>
                <a:off x="123" y="3720072"/>
                <a:ext cx="9143877" cy="962340"/>
              </a:xfrm>
              <a:custGeom>
                <a:avLst/>
                <a:gdLst/>
                <a:ahLst/>
                <a:cxnLst/>
                <a:rect l="l" t="t" r="r" b="b"/>
                <a:pathLst>
                  <a:path w="7143654" h="1474850" extrusionOk="0">
                    <a:moveTo>
                      <a:pt x="7135464" y="19622"/>
                    </a:moveTo>
                    <a:lnTo>
                      <a:pt x="7131844" y="19241"/>
                    </a:lnTo>
                    <a:cubicBezTo>
                      <a:pt x="7106507" y="16859"/>
                      <a:pt x="7080600" y="14764"/>
                      <a:pt x="7045071" y="12002"/>
                    </a:cubicBezTo>
                    <a:cubicBezTo>
                      <a:pt x="6987635" y="8001"/>
                      <a:pt x="6926866" y="4858"/>
                      <a:pt x="6859429" y="2572"/>
                    </a:cubicBezTo>
                    <a:cubicBezTo>
                      <a:pt x="6801707" y="857"/>
                      <a:pt x="6747320" y="0"/>
                      <a:pt x="6697790" y="0"/>
                    </a:cubicBezTo>
                    <a:cubicBezTo>
                      <a:pt x="6641973" y="0"/>
                      <a:pt x="6576155" y="1048"/>
                      <a:pt x="6496622" y="3334"/>
                    </a:cubicBezTo>
                    <a:cubicBezTo>
                      <a:pt x="6281262" y="10287"/>
                      <a:pt x="6053805" y="27527"/>
                      <a:pt x="5759387" y="59245"/>
                    </a:cubicBezTo>
                    <a:cubicBezTo>
                      <a:pt x="5574411" y="79439"/>
                      <a:pt x="5388198" y="102965"/>
                      <a:pt x="5208080" y="125825"/>
                    </a:cubicBezTo>
                    <a:lnTo>
                      <a:pt x="5201984" y="126587"/>
                    </a:lnTo>
                    <a:lnTo>
                      <a:pt x="5198364" y="127064"/>
                    </a:lnTo>
                    <a:lnTo>
                      <a:pt x="5194459" y="127540"/>
                    </a:lnTo>
                    <a:lnTo>
                      <a:pt x="5191792" y="127826"/>
                    </a:lnTo>
                    <a:lnTo>
                      <a:pt x="5185029" y="128683"/>
                    </a:lnTo>
                    <a:cubicBezTo>
                      <a:pt x="5132356" y="135350"/>
                      <a:pt x="5079778" y="142018"/>
                      <a:pt x="5027010" y="148685"/>
                    </a:cubicBezTo>
                    <a:cubicBezTo>
                      <a:pt x="4889183" y="166116"/>
                      <a:pt x="4775835" y="179737"/>
                      <a:pt x="4670298" y="191357"/>
                    </a:cubicBezTo>
                    <a:cubicBezTo>
                      <a:pt x="4635342" y="195263"/>
                      <a:pt x="4600290" y="199073"/>
                      <a:pt x="4565333" y="202692"/>
                    </a:cubicBezTo>
                    <a:lnTo>
                      <a:pt x="4559903" y="203264"/>
                    </a:lnTo>
                    <a:lnTo>
                      <a:pt x="4488561" y="210979"/>
                    </a:lnTo>
                    <a:cubicBezTo>
                      <a:pt x="4420553" y="218408"/>
                      <a:pt x="4352544" y="225933"/>
                      <a:pt x="4284631" y="233648"/>
                    </a:cubicBezTo>
                    <a:cubicBezTo>
                      <a:pt x="4163568" y="247174"/>
                      <a:pt x="4042601" y="261080"/>
                      <a:pt x="3921538" y="274796"/>
                    </a:cubicBezTo>
                    <a:lnTo>
                      <a:pt x="3898202" y="277463"/>
                    </a:lnTo>
                    <a:lnTo>
                      <a:pt x="3879914" y="279559"/>
                    </a:lnTo>
                    <a:cubicBezTo>
                      <a:pt x="3753326" y="293942"/>
                      <a:pt x="3626834" y="308420"/>
                      <a:pt x="3500342" y="322421"/>
                    </a:cubicBezTo>
                    <a:cubicBezTo>
                      <a:pt x="3196019" y="356330"/>
                      <a:pt x="2946559" y="382048"/>
                      <a:pt x="2715197" y="403193"/>
                    </a:cubicBezTo>
                    <a:lnTo>
                      <a:pt x="2601564" y="413766"/>
                    </a:lnTo>
                    <a:lnTo>
                      <a:pt x="2545652" y="418910"/>
                    </a:lnTo>
                    <a:lnTo>
                      <a:pt x="2536127" y="419767"/>
                    </a:lnTo>
                    <a:lnTo>
                      <a:pt x="2527078" y="420624"/>
                    </a:lnTo>
                    <a:lnTo>
                      <a:pt x="2522887" y="421005"/>
                    </a:lnTo>
                    <a:cubicBezTo>
                      <a:pt x="2407634" y="431768"/>
                      <a:pt x="2167890" y="454247"/>
                      <a:pt x="1953768" y="471869"/>
                    </a:cubicBezTo>
                    <a:cubicBezTo>
                      <a:pt x="1660493" y="496157"/>
                      <a:pt x="1416463" y="510826"/>
                      <a:pt x="1185863" y="517874"/>
                    </a:cubicBezTo>
                    <a:cubicBezTo>
                      <a:pt x="1098137" y="520827"/>
                      <a:pt x="1004983" y="522256"/>
                      <a:pt x="908876" y="522256"/>
                    </a:cubicBezTo>
                    <a:cubicBezTo>
                      <a:pt x="737807" y="522256"/>
                      <a:pt x="573215" y="517017"/>
                      <a:pt x="419767" y="506730"/>
                    </a:cubicBezTo>
                    <a:cubicBezTo>
                      <a:pt x="294418" y="498539"/>
                      <a:pt x="167450" y="485870"/>
                      <a:pt x="42196" y="469201"/>
                    </a:cubicBezTo>
                    <a:lnTo>
                      <a:pt x="41148" y="469011"/>
                    </a:lnTo>
                    <a:lnTo>
                      <a:pt x="41148" y="469011"/>
                    </a:lnTo>
                    <a:cubicBezTo>
                      <a:pt x="41148" y="469011"/>
                      <a:pt x="39338" y="469011"/>
                      <a:pt x="39338" y="469868"/>
                    </a:cubicBezTo>
                    <a:cubicBezTo>
                      <a:pt x="25432" y="467773"/>
                      <a:pt x="12478" y="465773"/>
                      <a:pt x="0" y="463868"/>
                    </a:cubicBezTo>
                    <a:lnTo>
                      <a:pt x="0" y="1212723"/>
                    </a:lnTo>
                    <a:cubicBezTo>
                      <a:pt x="19050" y="1218057"/>
                      <a:pt x="40672" y="1223486"/>
                      <a:pt x="67532" y="1229582"/>
                    </a:cubicBezTo>
                    <a:cubicBezTo>
                      <a:pt x="111443" y="1239584"/>
                      <a:pt x="158687" y="1247966"/>
                      <a:pt x="211931" y="1255109"/>
                    </a:cubicBezTo>
                    <a:cubicBezTo>
                      <a:pt x="265652" y="1262158"/>
                      <a:pt x="322707" y="1267778"/>
                      <a:pt x="386239" y="1272350"/>
                    </a:cubicBezTo>
                    <a:cubicBezTo>
                      <a:pt x="501586" y="1280160"/>
                      <a:pt x="614363" y="1281398"/>
                      <a:pt x="729329" y="1281970"/>
                    </a:cubicBezTo>
                    <a:cubicBezTo>
                      <a:pt x="746951" y="1282065"/>
                      <a:pt x="764667" y="1282065"/>
                      <a:pt x="782384" y="1282160"/>
                    </a:cubicBezTo>
                    <a:lnTo>
                      <a:pt x="799719" y="1282160"/>
                    </a:lnTo>
                    <a:cubicBezTo>
                      <a:pt x="799719" y="1282160"/>
                      <a:pt x="802958" y="1282160"/>
                      <a:pt x="802958" y="1282160"/>
                    </a:cubicBezTo>
                    <a:lnTo>
                      <a:pt x="809339" y="1282160"/>
                    </a:lnTo>
                    <a:cubicBezTo>
                      <a:pt x="887540" y="1282446"/>
                      <a:pt x="976217" y="1282732"/>
                      <a:pt x="1060799" y="1285494"/>
                    </a:cubicBezTo>
                    <a:cubicBezTo>
                      <a:pt x="1106234" y="1286828"/>
                      <a:pt x="1149382" y="1289304"/>
                      <a:pt x="1191101" y="1291685"/>
                    </a:cubicBezTo>
                    <a:lnTo>
                      <a:pt x="1230821" y="1293876"/>
                    </a:lnTo>
                    <a:cubicBezTo>
                      <a:pt x="1299400" y="1297591"/>
                      <a:pt x="1367981" y="1301115"/>
                      <a:pt x="1436561" y="1304544"/>
                    </a:cubicBezTo>
                    <a:cubicBezTo>
                      <a:pt x="1952720" y="1330643"/>
                      <a:pt x="2501837" y="1353026"/>
                      <a:pt x="3019901" y="1373696"/>
                    </a:cubicBezTo>
                    <a:lnTo>
                      <a:pt x="3187446" y="1380268"/>
                    </a:lnTo>
                    <a:lnTo>
                      <a:pt x="3190018" y="1380268"/>
                    </a:lnTo>
                    <a:cubicBezTo>
                      <a:pt x="3190018" y="1380268"/>
                      <a:pt x="3192304" y="1380458"/>
                      <a:pt x="3192304" y="1380458"/>
                    </a:cubicBezTo>
                    <a:lnTo>
                      <a:pt x="3194971" y="1380458"/>
                    </a:lnTo>
                    <a:cubicBezTo>
                      <a:pt x="3400520" y="1388650"/>
                      <a:pt x="3606165" y="1396746"/>
                      <a:pt x="3811715" y="1405128"/>
                    </a:cubicBezTo>
                    <a:cubicBezTo>
                      <a:pt x="3945160" y="1410367"/>
                      <a:pt x="4073938" y="1415987"/>
                      <a:pt x="4205669" y="1422178"/>
                    </a:cubicBezTo>
                    <a:cubicBezTo>
                      <a:pt x="4275106" y="1425416"/>
                      <a:pt x="4344639" y="1428750"/>
                      <a:pt x="4414076" y="1432084"/>
                    </a:cubicBezTo>
                    <a:lnTo>
                      <a:pt x="4461034" y="1434370"/>
                    </a:lnTo>
                    <a:cubicBezTo>
                      <a:pt x="4507135" y="1436561"/>
                      <a:pt x="4553236" y="1438751"/>
                      <a:pt x="4599337" y="1440942"/>
                    </a:cubicBezTo>
                    <a:cubicBezTo>
                      <a:pt x="4836700" y="1451991"/>
                      <a:pt x="5115878" y="1464183"/>
                      <a:pt x="5387245" y="1470470"/>
                    </a:cubicBezTo>
                    <a:cubicBezTo>
                      <a:pt x="5519356" y="1473327"/>
                      <a:pt x="5641467" y="1474851"/>
                      <a:pt x="5750148" y="1474851"/>
                    </a:cubicBezTo>
                    <a:cubicBezTo>
                      <a:pt x="5891022" y="1474851"/>
                      <a:pt x="6033993" y="1472470"/>
                      <a:pt x="6175153" y="1467803"/>
                    </a:cubicBezTo>
                    <a:cubicBezTo>
                      <a:pt x="6307265" y="1463231"/>
                      <a:pt x="6439663" y="1455992"/>
                      <a:pt x="6568726" y="1446276"/>
                    </a:cubicBezTo>
                    <a:cubicBezTo>
                      <a:pt x="6671596" y="1438466"/>
                      <a:pt x="6755035" y="1429607"/>
                      <a:pt x="6831330" y="1418558"/>
                    </a:cubicBezTo>
                    <a:cubicBezTo>
                      <a:pt x="6925818" y="1404747"/>
                      <a:pt x="7009734" y="1386078"/>
                      <a:pt x="7088029" y="1361504"/>
                    </a:cubicBezTo>
                    <a:cubicBezTo>
                      <a:pt x="7106222" y="1355884"/>
                      <a:pt x="7124700" y="1349502"/>
                      <a:pt x="7143655" y="1342358"/>
                    </a:cubicBezTo>
                    <a:lnTo>
                      <a:pt x="7143655" y="20479"/>
                    </a:lnTo>
                    <a:cubicBezTo>
                      <a:pt x="7140893" y="20193"/>
                      <a:pt x="7138130" y="19907"/>
                      <a:pt x="7135464" y="1962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4" name="Google Shape;54;p3"/>
              <p:cNvSpPr/>
              <p:nvPr/>
            </p:nvSpPr>
            <p:spPr>
              <a:xfrm>
                <a:off x="0" y="4447806"/>
                <a:ext cx="9144000" cy="695092"/>
              </a:xfrm>
              <a:custGeom>
                <a:avLst/>
                <a:gdLst/>
                <a:ahLst/>
                <a:cxnLst/>
                <a:rect l="l" t="t" r="r" b="b"/>
                <a:pathLst>
                  <a:path w="7143750" h="1065275" extrusionOk="0">
                    <a:moveTo>
                      <a:pt x="7143750" y="1065276"/>
                    </a:moveTo>
                    <a:lnTo>
                      <a:pt x="7143750" y="345567"/>
                    </a:lnTo>
                    <a:cubicBezTo>
                      <a:pt x="7045548" y="334327"/>
                      <a:pt x="6945630" y="324517"/>
                      <a:pt x="6844284" y="316421"/>
                    </a:cubicBezTo>
                    <a:cubicBezTo>
                      <a:pt x="6609874" y="297561"/>
                      <a:pt x="6364986" y="287464"/>
                      <a:pt x="6095429" y="285655"/>
                    </a:cubicBezTo>
                    <a:cubicBezTo>
                      <a:pt x="6070949" y="285464"/>
                      <a:pt x="6046375" y="285369"/>
                      <a:pt x="6021895" y="285369"/>
                    </a:cubicBezTo>
                    <a:cubicBezTo>
                      <a:pt x="5808631" y="285369"/>
                      <a:pt x="5588413" y="291275"/>
                      <a:pt x="5348955" y="303371"/>
                    </a:cubicBezTo>
                    <a:lnTo>
                      <a:pt x="5234750" y="309181"/>
                    </a:lnTo>
                    <a:lnTo>
                      <a:pt x="5233416" y="309181"/>
                    </a:lnTo>
                    <a:cubicBezTo>
                      <a:pt x="5145405" y="313753"/>
                      <a:pt x="5057489" y="318325"/>
                      <a:pt x="4969478" y="322421"/>
                    </a:cubicBezTo>
                    <a:cubicBezTo>
                      <a:pt x="4828604" y="329089"/>
                      <a:pt x="4705826" y="333946"/>
                      <a:pt x="4593908" y="337185"/>
                    </a:cubicBezTo>
                    <a:cubicBezTo>
                      <a:pt x="4449509" y="341567"/>
                      <a:pt x="4317302" y="343662"/>
                      <a:pt x="4189666" y="343662"/>
                    </a:cubicBezTo>
                    <a:cubicBezTo>
                      <a:pt x="4062032" y="343662"/>
                      <a:pt x="3950113" y="341757"/>
                      <a:pt x="3844481" y="338042"/>
                    </a:cubicBezTo>
                    <a:cubicBezTo>
                      <a:pt x="3721418" y="334137"/>
                      <a:pt x="3593592" y="326803"/>
                      <a:pt x="3464528" y="316325"/>
                    </a:cubicBezTo>
                    <a:cubicBezTo>
                      <a:pt x="3337941" y="306229"/>
                      <a:pt x="3211163" y="294037"/>
                      <a:pt x="3081528" y="281368"/>
                    </a:cubicBezTo>
                    <a:cubicBezTo>
                      <a:pt x="2557367" y="230314"/>
                      <a:pt x="2017776" y="163639"/>
                      <a:pt x="1553147" y="105251"/>
                    </a:cubicBezTo>
                    <a:cubicBezTo>
                      <a:pt x="1517237" y="100775"/>
                      <a:pt x="1481138" y="96202"/>
                      <a:pt x="1445228" y="91630"/>
                    </a:cubicBezTo>
                    <a:lnTo>
                      <a:pt x="1443609" y="91440"/>
                    </a:lnTo>
                    <a:lnTo>
                      <a:pt x="1441895" y="91250"/>
                    </a:lnTo>
                    <a:lnTo>
                      <a:pt x="1439228" y="90868"/>
                    </a:lnTo>
                    <a:lnTo>
                      <a:pt x="1435894" y="90392"/>
                    </a:lnTo>
                    <a:lnTo>
                      <a:pt x="1434846" y="90202"/>
                    </a:lnTo>
                    <a:cubicBezTo>
                      <a:pt x="1190244" y="59055"/>
                      <a:pt x="937355" y="26860"/>
                      <a:pt x="684657" y="10382"/>
                    </a:cubicBezTo>
                    <a:cubicBezTo>
                      <a:pt x="579406" y="3524"/>
                      <a:pt x="476536" y="0"/>
                      <a:pt x="378809" y="0"/>
                    </a:cubicBezTo>
                    <a:cubicBezTo>
                      <a:pt x="341090" y="0"/>
                      <a:pt x="296609" y="762"/>
                      <a:pt x="246698" y="2096"/>
                    </a:cubicBezTo>
                    <a:cubicBezTo>
                      <a:pt x="163735" y="4763"/>
                      <a:pt x="81248" y="10858"/>
                      <a:pt x="0" y="20193"/>
                    </a:cubicBezTo>
                    <a:lnTo>
                      <a:pt x="0" y="1065276"/>
                    </a:lnTo>
                    <a:lnTo>
                      <a:pt x="7143750" y="10652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5" name="Google Shape;55;p3"/>
              <p:cNvSpPr/>
              <p:nvPr/>
            </p:nvSpPr>
            <p:spPr>
              <a:xfrm>
                <a:off x="366" y="4127390"/>
                <a:ext cx="9144122" cy="551773"/>
              </a:xfrm>
              <a:custGeom>
                <a:avLst/>
                <a:gdLst/>
                <a:ahLst/>
                <a:cxnLst/>
                <a:rect l="l" t="t" r="r" b="b"/>
                <a:pathLst>
                  <a:path w="7143845" h="845629" extrusionOk="0">
                    <a:moveTo>
                      <a:pt x="7106603" y="95"/>
                    </a:moveTo>
                    <a:cubicBezTo>
                      <a:pt x="7099173" y="95"/>
                      <a:pt x="7091744" y="0"/>
                      <a:pt x="7084314" y="0"/>
                    </a:cubicBezTo>
                    <a:cubicBezTo>
                      <a:pt x="7048595" y="0"/>
                      <a:pt x="7010591" y="952"/>
                      <a:pt x="6987826" y="1619"/>
                    </a:cubicBezTo>
                    <a:lnTo>
                      <a:pt x="6983730" y="1619"/>
                    </a:lnTo>
                    <a:cubicBezTo>
                      <a:pt x="6983730" y="1619"/>
                      <a:pt x="6979825" y="1715"/>
                      <a:pt x="6979825" y="1715"/>
                    </a:cubicBezTo>
                    <a:lnTo>
                      <a:pt x="6951822" y="2381"/>
                    </a:lnTo>
                    <a:cubicBezTo>
                      <a:pt x="6922580" y="3048"/>
                      <a:pt x="6893243" y="3524"/>
                      <a:pt x="6863906" y="3905"/>
                    </a:cubicBezTo>
                    <a:lnTo>
                      <a:pt x="6852952" y="4096"/>
                    </a:lnTo>
                    <a:cubicBezTo>
                      <a:pt x="6828187" y="4381"/>
                      <a:pt x="6803993" y="4763"/>
                      <a:pt x="6779705" y="5239"/>
                    </a:cubicBezTo>
                    <a:cubicBezTo>
                      <a:pt x="6718840" y="6477"/>
                      <a:pt x="6651403" y="8191"/>
                      <a:pt x="6573679" y="10477"/>
                    </a:cubicBezTo>
                    <a:cubicBezTo>
                      <a:pt x="6296978" y="18859"/>
                      <a:pt x="6039707" y="32956"/>
                      <a:pt x="5791010" y="46482"/>
                    </a:cubicBezTo>
                    <a:lnTo>
                      <a:pt x="5788533" y="46482"/>
                    </a:lnTo>
                    <a:cubicBezTo>
                      <a:pt x="5788533" y="46482"/>
                      <a:pt x="5786343" y="46672"/>
                      <a:pt x="5786343" y="46672"/>
                    </a:cubicBezTo>
                    <a:lnTo>
                      <a:pt x="5784818" y="46672"/>
                    </a:lnTo>
                    <a:cubicBezTo>
                      <a:pt x="5784818" y="46672"/>
                      <a:pt x="5783675" y="46863"/>
                      <a:pt x="5783675" y="46863"/>
                    </a:cubicBezTo>
                    <a:lnTo>
                      <a:pt x="5782532" y="46863"/>
                    </a:lnTo>
                    <a:cubicBezTo>
                      <a:pt x="5782532" y="46863"/>
                      <a:pt x="5774055" y="47434"/>
                      <a:pt x="5774055" y="47434"/>
                    </a:cubicBezTo>
                    <a:lnTo>
                      <a:pt x="5768626" y="47720"/>
                    </a:lnTo>
                    <a:lnTo>
                      <a:pt x="5766626" y="47720"/>
                    </a:lnTo>
                    <a:cubicBezTo>
                      <a:pt x="5766626" y="47720"/>
                      <a:pt x="5758720" y="48196"/>
                      <a:pt x="5758720" y="48196"/>
                    </a:cubicBezTo>
                    <a:lnTo>
                      <a:pt x="5756625" y="48196"/>
                    </a:lnTo>
                    <a:cubicBezTo>
                      <a:pt x="5756625" y="48196"/>
                      <a:pt x="5751672" y="48577"/>
                      <a:pt x="5751672" y="48577"/>
                    </a:cubicBezTo>
                    <a:cubicBezTo>
                      <a:pt x="5559457" y="58960"/>
                      <a:pt x="5269040" y="74676"/>
                      <a:pt x="4998339" y="85534"/>
                    </a:cubicBezTo>
                    <a:cubicBezTo>
                      <a:pt x="4870514" y="90678"/>
                      <a:pt x="4738402" y="94869"/>
                      <a:pt x="4605623" y="97822"/>
                    </a:cubicBezTo>
                    <a:cubicBezTo>
                      <a:pt x="4483704" y="100489"/>
                      <a:pt x="4355878" y="101917"/>
                      <a:pt x="4225766" y="101917"/>
                    </a:cubicBezTo>
                    <a:lnTo>
                      <a:pt x="4209860" y="101917"/>
                    </a:lnTo>
                    <a:cubicBezTo>
                      <a:pt x="3951161" y="101822"/>
                      <a:pt x="3684080" y="99631"/>
                      <a:pt x="3416046" y="95631"/>
                    </a:cubicBezTo>
                    <a:cubicBezTo>
                      <a:pt x="3144774" y="91440"/>
                      <a:pt x="2877598" y="84963"/>
                      <a:pt x="2621852" y="76390"/>
                    </a:cubicBezTo>
                    <a:cubicBezTo>
                      <a:pt x="2503361" y="72485"/>
                      <a:pt x="2369915" y="67437"/>
                      <a:pt x="2225326" y="61246"/>
                    </a:cubicBezTo>
                    <a:cubicBezTo>
                      <a:pt x="2136553" y="57436"/>
                      <a:pt x="2044541" y="53054"/>
                      <a:pt x="1966246" y="49149"/>
                    </a:cubicBezTo>
                    <a:lnTo>
                      <a:pt x="1945386" y="48101"/>
                    </a:lnTo>
                    <a:lnTo>
                      <a:pt x="1944434" y="48101"/>
                    </a:lnTo>
                    <a:cubicBezTo>
                      <a:pt x="1944434" y="48101"/>
                      <a:pt x="1942719" y="48006"/>
                      <a:pt x="1942719" y="48006"/>
                    </a:cubicBezTo>
                    <a:lnTo>
                      <a:pt x="1938814" y="47815"/>
                    </a:lnTo>
                    <a:lnTo>
                      <a:pt x="1926908" y="47244"/>
                    </a:lnTo>
                    <a:lnTo>
                      <a:pt x="1843564" y="43243"/>
                    </a:lnTo>
                    <a:cubicBezTo>
                      <a:pt x="1731931" y="37909"/>
                      <a:pt x="1638776" y="33623"/>
                      <a:pt x="1558481" y="30194"/>
                    </a:cubicBezTo>
                    <a:lnTo>
                      <a:pt x="1557052" y="30480"/>
                    </a:lnTo>
                    <a:cubicBezTo>
                      <a:pt x="1322451" y="20860"/>
                      <a:pt x="1128903" y="16288"/>
                      <a:pt x="947738" y="16288"/>
                    </a:cubicBezTo>
                    <a:cubicBezTo>
                      <a:pt x="728377" y="16288"/>
                      <a:pt x="530447" y="23050"/>
                      <a:pt x="342614" y="37052"/>
                    </a:cubicBezTo>
                    <a:cubicBezTo>
                      <a:pt x="227743" y="45625"/>
                      <a:pt x="112871" y="57626"/>
                      <a:pt x="0" y="73057"/>
                    </a:cubicBezTo>
                    <a:lnTo>
                      <a:pt x="0" y="520446"/>
                    </a:lnTo>
                    <a:cubicBezTo>
                      <a:pt x="81248" y="511207"/>
                      <a:pt x="163735" y="505015"/>
                      <a:pt x="246698" y="502348"/>
                    </a:cubicBezTo>
                    <a:cubicBezTo>
                      <a:pt x="296609" y="500920"/>
                      <a:pt x="340995" y="500253"/>
                      <a:pt x="378809" y="500253"/>
                    </a:cubicBezTo>
                    <a:cubicBezTo>
                      <a:pt x="476536" y="500253"/>
                      <a:pt x="579406" y="503777"/>
                      <a:pt x="684562" y="510635"/>
                    </a:cubicBezTo>
                    <a:cubicBezTo>
                      <a:pt x="937165" y="527114"/>
                      <a:pt x="1190149" y="559308"/>
                      <a:pt x="1434751" y="590455"/>
                    </a:cubicBezTo>
                    <a:lnTo>
                      <a:pt x="1435799" y="590455"/>
                    </a:lnTo>
                    <a:cubicBezTo>
                      <a:pt x="1435799" y="590455"/>
                      <a:pt x="1439132" y="591026"/>
                      <a:pt x="1439132" y="591026"/>
                    </a:cubicBezTo>
                    <a:lnTo>
                      <a:pt x="1441895" y="591407"/>
                    </a:lnTo>
                    <a:lnTo>
                      <a:pt x="1443609" y="591598"/>
                    </a:lnTo>
                    <a:lnTo>
                      <a:pt x="1445228" y="591788"/>
                    </a:lnTo>
                    <a:cubicBezTo>
                      <a:pt x="1481233" y="596360"/>
                      <a:pt x="1517237" y="600932"/>
                      <a:pt x="1553147" y="605409"/>
                    </a:cubicBezTo>
                    <a:cubicBezTo>
                      <a:pt x="2017776" y="663797"/>
                      <a:pt x="2557367" y="730472"/>
                      <a:pt x="3081528" y="781526"/>
                    </a:cubicBezTo>
                    <a:cubicBezTo>
                      <a:pt x="3211163" y="794195"/>
                      <a:pt x="3337941" y="806291"/>
                      <a:pt x="3464528" y="816388"/>
                    </a:cubicBezTo>
                    <a:cubicBezTo>
                      <a:pt x="3593497" y="826865"/>
                      <a:pt x="3721322" y="834199"/>
                      <a:pt x="3844481" y="838105"/>
                    </a:cubicBezTo>
                    <a:cubicBezTo>
                      <a:pt x="3950113" y="841820"/>
                      <a:pt x="4066223" y="843724"/>
                      <a:pt x="4189667" y="843724"/>
                    </a:cubicBezTo>
                    <a:cubicBezTo>
                      <a:pt x="4313111" y="843724"/>
                      <a:pt x="4449604" y="841629"/>
                      <a:pt x="4594003" y="837248"/>
                    </a:cubicBezTo>
                    <a:cubicBezTo>
                      <a:pt x="4705826" y="834009"/>
                      <a:pt x="4828699" y="829151"/>
                      <a:pt x="4969574" y="822484"/>
                    </a:cubicBezTo>
                    <a:cubicBezTo>
                      <a:pt x="5057490" y="818388"/>
                      <a:pt x="5145500" y="813816"/>
                      <a:pt x="5233511" y="809339"/>
                    </a:cubicBezTo>
                    <a:lnTo>
                      <a:pt x="5234845" y="809339"/>
                    </a:lnTo>
                    <a:cubicBezTo>
                      <a:pt x="5234845" y="809339"/>
                      <a:pt x="5349050" y="803434"/>
                      <a:pt x="5349050" y="803434"/>
                    </a:cubicBezTo>
                    <a:cubicBezTo>
                      <a:pt x="5588604" y="791337"/>
                      <a:pt x="5808726" y="785432"/>
                      <a:pt x="6021991" y="785432"/>
                    </a:cubicBezTo>
                    <a:cubicBezTo>
                      <a:pt x="6046470" y="785432"/>
                      <a:pt x="6071044" y="785432"/>
                      <a:pt x="6095524" y="785717"/>
                    </a:cubicBezTo>
                    <a:cubicBezTo>
                      <a:pt x="6365082" y="787622"/>
                      <a:pt x="6609969" y="797624"/>
                      <a:pt x="6844379" y="816483"/>
                    </a:cubicBezTo>
                    <a:cubicBezTo>
                      <a:pt x="6945725" y="824674"/>
                      <a:pt x="7045547" y="834485"/>
                      <a:pt x="7143845" y="845629"/>
                    </a:cubicBezTo>
                    <a:lnTo>
                      <a:pt x="7143845" y="762"/>
                    </a:lnTo>
                    <a:cubicBezTo>
                      <a:pt x="7131082" y="381"/>
                      <a:pt x="7118700" y="190"/>
                      <a:pt x="7106984" y="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56" name="Google Shape;56;p3"/>
            <p:cNvGrpSpPr/>
            <p:nvPr/>
          </p:nvGrpSpPr>
          <p:grpSpPr>
            <a:xfrm>
              <a:off x="54314" y="24922"/>
              <a:ext cx="9127224" cy="1843971"/>
              <a:chOff x="54314" y="24922"/>
              <a:chExt cx="9127224" cy="1843971"/>
            </a:xfrm>
          </p:grpSpPr>
          <p:grpSp>
            <p:nvGrpSpPr>
              <p:cNvPr id="57" name="Google Shape;57;p3"/>
              <p:cNvGrpSpPr/>
              <p:nvPr/>
            </p:nvGrpSpPr>
            <p:grpSpPr>
              <a:xfrm>
                <a:off x="54314" y="24922"/>
                <a:ext cx="3178595" cy="1163259"/>
                <a:chOff x="54314" y="24922"/>
                <a:chExt cx="3178595" cy="1163259"/>
              </a:xfrm>
            </p:grpSpPr>
            <p:sp>
              <p:nvSpPr>
                <p:cNvPr id="58" name="Google Shape;58;p3"/>
                <p:cNvSpPr/>
                <p:nvPr/>
              </p:nvSpPr>
              <p:spPr>
                <a:xfrm>
                  <a:off x="1067964" y="5796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3"/>
                <p:cNvSpPr/>
                <p:nvPr/>
              </p:nvSpPr>
              <p:spPr>
                <a:xfrm>
                  <a:off x="2431776" y="3473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3"/>
                <p:cNvSpPr/>
                <p:nvPr/>
              </p:nvSpPr>
              <p:spPr>
                <a:xfrm>
                  <a:off x="3158353" y="2808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3"/>
                <p:cNvSpPr/>
                <p:nvPr/>
              </p:nvSpPr>
              <p:spPr>
                <a:xfrm>
                  <a:off x="1250860" y="2015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3"/>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3"/>
                <p:cNvSpPr/>
                <p:nvPr/>
              </p:nvSpPr>
              <p:spPr>
                <a:xfrm>
                  <a:off x="1994640" y="102137"/>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3"/>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3"/>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3"/>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3"/>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3"/>
                <p:cNvSpPr/>
                <p:nvPr/>
              </p:nvSpPr>
              <p:spPr>
                <a:xfrm>
                  <a:off x="113984" y="9541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3"/>
                <p:cNvSpPr/>
                <p:nvPr/>
              </p:nvSpPr>
              <p:spPr>
                <a:xfrm>
                  <a:off x="54314" y="5239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3"/>
                <p:cNvSpPr/>
                <p:nvPr/>
              </p:nvSpPr>
              <p:spPr>
                <a:xfrm>
                  <a:off x="3359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3"/>
                <p:cNvSpPr/>
                <p:nvPr/>
              </p:nvSpPr>
              <p:spPr>
                <a:xfrm>
                  <a:off x="464471" y="790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2" name="Google Shape;72;p3"/>
              <p:cNvGrpSpPr/>
              <p:nvPr/>
            </p:nvGrpSpPr>
            <p:grpSpPr>
              <a:xfrm flipH="1">
                <a:off x="4408539" y="79219"/>
                <a:ext cx="4772999" cy="1789674"/>
                <a:chOff x="-783886" y="236707"/>
                <a:chExt cx="4772999" cy="1789674"/>
              </a:xfrm>
            </p:grpSpPr>
            <p:sp>
              <p:nvSpPr>
                <p:cNvPr id="73" name="Google Shape;73;p3"/>
                <p:cNvSpPr/>
                <p:nvPr/>
              </p:nvSpPr>
              <p:spPr>
                <a:xfrm>
                  <a:off x="1296564" y="5034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3"/>
                <p:cNvSpPr/>
                <p:nvPr/>
              </p:nvSpPr>
              <p:spPr>
                <a:xfrm>
                  <a:off x="-463824" y="11093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3"/>
                <p:cNvSpPr/>
                <p:nvPr/>
              </p:nvSpPr>
              <p:spPr>
                <a:xfrm>
                  <a:off x="1786753" y="4332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 name="Google Shape;76;p3"/>
                <p:cNvSpPr/>
                <p:nvPr/>
              </p:nvSpPr>
              <p:spPr>
                <a:xfrm>
                  <a:off x="2698660" y="3539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 name="Google Shape;77;p3"/>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 name="Google Shape;78;p3"/>
                <p:cNvSpPr/>
                <p:nvPr/>
              </p:nvSpPr>
              <p:spPr>
                <a:xfrm>
                  <a:off x="3943090" y="356262"/>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3"/>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3"/>
                <p:cNvSpPr/>
                <p:nvPr/>
              </p:nvSpPr>
              <p:spPr>
                <a:xfrm>
                  <a:off x="434710" y="5583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3"/>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3"/>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3"/>
                <p:cNvSpPr/>
                <p:nvPr/>
              </p:nvSpPr>
              <p:spPr>
                <a:xfrm>
                  <a:off x="-114616" y="4969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3"/>
                <p:cNvSpPr/>
                <p:nvPr/>
              </p:nvSpPr>
              <p:spPr>
                <a:xfrm>
                  <a:off x="-783886" y="4477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3"/>
                <p:cNvSpPr/>
                <p:nvPr/>
              </p:nvSpPr>
              <p:spPr>
                <a:xfrm>
                  <a:off x="-349895" y="19903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3"/>
                <p:cNvSpPr/>
                <p:nvPr/>
              </p:nvSpPr>
              <p:spPr>
                <a:xfrm>
                  <a:off x="-754729" y="1552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276741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pic>
        <p:nvPicPr>
          <p:cNvPr id="42" name="Google Shape;42;p3"/>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43" name="Google Shape;43;p3"/>
          <p:cNvSpPr txBox="1">
            <a:spLocks noGrp="1"/>
          </p:cNvSpPr>
          <p:nvPr>
            <p:ph type="title"/>
          </p:nvPr>
        </p:nvSpPr>
        <p:spPr>
          <a:xfrm>
            <a:off x="2952240" y="2807860"/>
            <a:ext cx="6289200" cy="1122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333"/>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44" name="Google Shape;44;p3"/>
          <p:cNvSpPr txBox="1">
            <a:spLocks noGrp="1"/>
          </p:cNvSpPr>
          <p:nvPr>
            <p:ph type="title" idx="2" hasCustomPrompt="1"/>
          </p:nvPr>
        </p:nvSpPr>
        <p:spPr>
          <a:xfrm>
            <a:off x="5141567" y="1680833"/>
            <a:ext cx="1909200" cy="1015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45" name="Google Shape;45;p3"/>
          <p:cNvGrpSpPr/>
          <p:nvPr/>
        </p:nvGrpSpPr>
        <p:grpSpPr>
          <a:xfrm>
            <a:off x="847667" y="76434"/>
            <a:ext cx="11236700" cy="2853733"/>
            <a:chOff x="-612650" y="-3468250"/>
            <a:chExt cx="8427525" cy="2140300"/>
          </a:xfrm>
        </p:grpSpPr>
        <p:sp>
          <p:nvSpPr>
            <p:cNvPr id="46" name="Google Shape;46;p3"/>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126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7781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572525" y="-23597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30375" y="-2757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483875" y="-17743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2272225" y="-2084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934650" y="-1360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67627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716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pic>
        <p:nvPicPr>
          <p:cNvPr id="75" name="Google Shape;75;p4"/>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77" name="Google Shape;77;p4"/>
          <p:cNvSpPr txBox="1">
            <a:spLocks noGrp="1"/>
          </p:cNvSpPr>
          <p:nvPr>
            <p:ph type="body" idx="1"/>
          </p:nvPr>
        </p:nvSpPr>
        <p:spPr>
          <a:xfrm>
            <a:off x="960000" y="1536633"/>
            <a:ext cx="9552000" cy="4612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grpSp>
        <p:nvGrpSpPr>
          <p:cNvPr id="78" name="Google Shape;78;p4"/>
          <p:cNvGrpSpPr/>
          <p:nvPr/>
        </p:nvGrpSpPr>
        <p:grpSpPr>
          <a:xfrm>
            <a:off x="-1982096" y="4030001"/>
            <a:ext cx="3480400" cy="2267833"/>
            <a:chOff x="287475" y="6926433"/>
            <a:chExt cx="2610300" cy="1700875"/>
          </a:xfrm>
        </p:grpSpPr>
        <p:sp>
          <p:nvSpPr>
            <p:cNvPr id="79" name="Google Shape;79;p4"/>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8386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3682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4"/>
          <p:cNvGrpSpPr/>
          <p:nvPr/>
        </p:nvGrpSpPr>
        <p:grpSpPr>
          <a:xfrm>
            <a:off x="320362" y="92927"/>
            <a:ext cx="10883833" cy="1748333"/>
            <a:chOff x="-909425" y="-3197275"/>
            <a:chExt cx="8162875" cy="1311250"/>
          </a:xfrm>
        </p:grpSpPr>
        <p:sp>
          <p:nvSpPr>
            <p:cNvPr id="88" name="Google Shape;88;p4"/>
            <p:cNvSpPr/>
            <p:nvPr/>
          </p:nvSpPr>
          <p:spPr>
            <a:xfrm>
              <a:off x="-90942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65464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69118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7249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5078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a:off x="-97633" y="5972271"/>
            <a:ext cx="12386463" cy="1396439"/>
            <a:chOff x="-73225" y="4479203"/>
            <a:chExt cx="9289847" cy="1047329"/>
          </a:xfrm>
        </p:grpSpPr>
        <p:sp>
          <p:nvSpPr>
            <p:cNvPr id="112" name="Google Shape;112;p4"/>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4"/>
          <p:cNvGrpSpPr/>
          <p:nvPr/>
        </p:nvGrpSpPr>
        <p:grpSpPr>
          <a:xfrm>
            <a:off x="10830030" y="-1224416"/>
            <a:ext cx="1709133" cy="11088167"/>
            <a:chOff x="-1634650" y="1732250"/>
            <a:chExt cx="1281850" cy="8316125"/>
          </a:xfrm>
        </p:grpSpPr>
        <p:sp>
          <p:nvSpPr>
            <p:cNvPr id="115" name="Google Shape;115;p4"/>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647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pic>
        <p:nvPicPr>
          <p:cNvPr id="125" name="Google Shape;125;p5"/>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126" name="Google Shape;126;p5"/>
          <p:cNvSpPr txBox="1">
            <a:spLocks noGrp="1"/>
          </p:cNvSpPr>
          <p:nvPr>
            <p:ph type="subTitle" idx="1"/>
          </p:nvPr>
        </p:nvSpPr>
        <p:spPr>
          <a:xfrm>
            <a:off x="1463585" y="2422333"/>
            <a:ext cx="4270400" cy="602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27" name="Google Shape;127;p5"/>
          <p:cNvSpPr txBox="1">
            <a:spLocks noGrp="1"/>
          </p:cNvSpPr>
          <p:nvPr>
            <p:ph type="subTitle" idx="2"/>
          </p:nvPr>
        </p:nvSpPr>
        <p:spPr>
          <a:xfrm>
            <a:off x="6458419" y="2422333"/>
            <a:ext cx="4270400" cy="6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28" name="Google Shape;128;p5"/>
          <p:cNvSpPr txBox="1">
            <a:spLocks noGrp="1"/>
          </p:cNvSpPr>
          <p:nvPr>
            <p:ph type="subTitle" idx="3"/>
          </p:nvPr>
        </p:nvSpPr>
        <p:spPr>
          <a:xfrm>
            <a:off x="1463567" y="3030333"/>
            <a:ext cx="4270400" cy="1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9" name="Google Shape;129;p5"/>
          <p:cNvSpPr txBox="1">
            <a:spLocks noGrp="1"/>
          </p:cNvSpPr>
          <p:nvPr>
            <p:ph type="subTitle" idx="4"/>
          </p:nvPr>
        </p:nvSpPr>
        <p:spPr>
          <a:xfrm>
            <a:off x="6458400" y="3030333"/>
            <a:ext cx="4270400" cy="1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1" name="Google Shape;131;p5"/>
          <p:cNvGrpSpPr/>
          <p:nvPr/>
        </p:nvGrpSpPr>
        <p:grpSpPr>
          <a:xfrm>
            <a:off x="-1982096" y="3807412"/>
            <a:ext cx="16612496" cy="2490421"/>
            <a:chOff x="-1486572" y="2855559"/>
            <a:chExt cx="12459372" cy="1867816"/>
          </a:xfrm>
        </p:grpSpPr>
        <p:grpSp>
          <p:nvGrpSpPr>
            <p:cNvPr id="132" name="Google Shape;132;p5"/>
            <p:cNvGrpSpPr/>
            <p:nvPr/>
          </p:nvGrpSpPr>
          <p:grpSpPr>
            <a:xfrm>
              <a:off x="7941375" y="2855559"/>
              <a:ext cx="3031425" cy="1822800"/>
              <a:chOff x="4604800" y="6934875"/>
              <a:chExt cx="3031425" cy="1822800"/>
            </a:xfrm>
          </p:grpSpPr>
          <p:sp>
            <p:nvSpPr>
              <p:cNvPr id="133" name="Google Shape;133;p5"/>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4604800" y="7878850"/>
                <a:ext cx="635900" cy="799750"/>
              </a:xfrm>
              <a:custGeom>
                <a:avLst/>
                <a:gdLst/>
                <a:ahLst/>
                <a:cxnLst/>
                <a:rect l="l" t="t" r="r" b="b"/>
                <a:pathLst>
                  <a:path w="25436" h="31990" extrusionOk="0">
                    <a:moveTo>
                      <a:pt x="20374" y="21968"/>
                    </a:moveTo>
                    <a:cubicBezTo>
                      <a:pt x="20374" y="21968"/>
                      <a:pt x="23006" y="23764"/>
                      <a:pt x="25435" y="22524"/>
                    </a:cubicBezTo>
                    <a:cubicBezTo>
                      <a:pt x="20247" y="20171"/>
                      <a:pt x="18248" y="15615"/>
                      <a:pt x="18248" y="15615"/>
                    </a:cubicBezTo>
                    <a:cubicBezTo>
                      <a:pt x="18248" y="15615"/>
                      <a:pt x="20753" y="16273"/>
                      <a:pt x="22145" y="15109"/>
                    </a:cubicBezTo>
                    <a:cubicBezTo>
                      <a:pt x="17818" y="13616"/>
                      <a:pt x="15692" y="9972"/>
                      <a:pt x="15692" y="9972"/>
                    </a:cubicBezTo>
                    <a:cubicBezTo>
                      <a:pt x="15692" y="9972"/>
                      <a:pt x="17590" y="10731"/>
                      <a:pt x="18880" y="9972"/>
                    </a:cubicBezTo>
                    <a:cubicBezTo>
                      <a:pt x="16299" y="8605"/>
                      <a:pt x="15160" y="5821"/>
                      <a:pt x="15160" y="5821"/>
                    </a:cubicBezTo>
                    <a:cubicBezTo>
                      <a:pt x="15160" y="5821"/>
                      <a:pt x="16577" y="6555"/>
                      <a:pt x="17767" y="5821"/>
                    </a:cubicBezTo>
                    <a:cubicBezTo>
                      <a:pt x="14578" y="3746"/>
                      <a:pt x="12705" y="0"/>
                      <a:pt x="12705" y="0"/>
                    </a:cubicBezTo>
                    <a:cubicBezTo>
                      <a:pt x="12705" y="0"/>
                      <a:pt x="10858" y="3721"/>
                      <a:pt x="7644" y="5821"/>
                    </a:cubicBezTo>
                    <a:cubicBezTo>
                      <a:pt x="8859" y="6555"/>
                      <a:pt x="10276" y="5821"/>
                      <a:pt x="10276" y="5821"/>
                    </a:cubicBezTo>
                    <a:cubicBezTo>
                      <a:pt x="10276" y="5821"/>
                      <a:pt x="9112" y="8605"/>
                      <a:pt x="6556" y="9972"/>
                    </a:cubicBezTo>
                    <a:cubicBezTo>
                      <a:pt x="7846" y="10731"/>
                      <a:pt x="9744" y="9972"/>
                      <a:pt x="9744" y="9972"/>
                    </a:cubicBezTo>
                    <a:cubicBezTo>
                      <a:pt x="9744" y="9972"/>
                      <a:pt x="7619" y="13616"/>
                      <a:pt x="3291" y="15109"/>
                    </a:cubicBezTo>
                    <a:cubicBezTo>
                      <a:pt x="4683" y="16273"/>
                      <a:pt x="7188" y="15615"/>
                      <a:pt x="7188" y="15615"/>
                    </a:cubicBezTo>
                    <a:cubicBezTo>
                      <a:pt x="7188" y="15615"/>
                      <a:pt x="5189" y="20171"/>
                      <a:pt x="1" y="22524"/>
                    </a:cubicBezTo>
                    <a:cubicBezTo>
                      <a:pt x="2456" y="23790"/>
                      <a:pt x="5062" y="21968"/>
                      <a:pt x="5062" y="21968"/>
                    </a:cubicBezTo>
                    <a:cubicBezTo>
                      <a:pt x="5062" y="21968"/>
                      <a:pt x="4784" y="24701"/>
                      <a:pt x="1545" y="26649"/>
                    </a:cubicBezTo>
                    <a:cubicBezTo>
                      <a:pt x="5695" y="27307"/>
                      <a:pt x="9643" y="23359"/>
                      <a:pt x="9643" y="23359"/>
                    </a:cubicBezTo>
                    <a:cubicBezTo>
                      <a:pt x="9643" y="23359"/>
                      <a:pt x="9365" y="25359"/>
                      <a:pt x="7492" y="26649"/>
                    </a:cubicBezTo>
                    <a:cubicBezTo>
                      <a:pt x="9238" y="26903"/>
                      <a:pt x="10630" y="26396"/>
                      <a:pt x="11541" y="25865"/>
                    </a:cubicBezTo>
                    <a:cubicBezTo>
                      <a:pt x="11389" y="27662"/>
                      <a:pt x="11010" y="29838"/>
                      <a:pt x="9871" y="31989"/>
                    </a:cubicBezTo>
                    <a:lnTo>
                      <a:pt x="12756" y="31989"/>
                    </a:lnTo>
                    <a:lnTo>
                      <a:pt x="15641" y="31989"/>
                    </a:lnTo>
                    <a:cubicBezTo>
                      <a:pt x="14452" y="29813"/>
                      <a:pt x="14123" y="27662"/>
                      <a:pt x="13945" y="25865"/>
                    </a:cubicBezTo>
                    <a:cubicBezTo>
                      <a:pt x="14882" y="26371"/>
                      <a:pt x="16274" y="26903"/>
                      <a:pt x="17995" y="26649"/>
                    </a:cubicBezTo>
                    <a:cubicBezTo>
                      <a:pt x="16097" y="25384"/>
                      <a:pt x="15844" y="23359"/>
                      <a:pt x="15844" y="23359"/>
                    </a:cubicBezTo>
                    <a:cubicBezTo>
                      <a:pt x="15844" y="23359"/>
                      <a:pt x="19817" y="27307"/>
                      <a:pt x="23942" y="26649"/>
                    </a:cubicBezTo>
                    <a:cubicBezTo>
                      <a:pt x="20703" y="24701"/>
                      <a:pt x="20374" y="21968"/>
                      <a:pt x="20374" y="2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4922425" y="7878850"/>
                <a:ext cx="318275" cy="800375"/>
              </a:xfrm>
              <a:custGeom>
                <a:avLst/>
                <a:gdLst/>
                <a:ahLst/>
                <a:cxnLst/>
                <a:rect l="l" t="t" r="r" b="b"/>
                <a:pathLst>
                  <a:path w="12731" h="32015" extrusionOk="0">
                    <a:moveTo>
                      <a:pt x="7669" y="21968"/>
                    </a:moveTo>
                    <a:cubicBezTo>
                      <a:pt x="7669" y="21968"/>
                      <a:pt x="10301" y="23764"/>
                      <a:pt x="12730" y="22524"/>
                    </a:cubicBezTo>
                    <a:cubicBezTo>
                      <a:pt x="7542" y="20171"/>
                      <a:pt x="5543" y="15615"/>
                      <a:pt x="5543" y="15615"/>
                    </a:cubicBezTo>
                    <a:cubicBezTo>
                      <a:pt x="5543" y="15615"/>
                      <a:pt x="8048" y="16273"/>
                      <a:pt x="9440" y="15109"/>
                    </a:cubicBezTo>
                    <a:cubicBezTo>
                      <a:pt x="5113" y="13616"/>
                      <a:pt x="2987" y="9972"/>
                      <a:pt x="2987" y="9972"/>
                    </a:cubicBezTo>
                    <a:cubicBezTo>
                      <a:pt x="2987" y="9972"/>
                      <a:pt x="4885" y="10731"/>
                      <a:pt x="6175" y="9972"/>
                    </a:cubicBezTo>
                    <a:cubicBezTo>
                      <a:pt x="3594" y="8605"/>
                      <a:pt x="2455" y="5821"/>
                      <a:pt x="2455" y="5821"/>
                    </a:cubicBezTo>
                    <a:cubicBezTo>
                      <a:pt x="2455" y="5821"/>
                      <a:pt x="3872" y="6555"/>
                      <a:pt x="5062" y="5821"/>
                    </a:cubicBezTo>
                    <a:cubicBezTo>
                      <a:pt x="1873" y="3746"/>
                      <a:pt x="0" y="0"/>
                      <a:pt x="0" y="0"/>
                    </a:cubicBezTo>
                    <a:lnTo>
                      <a:pt x="0" y="32015"/>
                    </a:lnTo>
                    <a:lnTo>
                      <a:pt x="2885" y="32015"/>
                    </a:lnTo>
                    <a:cubicBezTo>
                      <a:pt x="1721" y="29838"/>
                      <a:pt x="1367" y="27687"/>
                      <a:pt x="1215" y="25890"/>
                    </a:cubicBezTo>
                    <a:cubicBezTo>
                      <a:pt x="2126" y="26396"/>
                      <a:pt x="3518" y="26928"/>
                      <a:pt x="5264" y="26675"/>
                    </a:cubicBezTo>
                    <a:cubicBezTo>
                      <a:pt x="3366" y="25409"/>
                      <a:pt x="3113" y="23385"/>
                      <a:pt x="3113" y="23385"/>
                    </a:cubicBezTo>
                    <a:cubicBezTo>
                      <a:pt x="3113" y="23385"/>
                      <a:pt x="7061" y="27358"/>
                      <a:pt x="11212" y="26675"/>
                    </a:cubicBezTo>
                    <a:cubicBezTo>
                      <a:pt x="7998" y="24701"/>
                      <a:pt x="7669" y="21968"/>
                      <a:pt x="7669" y="21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5"/>
            <p:cNvGrpSpPr/>
            <p:nvPr/>
          </p:nvGrpSpPr>
          <p:grpSpPr>
            <a:xfrm>
              <a:off x="-1486572" y="3022500"/>
              <a:ext cx="2838900" cy="1700875"/>
              <a:chOff x="287475" y="6926433"/>
              <a:chExt cx="2838900" cy="1700875"/>
            </a:xfrm>
          </p:grpSpPr>
          <p:sp>
            <p:nvSpPr>
              <p:cNvPr id="144" name="Google Shape;144;p5"/>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20672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25968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2" name="Google Shape;152;p5"/>
          <p:cNvGrpSpPr/>
          <p:nvPr/>
        </p:nvGrpSpPr>
        <p:grpSpPr>
          <a:xfrm flipH="1">
            <a:off x="218762" y="41861"/>
            <a:ext cx="11167047" cy="2212767"/>
            <a:chOff x="-1045635" y="-3083175"/>
            <a:chExt cx="8375285" cy="1659575"/>
          </a:xfrm>
        </p:grpSpPr>
        <p:sp>
          <p:nvSpPr>
            <p:cNvPr id="153" name="Google Shape;153;p5"/>
            <p:cNvSpPr/>
            <p:nvPr/>
          </p:nvSpPr>
          <p:spPr>
            <a:xfrm>
              <a:off x="-1045635" y="-18901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420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54175" y="-1995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5"/>
          <p:cNvGrpSpPr/>
          <p:nvPr/>
        </p:nvGrpSpPr>
        <p:grpSpPr>
          <a:xfrm>
            <a:off x="-97633" y="5972271"/>
            <a:ext cx="12386463" cy="1396439"/>
            <a:chOff x="-73225" y="4479203"/>
            <a:chExt cx="9289847" cy="1047329"/>
          </a:xfrm>
        </p:grpSpPr>
        <p:sp>
          <p:nvSpPr>
            <p:cNvPr id="177" name="Google Shape;177;p5"/>
            <p:cNvSpPr/>
            <p:nvPr/>
          </p:nvSpPr>
          <p:spPr>
            <a:xfrm flipH="1">
              <a:off x="-71536"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flipH="1">
              <a:off x="-7322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5"/>
          <p:cNvGrpSpPr/>
          <p:nvPr/>
        </p:nvGrpSpPr>
        <p:grpSpPr>
          <a:xfrm flipH="1">
            <a:off x="-1020749" y="-671249"/>
            <a:ext cx="3848500" cy="11098300"/>
            <a:chOff x="14558525" y="-1271775"/>
            <a:chExt cx="2886375" cy="8323725"/>
          </a:xfrm>
        </p:grpSpPr>
        <p:sp>
          <p:nvSpPr>
            <p:cNvPr id="180" name="Google Shape;180;p5"/>
            <p:cNvSpPr/>
            <p:nvPr/>
          </p:nvSpPr>
          <p:spPr>
            <a:xfrm>
              <a:off x="14558525" y="-1271775"/>
              <a:ext cx="2886375" cy="8323725"/>
            </a:xfrm>
            <a:custGeom>
              <a:avLst/>
              <a:gdLst/>
              <a:ahLst/>
              <a:cxnLst/>
              <a:rect l="l" t="t" r="r" b="b"/>
              <a:pathLst>
                <a:path w="115455" h="332949" extrusionOk="0">
                  <a:moveTo>
                    <a:pt x="115176" y="19690"/>
                  </a:moveTo>
                  <a:cubicBezTo>
                    <a:pt x="115125" y="19563"/>
                    <a:pt x="108469" y="17539"/>
                    <a:pt x="108039" y="17665"/>
                  </a:cubicBezTo>
                  <a:cubicBezTo>
                    <a:pt x="107963" y="17716"/>
                    <a:pt x="107912" y="17716"/>
                    <a:pt x="107836" y="17665"/>
                  </a:cubicBezTo>
                  <a:cubicBezTo>
                    <a:pt x="108191" y="17488"/>
                    <a:pt x="109735" y="16147"/>
                    <a:pt x="110393" y="16096"/>
                  </a:cubicBezTo>
                  <a:lnTo>
                    <a:pt x="110393" y="16096"/>
                  </a:lnTo>
                  <a:cubicBezTo>
                    <a:pt x="112012" y="15210"/>
                    <a:pt x="113657" y="14350"/>
                    <a:pt x="115302" y="13565"/>
                  </a:cubicBezTo>
                  <a:cubicBezTo>
                    <a:pt x="115454" y="13489"/>
                    <a:pt x="115403" y="13211"/>
                    <a:pt x="115176" y="12831"/>
                  </a:cubicBezTo>
                  <a:cubicBezTo>
                    <a:pt x="114897" y="12351"/>
                    <a:pt x="114619" y="11895"/>
                    <a:pt x="114366" y="11946"/>
                  </a:cubicBezTo>
                  <a:cubicBezTo>
                    <a:pt x="112265" y="12578"/>
                    <a:pt x="110620" y="13970"/>
                    <a:pt x="108672" y="14881"/>
                  </a:cubicBezTo>
                  <a:cubicBezTo>
                    <a:pt x="107938" y="15210"/>
                    <a:pt x="107280" y="15641"/>
                    <a:pt x="106596" y="16096"/>
                  </a:cubicBezTo>
                  <a:cubicBezTo>
                    <a:pt x="102775" y="18677"/>
                    <a:pt x="98548" y="21056"/>
                    <a:pt x="95385" y="24473"/>
                  </a:cubicBezTo>
                  <a:cubicBezTo>
                    <a:pt x="94803" y="25080"/>
                    <a:pt x="94246" y="25637"/>
                    <a:pt x="93689" y="26219"/>
                  </a:cubicBezTo>
                  <a:lnTo>
                    <a:pt x="93689" y="26194"/>
                  </a:lnTo>
                  <a:cubicBezTo>
                    <a:pt x="93487" y="24675"/>
                    <a:pt x="93765" y="22980"/>
                    <a:pt x="93816" y="21436"/>
                  </a:cubicBezTo>
                  <a:cubicBezTo>
                    <a:pt x="93993" y="17412"/>
                    <a:pt x="94575" y="13489"/>
                    <a:pt x="95208" y="9541"/>
                  </a:cubicBezTo>
                  <a:cubicBezTo>
                    <a:pt x="95208" y="9440"/>
                    <a:pt x="94955" y="9415"/>
                    <a:pt x="94525" y="9415"/>
                  </a:cubicBezTo>
                  <a:cubicBezTo>
                    <a:pt x="93993" y="9415"/>
                    <a:pt x="93411" y="9390"/>
                    <a:pt x="93360" y="9516"/>
                  </a:cubicBezTo>
                  <a:cubicBezTo>
                    <a:pt x="92854" y="10503"/>
                    <a:pt x="93183" y="11465"/>
                    <a:pt x="92854" y="12452"/>
                  </a:cubicBezTo>
                  <a:cubicBezTo>
                    <a:pt x="92601" y="13160"/>
                    <a:pt x="92626" y="14046"/>
                    <a:pt x="92475" y="14780"/>
                  </a:cubicBezTo>
                  <a:cubicBezTo>
                    <a:pt x="92297" y="15691"/>
                    <a:pt x="92171" y="16628"/>
                    <a:pt x="92095" y="17564"/>
                  </a:cubicBezTo>
                  <a:cubicBezTo>
                    <a:pt x="91867" y="19639"/>
                    <a:pt x="92019" y="21740"/>
                    <a:pt x="91791" y="23790"/>
                  </a:cubicBezTo>
                  <a:cubicBezTo>
                    <a:pt x="91665" y="24853"/>
                    <a:pt x="91715" y="25966"/>
                    <a:pt x="91791" y="27080"/>
                  </a:cubicBezTo>
                  <a:cubicBezTo>
                    <a:pt x="91842" y="27485"/>
                    <a:pt x="91766" y="27889"/>
                    <a:pt x="91741" y="28345"/>
                  </a:cubicBezTo>
                  <a:lnTo>
                    <a:pt x="91741" y="28370"/>
                  </a:lnTo>
                  <a:cubicBezTo>
                    <a:pt x="91032" y="29079"/>
                    <a:pt x="90248" y="29712"/>
                    <a:pt x="89590" y="30420"/>
                  </a:cubicBezTo>
                  <a:cubicBezTo>
                    <a:pt x="87970" y="32141"/>
                    <a:pt x="86527" y="34014"/>
                    <a:pt x="85211" y="35963"/>
                  </a:cubicBezTo>
                  <a:cubicBezTo>
                    <a:pt x="84933" y="36368"/>
                    <a:pt x="83490" y="37734"/>
                    <a:pt x="82124" y="38949"/>
                  </a:cubicBezTo>
                  <a:cubicBezTo>
                    <a:pt x="82276" y="31660"/>
                    <a:pt x="82402" y="24397"/>
                    <a:pt x="82503" y="17134"/>
                  </a:cubicBezTo>
                  <a:cubicBezTo>
                    <a:pt x="82554" y="11743"/>
                    <a:pt x="82807" y="6327"/>
                    <a:pt x="83035" y="937"/>
                  </a:cubicBezTo>
                  <a:lnTo>
                    <a:pt x="67673" y="0"/>
                  </a:lnTo>
                  <a:cubicBezTo>
                    <a:pt x="67875" y="12173"/>
                    <a:pt x="65851" y="24220"/>
                    <a:pt x="65851" y="36443"/>
                  </a:cubicBezTo>
                  <a:cubicBezTo>
                    <a:pt x="65851" y="42011"/>
                    <a:pt x="65775" y="47604"/>
                    <a:pt x="65648" y="53172"/>
                  </a:cubicBezTo>
                  <a:cubicBezTo>
                    <a:pt x="64560" y="51856"/>
                    <a:pt x="63320" y="50540"/>
                    <a:pt x="61928" y="49350"/>
                  </a:cubicBezTo>
                  <a:cubicBezTo>
                    <a:pt x="60587" y="48186"/>
                    <a:pt x="59195" y="47123"/>
                    <a:pt x="57727" y="46212"/>
                  </a:cubicBezTo>
                  <a:cubicBezTo>
                    <a:pt x="56310" y="45301"/>
                    <a:pt x="54791" y="44466"/>
                    <a:pt x="53248" y="43783"/>
                  </a:cubicBezTo>
                  <a:cubicBezTo>
                    <a:pt x="51020" y="42720"/>
                    <a:pt x="48844" y="41657"/>
                    <a:pt x="46718" y="40619"/>
                  </a:cubicBezTo>
                  <a:lnTo>
                    <a:pt x="44263" y="39379"/>
                  </a:lnTo>
                  <a:lnTo>
                    <a:pt x="44137" y="39303"/>
                  </a:lnTo>
                  <a:cubicBezTo>
                    <a:pt x="43403" y="38974"/>
                    <a:pt x="42644" y="38595"/>
                    <a:pt x="41910" y="38215"/>
                  </a:cubicBezTo>
                  <a:cubicBezTo>
                    <a:pt x="41910" y="38164"/>
                    <a:pt x="41884" y="38164"/>
                    <a:pt x="41884" y="38139"/>
                  </a:cubicBezTo>
                  <a:lnTo>
                    <a:pt x="41859" y="38114"/>
                  </a:lnTo>
                  <a:cubicBezTo>
                    <a:pt x="41404" y="37405"/>
                    <a:pt x="41024" y="36595"/>
                    <a:pt x="40746" y="35988"/>
                  </a:cubicBezTo>
                  <a:cubicBezTo>
                    <a:pt x="40417" y="35229"/>
                    <a:pt x="40163" y="34419"/>
                    <a:pt x="39910" y="33558"/>
                  </a:cubicBezTo>
                  <a:cubicBezTo>
                    <a:pt x="39759" y="32976"/>
                    <a:pt x="39581" y="32420"/>
                    <a:pt x="39379" y="31812"/>
                  </a:cubicBezTo>
                  <a:cubicBezTo>
                    <a:pt x="39101" y="31028"/>
                    <a:pt x="38949" y="30192"/>
                    <a:pt x="38772" y="29307"/>
                  </a:cubicBezTo>
                  <a:cubicBezTo>
                    <a:pt x="38645" y="28649"/>
                    <a:pt x="38518" y="27965"/>
                    <a:pt x="38341" y="27257"/>
                  </a:cubicBezTo>
                  <a:cubicBezTo>
                    <a:pt x="38240" y="26902"/>
                    <a:pt x="38114" y="26573"/>
                    <a:pt x="38012" y="26219"/>
                  </a:cubicBezTo>
                  <a:cubicBezTo>
                    <a:pt x="37835" y="25586"/>
                    <a:pt x="37633" y="24979"/>
                    <a:pt x="37557" y="24372"/>
                  </a:cubicBezTo>
                  <a:cubicBezTo>
                    <a:pt x="37481" y="24068"/>
                    <a:pt x="37456" y="23739"/>
                    <a:pt x="37430" y="23435"/>
                  </a:cubicBezTo>
                  <a:cubicBezTo>
                    <a:pt x="37329" y="22701"/>
                    <a:pt x="37202" y="21917"/>
                    <a:pt x="37000" y="21183"/>
                  </a:cubicBezTo>
                  <a:cubicBezTo>
                    <a:pt x="36848" y="20525"/>
                    <a:pt x="36671" y="19892"/>
                    <a:pt x="36469" y="19260"/>
                  </a:cubicBezTo>
                  <a:cubicBezTo>
                    <a:pt x="36215" y="18348"/>
                    <a:pt x="35937" y="17387"/>
                    <a:pt x="35735" y="16450"/>
                  </a:cubicBezTo>
                  <a:cubicBezTo>
                    <a:pt x="35304" y="14552"/>
                    <a:pt x="34773" y="12680"/>
                    <a:pt x="34216" y="10832"/>
                  </a:cubicBezTo>
                  <a:lnTo>
                    <a:pt x="34216" y="10807"/>
                  </a:lnTo>
                  <a:cubicBezTo>
                    <a:pt x="33963" y="9946"/>
                    <a:pt x="33685" y="9061"/>
                    <a:pt x="33406" y="8251"/>
                  </a:cubicBezTo>
                  <a:cubicBezTo>
                    <a:pt x="33153" y="7491"/>
                    <a:pt x="32900" y="6707"/>
                    <a:pt x="32647" y="5897"/>
                  </a:cubicBezTo>
                  <a:cubicBezTo>
                    <a:pt x="32571" y="5644"/>
                    <a:pt x="32495" y="5442"/>
                    <a:pt x="32394" y="5188"/>
                  </a:cubicBezTo>
                  <a:cubicBezTo>
                    <a:pt x="32166" y="4581"/>
                    <a:pt x="31989" y="4050"/>
                    <a:pt x="31989" y="3468"/>
                  </a:cubicBezTo>
                  <a:lnTo>
                    <a:pt x="31989" y="3442"/>
                  </a:lnTo>
                  <a:cubicBezTo>
                    <a:pt x="31989" y="3240"/>
                    <a:pt x="31989" y="2835"/>
                    <a:pt x="31660" y="2531"/>
                  </a:cubicBezTo>
                  <a:cubicBezTo>
                    <a:pt x="31407" y="2303"/>
                    <a:pt x="31053" y="2202"/>
                    <a:pt x="30597" y="2227"/>
                  </a:cubicBezTo>
                  <a:lnTo>
                    <a:pt x="30395" y="2227"/>
                  </a:lnTo>
                  <a:cubicBezTo>
                    <a:pt x="29585" y="2303"/>
                    <a:pt x="28648" y="2354"/>
                    <a:pt x="27763" y="2734"/>
                  </a:cubicBezTo>
                  <a:cubicBezTo>
                    <a:pt x="27079" y="3037"/>
                    <a:pt x="26801" y="3493"/>
                    <a:pt x="26978" y="4176"/>
                  </a:cubicBezTo>
                  <a:lnTo>
                    <a:pt x="27054" y="4455"/>
                  </a:lnTo>
                  <a:cubicBezTo>
                    <a:pt x="27206" y="5062"/>
                    <a:pt x="27358" y="5695"/>
                    <a:pt x="27560" y="6277"/>
                  </a:cubicBezTo>
                  <a:lnTo>
                    <a:pt x="27737" y="6859"/>
                  </a:lnTo>
                  <a:cubicBezTo>
                    <a:pt x="28066" y="7795"/>
                    <a:pt x="28345" y="8782"/>
                    <a:pt x="28775" y="9744"/>
                  </a:cubicBezTo>
                  <a:cubicBezTo>
                    <a:pt x="29079" y="10377"/>
                    <a:pt x="29256" y="11009"/>
                    <a:pt x="29458" y="11667"/>
                  </a:cubicBezTo>
                  <a:cubicBezTo>
                    <a:pt x="29534" y="11946"/>
                    <a:pt x="29635" y="12224"/>
                    <a:pt x="29711" y="12528"/>
                  </a:cubicBezTo>
                  <a:lnTo>
                    <a:pt x="29863" y="13059"/>
                  </a:lnTo>
                  <a:cubicBezTo>
                    <a:pt x="30091" y="13742"/>
                    <a:pt x="30344" y="14476"/>
                    <a:pt x="30622" y="15210"/>
                  </a:cubicBezTo>
                  <a:cubicBezTo>
                    <a:pt x="30850" y="15742"/>
                    <a:pt x="30977" y="16324"/>
                    <a:pt x="31103" y="16957"/>
                  </a:cubicBezTo>
                  <a:cubicBezTo>
                    <a:pt x="31230" y="17539"/>
                    <a:pt x="31356" y="18171"/>
                    <a:pt x="31559" y="18779"/>
                  </a:cubicBezTo>
                  <a:lnTo>
                    <a:pt x="31635" y="18931"/>
                  </a:lnTo>
                  <a:cubicBezTo>
                    <a:pt x="31685" y="19158"/>
                    <a:pt x="31787" y="19386"/>
                    <a:pt x="31938" y="19614"/>
                  </a:cubicBezTo>
                  <a:cubicBezTo>
                    <a:pt x="32546" y="20576"/>
                    <a:pt x="32672" y="21664"/>
                    <a:pt x="32824" y="22828"/>
                  </a:cubicBezTo>
                  <a:cubicBezTo>
                    <a:pt x="32875" y="23157"/>
                    <a:pt x="32925" y="23486"/>
                    <a:pt x="32951" y="23815"/>
                  </a:cubicBezTo>
                  <a:cubicBezTo>
                    <a:pt x="33153" y="25004"/>
                    <a:pt x="33508" y="26194"/>
                    <a:pt x="33837" y="27333"/>
                  </a:cubicBezTo>
                  <a:cubicBezTo>
                    <a:pt x="34039" y="27965"/>
                    <a:pt x="34216" y="28598"/>
                    <a:pt x="34393" y="29231"/>
                  </a:cubicBezTo>
                  <a:cubicBezTo>
                    <a:pt x="34773" y="30673"/>
                    <a:pt x="35178" y="32141"/>
                    <a:pt x="35608" y="33609"/>
                  </a:cubicBezTo>
                  <a:cubicBezTo>
                    <a:pt x="35406" y="33407"/>
                    <a:pt x="35178" y="33204"/>
                    <a:pt x="34925" y="32976"/>
                  </a:cubicBezTo>
                  <a:lnTo>
                    <a:pt x="34191" y="32293"/>
                  </a:lnTo>
                  <a:cubicBezTo>
                    <a:pt x="31787" y="30066"/>
                    <a:pt x="29408" y="27636"/>
                    <a:pt x="27181" y="25080"/>
                  </a:cubicBezTo>
                  <a:cubicBezTo>
                    <a:pt x="24549" y="22094"/>
                    <a:pt x="21689" y="18981"/>
                    <a:pt x="18576" y="16197"/>
                  </a:cubicBezTo>
                  <a:cubicBezTo>
                    <a:pt x="15564" y="13489"/>
                    <a:pt x="12426" y="11313"/>
                    <a:pt x="9237" y="9693"/>
                  </a:cubicBezTo>
                  <a:cubicBezTo>
                    <a:pt x="8099" y="9136"/>
                    <a:pt x="6934" y="8656"/>
                    <a:pt x="5745" y="8225"/>
                  </a:cubicBezTo>
                  <a:cubicBezTo>
                    <a:pt x="5062" y="7972"/>
                    <a:pt x="4353" y="7669"/>
                    <a:pt x="3670" y="7390"/>
                  </a:cubicBezTo>
                  <a:cubicBezTo>
                    <a:pt x="3214" y="7162"/>
                    <a:pt x="1898" y="6530"/>
                    <a:pt x="1139" y="7719"/>
                  </a:cubicBezTo>
                  <a:cubicBezTo>
                    <a:pt x="633" y="8478"/>
                    <a:pt x="0" y="9390"/>
                    <a:pt x="51" y="10579"/>
                  </a:cubicBezTo>
                  <a:cubicBezTo>
                    <a:pt x="127" y="11667"/>
                    <a:pt x="1063" y="11895"/>
                    <a:pt x="1443" y="11971"/>
                  </a:cubicBezTo>
                  <a:cubicBezTo>
                    <a:pt x="2708" y="12325"/>
                    <a:pt x="3948" y="12781"/>
                    <a:pt x="5315" y="13338"/>
                  </a:cubicBezTo>
                  <a:cubicBezTo>
                    <a:pt x="7441" y="14223"/>
                    <a:pt x="9490" y="15489"/>
                    <a:pt x="11414" y="16703"/>
                  </a:cubicBezTo>
                  <a:cubicBezTo>
                    <a:pt x="13059" y="17741"/>
                    <a:pt x="14552" y="19032"/>
                    <a:pt x="16070" y="20398"/>
                  </a:cubicBezTo>
                  <a:cubicBezTo>
                    <a:pt x="16982" y="21208"/>
                    <a:pt x="17867" y="22069"/>
                    <a:pt x="18753" y="22904"/>
                  </a:cubicBezTo>
                  <a:cubicBezTo>
                    <a:pt x="19234" y="23359"/>
                    <a:pt x="19740" y="23815"/>
                    <a:pt x="20221" y="24296"/>
                  </a:cubicBezTo>
                  <a:cubicBezTo>
                    <a:pt x="21157" y="25182"/>
                    <a:pt x="22043" y="26219"/>
                    <a:pt x="22904" y="27206"/>
                  </a:cubicBezTo>
                  <a:cubicBezTo>
                    <a:pt x="23688" y="28143"/>
                    <a:pt x="24549" y="29104"/>
                    <a:pt x="25460" y="29990"/>
                  </a:cubicBezTo>
                  <a:lnTo>
                    <a:pt x="25662" y="30167"/>
                  </a:lnTo>
                  <a:cubicBezTo>
                    <a:pt x="25966" y="30496"/>
                    <a:pt x="26320" y="30825"/>
                    <a:pt x="26700" y="31154"/>
                  </a:cubicBezTo>
                  <a:cubicBezTo>
                    <a:pt x="28092" y="32268"/>
                    <a:pt x="29281" y="33482"/>
                    <a:pt x="30597" y="34824"/>
                  </a:cubicBezTo>
                  <a:cubicBezTo>
                    <a:pt x="31559" y="35836"/>
                    <a:pt x="32622" y="36874"/>
                    <a:pt x="33710" y="37861"/>
                  </a:cubicBezTo>
                  <a:cubicBezTo>
                    <a:pt x="35203" y="39151"/>
                    <a:pt x="36848" y="40316"/>
                    <a:pt x="38645" y="41378"/>
                  </a:cubicBezTo>
                  <a:cubicBezTo>
                    <a:pt x="38873" y="41505"/>
                    <a:pt x="39126" y="41632"/>
                    <a:pt x="39354" y="41758"/>
                  </a:cubicBezTo>
                  <a:lnTo>
                    <a:pt x="39404" y="41783"/>
                  </a:lnTo>
                  <a:cubicBezTo>
                    <a:pt x="40214" y="42644"/>
                    <a:pt x="42441" y="43909"/>
                    <a:pt x="43428" y="43935"/>
                  </a:cubicBezTo>
                  <a:lnTo>
                    <a:pt x="43656" y="43935"/>
                  </a:lnTo>
                  <a:lnTo>
                    <a:pt x="43909" y="44061"/>
                  </a:lnTo>
                  <a:cubicBezTo>
                    <a:pt x="45048" y="44593"/>
                    <a:pt x="46212" y="45124"/>
                    <a:pt x="47326" y="45630"/>
                  </a:cubicBezTo>
                  <a:cubicBezTo>
                    <a:pt x="50135" y="46896"/>
                    <a:pt x="52817" y="48110"/>
                    <a:pt x="55298" y="49679"/>
                  </a:cubicBezTo>
                  <a:cubicBezTo>
                    <a:pt x="57474" y="51046"/>
                    <a:pt x="59979" y="52767"/>
                    <a:pt x="61852" y="55045"/>
                  </a:cubicBezTo>
                  <a:cubicBezTo>
                    <a:pt x="63497" y="57095"/>
                    <a:pt x="64636" y="59018"/>
                    <a:pt x="65319" y="60891"/>
                  </a:cubicBezTo>
                  <a:cubicBezTo>
                    <a:pt x="65041" y="70052"/>
                    <a:pt x="64636" y="79264"/>
                    <a:pt x="64282" y="88451"/>
                  </a:cubicBezTo>
                  <a:cubicBezTo>
                    <a:pt x="63801" y="100801"/>
                    <a:pt x="61169" y="113075"/>
                    <a:pt x="61523" y="125476"/>
                  </a:cubicBezTo>
                  <a:cubicBezTo>
                    <a:pt x="62131" y="146937"/>
                    <a:pt x="61726" y="168347"/>
                    <a:pt x="60233" y="189732"/>
                  </a:cubicBezTo>
                  <a:cubicBezTo>
                    <a:pt x="58891" y="208536"/>
                    <a:pt x="56563" y="227213"/>
                    <a:pt x="56057" y="246067"/>
                  </a:cubicBezTo>
                  <a:cubicBezTo>
                    <a:pt x="55829" y="254722"/>
                    <a:pt x="54842" y="263352"/>
                    <a:pt x="54007" y="271957"/>
                  </a:cubicBezTo>
                  <a:cubicBezTo>
                    <a:pt x="53526" y="276689"/>
                    <a:pt x="54159" y="281523"/>
                    <a:pt x="53703" y="286281"/>
                  </a:cubicBezTo>
                  <a:cubicBezTo>
                    <a:pt x="53678" y="286736"/>
                    <a:pt x="53627" y="287167"/>
                    <a:pt x="53577" y="287622"/>
                  </a:cubicBezTo>
                  <a:cubicBezTo>
                    <a:pt x="53146" y="292583"/>
                    <a:pt x="52741" y="297543"/>
                    <a:pt x="52362" y="302554"/>
                  </a:cubicBezTo>
                  <a:cubicBezTo>
                    <a:pt x="51628" y="312348"/>
                    <a:pt x="50995" y="322167"/>
                    <a:pt x="50337" y="331961"/>
                  </a:cubicBezTo>
                  <a:lnTo>
                    <a:pt x="66332" y="332948"/>
                  </a:lnTo>
                  <a:cubicBezTo>
                    <a:pt x="68382" y="315942"/>
                    <a:pt x="68204" y="298783"/>
                    <a:pt x="69900" y="281726"/>
                  </a:cubicBezTo>
                  <a:cubicBezTo>
                    <a:pt x="71241" y="268566"/>
                    <a:pt x="71368" y="255254"/>
                    <a:pt x="72203" y="242043"/>
                  </a:cubicBezTo>
                  <a:cubicBezTo>
                    <a:pt x="73443" y="223391"/>
                    <a:pt x="74531" y="204740"/>
                    <a:pt x="76303" y="186164"/>
                  </a:cubicBezTo>
                  <a:cubicBezTo>
                    <a:pt x="77594" y="172548"/>
                    <a:pt x="77695" y="158983"/>
                    <a:pt x="77948" y="145393"/>
                  </a:cubicBezTo>
                  <a:cubicBezTo>
                    <a:pt x="78150" y="132511"/>
                    <a:pt x="78758" y="119630"/>
                    <a:pt x="78884" y="106748"/>
                  </a:cubicBezTo>
                  <a:cubicBezTo>
                    <a:pt x="78986" y="96499"/>
                    <a:pt x="80175" y="86325"/>
                    <a:pt x="80656" y="76101"/>
                  </a:cubicBezTo>
                  <a:cubicBezTo>
                    <a:pt x="81238" y="64737"/>
                    <a:pt x="81618" y="53400"/>
                    <a:pt x="81896" y="42036"/>
                  </a:cubicBezTo>
                  <a:cubicBezTo>
                    <a:pt x="84452" y="40518"/>
                    <a:pt x="87211" y="39278"/>
                    <a:pt x="89919" y="38088"/>
                  </a:cubicBezTo>
                  <a:cubicBezTo>
                    <a:pt x="91867" y="37228"/>
                    <a:pt x="94018" y="37405"/>
                    <a:pt x="96043" y="36848"/>
                  </a:cubicBezTo>
                  <a:cubicBezTo>
                    <a:pt x="98700" y="36114"/>
                    <a:pt x="101838" y="36393"/>
                    <a:pt x="104546" y="36570"/>
                  </a:cubicBezTo>
                  <a:cubicBezTo>
                    <a:pt x="104673" y="36570"/>
                    <a:pt x="104774" y="36317"/>
                    <a:pt x="104774" y="35861"/>
                  </a:cubicBezTo>
                  <a:cubicBezTo>
                    <a:pt x="104774" y="35330"/>
                    <a:pt x="104774" y="34748"/>
                    <a:pt x="104521" y="34697"/>
                  </a:cubicBezTo>
                  <a:cubicBezTo>
                    <a:pt x="102041" y="34090"/>
                    <a:pt x="99409" y="34545"/>
                    <a:pt x="96954" y="34798"/>
                  </a:cubicBezTo>
                  <a:cubicBezTo>
                    <a:pt x="94525" y="35052"/>
                    <a:pt x="92044" y="35634"/>
                    <a:pt x="89615" y="36089"/>
                  </a:cubicBezTo>
                  <a:cubicBezTo>
                    <a:pt x="88906" y="36216"/>
                    <a:pt x="88274" y="36443"/>
                    <a:pt x="87616" y="36722"/>
                  </a:cubicBezTo>
                  <a:cubicBezTo>
                    <a:pt x="87109" y="36950"/>
                    <a:pt x="86629" y="37203"/>
                    <a:pt x="86173" y="37456"/>
                  </a:cubicBezTo>
                  <a:cubicBezTo>
                    <a:pt x="87767" y="35710"/>
                    <a:pt x="89134" y="33811"/>
                    <a:pt x="90754" y="32065"/>
                  </a:cubicBezTo>
                  <a:cubicBezTo>
                    <a:pt x="92424" y="30243"/>
                    <a:pt x="94170" y="28497"/>
                    <a:pt x="95942" y="26725"/>
                  </a:cubicBezTo>
                  <a:cubicBezTo>
                    <a:pt x="97688" y="24979"/>
                    <a:pt x="99409" y="23233"/>
                    <a:pt x="101383" y="21790"/>
                  </a:cubicBezTo>
                  <a:cubicBezTo>
                    <a:pt x="102370" y="21056"/>
                    <a:pt x="103433" y="20373"/>
                    <a:pt x="104597" y="19993"/>
                  </a:cubicBezTo>
                  <a:cubicBezTo>
                    <a:pt x="106419" y="19386"/>
                    <a:pt x="114062" y="21309"/>
                    <a:pt x="114518" y="21563"/>
                  </a:cubicBezTo>
                  <a:cubicBezTo>
                    <a:pt x="114872" y="20829"/>
                    <a:pt x="115378" y="20247"/>
                    <a:pt x="115176" y="19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16006730" y="4309675"/>
              <a:ext cx="205025" cy="106800"/>
            </a:xfrm>
            <a:custGeom>
              <a:avLst/>
              <a:gdLst/>
              <a:ahLst/>
              <a:cxnLst/>
              <a:rect l="l" t="t" r="r" b="b"/>
              <a:pathLst>
                <a:path w="8201" h="4272" extrusionOk="0">
                  <a:moveTo>
                    <a:pt x="3187" y="0"/>
                  </a:moveTo>
                  <a:cubicBezTo>
                    <a:pt x="1303" y="0"/>
                    <a:pt x="355" y="602"/>
                    <a:pt x="355" y="602"/>
                  </a:cubicBezTo>
                  <a:lnTo>
                    <a:pt x="1" y="4271"/>
                  </a:lnTo>
                  <a:cubicBezTo>
                    <a:pt x="1" y="4271"/>
                    <a:pt x="1621" y="1589"/>
                    <a:pt x="8201" y="1158"/>
                  </a:cubicBezTo>
                  <a:cubicBezTo>
                    <a:pt x="6115" y="268"/>
                    <a:pt x="4443" y="0"/>
                    <a:pt x="318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16199725" y="260575"/>
              <a:ext cx="277150" cy="144950"/>
            </a:xfrm>
            <a:custGeom>
              <a:avLst/>
              <a:gdLst/>
              <a:ahLst/>
              <a:cxnLst/>
              <a:rect l="l" t="t" r="r" b="b"/>
              <a:pathLst>
                <a:path w="11086" h="5798" extrusionOk="0">
                  <a:moveTo>
                    <a:pt x="4382" y="0"/>
                  </a:moveTo>
                  <a:cubicBezTo>
                    <a:pt x="1776" y="0"/>
                    <a:pt x="456" y="837"/>
                    <a:pt x="456" y="837"/>
                  </a:cubicBezTo>
                  <a:lnTo>
                    <a:pt x="0" y="5797"/>
                  </a:lnTo>
                  <a:cubicBezTo>
                    <a:pt x="0" y="5797"/>
                    <a:pt x="2177" y="2153"/>
                    <a:pt x="11085" y="1520"/>
                  </a:cubicBezTo>
                  <a:cubicBezTo>
                    <a:pt x="8314" y="354"/>
                    <a:pt x="6076" y="0"/>
                    <a:pt x="4382"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16127600" y="1418575"/>
              <a:ext cx="272075" cy="85300"/>
            </a:xfrm>
            <a:custGeom>
              <a:avLst/>
              <a:gdLst/>
              <a:ahLst/>
              <a:cxnLst/>
              <a:rect l="l" t="t" r="r" b="b"/>
              <a:pathLst>
                <a:path w="10883" h="3412" extrusionOk="0">
                  <a:moveTo>
                    <a:pt x="3373" y="1"/>
                  </a:moveTo>
                  <a:cubicBezTo>
                    <a:pt x="1295" y="1"/>
                    <a:pt x="279" y="374"/>
                    <a:pt x="279" y="374"/>
                  </a:cubicBezTo>
                  <a:lnTo>
                    <a:pt x="0" y="3411"/>
                  </a:lnTo>
                  <a:cubicBezTo>
                    <a:pt x="0" y="3411"/>
                    <a:pt x="2025" y="1260"/>
                    <a:pt x="10883" y="1235"/>
                  </a:cubicBezTo>
                  <a:cubicBezTo>
                    <a:pt x="7613" y="264"/>
                    <a:pt x="5119" y="1"/>
                    <a:pt x="33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16178850" y="3644625"/>
              <a:ext cx="264475" cy="111825"/>
            </a:xfrm>
            <a:custGeom>
              <a:avLst/>
              <a:gdLst/>
              <a:ahLst/>
              <a:cxnLst/>
              <a:rect l="l" t="t" r="r" b="b"/>
              <a:pathLst>
                <a:path w="10579" h="4473" extrusionOk="0">
                  <a:moveTo>
                    <a:pt x="2807" y="1"/>
                  </a:moveTo>
                  <a:cubicBezTo>
                    <a:pt x="1949" y="1"/>
                    <a:pt x="1015" y="37"/>
                    <a:pt x="0" y="120"/>
                  </a:cubicBezTo>
                  <a:cubicBezTo>
                    <a:pt x="8681" y="1942"/>
                    <a:pt x="10225" y="4472"/>
                    <a:pt x="10225" y="4472"/>
                  </a:cubicBezTo>
                  <a:lnTo>
                    <a:pt x="10579" y="1436"/>
                  </a:lnTo>
                  <a:cubicBezTo>
                    <a:pt x="10579" y="1436"/>
                    <a:pt x="8238" y="1"/>
                    <a:pt x="2807"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16321200" y="2893100"/>
              <a:ext cx="155675" cy="91275"/>
            </a:xfrm>
            <a:custGeom>
              <a:avLst/>
              <a:gdLst/>
              <a:ahLst/>
              <a:cxnLst/>
              <a:rect l="l" t="t" r="r" b="b"/>
              <a:pathLst>
                <a:path w="6227" h="3651" extrusionOk="0">
                  <a:moveTo>
                    <a:pt x="3263" y="1"/>
                  </a:moveTo>
                  <a:cubicBezTo>
                    <a:pt x="2384" y="1"/>
                    <a:pt x="1301" y="139"/>
                    <a:pt x="0" y="537"/>
                  </a:cubicBezTo>
                  <a:cubicBezTo>
                    <a:pt x="5163" y="1398"/>
                    <a:pt x="6201" y="3650"/>
                    <a:pt x="6201" y="3650"/>
                  </a:cubicBezTo>
                  <a:lnTo>
                    <a:pt x="6226" y="740"/>
                  </a:lnTo>
                  <a:cubicBezTo>
                    <a:pt x="6226" y="740"/>
                    <a:pt x="5290" y="1"/>
                    <a:pt x="326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16425600" y="-564200"/>
              <a:ext cx="155650" cy="91550"/>
            </a:xfrm>
            <a:custGeom>
              <a:avLst/>
              <a:gdLst/>
              <a:ahLst/>
              <a:cxnLst/>
              <a:rect l="l" t="t" r="r" b="b"/>
              <a:pathLst>
                <a:path w="6226" h="3662" extrusionOk="0">
                  <a:moveTo>
                    <a:pt x="3267" y="0"/>
                  </a:moveTo>
                  <a:cubicBezTo>
                    <a:pt x="2388" y="0"/>
                    <a:pt x="1303" y="142"/>
                    <a:pt x="0" y="548"/>
                  </a:cubicBezTo>
                  <a:cubicBezTo>
                    <a:pt x="5163" y="1434"/>
                    <a:pt x="6201" y="3661"/>
                    <a:pt x="6201" y="3661"/>
                  </a:cubicBezTo>
                  <a:lnTo>
                    <a:pt x="6226" y="751"/>
                  </a:lnTo>
                  <a:cubicBezTo>
                    <a:pt x="6226" y="751"/>
                    <a:pt x="5291" y="0"/>
                    <a:pt x="326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16121275" y="2220600"/>
              <a:ext cx="195525" cy="152575"/>
            </a:xfrm>
            <a:custGeom>
              <a:avLst/>
              <a:gdLst/>
              <a:ahLst/>
              <a:cxnLst/>
              <a:rect l="l" t="t" r="r" b="b"/>
              <a:pathLst>
                <a:path w="7821" h="6103" extrusionOk="0">
                  <a:moveTo>
                    <a:pt x="1682" y="1"/>
                  </a:moveTo>
                  <a:cubicBezTo>
                    <a:pt x="581" y="1"/>
                    <a:pt x="51" y="181"/>
                    <a:pt x="51" y="181"/>
                  </a:cubicBezTo>
                  <a:lnTo>
                    <a:pt x="0" y="6103"/>
                  </a:lnTo>
                  <a:cubicBezTo>
                    <a:pt x="0" y="6103"/>
                    <a:pt x="1519" y="3471"/>
                    <a:pt x="7820" y="1269"/>
                  </a:cubicBezTo>
                  <a:cubicBezTo>
                    <a:pt x="4976" y="240"/>
                    <a:pt x="2951" y="1"/>
                    <a:pt x="16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16397750" y="1160975"/>
              <a:ext cx="125925" cy="100575"/>
            </a:xfrm>
            <a:custGeom>
              <a:avLst/>
              <a:gdLst/>
              <a:ahLst/>
              <a:cxnLst/>
              <a:rect l="l" t="t" r="r" b="b"/>
              <a:pathLst>
                <a:path w="5037" h="4023" extrusionOk="0">
                  <a:moveTo>
                    <a:pt x="3442" y="1"/>
                  </a:moveTo>
                  <a:cubicBezTo>
                    <a:pt x="2633" y="1"/>
                    <a:pt x="1498" y="124"/>
                    <a:pt x="1" y="555"/>
                  </a:cubicBezTo>
                  <a:cubicBezTo>
                    <a:pt x="3999" y="2276"/>
                    <a:pt x="4860" y="4022"/>
                    <a:pt x="4860" y="4022"/>
                  </a:cubicBezTo>
                  <a:lnTo>
                    <a:pt x="5037" y="226"/>
                  </a:lnTo>
                  <a:cubicBezTo>
                    <a:pt x="5037" y="226"/>
                    <a:pt x="4536" y="1"/>
                    <a:pt x="344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3651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9"/>
        <p:cNvGrpSpPr/>
        <p:nvPr/>
      </p:nvGrpSpPr>
      <p:grpSpPr>
        <a:xfrm>
          <a:off x="0" y="0"/>
          <a:ext cx="0" cy="0"/>
          <a:chOff x="0" y="0"/>
          <a:chExt cx="0" cy="0"/>
        </a:xfrm>
      </p:grpSpPr>
      <p:pic>
        <p:nvPicPr>
          <p:cNvPr id="190" name="Google Shape;190;p6"/>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191" name="Google Shape;19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2" name="Google Shape;192;p6"/>
          <p:cNvGrpSpPr/>
          <p:nvPr/>
        </p:nvGrpSpPr>
        <p:grpSpPr>
          <a:xfrm>
            <a:off x="117162" y="41861"/>
            <a:ext cx="11087033" cy="2427633"/>
            <a:chOff x="87871" y="31395"/>
            <a:chExt cx="8315275" cy="1820725"/>
          </a:xfrm>
        </p:grpSpPr>
        <p:grpSp>
          <p:nvGrpSpPr>
            <p:cNvPr id="193" name="Google Shape;193;p6"/>
            <p:cNvGrpSpPr/>
            <p:nvPr/>
          </p:nvGrpSpPr>
          <p:grpSpPr>
            <a:xfrm>
              <a:off x="87871" y="31395"/>
              <a:ext cx="8315275" cy="663750"/>
              <a:chOff x="-1061825" y="-3083175"/>
              <a:chExt cx="8315275" cy="663750"/>
            </a:xfrm>
          </p:grpSpPr>
          <p:sp>
            <p:nvSpPr>
              <p:cNvPr id="194" name="Google Shape;194;p6"/>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6"/>
            <p:cNvGrpSpPr/>
            <p:nvPr/>
          </p:nvGrpSpPr>
          <p:grpSpPr>
            <a:xfrm rot="-5400000" flipH="1">
              <a:off x="184671" y="1516870"/>
              <a:ext cx="425425" cy="245075"/>
              <a:chOff x="-812625" y="-2664500"/>
              <a:chExt cx="425425" cy="245075"/>
            </a:xfrm>
          </p:grpSpPr>
          <p:sp>
            <p:nvSpPr>
              <p:cNvPr id="218" name="Google Shape;218;p6"/>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0" name="Google Shape;220;p6"/>
          <p:cNvGrpSpPr/>
          <p:nvPr/>
        </p:nvGrpSpPr>
        <p:grpSpPr>
          <a:xfrm>
            <a:off x="-988130" y="4010659"/>
            <a:ext cx="2273467" cy="2230032"/>
            <a:chOff x="1355450" y="6926433"/>
            <a:chExt cx="1705100" cy="1672524"/>
          </a:xfrm>
        </p:grpSpPr>
        <p:sp>
          <p:nvSpPr>
            <p:cNvPr id="221" name="Google Shape;221;p6"/>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6"/>
          <p:cNvGrpSpPr/>
          <p:nvPr/>
        </p:nvGrpSpPr>
        <p:grpSpPr>
          <a:xfrm>
            <a:off x="-97633" y="5972271"/>
            <a:ext cx="12386463" cy="1396439"/>
            <a:chOff x="-73225" y="4479203"/>
            <a:chExt cx="9289847" cy="1047329"/>
          </a:xfrm>
        </p:grpSpPr>
        <p:sp>
          <p:nvSpPr>
            <p:cNvPr id="228" name="Google Shape;228;p6"/>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 name="Google Shape;230;p6"/>
          <p:cNvGrpSpPr/>
          <p:nvPr/>
        </p:nvGrpSpPr>
        <p:grpSpPr>
          <a:xfrm>
            <a:off x="10885569" y="-2230130"/>
            <a:ext cx="2961900" cy="11082267"/>
            <a:chOff x="8011776" y="-1367797"/>
            <a:chExt cx="2221425" cy="8311700"/>
          </a:xfrm>
        </p:grpSpPr>
        <p:grpSp>
          <p:nvGrpSpPr>
            <p:cNvPr id="231" name="Google Shape;231;p6"/>
            <p:cNvGrpSpPr/>
            <p:nvPr/>
          </p:nvGrpSpPr>
          <p:grpSpPr>
            <a:xfrm>
              <a:off x="8011776" y="-1367797"/>
              <a:ext cx="2221425" cy="8311700"/>
              <a:chOff x="7734900" y="1657575"/>
              <a:chExt cx="2221425" cy="8311700"/>
            </a:xfrm>
          </p:grpSpPr>
          <p:sp>
            <p:nvSpPr>
              <p:cNvPr id="232" name="Google Shape;232;p6"/>
              <p:cNvSpPr/>
              <p:nvPr/>
            </p:nvSpPr>
            <p:spPr>
              <a:xfrm>
                <a:off x="7734900" y="1657575"/>
                <a:ext cx="2221425" cy="8311700"/>
              </a:xfrm>
              <a:custGeom>
                <a:avLst/>
                <a:gdLst/>
                <a:ahLst/>
                <a:cxnLst/>
                <a:rect l="l" t="t" r="r" b="b"/>
                <a:pathLst>
                  <a:path w="88857" h="332468" extrusionOk="0">
                    <a:moveTo>
                      <a:pt x="68458" y="52945"/>
                    </a:moveTo>
                    <a:cubicBezTo>
                      <a:pt x="72330" y="50338"/>
                      <a:pt x="75646" y="46744"/>
                      <a:pt x="78809" y="43252"/>
                    </a:cubicBezTo>
                    <a:cubicBezTo>
                      <a:pt x="79720" y="42240"/>
                      <a:pt x="80657" y="41177"/>
                      <a:pt x="81618" y="40164"/>
                    </a:cubicBezTo>
                    <a:cubicBezTo>
                      <a:pt x="82302" y="39481"/>
                      <a:pt x="83036" y="38696"/>
                      <a:pt x="83643" y="37760"/>
                    </a:cubicBezTo>
                    <a:cubicBezTo>
                      <a:pt x="84250" y="36874"/>
                      <a:pt x="84959" y="36039"/>
                      <a:pt x="85668" y="35204"/>
                    </a:cubicBezTo>
                    <a:cubicBezTo>
                      <a:pt x="86730" y="33939"/>
                      <a:pt x="87869" y="32623"/>
                      <a:pt x="88629" y="31028"/>
                    </a:cubicBezTo>
                    <a:cubicBezTo>
                      <a:pt x="88856" y="30623"/>
                      <a:pt x="88224" y="30117"/>
                      <a:pt x="87667" y="29636"/>
                    </a:cubicBezTo>
                    <a:cubicBezTo>
                      <a:pt x="87287" y="29333"/>
                      <a:pt x="86984" y="29206"/>
                      <a:pt x="86781" y="29231"/>
                    </a:cubicBezTo>
                    <a:cubicBezTo>
                      <a:pt x="86680" y="29231"/>
                      <a:pt x="86604" y="29282"/>
                      <a:pt x="86553" y="29358"/>
                    </a:cubicBezTo>
                    <a:cubicBezTo>
                      <a:pt x="85035" y="31484"/>
                      <a:pt x="83668" y="33331"/>
                      <a:pt x="82378" y="35002"/>
                    </a:cubicBezTo>
                    <a:lnTo>
                      <a:pt x="82302" y="34900"/>
                    </a:lnTo>
                    <a:lnTo>
                      <a:pt x="82251" y="35179"/>
                    </a:lnTo>
                    <a:cubicBezTo>
                      <a:pt x="82099" y="35735"/>
                      <a:pt x="81036" y="36748"/>
                      <a:pt x="80378" y="37431"/>
                    </a:cubicBezTo>
                    <a:lnTo>
                      <a:pt x="79999" y="37811"/>
                    </a:lnTo>
                    <a:cubicBezTo>
                      <a:pt x="80075" y="36419"/>
                      <a:pt x="79113" y="28371"/>
                      <a:pt x="78834" y="28219"/>
                    </a:cubicBezTo>
                    <a:cubicBezTo>
                      <a:pt x="78328" y="27915"/>
                      <a:pt x="77696" y="28118"/>
                      <a:pt x="77063" y="28320"/>
                    </a:cubicBezTo>
                    <a:cubicBezTo>
                      <a:pt x="76835" y="28371"/>
                      <a:pt x="76582" y="28472"/>
                      <a:pt x="76354" y="28497"/>
                    </a:cubicBezTo>
                    <a:lnTo>
                      <a:pt x="76228" y="28523"/>
                    </a:lnTo>
                    <a:lnTo>
                      <a:pt x="76304" y="28649"/>
                    </a:lnTo>
                    <a:cubicBezTo>
                      <a:pt x="76557" y="29358"/>
                      <a:pt x="77443" y="39557"/>
                      <a:pt x="76304" y="41683"/>
                    </a:cubicBezTo>
                    <a:cubicBezTo>
                      <a:pt x="75671" y="42898"/>
                      <a:pt x="74684" y="44087"/>
                      <a:pt x="73292" y="45454"/>
                    </a:cubicBezTo>
                    <a:cubicBezTo>
                      <a:pt x="70989" y="47706"/>
                      <a:pt x="68357" y="49604"/>
                      <a:pt x="65801" y="51426"/>
                    </a:cubicBezTo>
                    <a:cubicBezTo>
                      <a:pt x="63194" y="53299"/>
                      <a:pt x="60537" y="55197"/>
                      <a:pt x="57854" y="56969"/>
                    </a:cubicBezTo>
                    <a:cubicBezTo>
                      <a:pt x="56614" y="57804"/>
                      <a:pt x="55298" y="58538"/>
                      <a:pt x="54058" y="59272"/>
                    </a:cubicBezTo>
                    <a:cubicBezTo>
                      <a:pt x="52894" y="59955"/>
                      <a:pt x="51679" y="60638"/>
                      <a:pt x="50540" y="61397"/>
                    </a:cubicBezTo>
                    <a:cubicBezTo>
                      <a:pt x="50844" y="61018"/>
                      <a:pt x="51122" y="60613"/>
                      <a:pt x="51401" y="60183"/>
                    </a:cubicBezTo>
                    <a:cubicBezTo>
                      <a:pt x="51983" y="59297"/>
                      <a:pt x="52363" y="58512"/>
                      <a:pt x="52641" y="57753"/>
                    </a:cubicBezTo>
                    <a:cubicBezTo>
                      <a:pt x="52919" y="56969"/>
                      <a:pt x="53248" y="56184"/>
                      <a:pt x="53527" y="55374"/>
                    </a:cubicBezTo>
                    <a:cubicBezTo>
                      <a:pt x="54337" y="53172"/>
                      <a:pt x="55222" y="50869"/>
                      <a:pt x="55855" y="48592"/>
                    </a:cubicBezTo>
                    <a:lnTo>
                      <a:pt x="56235" y="47149"/>
                    </a:lnTo>
                    <a:cubicBezTo>
                      <a:pt x="56994" y="44441"/>
                      <a:pt x="57804" y="41632"/>
                      <a:pt x="57576" y="38772"/>
                    </a:cubicBezTo>
                    <a:cubicBezTo>
                      <a:pt x="57551" y="38367"/>
                      <a:pt x="56791" y="38241"/>
                      <a:pt x="56032" y="38114"/>
                    </a:cubicBezTo>
                    <a:cubicBezTo>
                      <a:pt x="55526" y="38013"/>
                      <a:pt x="55197" y="38038"/>
                      <a:pt x="55045" y="38165"/>
                    </a:cubicBezTo>
                    <a:cubicBezTo>
                      <a:pt x="54969" y="38216"/>
                      <a:pt x="54944" y="38266"/>
                      <a:pt x="54944" y="38367"/>
                    </a:cubicBezTo>
                    <a:cubicBezTo>
                      <a:pt x="54919" y="38722"/>
                      <a:pt x="54893" y="39025"/>
                      <a:pt x="54843" y="39380"/>
                    </a:cubicBezTo>
                    <a:cubicBezTo>
                      <a:pt x="54539" y="42594"/>
                      <a:pt x="54159" y="46263"/>
                      <a:pt x="52818" y="49250"/>
                    </a:cubicBezTo>
                    <a:cubicBezTo>
                      <a:pt x="52363" y="50287"/>
                      <a:pt x="52034" y="51426"/>
                      <a:pt x="51730" y="52514"/>
                    </a:cubicBezTo>
                    <a:cubicBezTo>
                      <a:pt x="51274" y="53982"/>
                      <a:pt x="50844" y="55551"/>
                      <a:pt x="49984" y="56867"/>
                    </a:cubicBezTo>
                    <a:cubicBezTo>
                      <a:pt x="47503" y="60714"/>
                      <a:pt x="44846" y="64738"/>
                      <a:pt x="41556" y="68357"/>
                    </a:cubicBezTo>
                    <a:cubicBezTo>
                      <a:pt x="40417" y="69597"/>
                      <a:pt x="39228" y="70787"/>
                      <a:pt x="37988" y="71925"/>
                    </a:cubicBezTo>
                    <a:lnTo>
                      <a:pt x="37861" y="72052"/>
                    </a:lnTo>
                    <a:cubicBezTo>
                      <a:pt x="38089" y="53476"/>
                      <a:pt x="38013" y="34951"/>
                      <a:pt x="37709" y="16375"/>
                    </a:cubicBezTo>
                    <a:cubicBezTo>
                      <a:pt x="37608" y="10959"/>
                      <a:pt x="37684" y="5569"/>
                      <a:pt x="37735" y="153"/>
                    </a:cubicBezTo>
                    <a:lnTo>
                      <a:pt x="27865" y="1"/>
                    </a:lnTo>
                    <a:cubicBezTo>
                      <a:pt x="28345" y="12174"/>
                      <a:pt x="27004" y="24296"/>
                      <a:pt x="27333" y="36469"/>
                    </a:cubicBezTo>
                    <a:cubicBezTo>
                      <a:pt x="27738" y="53780"/>
                      <a:pt x="27561" y="71090"/>
                      <a:pt x="27434" y="88375"/>
                    </a:cubicBezTo>
                    <a:cubicBezTo>
                      <a:pt x="27384" y="93386"/>
                      <a:pt x="27080" y="98397"/>
                      <a:pt x="26751" y="103408"/>
                    </a:cubicBezTo>
                    <a:cubicBezTo>
                      <a:pt x="26700" y="103383"/>
                      <a:pt x="26599" y="103332"/>
                      <a:pt x="26549" y="103307"/>
                    </a:cubicBezTo>
                    <a:cubicBezTo>
                      <a:pt x="25688" y="102902"/>
                      <a:pt x="24828" y="102446"/>
                      <a:pt x="24094" y="101814"/>
                    </a:cubicBezTo>
                    <a:cubicBezTo>
                      <a:pt x="23638" y="101409"/>
                      <a:pt x="23132" y="101029"/>
                      <a:pt x="22626" y="100675"/>
                    </a:cubicBezTo>
                    <a:cubicBezTo>
                      <a:pt x="22322" y="100472"/>
                      <a:pt x="22019" y="100270"/>
                      <a:pt x="21740" y="100042"/>
                    </a:cubicBezTo>
                    <a:cubicBezTo>
                      <a:pt x="21133" y="99587"/>
                      <a:pt x="20601" y="98954"/>
                      <a:pt x="20095" y="98347"/>
                    </a:cubicBezTo>
                    <a:cubicBezTo>
                      <a:pt x="19867" y="98094"/>
                      <a:pt x="19665" y="97840"/>
                      <a:pt x="19462" y="97613"/>
                    </a:cubicBezTo>
                    <a:cubicBezTo>
                      <a:pt x="17893" y="95866"/>
                      <a:pt x="16350" y="94095"/>
                      <a:pt x="14856" y="92323"/>
                    </a:cubicBezTo>
                    <a:cubicBezTo>
                      <a:pt x="13945" y="91235"/>
                      <a:pt x="13009" y="90046"/>
                      <a:pt x="12199" y="88755"/>
                    </a:cubicBezTo>
                    <a:cubicBezTo>
                      <a:pt x="11389" y="87388"/>
                      <a:pt x="11010" y="86098"/>
                      <a:pt x="10681" y="84554"/>
                    </a:cubicBezTo>
                    <a:cubicBezTo>
                      <a:pt x="10554" y="83921"/>
                      <a:pt x="10428" y="83289"/>
                      <a:pt x="10301" y="82631"/>
                    </a:cubicBezTo>
                    <a:cubicBezTo>
                      <a:pt x="10250" y="82200"/>
                      <a:pt x="10149" y="81795"/>
                      <a:pt x="10048" y="81365"/>
                    </a:cubicBezTo>
                    <a:cubicBezTo>
                      <a:pt x="9871" y="80302"/>
                      <a:pt x="9618" y="79239"/>
                      <a:pt x="9339" y="78100"/>
                    </a:cubicBezTo>
                    <a:cubicBezTo>
                      <a:pt x="9213" y="77569"/>
                      <a:pt x="9112" y="77012"/>
                      <a:pt x="9036" y="76481"/>
                    </a:cubicBezTo>
                    <a:cubicBezTo>
                      <a:pt x="9010" y="76202"/>
                      <a:pt x="8960" y="75873"/>
                      <a:pt x="8884" y="75595"/>
                    </a:cubicBezTo>
                    <a:cubicBezTo>
                      <a:pt x="8858" y="75468"/>
                      <a:pt x="8783" y="75367"/>
                      <a:pt x="8707" y="75291"/>
                    </a:cubicBezTo>
                    <a:cubicBezTo>
                      <a:pt x="8504" y="75165"/>
                      <a:pt x="8226" y="75165"/>
                      <a:pt x="7770" y="75241"/>
                    </a:cubicBezTo>
                    <a:cubicBezTo>
                      <a:pt x="6884" y="75468"/>
                      <a:pt x="6733" y="75671"/>
                      <a:pt x="6707" y="75823"/>
                    </a:cubicBezTo>
                    <a:cubicBezTo>
                      <a:pt x="6682" y="75873"/>
                      <a:pt x="6682" y="76000"/>
                      <a:pt x="6834" y="76177"/>
                    </a:cubicBezTo>
                    <a:cubicBezTo>
                      <a:pt x="6960" y="76304"/>
                      <a:pt x="7011" y="76430"/>
                      <a:pt x="7087" y="76582"/>
                    </a:cubicBezTo>
                    <a:cubicBezTo>
                      <a:pt x="7315" y="77215"/>
                      <a:pt x="7365" y="77949"/>
                      <a:pt x="7391" y="78607"/>
                    </a:cubicBezTo>
                    <a:cubicBezTo>
                      <a:pt x="7441" y="79087"/>
                      <a:pt x="7467" y="79594"/>
                      <a:pt x="7593" y="80100"/>
                    </a:cubicBezTo>
                    <a:lnTo>
                      <a:pt x="7871" y="81517"/>
                    </a:lnTo>
                    <a:cubicBezTo>
                      <a:pt x="8150" y="83010"/>
                      <a:pt x="8454" y="84554"/>
                      <a:pt x="8884" y="85996"/>
                    </a:cubicBezTo>
                    <a:cubicBezTo>
                      <a:pt x="8833" y="85845"/>
                      <a:pt x="8757" y="85718"/>
                      <a:pt x="8707" y="85566"/>
                    </a:cubicBezTo>
                    <a:cubicBezTo>
                      <a:pt x="8529" y="85187"/>
                      <a:pt x="8352" y="84807"/>
                      <a:pt x="8099" y="84453"/>
                    </a:cubicBezTo>
                    <a:cubicBezTo>
                      <a:pt x="7618" y="83820"/>
                      <a:pt x="6986" y="83187"/>
                      <a:pt x="6226" y="82656"/>
                    </a:cubicBezTo>
                    <a:cubicBezTo>
                      <a:pt x="5189" y="81897"/>
                      <a:pt x="3569" y="80808"/>
                      <a:pt x="1899" y="80530"/>
                    </a:cubicBezTo>
                    <a:cubicBezTo>
                      <a:pt x="1696" y="80505"/>
                      <a:pt x="1545" y="80429"/>
                      <a:pt x="1393" y="80378"/>
                    </a:cubicBezTo>
                    <a:cubicBezTo>
                      <a:pt x="1291" y="80353"/>
                      <a:pt x="1165" y="80277"/>
                      <a:pt x="1064" y="80252"/>
                    </a:cubicBezTo>
                    <a:cubicBezTo>
                      <a:pt x="861" y="80176"/>
                      <a:pt x="684" y="80403"/>
                      <a:pt x="406" y="81061"/>
                    </a:cubicBezTo>
                    <a:cubicBezTo>
                      <a:pt x="1" y="82048"/>
                      <a:pt x="26" y="82150"/>
                      <a:pt x="153" y="82251"/>
                    </a:cubicBezTo>
                    <a:cubicBezTo>
                      <a:pt x="178" y="82276"/>
                      <a:pt x="279" y="82302"/>
                      <a:pt x="380" y="82200"/>
                    </a:cubicBezTo>
                    <a:cubicBezTo>
                      <a:pt x="735" y="82251"/>
                      <a:pt x="2582" y="83061"/>
                      <a:pt x="3316" y="83440"/>
                    </a:cubicBezTo>
                    <a:cubicBezTo>
                      <a:pt x="4303" y="83972"/>
                      <a:pt x="5417" y="84579"/>
                      <a:pt x="6176" y="85490"/>
                    </a:cubicBezTo>
                    <a:cubicBezTo>
                      <a:pt x="6555" y="85946"/>
                      <a:pt x="6809" y="86477"/>
                      <a:pt x="7087" y="86958"/>
                    </a:cubicBezTo>
                    <a:cubicBezTo>
                      <a:pt x="7239" y="87262"/>
                      <a:pt x="7441" y="87591"/>
                      <a:pt x="7618" y="87895"/>
                    </a:cubicBezTo>
                    <a:cubicBezTo>
                      <a:pt x="8099" y="88654"/>
                      <a:pt x="8757" y="89388"/>
                      <a:pt x="9592" y="90122"/>
                    </a:cubicBezTo>
                    <a:cubicBezTo>
                      <a:pt x="9896" y="90375"/>
                      <a:pt x="10250" y="90628"/>
                      <a:pt x="10554" y="90856"/>
                    </a:cubicBezTo>
                    <a:cubicBezTo>
                      <a:pt x="11010" y="91159"/>
                      <a:pt x="11490" y="91488"/>
                      <a:pt x="11819" y="91868"/>
                    </a:cubicBezTo>
                    <a:cubicBezTo>
                      <a:pt x="13060" y="93159"/>
                      <a:pt x="14325" y="94652"/>
                      <a:pt x="15489" y="96170"/>
                    </a:cubicBezTo>
                    <a:cubicBezTo>
                      <a:pt x="18121" y="99536"/>
                      <a:pt x="21690" y="106698"/>
                      <a:pt x="26574" y="108951"/>
                    </a:cubicBezTo>
                    <a:cubicBezTo>
                      <a:pt x="26169" y="115531"/>
                      <a:pt x="25789" y="118947"/>
                      <a:pt x="26093" y="125527"/>
                    </a:cubicBezTo>
                    <a:cubicBezTo>
                      <a:pt x="26802" y="139978"/>
                      <a:pt x="27105" y="154454"/>
                      <a:pt x="27055" y="168930"/>
                    </a:cubicBezTo>
                    <a:cubicBezTo>
                      <a:pt x="26751" y="168677"/>
                      <a:pt x="26473" y="168449"/>
                      <a:pt x="26194" y="168221"/>
                    </a:cubicBezTo>
                    <a:cubicBezTo>
                      <a:pt x="25941" y="168044"/>
                      <a:pt x="23132" y="165007"/>
                      <a:pt x="22828" y="164450"/>
                    </a:cubicBezTo>
                    <a:cubicBezTo>
                      <a:pt x="22044" y="162982"/>
                      <a:pt x="21158" y="161540"/>
                      <a:pt x="20171" y="160275"/>
                    </a:cubicBezTo>
                    <a:cubicBezTo>
                      <a:pt x="19969" y="159996"/>
                      <a:pt x="19716" y="159718"/>
                      <a:pt x="19488" y="159465"/>
                    </a:cubicBezTo>
                    <a:cubicBezTo>
                      <a:pt x="19285" y="159237"/>
                      <a:pt x="19083" y="158984"/>
                      <a:pt x="18880" y="158756"/>
                    </a:cubicBezTo>
                    <a:lnTo>
                      <a:pt x="18880" y="158478"/>
                    </a:lnTo>
                    <a:cubicBezTo>
                      <a:pt x="18880" y="158301"/>
                      <a:pt x="18880" y="158123"/>
                      <a:pt x="18906" y="157946"/>
                    </a:cubicBezTo>
                    <a:cubicBezTo>
                      <a:pt x="19083" y="157086"/>
                      <a:pt x="19159" y="156327"/>
                      <a:pt x="19159" y="155643"/>
                    </a:cubicBezTo>
                    <a:cubicBezTo>
                      <a:pt x="19159" y="154909"/>
                      <a:pt x="19235" y="154175"/>
                      <a:pt x="19285" y="153441"/>
                    </a:cubicBezTo>
                    <a:cubicBezTo>
                      <a:pt x="19361" y="152758"/>
                      <a:pt x="19412" y="151999"/>
                      <a:pt x="19412" y="151290"/>
                    </a:cubicBezTo>
                    <a:cubicBezTo>
                      <a:pt x="19412" y="150632"/>
                      <a:pt x="19386" y="149974"/>
                      <a:pt x="19361" y="149316"/>
                    </a:cubicBezTo>
                    <a:lnTo>
                      <a:pt x="19361" y="148709"/>
                    </a:lnTo>
                    <a:cubicBezTo>
                      <a:pt x="19361" y="148355"/>
                      <a:pt x="19361" y="147975"/>
                      <a:pt x="19260" y="147621"/>
                    </a:cubicBezTo>
                    <a:cubicBezTo>
                      <a:pt x="19209" y="147342"/>
                      <a:pt x="19209" y="147064"/>
                      <a:pt x="19235" y="146735"/>
                    </a:cubicBezTo>
                    <a:cubicBezTo>
                      <a:pt x="19260" y="146355"/>
                      <a:pt x="19285" y="145950"/>
                      <a:pt x="19108" y="145520"/>
                    </a:cubicBezTo>
                    <a:cubicBezTo>
                      <a:pt x="19032" y="145343"/>
                      <a:pt x="18779" y="145318"/>
                      <a:pt x="18146" y="145267"/>
                    </a:cubicBezTo>
                    <a:cubicBezTo>
                      <a:pt x="17716" y="145216"/>
                      <a:pt x="17590" y="145292"/>
                      <a:pt x="17564" y="145318"/>
                    </a:cubicBezTo>
                    <a:lnTo>
                      <a:pt x="17488" y="145394"/>
                    </a:lnTo>
                    <a:lnTo>
                      <a:pt x="17488" y="145444"/>
                    </a:lnTo>
                    <a:cubicBezTo>
                      <a:pt x="17640" y="148431"/>
                      <a:pt x="17767" y="151113"/>
                      <a:pt x="17590" y="153796"/>
                    </a:cubicBezTo>
                    <a:cubicBezTo>
                      <a:pt x="17564" y="154125"/>
                      <a:pt x="17564" y="154479"/>
                      <a:pt x="17564" y="154808"/>
                    </a:cubicBezTo>
                    <a:cubicBezTo>
                      <a:pt x="17564" y="155491"/>
                      <a:pt x="17514" y="156149"/>
                      <a:pt x="17387" y="156782"/>
                    </a:cubicBezTo>
                    <a:cubicBezTo>
                      <a:pt x="17337" y="156706"/>
                      <a:pt x="17261" y="156630"/>
                      <a:pt x="17210" y="156554"/>
                    </a:cubicBezTo>
                    <a:lnTo>
                      <a:pt x="16552" y="155694"/>
                    </a:lnTo>
                    <a:cubicBezTo>
                      <a:pt x="15034" y="153669"/>
                      <a:pt x="13009" y="152075"/>
                      <a:pt x="11035" y="150455"/>
                    </a:cubicBezTo>
                    <a:cubicBezTo>
                      <a:pt x="10478" y="149974"/>
                      <a:pt x="9871" y="149493"/>
                      <a:pt x="9339" y="149038"/>
                    </a:cubicBezTo>
                    <a:cubicBezTo>
                      <a:pt x="8909" y="148684"/>
                      <a:pt x="8479" y="148304"/>
                      <a:pt x="7973" y="148026"/>
                    </a:cubicBezTo>
                    <a:cubicBezTo>
                      <a:pt x="7467" y="147722"/>
                      <a:pt x="6986" y="147342"/>
                      <a:pt x="6555" y="147013"/>
                    </a:cubicBezTo>
                    <a:cubicBezTo>
                      <a:pt x="5822" y="146457"/>
                      <a:pt x="5088" y="145900"/>
                      <a:pt x="4202" y="145520"/>
                    </a:cubicBezTo>
                    <a:cubicBezTo>
                      <a:pt x="3898" y="145394"/>
                      <a:pt x="3645" y="145773"/>
                      <a:pt x="3392" y="146102"/>
                    </a:cubicBezTo>
                    <a:cubicBezTo>
                      <a:pt x="3215" y="146330"/>
                      <a:pt x="3139" y="146532"/>
                      <a:pt x="3164" y="146684"/>
                    </a:cubicBezTo>
                    <a:cubicBezTo>
                      <a:pt x="3164" y="146735"/>
                      <a:pt x="3215" y="146811"/>
                      <a:pt x="3291" y="146861"/>
                    </a:cubicBezTo>
                    <a:cubicBezTo>
                      <a:pt x="4430" y="147570"/>
                      <a:pt x="5417" y="148228"/>
                      <a:pt x="6328" y="148835"/>
                    </a:cubicBezTo>
                    <a:lnTo>
                      <a:pt x="6176" y="148937"/>
                    </a:lnTo>
                    <a:lnTo>
                      <a:pt x="6581" y="149013"/>
                    </a:lnTo>
                    <a:cubicBezTo>
                      <a:pt x="6859" y="149089"/>
                      <a:pt x="7441" y="149620"/>
                      <a:pt x="7770" y="149949"/>
                    </a:cubicBezTo>
                    <a:lnTo>
                      <a:pt x="7821" y="149974"/>
                    </a:lnTo>
                    <a:cubicBezTo>
                      <a:pt x="7467" y="150000"/>
                      <a:pt x="6809" y="150101"/>
                      <a:pt x="5442" y="150354"/>
                    </a:cubicBezTo>
                    <a:cubicBezTo>
                      <a:pt x="2936" y="150784"/>
                      <a:pt x="2911" y="150885"/>
                      <a:pt x="2886" y="150961"/>
                    </a:cubicBezTo>
                    <a:cubicBezTo>
                      <a:pt x="2709" y="151265"/>
                      <a:pt x="2835" y="151619"/>
                      <a:pt x="2962" y="151974"/>
                    </a:cubicBezTo>
                    <a:cubicBezTo>
                      <a:pt x="3012" y="152100"/>
                      <a:pt x="3063" y="152227"/>
                      <a:pt x="3088" y="152303"/>
                    </a:cubicBezTo>
                    <a:lnTo>
                      <a:pt x="3164" y="152505"/>
                    </a:lnTo>
                    <a:lnTo>
                      <a:pt x="3316" y="152429"/>
                    </a:lnTo>
                    <a:cubicBezTo>
                      <a:pt x="3670" y="152277"/>
                      <a:pt x="9086" y="151518"/>
                      <a:pt x="10174" y="152024"/>
                    </a:cubicBezTo>
                    <a:cubicBezTo>
                      <a:pt x="10858" y="152353"/>
                      <a:pt x="11516" y="152783"/>
                      <a:pt x="12275" y="153492"/>
                    </a:cubicBezTo>
                    <a:cubicBezTo>
                      <a:pt x="13540" y="154631"/>
                      <a:pt x="14603" y="155972"/>
                      <a:pt x="15692" y="157288"/>
                    </a:cubicBezTo>
                    <a:cubicBezTo>
                      <a:pt x="16754" y="158604"/>
                      <a:pt x="17868" y="159971"/>
                      <a:pt x="18880" y="161363"/>
                    </a:cubicBezTo>
                    <a:cubicBezTo>
                      <a:pt x="19361" y="161995"/>
                      <a:pt x="19791" y="162653"/>
                      <a:pt x="20222" y="163337"/>
                    </a:cubicBezTo>
                    <a:lnTo>
                      <a:pt x="21158" y="164754"/>
                    </a:lnTo>
                    <a:cubicBezTo>
                      <a:pt x="21057" y="164678"/>
                      <a:pt x="21006" y="164653"/>
                      <a:pt x="20905" y="164602"/>
                    </a:cubicBezTo>
                    <a:cubicBezTo>
                      <a:pt x="20399" y="164298"/>
                      <a:pt x="19969" y="164121"/>
                      <a:pt x="19538" y="163995"/>
                    </a:cubicBezTo>
                    <a:cubicBezTo>
                      <a:pt x="19108" y="163868"/>
                      <a:pt x="18703" y="163742"/>
                      <a:pt x="18248" y="163590"/>
                    </a:cubicBezTo>
                    <a:cubicBezTo>
                      <a:pt x="17058" y="163210"/>
                      <a:pt x="15793" y="162831"/>
                      <a:pt x="14527" y="162527"/>
                    </a:cubicBezTo>
                    <a:cubicBezTo>
                      <a:pt x="14274" y="162476"/>
                      <a:pt x="14021" y="162451"/>
                      <a:pt x="13768" y="162375"/>
                    </a:cubicBezTo>
                    <a:cubicBezTo>
                      <a:pt x="12275" y="162071"/>
                      <a:pt x="10757" y="161717"/>
                      <a:pt x="9213" y="161945"/>
                    </a:cubicBezTo>
                    <a:cubicBezTo>
                      <a:pt x="8909" y="161970"/>
                      <a:pt x="8858" y="162375"/>
                      <a:pt x="8833" y="162881"/>
                    </a:cubicBezTo>
                    <a:cubicBezTo>
                      <a:pt x="8783" y="163286"/>
                      <a:pt x="8858" y="163413"/>
                      <a:pt x="8909" y="163489"/>
                    </a:cubicBezTo>
                    <a:cubicBezTo>
                      <a:pt x="8960" y="163539"/>
                      <a:pt x="9010" y="163590"/>
                      <a:pt x="9086" y="163590"/>
                    </a:cubicBezTo>
                    <a:lnTo>
                      <a:pt x="9618" y="163615"/>
                    </a:lnTo>
                    <a:cubicBezTo>
                      <a:pt x="11364" y="163666"/>
                      <a:pt x="13313" y="163767"/>
                      <a:pt x="14907" y="164400"/>
                    </a:cubicBezTo>
                    <a:cubicBezTo>
                      <a:pt x="15464" y="164627"/>
                      <a:pt x="16096" y="164779"/>
                      <a:pt x="16679" y="164906"/>
                    </a:cubicBezTo>
                    <a:cubicBezTo>
                      <a:pt x="17488" y="165108"/>
                      <a:pt x="18273" y="165285"/>
                      <a:pt x="19032" y="165690"/>
                    </a:cubicBezTo>
                    <a:cubicBezTo>
                      <a:pt x="21158" y="166905"/>
                      <a:pt x="26473" y="173915"/>
                      <a:pt x="26979" y="174396"/>
                    </a:cubicBezTo>
                    <a:cubicBezTo>
                      <a:pt x="26928" y="180571"/>
                      <a:pt x="26827" y="183608"/>
                      <a:pt x="26599" y="189809"/>
                    </a:cubicBezTo>
                    <a:cubicBezTo>
                      <a:pt x="25992" y="208638"/>
                      <a:pt x="24575" y="227416"/>
                      <a:pt x="24676" y="246270"/>
                    </a:cubicBezTo>
                    <a:cubicBezTo>
                      <a:pt x="24701" y="254900"/>
                      <a:pt x="24144" y="263581"/>
                      <a:pt x="23664" y="272210"/>
                    </a:cubicBezTo>
                    <a:cubicBezTo>
                      <a:pt x="23410" y="276994"/>
                      <a:pt x="24043" y="281726"/>
                      <a:pt x="23790" y="286535"/>
                    </a:cubicBezTo>
                    <a:cubicBezTo>
                      <a:pt x="23765" y="286990"/>
                      <a:pt x="23765" y="287420"/>
                      <a:pt x="23714" y="287901"/>
                    </a:cubicBezTo>
                    <a:cubicBezTo>
                      <a:pt x="23461" y="292912"/>
                      <a:pt x="23284" y="297872"/>
                      <a:pt x="23132" y="302858"/>
                    </a:cubicBezTo>
                    <a:cubicBezTo>
                      <a:pt x="22778" y="312677"/>
                      <a:pt x="22525" y="322522"/>
                      <a:pt x="22196" y="332316"/>
                    </a:cubicBezTo>
                    <a:lnTo>
                      <a:pt x="32572" y="332468"/>
                    </a:lnTo>
                    <a:cubicBezTo>
                      <a:pt x="33812" y="315385"/>
                      <a:pt x="33205" y="298277"/>
                      <a:pt x="34192" y="281169"/>
                    </a:cubicBezTo>
                    <a:cubicBezTo>
                      <a:pt x="34951" y="267933"/>
                      <a:pt x="34698" y="254647"/>
                      <a:pt x="35052" y="241436"/>
                    </a:cubicBezTo>
                    <a:cubicBezTo>
                      <a:pt x="35558" y="222759"/>
                      <a:pt x="35963" y="204082"/>
                      <a:pt x="36950" y="185430"/>
                    </a:cubicBezTo>
                    <a:cubicBezTo>
                      <a:pt x="37633" y="172017"/>
                      <a:pt x="37380" y="161818"/>
                      <a:pt x="37254" y="148431"/>
                    </a:cubicBezTo>
                    <a:cubicBezTo>
                      <a:pt x="37330" y="148329"/>
                      <a:pt x="38620" y="144356"/>
                      <a:pt x="38646" y="144280"/>
                    </a:cubicBezTo>
                    <a:cubicBezTo>
                      <a:pt x="38975" y="143420"/>
                      <a:pt x="39987" y="140737"/>
                      <a:pt x="41101" y="139193"/>
                    </a:cubicBezTo>
                    <a:cubicBezTo>
                      <a:pt x="41759" y="138232"/>
                      <a:pt x="42568" y="136359"/>
                      <a:pt x="43707" y="135220"/>
                    </a:cubicBezTo>
                    <a:cubicBezTo>
                      <a:pt x="44593" y="134359"/>
                      <a:pt x="45555" y="133575"/>
                      <a:pt x="46567" y="132790"/>
                    </a:cubicBezTo>
                    <a:cubicBezTo>
                      <a:pt x="47478" y="132056"/>
                      <a:pt x="48592" y="131474"/>
                      <a:pt x="50009" y="130842"/>
                    </a:cubicBezTo>
                    <a:cubicBezTo>
                      <a:pt x="50616" y="130589"/>
                      <a:pt x="51173" y="130260"/>
                      <a:pt x="51730" y="129981"/>
                    </a:cubicBezTo>
                    <a:cubicBezTo>
                      <a:pt x="52312" y="129652"/>
                      <a:pt x="52945" y="129323"/>
                      <a:pt x="53577" y="129070"/>
                    </a:cubicBezTo>
                    <a:cubicBezTo>
                      <a:pt x="54514" y="128691"/>
                      <a:pt x="55475" y="128387"/>
                      <a:pt x="56437" y="128083"/>
                    </a:cubicBezTo>
                    <a:cubicBezTo>
                      <a:pt x="56943" y="127931"/>
                      <a:pt x="57424" y="127754"/>
                      <a:pt x="57930" y="127602"/>
                    </a:cubicBezTo>
                    <a:cubicBezTo>
                      <a:pt x="59322" y="127121"/>
                      <a:pt x="61549" y="126109"/>
                      <a:pt x="62916" y="125527"/>
                    </a:cubicBezTo>
                    <a:cubicBezTo>
                      <a:pt x="63397" y="125299"/>
                      <a:pt x="63802" y="125097"/>
                      <a:pt x="64004" y="125046"/>
                    </a:cubicBezTo>
                    <a:cubicBezTo>
                      <a:pt x="64257" y="125147"/>
                      <a:pt x="64536" y="125274"/>
                      <a:pt x="64789" y="125350"/>
                    </a:cubicBezTo>
                    <a:lnTo>
                      <a:pt x="64890" y="125401"/>
                    </a:lnTo>
                    <a:cubicBezTo>
                      <a:pt x="65345" y="125552"/>
                      <a:pt x="65852" y="125704"/>
                      <a:pt x="66408" y="125780"/>
                    </a:cubicBezTo>
                    <a:cubicBezTo>
                      <a:pt x="66611" y="125805"/>
                      <a:pt x="66864" y="125856"/>
                      <a:pt x="67092" y="125907"/>
                    </a:cubicBezTo>
                    <a:cubicBezTo>
                      <a:pt x="67319" y="125932"/>
                      <a:pt x="67497" y="125983"/>
                      <a:pt x="67724" y="126033"/>
                    </a:cubicBezTo>
                    <a:cubicBezTo>
                      <a:pt x="68129" y="126084"/>
                      <a:pt x="68585" y="126160"/>
                      <a:pt x="69066" y="126109"/>
                    </a:cubicBezTo>
                    <a:cubicBezTo>
                      <a:pt x="69268" y="126109"/>
                      <a:pt x="69471" y="126109"/>
                      <a:pt x="69698" y="126160"/>
                    </a:cubicBezTo>
                    <a:cubicBezTo>
                      <a:pt x="70027" y="126185"/>
                      <a:pt x="70407" y="126210"/>
                      <a:pt x="70837" y="126109"/>
                    </a:cubicBezTo>
                    <a:cubicBezTo>
                      <a:pt x="70964" y="126084"/>
                      <a:pt x="71116" y="126059"/>
                      <a:pt x="71242" y="125983"/>
                    </a:cubicBezTo>
                    <a:cubicBezTo>
                      <a:pt x="71647" y="125780"/>
                      <a:pt x="72103" y="125704"/>
                      <a:pt x="72558" y="125654"/>
                    </a:cubicBezTo>
                    <a:cubicBezTo>
                      <a:pt x="72786" y="125603"/>
                      <a:pt x="72988" y="125578"/>
                      <a:pt x="73191" y="125527"/>
                    </a:cubicBezTo>
                    <a:cubicBezTo>
                      <a:pt x="73798" y="125350"/>
                      <a:pt x="74380" y="125097"/>
                      <a:pt x="74886" y="124844"/>
                    </a:cubicBezTo>
                    <a:cubicBezTo>
                      <a:pt x="75064" y="124768"/>
                      <a:pt x="75291" y="124667"/>
                      <a:pt x="75469" y="124565"/>
                    </a:cubicBezTo>
                    <a:cubicBezTo>
                      <a:pt x="75595" y="124515"/>
                      <a:pt x="75772" y="124439"/>
                      <a:pt x="75899" y="124388"/>
                    </a:cubicBezTo>
                    <a:cubicBezTo>
                      <a:pt x="76557" y="124085"/>
                      <a:pt x="77189" y="123806"/>
                      <a:pt x="77847" y="123654"/>
                    </a:cubicBezTo>
                    <a:cubicBezTo>
                      <a:pt x="77974" y="123629"/>
                      <a:pt x="78075" y="123578"/>
                      <a:pt x="78202" y="123553"/>
                    </a:cubicBezTo>
                    <a:cubicBezTo>
                      <a:pt x="78632" y="123427"/>
                      <a:pt x="79062" y="123325"/>
                      <a:pt x="79467" y="123376"/>
                    </a:cubicBezTo>
                    <a:cubicBezTo>
                      <a:pt x="80024" y="123401"/>
                      <a:pt x="80631" y="123452"/>
                      <a:pt x="81163" y="123654"/>
                    </a:cubicBezTo>
                    <a:cubicBezTo>
                      <a:pt x="81669" y="123831"/>
                      <a:pt x="82049" y="123173"/>
                      <a:pt x="82175" y="122946"/>
                    </a:cubicBezTo>
                    <a:cubicBezTo>
                      <a:pt x="82428" y="122541"/>
                      <a:pt x="82504" y="122237"/>
                      <a:pt x="82403" y="122009"/>
                    </a:cubicBezTo>
                    <a:cubicBezTo>
                      <a:pt x="82352" y="121883"/>
                      <a:pt x="82251" y="121756"/>
                      <a:pt x="82124" y="121731"/>
                    </a:cubicBezTo>
                    <a:cubicBezTo>
                      <a:pt x="81795" y="121604"/>
                      <a:pt x="81492" y="121503"/>
                      <a:pt x="81036" y="121478"/>
                    </a:cubicBezTo>
                    <a:cubicBezTo>
                      <a:pt x="80252" y="121275"/>
                      <a:pt x="79265" y="121250"/>
                      <a:pt x="78379" y="121402"/>
                    </a:cubicBezTo>
                    <a:cubicBezTo>
                      <a:pt x="77721" y="121528"/>
                      <a:pt x="76936" y="121655"/>
                      <a:pt x="76228" y="121984"/>
                    </a:cubicBezTo>
                    <a:cubicBezTo>
                      <a:pt x="75924" y="122111"/>
                      <a:pt x="75595" y="122237"/>
                      <a:pt x="75291" y="122313"/>
                    </a:cubicBezTo>
                    <a:cubicBezTo>
                      <a:pt x="74937" y="122440"/>
                      <a:pt x="74633" y="122541"/>
                      <a:pt x="74279" y="122693"/>
                    </a:cubicBezTo>
                    <a:cubicBezTo>
                      <a:pt x="74153" y="122769"/>
                      <a:pt x="74026" y="122819"/>
                      <a:pt x="73925" y="122895"/>
                    </a:cubicBezTo>
                    <a:cubicBezTo>
                      <a:pt x="73672" y="123022"/>
                      <a:pt x="73419" y="123148"/>
                      <a:pt x="73166" y="123199"/>
                    </a:cubicBezTo>
                    <a:cubicBezTo>
                      <a:pt x="72988" y="123249"/>
                      <a:pt x="72786" y="123300"/>
                      <a:pt x="72634" y="123325"/>
                    </a:cubicBezTo>
                    <a:cubicBezTo>
                      <a:pt x="72406" y="123376"/>
                      <a:pt x="72153" y="123427"/>
                      <a:pt x="71925" y="123502"/>
                    </a:cubicBezTo>
                    <a:lnTo>
                      <a:pt x="71850" y="123528"/>
                    </a:lnTo>
                    <a:cubicBezTo>
                      <a:pt x="71267" y="123680"/>
                      <a:pt x="70736" y="123806"/>
                      <a:pt x="70230" y="123806"/>
                    </a:cubicBezTo>
                    <a:cubicBezTo>
                      <a:pt x="69521" y="123806"/>
                      <a:pt x="68813" y="123705"/>
                      <a:pt x="68104" y="123578"/>
                    </a:cubicBezTo>
                    <a:cubicBezTo>
                      <a:pt x="67572" y="123452"/>
                      <a:pt x="66864" y="123325"/>
                      <a:pt x="66231" y="123123"/>
                    </a:cubicBezTo>
                    <a:cubicBezTo>
                      <a:pt x="67041" y="122440"/>
                      <a:pt x="67724" y="121731"/>
                      <a:pt x="68357" y="120921"/>
                    </a:cubicBezTo>
                    <a:cubicBezTo>
                      <a:pt x="69015" y="120137"/>
                      <a:pt x="69622" y="119327"/>
                      <a:pt x="70230" y="118492"/>
                    </a:cubicBezTo>
                    <a:cubicBezTo>
                      <a:pt x="70483" y="118137"/>
                      <a:pt x="70761" y="117758"/>
                      <a:pt x="71014" y="117429"/>
                    </a:cubicBezTo>
                    <a:lnTo>
                      <a:pt x="71343" y="116998"/>
                    </a:lnTo>
                    <a:cubicBezTo>
                      <a:pt x="72432" y="115480"/>
                      <a:pt x="73495" y="114088"/>
                      <a:pt x="74886" y="113050"/>
                    </a:cubicBezTo>
                    <a:cubicBezTo>
                      <a:pt x="75317" y="112696"/>
                      <a:pt x="75798" y="112392"/>
                      <a:pt x="76304" y="112038"/>
                    </a:cubicBezTo>
                    <a:cubicBezTo>
                      <a:pt x="76785" y="111734"/>
                      <a:pt x="77291" y="111380"/>
                      <a:pt x="77746" y="111000"/>
                    </a:cubicBezTo>
                    <a:cubicBezTo>
                      <a:pt x="78683" y="110292"/>
                      <a:pt x="79746" y="109457"/>
                      <a:pt x="80581" y="108242"/>
                    </a:cubicBezTo>
                    <a:cubicBezTo>
                      <a:pt x="81112" y="107457"/>
                      <a:pt x="81137" y="106597"/>
                      <a:pt x="80606" y="106116"/>
                    </a:cubicBezTo>
                    <a:cubicBezTo>
                      <a:pt x="80353" y="105914"/>
                      <a:pt x="80075" y="105812"/>
                      <a:pt x="79821" y="105863"/>
                    </a:cubicBezTo>
                    <a:cubicBezTo>
                      <a:pt x="79568" y="105939"/>
                      <a:pt x="79341" y="106116"/>
                      <a:pt x="79189" y="106470"/>
                    </a:cubicBezTo>
                    <a:cubicBezTo>
                      <a:pt x="78860" y="107052"/>
                      <a:pt x="78455" y="107710"/>
                      <a:pt x="77468" y="108571"/>
                    </a:cubicBezTo>
                    <a:cubicBezTo>
                      <a:pt x="76860" y="109077"/>
                      <a:pt x="76177" y="109533"/>
                      <a:pt x="75443" y="110039"/>
                    </a:cubicBezTo>
                    <a:cubicBezTo>
                      <a:pt x="75190" y="110241"/>
                      <a:pt x="74912" y="110418"/>
                      <a:pt x="74659" y="110621"/>
                    </a:cubicBezTo>
                    <a:cubicBezTo>
                      <a:pt x="73520" y="111380"/>
                      <a:pt x="72432" y="112367"/>
                      <a:pt x="71546" y="113329"/>
                    </a:cubicBezTo>
                    <a:cubicBezTo>
                      <a:pt x="70356" y="114695"/>
                      <a:pt x="69319" y="116113"/>
                      <a:pt x="68332" y="117505"/>
                    </a:cubicBezTo>
                    <a:cubicBezTo>
                      <a:pt x="68053" y="117884"/>
                      <a:pt x="67800" y="118264"/>
                      <a:pt x="67497" y="118643"/>
                    </a:cubicBezTo>
                    <a:cubicBezTo>
                      <a:pt x="66839" y="119580"/>
                      <a:pt x="66155" y="120364"/>
                      <a:pt x="65396" y="120997"/>
                    </a:cubicBezTo>
                    <a:cubicBezTo>
                      <a:pt x="64637" y="121680"/>
                      <a:pt x="63751" y="122262"/>
                      <a:pt x="62891" y="122870"/>
                    </a:cubicBezTo>
                    <a:cubicBezTo>
                      <a:pt x="61600" y="123680"/>
                      <a:pt x="60385" y="124312"/>
                      <a:pt x="59246" y="124717"/>
                    </a:cubicBezTo>
                    <a:cubicBezTo>
                      <a:pt x="58487" y="125021"/>
                      <a:pt x="57702" y="125274"/>
                      <a:pt x="56943" y="125527"/>
                    </a:cubicBezTo>
                    <a:cubicBezTo>
                      <a:pt x="56311" y="125704"/>
                      <a:pt x="55678" y="125932"/>
                      <a:pt x="55045" y="126160"/>
                    </a:cubicBezTo>
                    <a:cubicBezTo>
                      <a:pt x="54083" y="126489"/>
                      <a:pt x="53274" y="126818"/>
                      <a:pt x="52514" y="127096"/>
                    </a:cubicBezTo>
                    <a:lnTo>
                      <a:pt x="52692" y="126539"/>
                    </a:lnTo>
                    <a:cubicBezTo>
                      <a:pt x="52818" y="126160"/>
                      <a:pt x="52945" y="125780"/>
                      <a:pt x="53071" y="125426"/>
                    </a:cubicBezTo>
                    <a:cubicBezTo>
                      <a:pt x="53198" y="125097"/>
                      <a:pt x="53299" y="124793"/>
                      <a:pt x="53400" y="124464"/>
                    </a:cubicBezTo>
                    <a:cubicBezTo>
                      <a:pt x="53577" y="123831"/>
                      <a:pt x="53805" y="123173"/>
                      <a:pt x="53932" y="122490"/>
                    </a:cubicBezTo>
                    <a:cubicBezTo>
                      <a:pt x="54033" y="122060"/>
                      <a:pt x="54159" y="121680"/>
                      <a:pt x="54286" y="121275"/>
                    </a:cubicBezTo>
                    <a:cubicBezTo>
                      <a:pt x="54438" y="120845"/>
                      <a:pt x="54590" y="120364"/>
                      <a:pt x="54666" y="119883"/>
                    </a:cubicBezTo>
                    <a:lnTo>
                      <a:pt x="54691" y="119757"/>
                    </a:lnTo>
                    <a:cubicBezTo>
                      <a:pt x="54716" y="119605"/>
                      <a:pt x="54767" y="119453"/>
                      <a:pt x="54767" y="119276"/>
                    </a:cubicBezTo>
                    <a:cubicBezTo>
                      <a:pt x="54792" y="118466"/>
                      <a:pt x="55020" y="117732"/>
                      <a:pt x="55298" y="116922"/>
                    </a:cubicBezTo>
                    <a:cubicBezTo>
                      <a:pt x="55399" y="116669"/>
                      <a:pt x="55450" y="116416"/>
                      <a:pt x="55551" y="116163"/>
                    </a:cubicBezTo>
                    <a:cubicBezTo>
                      <a:pt x="55804" y="115303"/>
                      <a:pt x="55956" y="114442"/>
                      <a:pt x="56108" y="113632"/>
                    </a:cubicBezTo>
                    <a:cubicBezTo>
                      <a:pt x="56209" y="113177"/>
                      <a:pt x="56285" y="112721"/>
                      <a:pt x="56412" y="112266"/>
                    </a:cubicBezTo>
                    <a:cubicBezTo>
                      <a:pt x="56462" y="111962"/>
                      <a:pt x="56564" y="111608"/>
                      <a:pt x="56614" y="111279"/>
                    </a:cubicBezTo>
                    <a:cubicBezTo>
                      <a:pt x="56842" y="110216"/>
                      <a:pt x="57095" y="109077"/>
                      <a:pt x="57424" y="107989"/>
                    </a:cubicBezTo>
                    <a:cubicBezTo>
                      <a:pt x="57551" y="107584"/>
                      <a:pt x="57627" y="107179"/>
                      <a:pt x="57728" y="106774"/>
                    </a:cubicBezTo>
                    <a:cubicBezTo>
                      <a:pt x="57854" y="106167"/>
                      <a:pt x="58006" y="105559"/>
                      <a:pt x="58209" y="105003"/>
                    </a:cubicBezTo>
                    <a:cubicBezTo>
                      <a:pt x="58588" y="103914"/>
                      <a:pt x="58841" y="102801"/>
                      <a:pt x="59094" y="101738"/>
                    </a:cubicBezTo>
                    <a:lnTo>
                      <a:pt x="59145" y="101459"/>
                    </a:lnTo>
                    <a:cubicBezTo>
                      <a:pt x="59272" y="100928"/>
                      <a:pt x="58993" y="100472"/>
                      <a:pt x="58436" y="100219"/>
                    </a:cubicBezTo>
                    <a:cubicBezTo>
                      <a:pt x="58057" y="100068"/>
                      <a:pt x="57728" y="100017"/>
                      <a:pt x="57500" y="100143"/>
                    </a:cubicBezTo>
                    <a:cubicBezTo>
                      <a:pt x="57373" y="100219"/>
                      <a:pt x="57222" y="100346"/>
                      <a:pt x="57196" y="100599"/>
                    </a:cubicBezTo>
                    <a:cubicBezTo>
                      <a:pt x="57120" y="100877"/>
                      <a:pt x="57070" y="101206"/>
                      <a:pt x="56969" y="101586"/>
                    </a:cubicBezTo>
                    <a:lnTo>
                      <a:pt x="56842" y="102117"/>
                    </a:lnTo>
                    <a:lnTo>
                      <a:pt x="55804" y="105787"/>
                    </a:lnTo>
                    <a:cubicBezTo>
                      <a:pt x="55728" y="106065"/>
                      <a:pt x="55653" y="106344"/>
                      <a:pt x="55551" y="106648"/>
                    </a:cubicBezTo>
                    <a:cubicBezTo>
                      <a:pt x="55324" y="107432"/>
                      <a:pt x="55070" y="108242"/>
                      <a:pt x="54919" y="109077"/>
                    </a:cubicBezTo>
                    <a:cubicBezTo>
                      <a:pt x="54792" y="109634"/>
                      <a:pt x="54640" y="110241"/>
                      <a:pt x="54514" y="110773"/>
                    </a:cubicBezTo>
                    <a:cubicBezTo>
                      <a:pt x="54337" y="111329"/>
                      <a:pt x="54210" y="111861"/>
                      <a:pt x="54083" y="112392"/>
                    </a:cubicBezTo>
                    <a:cubicBezTo>
                      <a:pt x="54033" y="112645"/>
                      <a:pt x="54008" y="112899"/>
                      <a:pt x="53957" y="113152"/>
                    </a:cubicBezTo>
                    <a:cubicBezTo>
                      <a:pt x="53881" y="113632"/>
                      <a:pt x="53805" y="114063"/>
                      <a:pt x="53679" y="114518"/>
                    </a:cubicBezTo>
                    <a:cubicBezTo>
                      <a:pt x="53628" y="114771"/>
                      <a:pt x="53527" y="114999"/>
                      <a:pt x="53451" y="115252"/>
                    </a:cubicBezTo>
                    <a:cubicBezTo>
                      <a:pt x="53299" y="115708"/>
                      <a:pt x="53147" y="116189"/>
                      <a:pt x="53046" y="116695"/>
                    </a:cubicBezTo>
                    <a:lnTo>
                      <a:pt x="52894" y="117353"/>
                    </a:lnTo>
                    <a:cubicBezTo>
                      <a:pt x="52666" y="118238"/>
                      <a:pt x="52489" y="119200"/>
                      <a:pt x="52185" y="120086"/>
                    </a:cubicBezTo>
                    <a:lnTo>
                      <a:pt x="51983" y="120820"/>
                    </a:lnTo>
                    <a:cubicBezTo>
                      <a:pt x="51654" y="121857"/>
                      <a:pt x="51350" y="122895"/>
                      <a:pt x="50996" y="123933"/>
                    </a:cubicBezTo>
                    <a:cubicBezTo>
                      <a:pt x="50616" y="125021"/>
                      <a:pt x="50211" y="126160"/>
                      <a:pt x="49705" y="127223"/>
                    </a:cubicBezTo>
                    <a:cubicBezTo>
                      <a:pt x="49655" y="127324"/>
                      <a:pt x="49604" y="127425"/>
                      <a:pt x="49579" y="127501"/>
                    </a:cubicBezTo>
                    <a:cubicBezTo>
                      <a:pt x="49376" y="127957"/>
                      <a:pt x="49199" y="128362"/>
                      <a:pt x="48895" y="128691"/>
                    </a:cubicBezTo>
                    <a:cubicBezTo>
                      <a:pt x="48870" y="128716"/>
                      <a:pt x="48819" y="128716"/>
                      <a:pt x="48769" y="128741"/>
                    </a:cubicBezTo>
                    <a:cubicBezTo>
                      <a:pt x="48693" y="128792"/>
                      <a:pt x="48617" y="128817"/>
                      <a:pt x="48516" y="128868"/>
                    </a:cubicBezTo>
                    <a:cubicBezTo>
                      <a:pt x="45985" y="130133"/>
                      <a:pt x="43657" y="131854"/>
                      <a:pt x="41607" y="133904"/>
                    </a:cubicBezTo>
                    <a:cubicBezTo>
                      <a:pt x="40038" y="135448"/>
                      <a:pt x="38620" y="137295"/>
                      <a:pt x="37330" y="139446"/>
                    </a:cubicBezTo>
                    <a:cubicBezTo>
                      <a:pt x="37254" y="128286"/>
                      <a:pt x="37355" y="117150"/>
                      <a:pt x="37178" y="105964"/>
                    </a:cubicBezTo>
                    <a:cubicBezTo>
                      <a:pt x="37001" y="95791"/>
                      <a:pt x="37684" y="91918"/>
                      <a:pt x="37836" y="81770"/>
                    </a:cubicBezTo>
                    <a:cubicBezTo>
                      <a:pt x="38064" y="81593"/>
                      <a:pt x="50616" y="64333"/>
                      <a:pt x="51679" y="63827"/>
                    </a:cubicBezTo>
                    <a:cubicBezTo>
                      <a:pt x="54539" y="62536"/>
                      <a:pt x="57247" y="61018"/>
                      <a:pt x="59752" y="59347"/>
                    </a:cubicBezTo>
                    <a:cubicBezTo>
                      <a:pt x="60284" y="58968"/>
                      <a:pt x="60841" y="58563"/>
                      <a:pt x="61347" y="58133"/>
                    </a:cubicBezTo>
                    <a:cubicBezTo>
                      <a:pt x="61802" y="57753"/>
                      <a:pt x="62283" y="57374"/>
                      <a:pt x="62789" y="57045"/>
                    </a:cubicBezTo>
                    <a:lnTo>
                      <a:pt x="62815" y="57045"/>
                    </a:lnTo>
                    <a:cubicBezTo>
                      <a:pt x="63017" y="57070"/>
                      <a:pt x="63194" y="57070"/>
                      <a:pt x="63397" y="57095"/>
                    </a:cubicBezTo>
                    <a:cubicBezTo>
                      <a:pt x="63726" y="57120"/>
                      <a:pt x="64080" y="57171"/>
                      <a:pt x="64434" y="57222"/>
                    </a:cubicBezTo>
                    <a:cubicBezTo>
                      <a:pt x="65978" y="57627"/>
                      <a:pt x="67370" y="57854"/>
                      <a:pt x="68686" y="57905"/>
                    </a:cubicBezTo>
                    <a:cubicBezTo>
                      <a:pt x="70027" y="57981"/>
                      <a:pt x="71419" y="58209"/>
                      <a:pt x="72761" y="58386"/>
                    </a:cubicBezTo>
                    <a:cubicBezTo>
                      <a:pt x="74051" y="58588"/>
                      <a:pt x="75418" y="58765"/>
                      <a:pt x="76785" y="58867"/>
                    </a:cubicBezTo>
                    <a:cubicBezTo>
                      <a:pt x="77999" y="58917"/>
                      <a:pt x="79239" y="58968"/>
                      <a:pt x="80479" y="58968"/>
                    </a:cubicBezTo>
                    <a:cubicBezTo>
                      <a:pt x="80834" y="58968"/>
                      <a:pt x="81213" y="58968"/>
                      <a:pt x="81593" y="58993"/>
                    </a:cubicBezTo>
                    <a:cubicBezTo>
                      <a:pt x="82251" y="59018"/>
                      <a:pt x="82909" y="59094"/>
                      <a:pt x="83542" y="58968"/>
                    </a:cubicBezTo>
                    <a:cubicBezTo>
                      <a:pt x="84124" y="58867"/>
                      <a:pt x="84655" y="58917"/>
                      <a:pt x="85263" y="58993"/>
                    </a:cubicBezTo>
                    <a:cubicBezTo>
                      <a:pt x="85946" y="59094"/>
                      <a:pt x="86705" y="59196"/>
                      <a:pt x="87464" y="58943"/>
                    </a:cubicBezTo>
                    <a:cubicBezTo>
                      <a:pt x="87692" y="58867"/>
                      <a:pt x="87793" y="58386"/>
                      <a:pt x="87945" y="57348"/>
                    </a:cubicBezTo>
                    <a:cubicBezTo>
                      <a:pt x="88072" y="56488"/>
                      <a:pt x="87945" y="56412"/>
                      <a:pt x="87920" y="56336"/>
                    </a:cubicBezTo>
                    <a:cubicBezTo>
                      <a:pt x="87869" y="56311"/>
                      <a:pt x="87844" y="56285"/>
                      <a:pt x="87793" y="56285"/>
                    </a:cubicBezTo>
                    <a:cubicBezTo>
                      <a:pt x="82226" y="56235"/>
                      <a:pt x="77189" y="56184"/>
                      <a:pt x="72153" y="55577"/>
                    </a:cubicBezTo>
                    <a:cubicBezTo>
                      <a:pt x="71546" y="55526"/>
                      <a:pt x="70913" y="55450"/>
                      <a:pt x="70280" y="55425"/>
                    </a:cubicBezTo>
                    <a:cubicBezTo>
                      <a:pt x="68939" y="55324"/>
                      <a:pt x="67497" y="55197"/>
                      <a:pt x="66231" y="54817"/>
                    </a:cubicBezTo>
                    <a:cubicBezTo>
                      <a:pt x="66484" y="54640"/>
                      <a:pt x="66737" y="54463"/>
                      <a:pt x="66990" y="54286"/>
                    </a:cubicBezTo>
                    <a:cubicBezTo>
                      <a:pt x="67345" y="53704"/>
                      <a:pt x="67876" y="53324"/>
                      <a:pt x="68458" y="529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8413150" y="6286375"/>
                <a:ext cx="199325" cy="111375"/>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8468200" y="5096950"/>
                <a:ext cx="183500" cy="65775"/>
              </a:xfrm>
              <a:custGeom>
                <a:avLst/>
                <a:gdLst/>
                <a:ahLst/>
                <a:cxnLst/>
                <a:rect l="l" t="t" r="r" b="b"/>
                <a:pathLst>
                  <a:path w="7340" h="2631" extrusionOk="0">
                    <a:moveTo>
                      <a:pt x="3735" y="0"/>
                    </a:moveTo>
                    <a:cubicBezTo>
                      <a:pt x="2716" y="0"/>
                      <a:pt x="1474" y="92"/>
                      <a:pt x="0" y="353"/>
                    </a:cubicBezTo>
                    <a:cubicBezTo>
                      <a:pt x="6074" y="1011"/>
                      <a:pt x="7289" y="2631"/>
                      <a:pt x="7289" y="2631"/>
                    </a:cubicBezTo>
                    <a:lnTo>
                      <a:pt x="7340" y="530"/>
                    </a:lnTo>
                    <a:cubicBezTo>
                      <a:pt x="7340" y="530"/>
                      <a:pt x="6180" y="0"/>
                      <a:pt x="3735"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8424550" y="3993025"/>
                <a:ext cx="158200" cy="87800"/>
              </a:xfrm>
              <a:custGeom>
                <a:avLst/>
                <a:gdLst/>
                <a:ahLst/>
                <a:cxnLst/>
                <a:rect l="l" t="t" r="r" b="b"/>
                <a:pathLst>
                  <a:path w="6328" h="3512" extrusionOk="0">
                    <a:moveTo>
                      <a:pt x="2726" y="0"/>
                    </a:moveTo>
                    <a:cubicBezTo>
                      <a:pt x="974" y="0"/>
                      <a:pt x="127" y="601"/>
                      <a:pt x="127" y="601"/>
                    </a:cubicBezTo>
                    <a:lnTo>
                      <a:pt x="0" y="3511"/>
                    </a:lnTo>
                    <a:cubicBezTo>
                      <a:pt x="0" y="3511"/>
                      <a:pt x="1164" y="1335"/>
                      <a:pt x="6327" y="702"/>
                    </a:cubicBezTo>
                    <a:cubicBezTo>
                      <a:pt x="4862" y="173"/>
                      <a:pt x="3664" y="0"/>
                      <a:pt x="272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8509325" y="3207025"/>
                <a:ext cx="147450" cy="115825"/>
              </a:xfrm>
              <a:custGeom>
                <a:avLst/>
                <a:gdLst/>
                <a:ahLst/>
                <a:cxnLst/>
                <a:rect l="l" t="t" r="r" b="b"/>
                <a:pathLst>
                  <a:path w="5898" h="4633" extrusionOk="0">
                    <a:moveTo>
                      <a:pt x="4550" y="1"/>
                    </a:moveTo>
                    <a:cubicBezTo>
                      <a:pt x="3588" y="1"/>
                      <a:pt x="2087" y="178"/>
                      <a:pt x="0" y="913"/>
                    </a:cubicBezTo>
                    <a:cubicBezTo>
                      <a:pt x="4758" y="2659"/>
                      <a:pt x="5897" y="4633"/>
                      <a:pt x="5897" y="4633"/>
                    </a:cubicBezTo>
                    <a:lnTo>
                      <a:pt x="5872" y="153"/>
                    </a:lnTo>
                    <a:cubicBezTo>
                      <a:pt x="5872" y="153"/>
                      <a:pt x="5444" y="1"/>
                      <a:pt x="45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8464400" y="6972175"/>
                <a:ext cx="148075" cy="116475"/>
              </a:xfrm>
              <a:custGeom>
                <a:avLst/>
                <a:gdLst/>
                <a:ahLst/>
                <a:cxnLst/>
                <a:rect l="l" t="t" r="r" b="b"/>
                <a:pathLst>
                  <a:path w="5923" h="4659" extrusionOk="0">
                    <a:moveTo>
                      <a:pt x="4582" y="1"/>
                    </a:moveTo>
                    <a:cubicBezTo>
                      <a:pt x="3620" y="1"/>
                      <a:pt x="2113" y="178"/>
                      <a:pt x="1" y="913"/>
                    </a:cubicBezTo>
                    <a:cubicBezTo>
                      <a:pt x="4784" y="2659"/>
                      <a:pt x="5923" y="4658"/>
                      <a:pt x="5923" y="4658"/>
                    </a:cubicBezTo>
                    <a:lnTo>
                      <a:pt x="5897" y="153"/>
                    </a:lnTo>
                    <a:cubicBezTo>
                      <a:pt x="5897" y="153"/>
                      <a:pt x="5475" y="1"/>
                      <a:pt x="45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6"/>
            <p:cNvGrpSpPr/>
            <p:nvPr/>
          </p:nvGrpSpPr>
          <p:grpSpPr>
            <a:xfrm>
              <a:off x="8629626" y="4616603"/>
              <a:ext cx="204851" cy="829668"/>
              <a:chOff x="8402875" y="5573200"/>
              <a:chExt cx="204851" cy="829668"/>
            </a:xfrm>
          </p:grpSpPr>
          <p:sp>
            <p:nvSpPr>
              <p:cNvPr id="240" name="Google Shape;240;p6"/>
              <p:cNvSpPr/>
              <p:nvPr/>
            </p:nvSpPr>
            <p:spPr>
              <a:xfrm rot="179900">
                <a:off x="8405651" y="6286372"/>
                <a:ext cx="199299" cy="111360"/>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75194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2"/>
        <p:cNvGrpSpPr/>
        <p:nvPr/>
      </p:nvGrpSpPr>
      <p:grpSpPr>
        <a:xfrm>
          <a:off x="0" y="0"/>
          <a:ext cx="0" cy="0"/>
          <a:chOff x="0" y="0"/>
          <a:chExt cx="0" cy="0"/>
        </a:xfrm>
      </p:grpSpPr>
      <p:pic>
        <p:nvPicPr>
          <p:cNvPr id="243" name="Google Shape;243;p7"/>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244" name="Google Shape;244;p7"/>
          <p:cNvSpPr txBox="1">
            <a:spLocks noGrp="1"/>
          </p:cNvSpPr>
          <p:nvPr>
            <p:ph type="title"/>
          </p:nvPr>
        </p:nvSpPr>
        <p:spPr>
          <a:xfrm>
            <a:off x="960000" y="593367"/>
            <a:ext cx="5668400" cy="76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245" name="Google Shape;245;p7"/>
          <p:cNvSpPr txBox="1">
            <a:spLocks noGrp="1"/>
          </p:cNvSpPr>
          <p:nvPr>
            <p:ph type="body" idx="1"/>
          </p:nvPr>
        </p:nvSpPr>
        <p:spPr>
          <a:xfrm>
            <a:off x="960000" y="1671133"/>
            <a:ext cx="5668400" cy="351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
        <p:nvSpPr>
          <p:cNvPr id="246" name="Google Shape;246;p7"/>
          <p:cNvSpPr>
            <a:spLocks noGrp="1"/>
          </p:cNvSpPr>
          <p:nvPr>
            <p:ph type="pic" idx="2"/>
          </p:nvPr>
        </p:nvSpPr>
        <p:spPr>
          <a:xfrm>
            <a:off x="6938133" y="1356967"/>
            <a:ext cx="4300400" cy="4298400"/>
          </a:xfrm>
          <a:prstGeom prst="ellipse">
            <a:avLst/>
          </a:prstGeom>
          <a:noFill/>
          <a:ln>
            <a:noFill/>
          </a:ln>
        </p:spPr>
      </p:sp>
      <p:grpSp>
        <p:nvGrpSpPr>
          <p:cNvPr id="247" name="Google Shape;247;p7"/>
          <p:cNvGrpSpPr/>
          <p:nvPr/>
        </p:nvGrpSpPr>
        <p:grpSpPr>
          <a:xfrm>
            <a:off x="117162" y="41861"/>
            <a:ext cx="11087033" cy="2427633"/>
            <a:chOff x="87871" y="31395"/>
            <a:chExt cx="8315275" cy="1820725"/>
          </a:xfrm>
        </p:grpSpPr>
        <p:grpSp>
          <p:nvGrpSpPr>
            <p:cNvPr id="248" name="Google Shape;248;p7"/>
            <p:cNvGrpSpPr/>
            <p:nvPr/>
          </p:nvGrpSpPr>
          <p:grpSpPr>
            <a:xfrm>
              <a:off x="87871" y="31395"/>
              <a:ext cx="8315275" cy="663750"/>
              <a:chOff x="-1061825" y="-3083175"/>
              <a:chExt cx="8315275" cy="663750"/>
            </a:xfrm>
          </p:grpSpPr>
          <p:sp>
            <p:nvSpPr>
              <p:cNvPr id="249" name="Google Shape;249;p7"/>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7"/>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7"/>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7"/>
            <p:cNvGrpSpPr/>
            <p:nvPr/>
          </p:nvGrpSpPr>
          <p:grpSpPr>
            <a:xfrm rot="-5400000" flipH="1">
              <a:off x="184671" y="1516870"/>
              <a:ext cx="425425" cy="245075"/>
              <a:chOff x="-812625" y="-2664500"/>
              <a:chExt cx="425425" cy="245075"/>
            </a:xfrm>
          </p:grpSpPr>
          <p:sp>
            <p:nvSpPr>
              <p:cNvPr id="273" name="Google Shape;273;p7"/>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5" name="Google Shape;275;p7"/>
          <p:cNvGrpSpPr/>
          <p:nvPr/>
        </p:nvGrpSpPr>
        <p:grpSpPr>
          <a:xfrm>
            <a:off x="-988130" y="4010659"/>
            <a:ext cx="2273467" cy="2230032"/>
            <a:chOff x="1355450" y="6926433"/>
            <a:chExt cx="1705100" cy="1672524"/>
          </a:xfrm>
        </p:grpSpPr>
        <p:sp>
          <p:nvSpPr>
            <p:cNvPr id="276" name="Google Shape;276;p7"/>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7"/>
          <p:cNvGrpSpPr/>
          <p:nvPr/>
        </p:nvGrpSpPr>
        <p:grpSpPr>
          <a:xfrm>
            <a:off x="-97633" y="5972271"/>
            <a:ext cx="12386463" cy="1396439"/>
            <a:chOff x="-73225" y="4479203"/>
            <a:chExt cx="9289847" cy="1047329"/>
          </a:xfrm>
        </p:grpSpPr>
        <p:sp>
          <p:nvSpPr>
            <p:cNvPr id="283" name="Google Shape;283;p7"/>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37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pic>
        <p:nvPicPr>
          <p:cNvPr id="286" name="Google Shape;286;p8"/>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287" name="Google Shape;287;p8"/>
          <p:cNvSpPr txBox="1">
            <a:spLocks noGrp="1"/>
          </p:cNvSpPr>
          <p:nvPr>
            <p:ph type="title"/>
          </p:nvPr>
        </p:nvSpPr>
        <p:spPr>
          <a:xfrm>
            <a:off x="2627440" y="2034433"/>
            <a:ext cx="6911200" cy="22680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6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288" name="Google Shape;288;p8"/>
          <p:cNvGrpSpPr/>
          <p:nvPr/>
        </p:nvGrpSpPr>
        <p:grpSpPr>
          <a:xfrm>
            <a:off x="799567" y="76434"/>
            <a:ext cx="11284800" cy="2853733"/>
            <a:chOff x="-648725" y="-3468250"/>
            <a:chExt cx="8463600" cy="2140300"/>
          </a:xfrm>
        </p:grpSpPr>
        <p:sp>
          <p:nvSpPr>
            <p:cNvPr id="289" name="Google Shape;289;p8"/>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3050" y="-28545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7781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8"/>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8"/>
            <p:cNvSpPr/>
            <p:nvPr/>
          </p:nvSpPr>
          <p:spPr>
            <a:xfrm>
              <a:off x="-648725" y="-32741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8"/>
            <p:cNvSpPr/>
            <p:nvPr/>
          </p:nvSpPr>
          <p:spPr>
            <a:xfrm>
              <a:off x="330375" y="-2757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8"/>
            <p:cNvSpPr/>
            <p:nvPr/>
          </p:nvSpPr>
          <p:spPr>
            <a:xfrm>
              <a:off x="1483875" y="-17743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8"/>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8"/>
            <p:cNvSpPr/>
            <p:nvPr/>
          </p:nvSpPr>
          <p:spPr>
            <a:xfrm>
              <a:off x="2272225" y="-2084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8"/>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8"/>
            <p:cNvSpPr/>
            <p:nvPr/>
          </p:nvSpPr>
          <p:spPr>
            <a:xfrm>
              <a:off x="5934650" y="-1360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8"/>
            <p:cNvSpPr/>
            <p:nvPr/>
          </p:nvSpPr>
          <p:spPr>
            <a:xfrm>
              <a:off x="6610300" y="-25992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0267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7"/>
        <p:cNvGrpSpPr/>
        <p:nvPr/>
      </p:nvGrpSpPr>
      <p:grpSpPr>
        <a:xfrm>
          <a:off x="0" y="0"/>
          <a:ext cx="0" cy="0"/>
          <a:chOff x="0" y="0"/>
          <a:chExt cx="0" cy="0"/>
        </a:xfrm>
      </p:grpSpPr>
      <p:pic>
        <p:nvPicPr>
          <p:cNvPr id="318" name="Google Shape;318;p9"/>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319" name="Google Shape;319;p9"/>
          <p:cNvGrpSpPr/>
          <p:nvPr/>
        </p:nvGrpSpPr>
        <p:grpSpPr>
          <a:xfrm>
            <a:off x="117162" y="41861"/>
            <a:ext cx="11087033" cy="2427633"/>
            <a:chOff x="87871" y="31395"/>
            <a:chExt cx="8315275" cy="1820725"/>
          </a:xfrm>
        </p:grpSpPr>
        <p:grpSp>
          <p:nvGrpSpPr>
            <p:cNvPr id="320" name="Google Shape;320;p9"/>
            <p:cNvGrpSpPr/>
            <p:nvPr/>
          </p:nvGrpSpPr>
          <p:grpSpPr>
            <a:xfrm>
              <a:off x="87871" y="31395"/>
              <a:ext cx="8315275" cy="663750"/>
              <a:chOff x="-1061825" y="-3083175"/>
              <a:chExt cx="8315275" cy="663750"/>
            </a:xfrm>
          </p:grpSpPr>
          <p:sp>
            <p:nvSpPr>
              <p:cNvPr id="321" name="Google Shape;321;p9"/>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9"/>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9"/>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9"/>
            <p:cNvGrpSpPr/>
            <p:nvPr/>
          </p:nvGrpSpPr>
          <p:grpSpPr>
            <a:xfrm rot="-5400000" flipH="1">
              <a:off x="184671" y="1516870"/>
              <a:ext cx="425425" cy="245075"/>
              <a:chOff x="-812625" y="-2664500"/>
              <a:chExt cx="425425" cy="245075"/>
            </a:xfrm>
          </p:grpSpPr>
          <p:sp>
            <p:nvSpPr>
              <p:cNvPr id="345" name="Google Shape;345;p9"/>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47" name="Google Shape;347;p9"/>
          <p:cNvGrpSpPr/>
          <p:nvPr/>
        </p:nvGrpSpPr>
        <p:grpSpPr>
          <a:xfrm>
            <a:off x="-988130" y="4010659"/>
            <a:ext cx="2273467" cy="2230032"/>
            <a:chOff x="1355450" y="6926433"/>
            <a:chExt cx="1705100" cy="1672524"/>
          </a:xfrm>
        </p:grpSpPr>
        <p:sp>
          <p:nvSpPr>
            <p:cNvPr id="348" name="Google Shape;348;p9"/>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9"/>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9"/>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97633" y="5972271"/>
            <a:ext cx="12386463" cy="1396439"/>
            <a:chOff x="-73225" y="4479203"/>
            <a:chExt cx="9289847" cy="1047329"/>
          </a:xfrm>
        </p:grpSpPr>
        <p:sp>
          <p:nvSpPr>
            <p:cNvPr id="355" name="Google Shape;355;p9"/>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8" name="Google Shape;358;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9356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9"/>
        <p:cNvGrpSpPr/>
        <p:nvPr/>
      </p:nvGrpSpPr>
      <p:grpSpPr>
        <a:xfrm>
          <a:off x="0" y="0"/>
          <a:ext cx="0" cy="0"/>
          <a:chOff x="0" y="0"/>
          <a:chExt cx="0" cy="0"/>
        </a:xfrm>
      </p:grpSpPr>
      <p:sp>
        <p:nvSpPr>
          <p:cNvPr id="360" name="Google Shape;360;p10"/>
          <p:cNvSpPr>
            <a:spLocks noGrp="1"/>
          </p:cNvSpPr>
          <p:nvPr>
            <p:ph type="pic" idx="2"/>
          </p:nvPr>
        </p:nvSpPr>
        <p:spPr>
          <a:xfrm>
            <a:off x="0" y="0"/>
            <a:ext cx="12192000" cy="6858000"/>
          </a:xfrm>
          <a:prstGeom prst="rect">
            <a:avLst/>
          </a:prstGeom>
          <a:noFill/>
          <a:ln>
            <a:noFill/>
          </a:ln>
        </p:spPr>
      </p:sp>
      <p:sp>
        <p:nvSpPr>
          <p:cNvPr id="361" name="Google Shape;361;p10"/>
          <p:cNvSpPr txBox="1">
            <a:spLocks noGrp="1"/>
          </p:cNvSpPr>
          <p:nvPr>
            <p:ph type="title"/>
          </p:nvPr>
        </p:nvSpPr>
        <p:spPr>
          <a:xfrm>
            <a:off x="960000" y="5145467"/>
            <a:ext cx="10272000" cy="9992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8318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2"/>
        <p:cNvGrpSpPr/>
        <p:nvPr/>
      </p:nvGrpSpPr>
      <p:grpSpPr>
        <a:xfrm>
          <a:off x="0" y="0"/>
          <a:ext cx="0" cy="0"/>
          <a:chOff x="0" y="0"/>
          <a:chExt cx="0" cy="0"/>
        </a:xfrm>
      </p:grpSpPr>
      <p:pic>
        <p:nvPicPr>
          <p:cNvPr id="363" name="Google Shape;363;p11"/>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364" name="Google Shape;364;p11"/>
          <p:cNvGrpSpPr/>
          <p:nvPr/>
        </p:nvGrpSpPr>
        <p:grpSpPr>
          <a:xfrm>
            <a:off x="117162" y="41861"/>
            <a:ext cx="11087033" cy="2427633"/>
            <a:chOff x="87871" y="31395"/>
            <a:chExt cx="8315275" cy="1820725"/>
          </a:xfrm>
        </p:grpSpPr>
        <p:grpSp>
          <p:nvGrpSpPr>
            <p:cNvPr id="365" name="Google Shape;365;p11"/>
            <p:cNvGrpSpPr/>
            <p:nvPr/>
          </p:nvGrpSpPr>
          <p:grpSpPr>
            <a:xfrm>
              <a:off x="87871" y="31395"/>
              <a:ext cx="8315275" cy="663750"/>
              <a:chOff x="-1061825" y="-3083175"/>
              <a:chExt cx="8315275" cy="663750"/>
            </a:xfrm>
          </p:grpSpPr>
          <p:sp>
            <p:nvSpPr>
              <p:cNvPr id="366" name="Google Shape;366;p11"/>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rot="-5400000" flipH="1">
              <a:off x="184671" y="1516870"/>
              <a:ext cx="425425" cy="245075"/>
              <a:chOff x="-812625" y="-2664500"/>
              <a:chExt cx="425425" cy="245075"/>
            </a:xfrm>
          </p:grpSpPr>
          <p:sp>
            <p:nvSpPr>
              <p:cNvPr id="390" name="Google Shape;390;p11"/>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2" name="Google Shape;392;p11"/>
          <p:cNvGrpSpPr/>
          <p:nvPr/>
        </p:nvGrpSpPr>
        <p:grpSpPr>
          <a:xfrm>
            <a:off x="-988130" y="4010659"/>
            <a:ext cx="2273467" cy="2230032"/>
            <a:chOff x="1355450" y="6926433"/>
            <a:chExt cx="1705100" cy="1672524"/>
          </a:xfrm>
        </p:grpSpPr>
        <p:sp>
          <p:nvSpPr>
            <p:cNvPr id="393" name="Google Shape;393;p11"/>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11"/>
          <p:cNvGrpSpPr/>
          <p:nvPr/>
        </p:nvGrpSpPr>
        <p:grpSpPr>
          <a:xfrm>
            <a:off x="-97633" y="5972271"/>
            <a:ext cx="12386463" cy="1396439"/>
            <a:chOff x="-73225" y="4479203"/>
            <a:chExt cx="9289847" cy="1047329"/>
          </a:xfrm>
        </p:grpSpPr>
        <p:sp>
          <p:nvSpPr>
            <p:cNvPr id="400" name="Google Shape;400;p11"/>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11"/>
          <p:cNvGrpSpPr/>
          <p:nvPr/>
        </p:nvGrpSpPr>
        <p:grpSpPr>
          <a:xfrm>
            <a:off x="10885569" y="-2230130"/>
            <a:ext cx="2961900" cy="11082267"/>
            <a:chOff x="8011776" y="-1367797"/>
            <a:chExt cx="2221425" cy="8311700"/>
          </a:xfrm>
        </p:grpSpPr>
        <p:grpSp>
          <p:nvGrpSpPr>
            <p:cNvPr id="403" name="Google Shape;403;p11"/>
            <p:cNvGrpSpPr/>
            <p:nvPr/>
          </p:nvGrpSpPr>
          <p:grpSpPr>
            <a:xfrm>
              <a:off x="8011776" y="-1367797"/>
              <a:ext cx="2221425" cy="8311700"/>
              <a:chOff x="7734900" y="1657575"/>
              <a:chExt cx="2221425" cy="8311700"/>
            </a:xfrm>
          </p:grpSpPr>
          <p:sp>
            <p:nvSpPr>
              <p:cNvPr id="404" name="Google Shape;404;p11"/>
              <p:cNvSpPr/>
              <p:nvPr/>
            </p:nvSpPr>
            <p:spPr>
              <a:xfrm>
                <a:off x="7734900" y="1657575"/>
                <a:ext cx="2221425" cy="8311700"/>
              </a:xfrm>
              <a:custGeom>
                <a:avLst/>
                <a:gdLst/>
                <a:ahLst/>
                <a:cxnLst/>
                <a:rect l="l" t="t" r="r" b="b"/>
                <a:pathLst>
                  <a:path w="88857" h="332468" extrusionOk="0">
                    <a:moveTo>
                      <a:pt x="68458" y="52945"/>
                    </a:moveTo>
                    <a:cubicBezTo>
                      <a:pt x="72330" y="50338"/>
                      <a:pt x="75646" y="46744"/>
                      <a:pt x="78809" y="43252"/>
                    </a:cubicBezTo>
                    <a:cubicBezTo>
                      <a:pt x="79720" y="42240"/>
                      <a:pt x="80657" y="41177"/>
                      <a:pt x="81618" y="40164"/>
                    </a:cubicBezTo>
                    <a:cubicBezTo>
                      <a:pt x="82302" y="39481"/>
                      <a:pt x="83036" y="38696"/>
                      <a:pt x="83643" y="37760"/>
                    </a:cubicBezTo>
                    <a:cubicBezTo>
                      <a:pt x="84250" y="36874"/>
                      <a:pt x="84959" y="36039"/>
                      <a:pt x="85668" y="35204"/>
                    </a:cubicBezTo>
                    <a:cubicBezTo>
                      <a:pt x="86730" y="33939"/>
                      <a:pt x="87869" y="32623"/>
                      <a:pt x="88629" y="31028"/>
                    </a:cubicBezTo>
                    <a:cubicBezTo>
                      <a:pt x="88856" y="30623"/>
                      <a:pt x="88224" y="30117"/>
                      <a:pt x="87667" y="29636"/>
                    </a:cubicBezTo>
                    <a:cubicBezTo>
                      <a:pt x="87287" y="29333"/>
                      <a:pt x="86984" y="29206"/>
                      <a:pt x="86781" y="29231"/>
                    </a:cubicBezTo>
                    <a:cubicBezTo>
                      <a:pt x="86680" y="29231"/>
                      <a:pt x="86604" y="29282"/>
                      <a:pt x="86553" y="29358"/>
                    </a:cubicBezTo>
                    <a:cubicBezTo>
                      <a:pt x="85035" y="31484"/>
                      <a:pt x="83668" y="33331"/>
                      <a:pt x="82378" y="35002"/>
                    </a:cubicBezTo>
                    <a:lnTo>
                      <a:pt x="82302" y="34900"/>
                    </a:lnTo>
                    <a:lnTo>
                      <a:pt x="82251" y="35179"/>
                    </a:lnTo>
                    <a:cubicBezTo>
                      <a:pt x="82099" y="35735"/>
                      <a:pt x="81036" y="36748"/>
                      <a:pt x="80378" y="37431"/>
                    </a:cubicBezTo>
                    <a:lnTo>
                      <a:pt x="79999" y="37811"/>
                    </a:lnTo>
                    <a:cubicBezTo>
                      <a:pt x="80075" y="36419"/>
                      <a:pt x="79113" y="28371"/>
                      <a:pt x="78834" y="28219"/>
                    </a:cubicBezTo>
                    <a:cubicBezTo>
                      <a:pt x="78328" y="27915"/>
                      <a:pt x="77696" y="28118"/>
                      <a:pt x="77063" y="28320"/>
                    </a:cubicBezTo>
                    <a:cubicBezTo>
                      <a:pt x="76835" y="28371"/>
                      <a:pt x="76582" y="28472"/>
                      <a:pt x="76354" y="28497"/>
                    </a:cubicBezTo>
                    <a:lnTo>
                      <a:pt x="76228" y="28523"/>
                    </a:lnTo>
                    <a:lnTo>
                      <a:pt x="76304" y="28649"/>
                    </a:lnTo>
                    <a:cubicBezTo>
                      <a:pt x="76557" y="29358"/>
                      <a:pt x="77443" y="39557"/>
                      <a:pt x="76304" y="41683"/>
                    </a:cubicBezTo>
                    <a:cubicBezTo>
                      <a:pt x="75671" y="42898"/>
                      <a:pt x="74684" y="44087"/>
                      <a:pt x="73292" y="45454"/>
                    </a:cubicBezTo>
                    <a:cubicBezTo>
                      <a:pt x="70989" y="47706"/>
                      <a:pt x="68357" y="49604"/>
                      <a:pt x="65801" y="51426"/>
                    </a:cubicBezTo>
                    <a:cubicBezTo>
                      <a:pt x="63194" y="53299"/>
                      <a:pt x="60537" y="55197"/>
                      <a:pt x="57854" y="56969"/>
                    </a:cubicBezTo>
                    <a:cubicBezTo>
                      <a:pt x="56614" y="57804"/>
                      <a:pt x="55298" y="58538"/>
                      <a:pt x="54058" y="59272"/>
                    </a:cubicBezTo>
                    <a:cubicBezTo>
                      <a:pt x="52894" y="59955"/>
                      <a:pt x="51679" y="60638"/>
                      <a:pt x="50540" y="61397"/>
                    </a:cubicBezTo>
                    <a:cubicBezTo>
                      <a:pt x="50844" y="61018"/>
                      <a:pt x="51122" y="60613"/>
                      <a:pt x="51401" y="60183"/>
                    </a:cubicBezTo>
                    <a:cubicBezTo>
                      <a:pt x="51983" y="59297"/>
                      <a:pt x="52363" y="58512"/>
                      <a:pt x="52641" y="57753"/>
                    </a:cubicBezTo>
                    <a:cubicBezTo>
                      <a:pt x="52919" y="56969"/>
                      <a:pt x="53248" y="56184"/>
                      <a:pt x="53527" y="55374"/>
                    </a:cubicBezTo>
                    <a:cubicBezTo>
                      <a:pt x="54337" y="53172"/>
                      <a:pt x="55222" y="50869"/>
                      <a:pt x="55855" y="48592"/>
                    </a:cubicBezTo>
                    <a:lnTo>
                      <a:pt x="56235" y="47149"/>
                    </a:lnTo>
                    <a:cubicBezTo>
                      <a:pt x="56994" y="44441"/>
                      <a:pt x="57804" y="41632"/>
                      <a:pt x="57576" y="38772"/>
                    </a:cubicBezTo>
                    <a:cubicBezTo>
                      <a:pt x="57551" y="38367"/>
                      <a:pt x="56791" y="38241"/>
                      <a:pt x="56032" y="38114"/>
                    </a:cubicBezTo>
                    <a:cubicBezTo>
                      <a:pt x="55526" y="38013"/>
                      <a:pt x="55197" y="38038"/>
                      <a:pt x="55045" y="38165"/>
                    </a:cubicBezTo>
                    <a:cubicBezTo>
                      <a:pt x="54969" y="38216"/>
                      <a:pt x="54944" y="38266"/>
                      <a:pt x="54944" y="38367"/>
                    </a:cubicBezTo>
                    <a:cubicBezTo>
                      <a:pt x="54919" y="38722"/>
                      <a:pt x="54893" y="39025"/>
                      <a:pt x="54843" y="39380"/>
                    </a:cubicBezTo>
                    <a:cubicBezTo>
                      <a:pt x="54539" y="42594"/>
                      <a:pt x="54159" y="46263"/>
                      <a:pt x="52818" y="49250"/>
                    </a:cubicBezTo>
                    <a:cubicBezTo>
                      <a:pt x="52363" y="50287"/>
                      <a:pt x="52034" y="51426"/>
                      <a:pt x="51730" y="52514"/>
                    </a:cubicBezTo>
                    <a:cubicBezTo>
                      <a:pt x="51274" y="53982"/>
                      <a:pt x="50844" y="55551"/>
                      <a:pt x="49984" y="56867"/>
                    </a:cubicBezTo>
                    <a:cubicBezTo>
                      <a:pt x="47503" y="60714"/>
                      <a:pt x="44846" y="64738"/>
                      <a:pt x="41556" y="68357"/>
                    </a:cubicBezTo>
                    <a:cubicBezTo>
                      <a:pt x="40417" y="69597"/>
                      <a:pt x="39228" y="70787"/>
                      <a:pt x="37988" y="71925"/>
                    </a:cubicBezTo>
                    <a:lnTo>
                      <a:pt x="37861" y="72052"/>
                    </a:lnTo>
                    <a:cubicBezTo>
                      <a:pt x="38089" y="53476"/>
                      <a:pt x="38013" y="34951"/>
                      <a:pt x="37709" y="16375"/>
                    </a:cubicBezTo>
                    <a:cubicBezTo>
                      <a:pt x="37608" y="10959"/>
                      <a:pt x="37684" y="5569"/>
                      <a:pt x="37735" y="153"/>
                    </a:cubicBezTo>
                    <a:lnTo>
                      <a:pt x="27865" y="1"/>
                    </a:lnTo>
                    <a:cubicBezTo>
                      <a:pt x="28345" y="12174"/>
                      <a:pt x="27004" y="24296"/>
                      <a:pt x="27333" y="36469"/>
                    </a:cubicBezTo>
                    <a:cubicBezTo>
                      <a:pt x="27738" y="53780"/>
                      <a:pt x="27561" y="71090"/>
                      <a:pt x="27434" y="88375"/>
                    </a:cubicBezTo>
                    <a:cubicBezTo>
                      <a:pt x="27384" y="93386"/>
                      <a:pt x="27080" y="98397"/>
                      <a:pt x="26751" y="103408"/>
                    </a:cubicBezTo>
                    <a:cubicBezTo>
                      <a:pt x="26700" y="103383"/>
                      <a:pt x="26599" y="103332"/>
                      <a:pt x="26549" y="103307"/>
                    </a:cubicBezTo>
                    <a:cubicBezTo>
                      <a:pt x="25688" y="102902"/>
                      <a:pt x="24828" y="102446"/>
                      <a:pt x="24094" y="101814"/>
                    </a:cubicBezTo>
                    <a:cubicBezTo>
                      <a:pt x="23638" y="101409"/>
                      <a:pt x="23132" y="101029"/>
                      <a:pt x="22626" y="100675"/>
                    </a:cubicBezTo>
                    <a:cubicBezTo>
                      <a:pt x="22322" y="100472"/>
                      <a:pt x="22019" y="100270"/>
                      <a:pt x="21740" y="100042"/>
                    </a:cubicBezTo>
                    <a:cubicBezTo>
                      <a:pt x="21133" y="99587"/>
                      <a:pt x="20601" y="98954"/>
                      <a:pt x="20095" y="98347"/>
                    </a:cubicBezTo>
                    <a:cubicBezTo>
                      <a:pt x="19867" y="98094"/>
                      <a:pt x="19665" y="97840"/>
                      <a:pt x="19462" y="97613"/>
                    </a:cubicBezTo>
                    <a:cubicBezTo>
                      <a:pt x="17893" y="95866"/>
                      <a:pt x="16350" y="94095"/>
                      <a:pt x="14856" y="92323"/>
                    </a:cubicBezTo>
                    <a:cubicBezTo>
                      <a:pt x="13945" y="91235"/>
                      <a:pt x="13009" y="90046"/>
                      <a:pt x="12199" y="88755"/>
                    </a:cubicBezTo>
                    <a:cubicBezTo>
                      <a:pt x="11389" y="87388"/>
                      <a:pt x="11010" y="86098"/>
                      <a:pt x="10681" y="84554"/>
                    </a:cubicBezTo>
                    <a:cubicBezTo>
                      <a:pt x="10554" y="83921"/>
                      <a:pt x="10428" y="83289"/>
                      <a:pt x="10301" y="82631"/>
                    </a:cubicBezTo>
                    <a:cubicBezTo>
                      <a:pt x="10250" y="82200"/>
                      <a:pt x="10149" y="81795"/>
                      <a:pt x="10048" y="81365"/>
                    </a:cubicBezTo>
                    <a:cubicBezTo>
                      <a:pt x="9871" y="80302"/>
                      <a:pt x="9618" y="79239"/>
                      <a:pt x="9339" y="78100"/>
                    </a:cubicBezTo>
                    <a:cubicBezTo>
                      <a:pt x="9213" y="77569"/>
                      <a:pt x="9112" y="77012"/>
                      <a:pt x="9036" y="76481"/>
                    </a:cubicBezTo>
                    <a:cubicBezTo>
                      <a:pt x="9010" y="76202"/>
                      <a:pt x="8960" y="75873"/>
                      <a:pt x="8884" y="75595"/>
                    </a:cubicBezTo>
                    <a:cubicBezTo>
                      <a:pt x="8858" y="75468"/>
                      <a:pt x="8783" y="75367"/>
                      <a:pt x="8707" y="75291"/>
                    </a:cubicBezTo>
                    <a:cubicBezTo>
                      <a:pt x="8504" y="75165"/>
                      <a:pt x="8226" y="75165"/>
                      <a:pt x="7770" y="75241"/>
                    </a:cubicBezTo>
                    <a:cubicBezTo>
                      <a:pt x="6884" y="75468"/>
                      <a:pt x="6733" y="75671"/>
                      <a:pt x="6707" y="75823"/>
                    </a:cubicBezTo>
                    <a:cubicBezTo>
                      <a:pt x="6682" y="75873"/>
                      <a:pt x="6682" y="76000"/>
                      <a:pt x="6834" y="76177"/>
                    </a:cubicBezTo>
                    <a:cubicBezTo>
                      <a:pt x="6960" y="76304"/>
                      <a:pt x="7011" y="76430"/>
                      <a:pt x="7087" y="76582"/>
                    </a:cubicBezTo>
                    <a:cubicBezTo>
                      <a:pt x="7315" y="77215"/>
                      <a:pt x="7365" y="77949"/>
                      <a:pt x="7391" y="78607"/>
                    </a:cubicBezTo>
                    <a:cubicBezTo>
                      <a:pt x="7441" y="79087"/>
                      <a:pt x="7467" y="79594"/>
                      <a:pt x="7593" y="80100"/>
                    </a:cubicBezTo>
                    <a:lnTo>
                      <a:pt x="7871" y="81517"/>
                    </a:lnTo>
                    <a:cubicBezTo>
                      <a:pt x="8150" y="83010"/>
                      <a:pt x="8454" y="84554"/>
                      <a:pt x="8884" y="85996"/>
                    </a:cubicBezTo>
                    <a:cubicBezTo>
                      <a:pt x="8833" y="85845"/>
                      <a:pt x="8757" y="85718"/>
                      <a:pt x="8707" y="85566"/>
                    </a:cubicBezTo>
                    <a:cubicBezTo>
                      <a:pt x="8529" y="85187"/>
                      <a:pt x="8352" y="84807"/>
                      <a:pt x="8099" y="84453"/>
                    </a:cubicBezTo>
                    <a:cubicBezTo>
                      <a:pt x="7618" y="83820"/>
                      <a:pt x="6986" y="83187"/>
                      <a:pt x="6226" y="82656"/>
                    </a:cubicBezTo>
                    <a:cubicBezTo>
                      <a:pt x="5189" y="81897"/>
                      <a:pt x="3569" y="80808"/>
                      <a:pt x="1899" y="80530"/>
                    </a:cubicBezTo>
                    <a:cubicBezTo>
                      <a:pt x="1696" y="80505"/>
                      <a:pt x="1545" y="80429"/>
                      <a:pt x="1393" y="80378"/>
                    </a:cubicBezTo>
                    <a:cubicBezTo>
                      <a:pt x="1291" y="80353"/>
                      <a:pt x="1165" y="80277"/>
                      <a:pt x="1064" y="80252"/>
                    </a:cubicBezTo>
                    <a:cubicBezTo>
                      <a:pt x="861" y="80176"/>
                      <a:pt x="684" y="80403"/>
                      <a:pt x="406" y="81061"/>
                    </a:cubicBezTo>
                    <a:cubicBezTo>
                      <a:pt x="1" y="82048"/>
                      <a:pt x="26" y="82150"/>
                      <a:pt x="153" y="82251"/>
                    </a:cubicBezTo>
                    <a:cubicBezTo>
                      <a:pt x="178" y="82276"/>
                      <a:pt x="279" y="82302"/>
                      <a:pt x="380" y="82200"/>
                    </a:cubicBezTo>
                    <a:cubicBezTo>
                      <a:pt x="735" y="82251"/>
                      <a:pt x="2582" y="83061"/>
                      <a:pt x="3316" y="83440"/>
                    </a:cubicBezTo>
                    <a:cubicBezTo>
                      <a:pt x="4303" y="83972"/>
                      <a:pt x="5417" y="84579"/>
                      <a:pt x="6176" y="85490"/>
                    </a:cubicBezTo>
                    <a:cubicBezTo>
                      <a:pt x="6555" y="85946"/>
                      <a:pt x="6809" y="86477"/>
                      <a:pt x="7087" y="86958"/>
                    </a:cubicBezTo>
                    <a:cubicBezTo>
                      <a:pt x="7239" y="87262"/>
                      <a:pt x="7441" y="87591"/>
                      <a:pt x="7618" y="87895"/>
                    </a:cubicBezTo>
                    <a:cubicBezTo>
                      <a:pt x="8099" y="88654"/>
                      <a:pt x="8757" y="89388"/>
                      <a:pt x="9592" y="90122"/>
                    </a:cubicBezTo>
                    <a:cubicBezTo>
                      <a:pt x="9896" y="90375"/>
                      <a:pt x="10250" y="90628"/>
                      <a:pt x="10554" y="90856"/>
                    </a:cubicBezTo>
                    <a:cubicBezTo>
                      <a:pt x="11010" y="91159"/>
                      <a:pt x="11490" y="91488"/>
                      <a:pt x="11819" y="91868"/>
                    </a:cubicBezTo>
                    <a:cubicBezTo>
                      <a:pt x="13060" y="93159"/>
                      <a:pt x="14325" y="94652"/>
                      <a:pt x="15489" y="96170"/>
                    </a:cubicBezTo>
                    <a:cubicBezTo>
                      <a:pt x="18121" y="99536"/>
                      <a:pt x="21690" y="106698"/>
                      <a:pt x="26574" y="108951"/>
                    </a:cubicBezTo>
                    <a:cubicBezTo>
                      <a:pt x="26169" y="115531"/>
                      <a:pt x="25789" y="118947"/>
                      <a:pt x="26093" y="125527"/>
                    </a:cubicBezTo>
                    <a:cubicBezTo>
                      <a:pt x="26802" y="139978"/>
                      <a:pt x="27105" y="154454"/>
                      <a:pt x="27055" y="168930"/>
                    </a:cubicBezTo>
                    <a:cubicBezTo>
                      <a:pt x="26751" y="168677"/>
                      <a:pt x="26473" y="168449"/>
                      <a:pt x="26194" y="168221"/>
                    </a:cubicBezTo>
                    <a:cubicBezTo>
                      <a:pt x="25941" y="168044"/>
                      <a:pt x="23132" y="165007"/>
                      <a:pt x="22828" y="164450"/>
                    </a:cubicBezTo>
                    <a:cubicBezTo>
                      <a:pt x="22044" y="162982"/>
                      <a:pt x="21158" y="161540"/>
                      <a:pt x="20171" y="160275"/>
                    </a:cubicBezTo>
                    <a:cubicBezTo>
                      <a:pt x="19969" y="159996"/>
                      <a:pt x="19716" y="159718"/>
                      <a:pt x="19488" y="159465"/>
                    </a:cubicBezTo>
                    <a:cubicBezTo>
                      <a:pt x="19285" y="159237"/>
                      <a:pt x="19083" y="158984"/>
                      <a:pt x="18880" y="158756"/>
                    </a:cubicBezTo>
                    <a:lnTo>
                      <a:pt x="18880" y="158478"/>
                    </a:lnTo>
                    <a:cubicBezTo>
                      <a:pt x="18880" y="158301"/>
                      <a:pt x="18880" y="158123"/>
                      <a:pt x="18906" y="157946"/>
                    </a:cubicBezTo>
                    <a:cubicBezTo>
                      <a:pt x="19083" y="157086"/>
                      <a:pt x="19159" y="156327"/>
                      <a:pt x="19159" y="155643"/>
                    </a:cubicBezTo>
                    <a:cubicBezTo>
                      <a:pt x="19159" y="154909"/>
                      <a:pt x="19235" y="154175"/>
                      <a:pt x="19285" y="153441"/>
                    </a:cubicBezTo>
                    <a:cubicBezTo>
                      <a:pt x="19361" y="152758"/>
                      <a:pt x="19412" y="151999"/>
                      <a:pt x="19412" y="151290"/>
                    </a:cubicBezTo>
                    <a:cubicBezTo>
                      <a:pt x="19412" y="150632"/>
                      <a:pt x="19386" y="149974"/>
                      <a:pt x="19361" y="149316"/>
                    </a:cubicBezTo>
                    <a:lnTo>
                      <a:pt x="19361" y="148709"/>
                    </a:lnTo>
                    <a:cubicBezTo>
                      <a:pt x="19361" y="148355"/>
                      <a:pt x="19361" y="147975"/>
                      <a:pt x="19260" y="147621"/>
                    </a:cubicBezTo>
                    <a:cubicBezTo>
                      <a:pt x="19209" y="147342"/>
                      <a:pt x="19209" y="147064"/>
                      <a:pt x="19235" y="146735"/>
                    </a:cubicBezTo>
                    <a:cubicBezTo>
                      <a:pt x="19260" y="146355"/>
                      <a:pt x="19285" y="145950"/>
                      <a:pt x="19108" y="145520"/>
                    </a:cubicBezTo>
                    <a:cubicBezTo>
                      <a:pt x="19032" y="145343"/>
                      <a:pt x="18779" y="145318"/>
                      <a:pt x="18146" y="145267"/>
                    </a:cubicBezTo>
                    <a:cubicBezTo>
                      <a:pt x="17716" y="145216"/>
                      <a:pt x="17590" y="145292"/>
                      <a:pt x="17564" y="145318"/>
                    </a:cubicBezTo>
                    <a:lnTo>
                      <a:pt x="17488" y="145394"/>
                    </a:lnTo>
                    <a:lnTo>
                      <a:pt x="17488" y="145444"/>
                    </a:lnTo>
                    <a:cubicBezTo>
                      <a:pt x="17640" y="148431"/>
                      <a:pt x="17767" y="151113"/>
                      <a:pt x="17590" y="153796"/>
                    </a:cubicBezTo>
                    <a:cubicBezTo>
                      <a:pt x="17564" y="154125"/>
                      <a:pt x="17564" y="154479"/>
                      <a:pt x="17564" y="154808"/>
                    </a:cubicBezTo>
                    <a:cubicBezTo>
                      <a:pt x="17564" y="155491"/>
                      <a:pt x="17514" y="156149"/>
                      <a:pt x="17387" y="156782"/>
                    </a:cubicBezTo>
                    <a:cubicBezTo>
                      <a:pt x="17337" y="156706"/>
                      <a:pt x="17261" y="156630"/>
                      <a:pt x="17210" y="156554"/>
                    </a:cubicBezTo>
                    <a:lnTo>
                      <a:pt x="16552" y="155694"/>
                    </a:lnTo>
                    <a:cubicBezTo>
                      <a:pt x="15034" y="153669"/>
                      <a:pt x="13009" y="152075"/>
                      <a:pt x="11035" y="150455"/>
                    </a:cubicBezTo>
                    <a:cubicBezTo>
                      <a:pt x="10478" y="149974"/>
                      <a:pt x="9871" y="149493"/>
                      <a:pt x="9339" y="149038"/>
                    </a:cubicBezTo>
                    <a:cubicBezTo>
                      <a:pt x="8909" y="148684"/>
                      <a:pt x="8479" y="148304"/>
                      <a:pt x="7973" y="148026"/>
                    </a:cubicBezTo>
                    <a:cubicBezTo>
                      <a:pt x="7467" y="147722"/>
                      <a:pt x="6986" y="147342"/>
                      <a:pt x="6555" y="147013"/>
                    </a:cubicBezTo>
                    <a:cubicBezTo>
                      <a:pt x="5822" y="146457"/>
                      <a:pt x="5088" y="145900"/>
                      <a:pt x="4202" y="145520"/>
                    </a:cubicBezTo>
                    <a:cubicBezTo>
                      <a:pt x="3898" y="145394"/>
                      <a:pt x="3645" y="145773"/>
                      <a:pt x="3392" y="146102"/>
                    </a:cubicBezTo>
                    <a:cubicBezTo>
                      <a:pt x="3215" y="146330"/>
                      <a:pt x="3139" y="146532"/>
                      <a:pt x="3164" y="146684"/>
                    </a:cubicBezTo>
                    <a:cubicBezTo>
                      <a:pt x="3164" y="146735"/>
                      <a:pt x="3215" y="146811"/>
                      <a:pt x="3291" y="146861"/>
                    </a:cubicBezTo>
                    <a:cubicBezTo>
                      <a:pt x="4430" y="147570"/>
                      <a:pt x="5417" y="148228"/>
                      <a:pt x="6328" y="148835"/>
                    </a:cubicBezTo>
                    <a:lnTo>
                      <a:pt x="6176" y="148937"/>
                    </a:lnTo>
                    <a:lnTo>
                      <a:pt x="6581" y="149013"/>
                    </a:lnTo>
                    <a:cubicBezTo>
                      <a:pt x="6859" y="149089"/>
                      <a:pt x="7441" y="149620"/>
                      <a:pt x="7770" y="149949"/>
                    </a:cubicBezTo>
                    <a:lnTo>
                      <a:pt x="7821" y="149974"/>
                    </a:lnTo>
                    <a:cubicBezTo>
                      <a:pt x="7467" y="150000"/>
                      <a:pt x="6809" y="150101"/>
                      <a:pt x="5442" y="150354"/>
                    </a:cubicBezTo>
                    <a:cubicBezTo>
                      <a:pt x="2936" y="150784"/>
                      <a:pt x="2911" y="150885"/>
                      <a:pt x="2886" y="150961"/>
                    </a:cubicBezTo>
                    <a:cubicBezTo>
                      <a:pt x="2709" y="151265"/>
                      <a:pt x="2835" y="151619"/>
                      <a:pt x="2962" y="151974"/>
                    </a:cubicBezTo>
                    <a:cubicBezTo>
                      <a:pt x="3012" y="152100"/>
                      <a:pt x="3063" y="152227"/>
                      <a:pt x="3088" y="152303"/>
                    </a:cubicBezTo>
                    <a:lnTo>
                      <a:pt x="3164" y="152505"/>
                    </a:lnTo>
                    <a:lnTo>
                      <a:pt x="3316" y="152429"/>
                    </a:lnTo>
                    <a:cubicBezTo>
                      <a:pt x="3670" y="152277"/>
                      <a:pt x="9086" y="151518"/>
                      <a:pt x="10174" y="152024"/>
                    </a:cubicBezTo>
                    <a:cubicBezTo>
                      <a:pt x="10858" y="152353"/>
                      <a:pt x="11516" y="152783"/>
                      <a:pt x="12275" y="153492"/>
                    </a:cubicBezTo>
                    <a:cubicBezTo>
                      <a:pt x="13540" y="154631"/>
                      <a:pt x="14603" y="155972"/>
                      <a:pt x="15692" y="157288"/>
                    </a:cubicBezTo>
                    <a:cubicBezTo>
                      <a:pt x="16754" y="158604"/>
                      <a:pt x="17868" y="159971"/>
                      <a:pt x="18880" y="161363"/>
                    </a:cubicBezTo>
                    <a:cubicBezTo>
                      <a:pt x="19361" y="161995"/>
                      <a:pt x="19791" y="162653"/>
                      <a:pt x="20222" y="163337"/>
                    </a:cubicBezTo>
                    <a:lnTo>
                      <a:pt x="21158" y="164754"/>
                    </a:lnTo>
                    <a:cubicBezTo>
                      <a:pt x="21057" y="164678"/>
                      <a:pt x="21006" y="164653"/>
                      <a:pt x="20905" y="164602"/>
                    </a:cubicBezTo>
                    <a:cubicBezTo>
                      <a:pt x="20399" y="164298"/>
                      <a:pt x="19969" y="164121"/>
                      <a:pt x="19538" y="163995"/>
                    </a:cubicBezTo>
                    <a:cubicBezTo>
                      <a:pt x="19108" y="163868"/>
                      <a:pt x="18703" y="163742"/>
                      <a:pt x="18248" y="163590"/>
                    </a:cubicBezTo>
                    <a:cubicBezTo>
                      <a:pt x="17058" y="163210"/>
                      <a:pt x="15793" y="162831"/>
                      <a:pt x="14527" y="162527"/>
                    </a:cubicBezTo>
                    <a:cubicBezTo>
                      <a:pt x="14274" y="162476"/>
                      <a:pt x="14021" y="162451"/>
                      <a:pt x="13768" y="162375"/>
                    </a:cubicBezTo>
                    <a:cubicBezTo>
                      <a:pt x="12275" y="162071"/>
                      <a:pt x="10757" y="161717"/>
                      <a:pt x="9213" y="161945"/>
                    </a:cubicBezTo>
                    <a:cubicBezTo>
                      <a:pt x="8909" y="161970"/>
                      <a:pt x="8858" y="162375"/>
                      <a:pt x="8833" y="162881"/>
                    </a:cubicBezTo>
                    <a:cubicBezTo>
                      <a:pt x="8783" y="163286"/>
                      <a:pt x="8858" y="163413"/>
                      <a:pt x="8909" y="163489"/>
                    </a:cubicBezTo>
                    <a:cubicBezTo>
                      <a:pt x="8960" y="163539"/>
                      <a:pt x="9010" y="163590"/>
                      <a:pt x="9086" y="163590"/>
                    </a:cubicBezTo>
                    <a:lnTo>
                      <a:pt x="9618" y="163615"/>
                    </a:lnTo>
                    <a:cubicBezTo>
                      <a:pt x="11364" y="163666"/>
                      <a:pt x="13313" y="163767"/>
                      <a:pt x="14907" y="164400"/>
                    </a:cubicBezTo>
                    <a:cubicBezTo>
                      <a:pt x="15464" y="164627"/>
                      <a:pt x="16096" y="164779"/>
                      <a:pt x="16679" y="164906"/>
                    </a:cubicBezTo>
                    <a:cubicBezTo>
                      <a:pt x="17488" y="165108"/>
                      <a:pt x="18273" y="165285"/>
                      <a:pt x="19032" y="165690"/>
                    </a:cubicBezTo>
                    <a:cubicBezTo>
                      <a:pt x="21158" y="166905"/>
                      <a:pt x="26473" y="173915"/>
                      <a:pt x="26979" y="174396"/>
                    </a:cubicBezTo>
                    <a:cubicBezTo>
                      <a:pt x="26928" y="180571"/>
                      <a:pt x="26827" y="183608"/>
                      <a:pt x="26599" y="189809"/>
                    </a:cubicBezTo>
                    <a:cubicBezTo>
                      <a:pt x="25992" y="208638"/>
                      <a:pt x="24575" y="227416"/>
                      <a:pt x="24676" y="246270"/>
                    </a:cubicBezTo>
                    <a:cubicBezTo>
                      <a:pt x="24701" y="254900"/>
                      <a:pt x="24144" y="263581"/>
                      <a:pt x="23664" y="272210"/>
                    </a:cubicBezTo>
                    <a:cubicBezTo>
                      <a:pt x="23410" y="276994"/>
                      <a:pt x="24043" y="281726"/>
                      <a:pt x="23790" y="286535"/>
                    </a:cubicBezTo>
                    <a:cubicBezTo>
                      <a:pt x="23765" y="286990"/>
                      <a:pt x="23765" y="287420"/>
                      <a:pt x="23714" y="287901"/>
                    </a:cubicBezTo>
                    <a:cubicBezTo>
                      <a:pt x="23461" y="292912"/>
                      <a:pt x="23284" y="297872"/>
                      <a:pt x="23132" y="302858"/>
                    </a:cubicBezTo>
                    <a:cubicBezTo>
                      <a:pt x="22778" y="312677"/>
                      <a:pt x="22525" y="322522"/>
                      <a:pt x="22196" y="332316"/>
                    </a:cubicBezTo>
                    <a:lnTo>
                      <a:pt x="32572" y="332468"/>
                    </a:lnTo>
                    <a:cubicBezTo>
                      <a:pt x="33812" y="315385"/>
                      <a:pt x="33205" y="298277"/>
                      <a:pt x="34192" y="281169"/>
                    </a:cubicBezTo>
                    <a:cubicBezTo>
                      <a:pt x="34951" y="267933"/>
                      <a:pt x="34698" y="254647"/>
                      <a:pt x="35052" y="241436"/>
                    </a:cubicBezTo>
                    <a:cubicBezTo>
                      <a:pt x="35558" y="222759"/>
                      <a:pt x="35963" y="204082"/>
                      <a:pt x="36950" y="185430"/>
                    </a:cubicBezTo>
                    <a:cubicBezTo>
                      <a:pt x="37633" y="172017"/>
                      <a:pt x="37380" y="161818"/>
                      <a:pt x="37254" y="148431"/>
                    </a:cubicBezTo>
                    <a:cubicBezTo>
                      <a:pt x="37330" y="148329"/>
                      <a:pt x="38620" y="144356"/>
                      <a:pt x="38646" y="144280"/>
                    </a:cubicBezTo>
                    <a:cubicBezTo>
                      <a:pt x="38975" y="143420"/>
                      <a:pt x="39987" y="140737"/>
                      <a:pt x="41101" y="139193"/>
                    </a:cubicBezTo>
                    <a:cubicBezTo>
                      <a:pt x="41759" y="138232"/>
                      <a:pt x="42568" y="136359"/>
                      <a:pt x="43707" y="135220"/>
                    </a:cubicBezTo>
                    <a:cubicBezTo>
                      <a:pt x="44593" y="134359"/>
                      <a:pt x="45555" y="133575"/>
                      <a:pt x="46567" y="132790"/>
                    </a:cubicBezTo>
                    <a:cubicBezTo>
                      <a:pt x="47478" y="132056"/>
                      <a:pt x="48592" y="131474"/>
                      <a:pt x="50009" y="130842"/>
                    </a:cubicBezTo>
                    <a:cubicBezTo>
                      <a:pt x="50616" y="130589"/>
                      <a:pt x="51173" y="130260"/>
                      <a:pt x="51730" y="129981"/>
                    </a:cubicBezTo>
                    <a:cubicBezTo>
                      <a:pt x="52312" y="129652"/>
                      <a:pt x="52945" y="129323"/>
                      <a:pt x="53577" y="129070"/>
                    </a:cubicBezTo>
                    <a:cubicBezTo>
                      <a:pt x="54514" y="128691"/>
                      <a:pt x="55475" y="128387"/>
                      <a:pt x="56437" y="128083"/>
                    </a:cubicBezTo>
                    <a:cubicBezTo>
                      <a:pt x="56943" y="127931"/>
                      <a:pt x="57424" y="127754"/>
                      <a:pt x="57930" y="127602"/>
                    </a:cubicBezTo>
                    <a:cubicBezTo>
                      <a:pt x="59322" y="127121"/>
                      <a:pt x="61549" y="126109"/>
                      <a:pt x="62916" y="125527"/>
                    </a:cubicBezTo>
                    <a:cubicBezTo>
                      <a:pt x="63397" y="125299"/>
                      <a:pt x="63802" y="125097"/>
                      <a:pt x="64004" y="125046"/>
                    </a:cubicBezTo>
                    <a:cubicBezTo>
                      <a:pt x="64257" y="125147"/>
                      <a:pt x="64536" y="125274"/>
                      <a:pt x="64789" y="125350"/>
                    </a:cubicBezTo>
                    <a:lnTo>
                      <a:pt x="64890" y="125401"/>
                    </a:lnTo>
                    <a:cubicBezTo>
                      <a:pt x="65345" y="125552"/>
                      <a:pt x="65852" y="125704"/>
                      <a:pt x="66408" y="125780"/>
                    </a:cubicBezTo>
                    <a:cubicBezTo>
                      <a:pt x="66611" y="125805"/>
                      <a:pt x="66864" y="125856"/>
                      <a:pt x="67092" y="125907"/>
                    </a:cubicBezTo>
                    <a:cubicBezTo>
                      <a:pt x="67319" y="125932"/>
                      <a:pt x="67497" y="125983"/>
                      <a:pt x="67724" y="126033"/>
                    </a:cubicBezTo>
                    <a:cubicBezTo>
                      <a:pt x="68129" y="126084"/>
                      <a:pt x="68585" y="126160"/>
                      <a:pt x="69066" y="126109"/>
                    </a:cubicBezTo>
                    <a:cubicBezTo>
                      <a:pt x="69268" y="126109"/>
                      <a:pt x="69471" y="126109"/>
                      <a:pt x="69698" y="126160"/>
                    </a:cubicBezTo>
                    <a:cubicBezTo>
                      <a:pt x="70027" y="126185"/>
                      <a:pt x="70407" y="126210"/>
                      <a:pt x="70837" y="126109"/>
                    </a:cubicBezTo>
                    <a:cubicBezTo>
                      <a:pt x="70964" y="126084"/>
                      <a:pt x="71116" y="126059"/>
                      <a:pt x="71242" y="125983"/>
                    </a:cubicBezTo>
                    <a:cubicBezTo>
                      <a:pt x="71647" y="125780"/>
                      <a:pt x="72103" y="125704"/>
                      <a:pt x="72558" y="125654"/>
                    </a:cubicBezTo>
                    <a:cubicBezTo>
                      <a:pt x="72786" y="125603"/>
                      <a:pt x="72988" y="125578"/>
                      <a:pt x="73191" y="125527"/>
                    </a:cubicBezTo>
                    <a:cubicBezTo>
                      <a:pt x="73798" y="125350"/>
                      <a:pt x="74380" y="125097"/>
                      <a:pt x="74886" y="124844"/>
                    </a:cubicBezTo>
                    <a:cubicBezTo>
                      <a:pt x="75064" y="124768"/>
                      <a:pt x="75291" y="124667"/>
                      <a:pt x="75469" y="124565"/>
                    </a:cubicBezTo>
                    <a:cubicBezTo>
                      <a:pt x="75595" y="124515"/>
                      <a:pt x="75772" y="124439"/>
                      <a:pt x="75899" y="124388"/>
                    </a:cubicBezTo>
                    <a:cubicBezTo>
                      <a:pt x="76557" y="124085"/>
                      <a:pt x="77189" y="123806"/>
                      <a:pt x="77847" y="123654"/>
                    </a:cubicBezTo>
                    <a:cubicBezTo>
                      <a:pt x="77974" y="123629"/>
                      <a:pt x="78075" y="123578"/>
                      <a:pt x="78202" y="123553"/>
                    </a:cubicBezTo>
                    <a:cubicBezTo>
                      <a:pt x="78632" y="123427"/>
                      <a:pt x="79062" y="123325"/>
                      <a:pt x="79467" y="123376"/>
                    </a:cubicBezTo>
                    <a:cubicBezTo>
                      <a:pt x="80024" y="123401"/>
                      <a:pt x="80631" y="123452"/>
                      <a:pt x="81163" y="123654"/>
                    </a:cubicBezTo>
                    <a:cubicBezTo>
                      <a:pt x="81669" y="123831"/>
                      <a:pt x="82049" y="123173"/>
                      <a:pt x="82175" y="122946"/>
                    </a:cubicBezTo>
                    <a:cubicBezTo>
                      <a:pt x="82428" y="122541"/>
                      <a:pt x="82504" y="122237"/>
                      <a:pt x="82403" y="122009"/>
                    </a:cubicBezTo>
                    <a:cubicBezTo>
                      <a:pt x="82352" y="121883"/>
                      <a:pt x="82251" y="121756"/>
                      <a:pt x="82124" y="121731"/>
                    </a:cubicBezTo>
                    <a:cubicBezTo>
                      <a:pt x="81795" y="121604"/>
                      <a:pt x="81492" y="121503"/>
                      <a:pt x="81036" y="121478"/>
                    </a:cubicBezTo>
                    <a:cubicBezTo>
                      <a:pt x="80252" y="121275"/>
                      <a:pt x="79265" y="121250"/>
                      <a:pt x="78379" y="121402"/>
                    </a:cubicBezTo>
                    <a:cubicBezTo>
                      <a:pt x="77721" y="121528"/>
                      <a:pt x="76936" y="121655"/>
                      <a:pt x="76228" y="121984"/>
                    </a:cubicBezTo>
                    <a:cubicBezTo>
                      <a:pt x="75924" y="122111"/>
                      <a:pt x="75595" y="122237"/>
                      <a:pt x="75291" y="122313"/>
                    </a:cubicBezTo>
                    <a:cubicBezTo>
                      <a:pt x="74937" y="122440"/>
                      <a:pt x="74633" y="122541"/>
                      <a:pt x="74279" y="122693"/>
                    </a:cubicBezTo>
                    <a:cubicBezTo>
                      <a:pt x="74153" y="122769"/>
                      <a:pt x="74026" y="122819"/>
                      <a:pt x="73925" y="122895"/>
                    </a:cubicBezTo>
                    <a:cubicBezTo>
                      <a:pt x="73672" y="123022"/>
                      <a:pt x="73419" y="123148"/>
                      <a:pt x="73166" y="123199"/>
                    </a:cubicBezTo>
                    <a:cubicBezTo>
                      <a:pt x="72988" y="123249"/>
                      <a:pt x="72786" y="123300"/>
                      <a:pt x="72634" y="123325"/>
                    </a:cubicBezTo>
                    <a:cubicBezTo>
                      <a:pt x="72406" y="123376"/>
                      <a:pt x="72153" y="123427"/>
                      <a:pt x="71925" y="123502"/>
                    </a:cubicBezTo>
                    <a:lnTo>
                      <a:pt x="71850" y="123528"/>
                    </a:lnTo>
                    <a:cubicBezTo>
                      <a:pt x="71267" y="123680"/>
                      <a:pt x="70736" y="123806"/>
                      <a:pt x="70230" y="123806"/>
                    </a:cubicBezTo>
                    <a:cubicBezTo>
                      <a:pt x="69521" y="123806"/>
                      <a:pt x="68813" y="123705"/>
                      <a:pt x="68104" y="123578"/>
                    </a:cubicBezTo>
                    <a:cubicBezTo>
                      <a:pt x="67572" y="123452"/>
                      <a:pt x="66864" y="123325"/>
                      <a:pt x="66231" y="123123"/>
                    </a:cubicBezTo>
                    <a:cubicBezTo>
                      <a:pt x="67041" y="122440"/>
                      <a:pt x="67724" y="121731"/>
                      <a:pt x="68357" y="120921"/>
                    </a:cubicBezTo>
                    <a:cubicBezTo>
                      <a:pt x="69015" y="120137"/>
                      <a:pt x="69622" y="119327"/>
                      <a:pt x="70230" y="118492"/>
                    </a:cubicBezTo>
                    <a:cubicBezTo>
                      <a:pt x="70483" y="118137"/>
                      <a:pt x="70761" y="117758"/>
                      <a:pt x="71014" y="117429"/>
                    </a:cubicBezTo>
                    <a:lnTo>
                      <a:pt x="71343" y="116998"/>
                    </a:lnTo>
                    <a:cubicBezTo>
                      <a:pt x="72432" y="115480"/>
                      <a:pt x="73495" y="114088"/>
                      <a:pt x="74886" y="113050"/>
                    </a:cubicBezTo>
                    <a:cubicBezTo>
                      <a:pt x="75317" y="112696"/>
                      <a:pt x="75798" y="112392"/>
                      <a:pt x="76304" y="112038"/>
                    </a:cubicBezTo>
                    <a:cubicBezTo>
                      <a:pt x="76785" y="111734"/>
                      <a:pt x="77291" y="111380"/>
                      <a:pt x="77746" y="111000"/>
                    </a:cubicBezTo>
                    <a:cubicBezTo>
                      <a:pt x="78683" y="110292"/>
                      <a:pt x="79746" y="109457"/>
                      <a:pt x="80581" y="108242"/>
                    </a:cubicBezTo>
                    <a:cubicBezTo>
                      <a:pt x="81112" y="107457"/>
                      <a:pt x="81137" y="106597"/>
                      <a:pt x="80606" y="106116"/>
                    </a:cubicBezTo>
                    <a:cubicBezTo>
                      <a:pt x="80353" y="105914"/>
                      <a:pt x="80075" y="105812"/>
                      <a:pt x="79821" y="105863"/>
                    </a:cubicBezTo>
                    <a:cubicBezTo>
                      <a:pt x="79568" y="105939"/>
                      <a:pt x="79341" y="106116"/>
                      <a:pt x="79189" y="106470"/>
                    </a:cubicBezTo>
                    <a:cubicBezTo>
                      <a:pt x="78860" y="107052"/>
                      <a:pt x="78455" y="107710"/>
                      <a:pt x="77468" y="108571"/>
                    </a:cubicBezTo>
                    <a:cubicBezTo>
                      <a:pt x="76860" y="109077"/>
                      <a:pt x="76177" y="109533"/>
                      <a:pt x="75443" y="110039"/>
                    </a:cubicBezTo>
                    <a:cubicBezTo>
                      <a:pt x="75190" y="110241"/>
                      <a:pt x="74912" y="110418"/>
                      <a:pt x="74659" y="110621"/>
                    </a:cubicBezTo>
                    <a:cubicBezTo>
                      <a:pt x="73520" y="111380"/>
                      <a:pt x="72432" y="112367"/>
                      <a:pt x="71546" y="113329"/>
                    </a:cubicBezTo>
                    <a:cubicBezTo>
                      <a:pt x="70356" y="114695"/>
                      <a:pt x="69319" y="116113"/>
                      <a:pt x="68332" y="117505"/>
                    </a:cubicBezTo>
                    <a:cubicBezTo>
                      <a:pt x="68053" y="117884"/>
                      <a:pt x="67800" y="118264"/>
                      <a:pt x="67497" y="118643"/>
                    </a:cubicBezTo>
                    <a:cubicBezTo>
                      <a:pt x="66839" y="119580"/>
                      <a:pt x="66155" y="120364"/>
                      <a:pt x="65396" y="120997"/>
                    </a:cubicBezTo>
                    <a:cubicBezTo>
                      <a:pt x="64637" y="121680"/>
                      <a:pt x="63751" y="122262"/>
                      <a:pt x="62891" y="122870"/>
                    </a:cubicBezTo>
                    <a:cubicBezTo>
                      <a:pt x="61600" y="123680"/>
                      <a:pt x="60385" y="124312"/>
                      <a:pt x="59246" y="124717"/>
                    </a:cubicBezTo>
                    <a:cubicBezTo>
                      <a:pt x="58487" y="125021"/>
                      <a:pt x="57702" y="125274"/>
                      <a:pt x="56943" y="125527"/>
                    </a:cubicBezTo>
                    <a:cubicBezTo>
                      <a:pt x="56311" y="125704"/>
                      <a:pt x="55678" y="125932"/>
                      <a:pt x="55045" y="126160"/>
                    </a:cubicBezTo>
                    <a:cubicBezTo>
                      <a:pt x="54083" y="126489"/>
                      <a:pt x="53274" y="126818"/>
                      <a:pt x="52514" y="127096"/>
                    </a:cubicBezTo>
                    <a:lnTo>
                      <a:pt x="52692" y="126539"/>
                    </a:lnTo>
                    <a:cubicBezTo>
                      <a:pt x="52818" y="126160"/>
                      <a:pt x="52945" y="125780"/>
                      <a:pt x="53071" y="125426"/>
                    </a:cubicBezTo>
                    <a:cubicBezTo>
                      <a:pt x="53198" y="125097"/>
                      <a:pt x="53299" y="124793"/>
                      <a:pt x="53400" y="124464"/>
                    </a:cubicBezTo>
                    <a:cubicBezTo>
                      <a:pt x="53577" y="123831"/>
                      <a:pt x="53805" y="123173"/>
                      <a:pt x="53932" y="122490"/>
                    </a:cubicBezTo>
                    <a:cubicBezTo>
                      <a:pt x="54033" y="122060"/>
                      <a:pt x="54159" y="121680"/>
                      <a:pt x="54286" y="121275"/>
                    </a:cubicBezTo>
                    <a:cubicBezTo>
                      <a:pt x="54438" y="120845"/>
                      <a:pt x="54590" y="120364"/>
                      <a:pt x="54666" y="119883"/>
                    </a:cubicBezTo>
                    <a:lnTo>
                      <a:pt x="54691" y="119757"/>
                    </a:lnTo>
                    <a:cubicBezTo>
                      <a:pt x="54716" y="119605"/>
                      <a:pt x="54767" y="119453"/>
                      <a:pt x="54767" y="119276"/>
                    </a:cubicBezTo>
                    <a:cubicBezTo>
                      <a:pt x="54792" y="118466"/>
                      <a:pt x="55020" y="117732"/>
                      <a:pt x="55298" y="116922"/>
                    </a:cubicBezTo>
                    <a:cubicBezTo>
                      <a:pt x="55399" y="116669"/>
                      <a:pt x="55450" y="116416"/>
                      <a:pt x="55551" y="116163"/>
                    </a:cubicBezTo>
                    <a:cubicBezTo>
                      <a:pt x="55804" y="115303"/>
                      <a:pt x="55956" y="114442"/>
                      <a:pt x="56108" y="113632"/>
                    </a:cubicBezTo>
                    <a:cubicBezTo>
                      <a:pt x="56209" y="113177"/>
                      <a:pt x="56285" y="112721"/>
                      <a:pt x="56412" y="112266"/>
                    </a:cubicBezTo>
                    <a:cubicBezTo>
                      <a:pt x="56462" y="111962"/>
                      <a:pt x="56564" y="111608"/>
                      <a:pt x="56614" y="111279"/>
                    </a:cubicBezTo>
                    <a:cubicBezTo>
                      <a:pt x="56842" y="110216"/>
                      <a:pt x="57095" y="109077"/>
                      <a:pt x="57424" y="107989"/>
                    </a:cubicBezTo>
                    <a:cubicBezTo>
                      <a:pt x="57551" y="107584"/>
                      <a:pt x="57627" y="107179"/>
                      <a:pt x="57728" y="106774"/>
                    </a:cubicBezTo>
                    <a:cubicBezTo>
                      <a:pt x="57854" y="106167"/>
                      <a:pt x="58006" y="105559"/>
                      <a:pt x="58209" y="105003"/>
                    </a:cubicBezTo>
                    <a:cubicBezTo>
                      <a:pt x="58588" y="103914"/>
                      <a:pt x="58841" y="102801"/>
                      <a:pt x="59094" y="101738"/>
                    </a:cubicBezTo>
                    <a:lnTo>
                      <a:pt x="59145" y="101459"/>
                    </a:lnTo>
                    <a:cubicBezTo>
                      <a:pt x="59272" y="100928"/>
                      <a:pt x="58993" y="100472"/>
                      <a:pt x="58436" y="100219"/>
                    </a:cubicBezTo>
                    <a:cubicBezTo>
                      <a:pt x="58057" y="100068"/>
                      <a:pt x="57728" y="100017"/>
                      <a:pt x="57500" y="100143"/>
                    </a:cubicBezTo>
                    <a:cubicBezTo>
                      <a:pt x="57373" y="100219"/>
                      <a:pt x="57222" y="100346"/>
                      <a:pt x="57196" y="100599"/>
                    </a:cubicBezTo>
                    <a:cubicBezTo>
                      <a:pt x="57120" y="100877"/>
                      <a:pt x="57070" y="101206"/>
                      <a:pt x="56969" y="101586"/>
                    </a:cubicBezTo>
                    <a:lnTo>
                      <a:pt x="56842" y="102117"/>
                    </a:lnTo>
                    <a:lnTo>
                      <a:pt x="55804" y="105787"/>
                    </a:lnTo>
                    <a:cubicBezTo>
                      <a:pt x="55728" y="106065"/>
                      <a:pt x="55653" y="106344"/>
                      <a:pt x="55551" y="106648"/>
                    </a:cubicBezTo>
                    <a:cubicBezTo>
                      <a:pt x="55324" y="107432"/>
                      <a:pt x="55070" y="108242"/>
                      <a:pt x="54919" y="109077"/>
                    </a:cubicBezTo>
                    <a:cubicBezTo>
                      <a:pt x="54792" y="109634"/>
                      <a:pt x="54640" y="110241"/>
                      <a:pt x="54514" y="110773"/>
                    </a:cubicBezTo>
                    <a:cubicBezTo>
                      <a:pt x="54337" y="111329"/>
                      <a:pt x="54210" y="111861"/>
                      <a:pt x="54083" y="112392"/>
                    </a:cubicBezTo>
                    <a:cubicBezTo>
                      <a:pt x="54033" y="112645"/>
                      <a:pt x="54008" y="112899"/>
                      <a:pt x="53957" y="113152"/>
                    </a:cubicBezTo>
                    <a:cubicBezTo>
                      <a:pt x="53881" y="113632"/>
                      <a:pt x="53805" y="114063"/>
                      <a:pt x="53679" y="114518"/>
                    </a:cubicBezTo>
                    <a:cubicBezTo>
                      <a:pt x="53628" y="114771"/>
                      <a:pt x="53527" y="114999"/>
                      <a:pt x="53451" y="115252"/>
                    </a:cubicBezTo>
                    <a:cubicBezTo>
                      <a:pt x="53299" y="115708"/>
                      <a:pt x="53147" y="116189"/>
                      <a:pt x="53046" y="116695"/>
                    </a:cubicBezTo>
                    <a:lnTo>
                      <a:pt x="52894" y="117353"/>
                    </a:lnTo>
                    <a:cubicBezTo>
                      <a:pt x="52666" y="118238"/>
                      <a:pt x="52489" y="119200"/>
                      <a:pt x="52185" y="120086"/>
                    </a:cubicBezTo>
                    <a:lnTo>
                      <a:pt x="51983" y="120820"/>
                    </a:lnTo>
                    <a:cubicBezTo>
                      <a:pt x="51654" y="121857"/>
                      <a:pt x="51350" y="122895"/>
                      <a:pt x="50996" y="123933"/>
                    </a:cubicBezTo>
                    <a:cubicBezTo>
                      <a:pt x="50616" y="125021"/>
                      <a:pt x="50211" y="126160"/>
                      <a:pt x="49705" y="127223"/>
                    </a:cubicBezTo>
                    <a:cubicBezTo>
                      <a:pt x="49655" y="127324"/>
                      <a:pt x="49604" y="127425"/>
                      <a:pt x="49579" y="127501"/>
                    </a:cubicBezTo>
                    <a:cubicBezTo>
                      <a:pt x="49376" y="127957"/>
                      <a:pt x="49199" y="128362"/>
                      <a:pt x="48895" y="128691"/>
                    </a:cubicBezTo>
                    <a:cubicBezTo>
                      <a:pt x="48870" y="128716"/>
                      <a:pt x="48819" y="128716"/>
                      <a:pt x="48769" y="128741"/>
                    </a:cubicBezTo>
                    <a:cubicBezTo>
                      <a:pt x="48693" y="128792"/>
                      <a:pt x="48617" y="128817"/>
                      <a:pt x="48516" y="128868"/>
                    </a:cubicBezTo>
                    <a:cubicBezTo>
                      <a:pt x="45985" y="130133"/>
                      <a:pt x="43657" y="131854"/>
                      <a:pt x="41607" y="133904"/>
                    </a:cubicBezTo>
                    <a:cubicBezTo>
                      <a:pt x="40038" y="135448"/>
                      <a:pt x="38620" y="137295"/>
                      <a:pt x="37330" y="139446"/>
                    </a:cubicBezTo>
                    <a:cubicBezTo>
                      <a:pt x="37254" y="128286"/>
                      <a:pt x="37355" y="117150"/>
                      <a:pt x="37178" y="105964"/>
                    </a:cubicBezTo>
                    <a:cubicBezTo>
                      <a:pt x="37001" y="95791"/>
                      <a:pt x="37684" y="91918"/>
                      <a:pt x="37836" y="81770"/>
                    </a:cubicBezTo>
                    <a:cubicBezTo>
                      <a:pt x="38064" y="81593"/>
                      <a:pt x="50616" y="64333"/>
                      <a:pt x="51679" y="63827"/>
                    </a:cubicBezTo>
                    <a:cubicBezTo>
                      <a:pt x="54539" y="62536"/>
                      <a:pt x="57247" y="61018"/>
                      <a:pt x="59752" y="59347"/>
                    </a:cubicBezTo>
                    <a:cubicBezTo>
                      <a:pt x="60284" y="58968"/>
                      <a:pt x="60841" y="58563"/>
                      <a:pt x="61347" y="58133"/>
                    </a:cubicBezTo>
                    <a:cubicBezTo>
                      <a:pt x="61802" y="57753"/>
                      <a:pt x="62283" y="57374"/>
                      <a:pt x="62789" y="57045"/>
                    </a:cubicBezTo>
                    <a:lnTo>
                      <a:pt x="62815" y="57045"/>
                    </a:lnTo>
                    <a:cubicBezTo>
                      <a:pt x="63017" y="57070"/>
                      <a:pt x="63194" y="57070"/>
                      <a:pt x="63397" y="57095"/>
                    </a:cubicBezTo>
                    <a:cubicBezTo>
                      <a:pt x="63726" y="57120"/>
                      <a:pt x="64080" y="57171"/>
                      <a:pt x="64434" y="57222"/>
                    </a:cubicBezTo>
                    <a:cubicBezTo>
                      <a:pt x="65978" y="57627"/>
                      <a:pt x="67370" y="57854"/>
                      <a:pt x="68686" y="57905"/>
                    </a:cubicBezTo>
                    <a:cubicBezTo>
                      <a:pt x="70027" y="57981"/>
                      <a:pt x="71419" y="58209"/>
                      <a:pt x="72761" y="58386"/>
                    </a:cubicBezTo>
                    <a:cubicBezTo>
                      <a:pt x="74051" y="58588"/>
                      <a:pt x="75418" y="58765"/>
                      <a:pt x="76785" y="58867"/>
                    </a:cubicBezTo>
                    <a:cubicBezTo>
                      <a:pt x="77999" y="58917"/>
                      <a:pt x="79239" y="58968"/>
                      <a:pt x="80479" y="58968"/>
                    </a:cubicBezTo>
                    <a:cubicBezTo>
                      <a:pt x="80834" y="58968"/>
                      <a:pt x="81213" y="58968"/>
                      <a:pt x="81593" y="58993"/>
                    </a:cubicBezTo>
                    <a:cubicBezTo>
                      <a:pt x="82251" y="59018"/>
                      <a:pt x="82909" y="59094"/>
                      <a:pt x="83542" y="58968"/>
                    </a:cubicBezTo>
                    <a:cubicBezTo>
                      <a:pt x="84124" y="58867"/>
                      <a:pt x="84655" y="58917"/>
                      <a:pt x="85263" y="58993"/>
                    </a:cubicBezTo>
                    <a:cubicBezTo>
                      <a:pt x="85946" y="59094"/>
                      <a:pt x="86705" y="59196"/>
                      <a:pt x="87464" y="58943"/>
                    </a:cubicBezTo>
                    <a:cubicBezTo>
                      <a:pt x="87692" y="58867"/>
                      <a:pt x="87793" y="58386"/>
                      <a:pt x="87945" y="57348"/>
                    </a:cubicBezTo>
                    <a:cubicBezTo>
                      <a:pt x="88072" y="56488"/>
                      <a:pt x="87945" y="56412"/>
                      <a:pt x="87920" y="56336"/>
                    </a:cubicBezTo>
                    <a:cubicBezTo>
                      <a:pt x="87869" y="56311"/>
                      <a:pt x="87844" y="56285"/>
                      <a:pt x="87793" y="56285"/>
                    </a:cubicBezTo>
                    <a:cubicBezTo>
                      <a:pt x="82226" y="56235"/>
                      <a:pt x="77189" y="56184"/>
                      <a:pt x="72153" y="55577"/>
                    </a:cubicBezTo>
                    <a:cubicBezTo>
                      <a:pt x="71546" y="55526"/>
                      <a:pt x="70913" y="55450"/>
                      <a:pt x="70280" y="55425"/>
                    </a:cubicBezTo>
                    <a:cubicBezTo>
                      <a:pt x="68939" y="55324"/>
                      <a:pt x="67497" y="55197"/>
                      <a:pt x="66231" y="54817"/>
                    </a:cubicBezTo>
                    <a:cubicBezTo>
                      <a:pt x="66484" y="54640"/>
                      <a:pt x="66737" y="54463"/>
                      <a:pt x="66990" y="54286"/>
                    </a:cubicBezTo>
                    <a:cubicBezTo>
                      <a:pt x="67345" y="53704"/>
                      <a:pt x="67876" y="53324"/>
                      <a:pt x="68458" y="529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413150" y="6286375"/>
                <a:ext cx="199325" cy="111375"/>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468200" y="5096950"/>
                <a:ext cx="183500" cy="65775"/>
              </a:xfrm>
              <a:custGeom>
                <a:avLst/>
                <a:gdLst/>
                <a:ahLst/>
                <a:cxnLst/>
                <a:rect l="l" t="t" r="r" b="b"/>
                <a:pathLst>
                  <a:path w="7340" h="2631" extrusionOk="0">
                    <a:moveTo>
                      <a:pt x="3735" y="0"/>
                    </a:moveTo>
                    <a:cubicBezTo>
                      <a:pt x="2716" y="0"/>
                      <a:pt x="1474" y="92"/>
                      <a:pt x="0" y="353"/>
                    </a:cubicBezTo>
                    <a:cubicBezTo>
                      <a:pt x="6074" y="1011"/>
                      <a:pt x="7289" y="2631"/>
                      <a:pt x="7289" y="2631"/>
                    </a:cubicBezTo>
                    <a:lnTo>
                      <a:pt x="7340" y="530"/>
                    </a:lnTo>
                    <a:cubicBezTo>
                      <a:pt x="7340" y="530"/>
                      <a:pt x="6180" y="0"/>
                      <a:pt x="3735"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8424550" y="3993025"/>
                <a:ext cx="158200" cy="87800"/>
              </a:xfrm>
              <a:custGeom>
                <a:avLst/>
                <a:gdLst/>
                <a:ahLst/>
                <a:cxnLst/>
                <a:rect l="l" t="t" r="r" b="b"/>
                <a:pathLst>
                  <a:path w="6328" h="3512" extrusionOk="0">
                    <a:moveTo>
                      <a:pt x="2726" y="0"/>
                    </a:moveTo>
                    <a:cubicBezTo>
                      <a:pt x="974" y="0"/>
                      <a:pt x="127" y="601"/>
                      <a:pt x="127" y="601"/>
                    </a:cubicBezTo>
                    <a:lnTo>
                      <a:pt x="0" y="3511"/>
                    </a:lnTo>
                    <a:cubicBezTo>
                      <a:pt x="0" y="3511"/>
                      <a:pt x="1164" y="1335"/>
                      <a:pt x="6327" y="702"/>
                    </a:cubicBezTo>
                    <a:cubicBezTo>
                      <a:pt x="4862" y="173"/>
                      <a:pt x="3664" y="0"/>
                      <a:pt x="272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8509325" y="3207025"/>
                <a:ext cx="147450" cy="115825"/>
              </a:xfrm>
              <a:custGeom>
                <a:avLst/>
                <a:gdLst/>
                <a:ahLst/>
                <a:cxnLst/>
                <a:rect l="l" t="t" r="r" b="b"/>
                <a:pathLst>
                  <a:path w="5898" h="4633" extrusionOk="0">
                    <a:moveTo>
                      <a:pt x="4550" y="1"/>
                    </a:moveTo>
                    <a:cubicBezTo>
                      <a:pt x="3588" y="1"/>
                      <a:pt x="2087" y="178"/>
                      <a:pt x="0" y="913"/>
                    </a:cubicBezTo>
                    <a:cubicBezTo>
                      <a:pt x="4758" y="2659"/>
                      <a:pt x="5897" y="4633"/>
                      <a:pt x="5897" y="4633"/>
                    </a:cubicBezTo>
                    <a:lnTo>
                      <a:pt x="5872" y="153"/>
                    </a:lnTo>
                    <a:cubicBezTo>
                      <a:pt x="5872" y="153"/>
                      <a:pt x="5444" y="1"/>
                      <a:pt x="45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8464400" y="6972175"/>
                <a:ext cx="148075" cy="116475"/>
              </a:xfrm>
              <a:custGeom>
                <a:avLst/>
                <a:gdLst/>
                <a:ahLst/>
                <a:cxnLst/>
                <a:rect l="l" t="t" r="r" b="b"/>
                <a:pathLst>
                  <a:path w="5923" h="4659" extrusionOk="0">
                    <a:moveTo>
                      <a:pt x="4582" y="1"/>
                    </a:moveTo>
                    <a:cubicBezTo>
                      <a:pt x="3620" y="1"/>
                      <a:pt x="2113" y="178"/>
                      <a:pt x="1" y="913"/>
                    </a:cubicBezTo>
                    <a:cubicBezTo>
                      <a:pt x="4784" y="2659"/>
                      <a:pt x="5923" y="4658"/>
                      <a:pt x="5923" y="4658"/>
                    </a:cubicBezTo>
                    <a:lnTo>
                      <a:pt x="5897" y="153"/>
                    </a:lnTo>
                    <a:cubicBezTo>
                      <a:pt x="5897" y="153"/>
                      <a:pt x="5475" y="1"/>
                      <a:pt x="45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1"/>
            <p:cNvGrpSpPr/>
            <p:nvPr/>
          </p:nvGrpSpPr>
          <p:grpSpPr>
            <a:xfrm>
              <a:off x="8629626" y="4616603"/>
              <a:ext cx="204851" cy="829668"/>
              <a:chOff x="8402875" y="5573200"/>
              <a:chExt cx="204851" cy="829668"/>
            </a:xfrm>
          </p:grpSpPr>
          <p:sp>
            <p:nvSpPr>
              <p:cNvPr id="412" name="Google Shape;412;p11"/>
              <p:cNvSpPr/>
              <p:nvPr/>
            </p:nvSpPr>
            <p:spPr>
              <a:xfrm rot="179900">
                <a:off x="8405651" y="6286372"/>
                <a:ext cx="199299" cy="111360"/>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4" name="Google Shape;414;p11"/>
          <p:cNvSpPr txBox="1">
            <a:spLocks noGrp="1"/>
          </p:cNvSpPr>
          <p:nvPr>
            <p:ph type="title" hasCustomPrompt="1"/>
          </p:nvPr>
        </p:nvSpPr>
        <p:spPr>
          <a:xfrm>
            <a:off x="1712000" y="1821784"/>
            <a:ext cx="8768000" cy="2014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5" name="Google Shape;415;p11"/>
          <p:cNvSpPr txBox="1">
            <a:spLocks noGrp="1"/>
          </p:cNvSpPr>
          <p:nvPr>
            <p:ph type="subTitle" idx="1"/>
          </p:nvPr>
        </p:nvSpPr>
        <p:spPr>
          <a:xfrm>
            <a:off x="1712000" y="4085017"/>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39470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6"/>
        <p:cNvGrpSpPr/>
        <p:nvPr/>
      </p:nvGrpSpPr>
      <p:grpSpPr>
        <a:xfrm>
          <a:off x="0" y="0"/>
          <a:ext cx="0" cy="0"/>
          <a:chOff x="0" y="0"/>
          <a:chExt cx="0" cy="0"/>
        </a:xfrm>
      </p:grpSpPr>
    </p:spTree>
    <p:extLst>
      <p:ext uri="{BB962C8B-B14F-4D97-AF65-F5344CB8AC3E}">
        <p14:creationId xmlns:p14="http://schemas.microsoft.com/office/powerpoint/2010/main" val="43170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sp>
        <p:nvSpPr>
          <p:cNvPr id="88" name="Google Shape;8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0">
                <a:latin typeface="Fredoka SemiBold"/>
                <a:ea typeface="Fredoka SemiBold"/>
                <a:cs typeface="Fredoka SemiBold"/>
                <a:sym typeface="Fredoka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subTitle" idx="1"/>
          </p:nvPr>
        </p:nvSpPr>
        <p:spPr>
          <a:xfrm>
            <a:off x="960000" y="1661800"/>
            <a:ext cx="10272000" cy="53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90" name="Google Shape;90;p4"/>
          <p:cNvGrpSpPr/>
          <p:nvPr/>
        </p:nvGrpSpPr>
        <p:grpSpPr>
          <a:xfrm>
            <a:off x="-194201" y="33229"/>
            <a:ext cx="12706816" cy="6931824"/>
            <a:chOff x="-145651" y="24922"/>
            <a:chExt cx="9530112" cy="5198868"/>
          </a:xfrm>
        </p:grpSpPr>
        <p:grpSp>
          <p:nvGrpSpPr>
            <p:cNvPr id="91" name="Google Shape;91;p4"/>
            <p:cNvGrpSpPr/>
            <p:nvPr/>
          </p:nvGrpSpPr>
          <p:grpSpPr>
            <a:xfrm>
              <a:off x="0" y="24922"/>
              <a:ext cx="9144000" cy="5198868"/>
              <a:chOff x="0" y="24922"/>
              <a:chExt cx="9144000" cy="5198868"/>
            </a:xfrm>
          </p:grpSpPr>
          <p:grpSp>
            <p:nvGrpSpPr>
              <p:cNvPr id="92" name="Google Shape;92;p4"/>
              <p:cNvGrpSpPr/>
              <p:nvPr/>
            </p:nvGrpSpPr>
            <p:grpSpPr>
              <a:xfrm>
                <a:off x="0" y="4504800"/>
                <a:ext cx="9144000" cy="718989"/>
                <a:chOff x="0" y="4504800"/>
                <a:chExt cx="9144000" cy="718989"/>
              </a:xfrm>
            </p:grpSpPr>
            <p:sp>
              <p:nvSpPr>
                <p:cNvPr id="93" name="Google Shape;93;p4"/>
                <p:cNvSpPr/>
                <p:nvPr/>
              </p:nvSpPr>
              <p:spPr>
                <a:xfrm>
                  <a:off x="0" y="4504800"/>
                  <a:ext cx="9143877" cy="718989"/>
                </a:xfrm>
                <a:custGeom>
                  <a:avLst/>
                  <a:gdLst/>
                  <a:ahLst/>
                  <a:cxnLst/>
                  <a:rect l="l" t="t" r="r" b="b"/>
                  <a:pathLst>
                    <a:path w="7143654" h="1474850" extrusionOk="0">
                      <a:moveTo>
                        <a:pt x="7135464" y="19622"/>
                      </a:moveTo>
                      <a:lnTo>
                        <a:pt x="7131844" y="19241"/>
                      </a:lnTo>
                      <a:cubicBezTo>
                        <a:pt x="7106507" y="16859"/>
                        <a:pt x="7080600" y="14764"/>
                        <a:pt x="7045071" y="12002"/>
                      </a:cubicBezTo>
                      <a:cubicBezTo>
                        <a:pt x="6987635" y="8001"/>
                        <a:pt x="6926866" y="4858"/>
                        <a:pt x="6859429" y="2572"/>
                      </a:cubicBezTo>
                      <a:cubicBezTo>
                        <a:pt x="6801707" y="857"/>
                        <a:pt x="6747320" y="0"/>
                        <a:pt x="6697790" y="0"/>
                      </a:cubicBezTo>
                      <a:cubicBezTo>
                        <a:pt x="6641973" y="0"/>
                        <a:pt x="6576155" y="1048"/>
                        <a:pt x="6496622" y="3334"/>
                      </a:cubicBezTo>
                      <a:cubicBezTo>
                        <a:pt x="6281262" y="10287"/>
                        <a:pt x="6053805" y="27527"/>
                        <a:pt x="5759387" y="59245"/>
                      </a:cubicBezTo>
                      <a:cubicBezTo>
                        <a:pt x="5574411" y="79439"/>
                        <a:pt x="5388198" y="102965"/>
                        <a:pt x="5208080" y="125825"/>
                      </a:cubicBezTo>
                      <a:lnTo>
                        <a:pt x="5201984" y="126587"/>
                      </a:lnTo>
                      <a:lnTo>
                        <a:pt x="5198364" y="127064"/>
                      </a:lnTo>
                      <a:lnTo>
                        <a:pt x="5194459" y="127540"/>
                      </a:lnTo>
                      <a:lnTo>
                        <a:pt x="5191792" y="127826"/>
                      </a:lnTo>
                      <a:lnTo>
                        <a:pt x="5185029" y="128683"/>
                      </a:lnTo>
                      <a:cubicBezTo>
                        <a:pt x="5132356" y="135350"/>
                        <a:pt x="5079778" y="142018"/>
                        <a:pt x="5027010" y="148685"/>
                      </a:cubicBezTo>
                      <a:cubicBezTo>
                        <a:pt x="4889183" y="166116"/>
                        <a:pt x="4775835" y="179737"/>
                        <a:pt x="4670298" y="191357"/>
                      </a:cubicBezTo>
                      <a:cubicBezTo>
                        <a:pt x="4635342" y="195263"/>
                        <a:pt x="4600290" y="199073"/>
                        <a:pt x="4565333" y="202692"/>
                      </a:cubicBezTo>
                      <a:lnTo>
                        <a:pt x="4559903" y="203264"/>
                      </a:lnTo>
                      <a:lnTo>
                        <a:pt x="4488561" y="210979"/>
                      </a:lnTo>
                      <a:cubicBezTo>
                        <a:pt x="4420553" y="218408"/>
                        <a:pt x="4352544" y="225933"/>
                        <a:pt x="4284631" y="233648"/>
                      </a:cubicBezTo>
                      <a:cubicBezTo>
                        <a:pt x="4163568" y="247174"/>
                        <a:pt x="4042601" y="261080"/>
                        <a:pt x="3921538" y="274796"/>
                      </a:cubicBezTo>
                      <a:lnTo>
                        <a:pt x="3898202" y="277463"/>
                      </a:lnTo>
                      <a:lnTo>
                        <a:pt x="3879914" y="279559"/>
                      </a:lnTo>
                      <a:cubicBezTo>
                        <a:pt x="3753326" y="293942"/>
                        <a:pt x="3626834" y="308420"/>
                        <a:pt x="3500342" y="322421"/>
                      </a:cubicBezTo>
                      <a:cubicBezTo>
                        <a:pt x="3196019" y="356330"/>
                        <a:pt x="2946559" y="382048"/>
                        <a:pt x="2715197" y="403193"/>
                      </a:cubicBezTo>
                      <a:lnTo>
                        <a:pt x="2601564" y="413766"/>
                      </a:lnTo>
                      <a:lnTo>
                        <a:pt x="2545652" y="418910"/>
                      </a:lnTo>
                      <a:lnTo>
                        <a:pt x="2536127" y="419767"/>
                      </a:lnTo>
                      <a:lnTo>
                        <a:pt x="2527078" y="420624"/>
                      </a:lnTo>
                      <a:lnTo>
                        <a:pt x="2522887" y="421005"/>
                      </a:lnTo>
                      <a:cubicBezTo>
                        <a:pt x="2407634" y="431768"/>
                        <a:pt x="2167890" y="454247"/>
                        <a:pt x="1953768" y="471869"/>
                      </a:cubicBezTo>
                      <a:cubicBezTo>
                        <a:pt x="1660493" y="496157"/>
                        <a:pt x="1416463" y="510826"/>
                        <a:pt x="1185863" y="517874"/>
                      </a:cubicBezTo>
                      <a:cubicBezTo>
                        <a:pt x="1098137" y="520827"/>
                        <a:pt x="1004983" y="522256"/>
                        <a:pt x="908876" y="522256"/>
                      </a:cubicBezTo>
                      <a:cubicBezTo>
                        <a:pt x="737807" y="522256"/>
                        <a:pt x="573215" y="517017"/>
                        <a:pt x="419767" y="506730"/>
                      </a:cubicBezTo>
                      <a:cubicBezTo>
                        <a:pt x="294418" y="498539"/>
                        <a:pt x="167450" y="485870"/>
                        <a:pt x="42196" y="469201"/>
                      </a:cubicBezTo>
                      <a:lnTo>
                        <a:pt x="41148" y="469011"/>
                      </a:lnTo>
                      <a:lnTo>
                        <a:pt x="41148" y="469011"/>
                      </a:lnTo>
                      <a:cubicBezTo>
                        <a:pt x="41148" y="469011"/>
                        <a:pt x="39338" y="469011"/>
                        <a:pt x="39338" y="469868"/>
                      </a:cubicBezTo>
                      <a:cubicBezTo>
                        <a:pt x="25432" y="467773"/>
                        <a:pt x="12478" y="465773"/>
                        <a:pt x="0" y="463868"/>
                      </a:cubicBezTo>
                      <a:lnTo>
                        <a:pt x="0" y="1212723"/>
                      </a:lnTo>
                      <a:cubicBezTo>
                        <a:pt x="19050" y="1218057"/>
                        <a:pt x="40672" y="1223486"/>
                        <a:pt x="67532" y="1229582"/>
                      </a:cubicBezTo>
                      <a:cubicBezTo>
                        <a:pt x="111443" y="1239584"/>
                        <a:pt x="158687" y="1247966"/>
                        <a:pt x="211931" y="1255109"/>
                      </a:cubicBezTo>
                      <a:cubicBezTo>
                        <a:pt x="265652" y="1262158"/>
                        <a:pt x="322707" y="1267778"/>
                        <a:pt x="386239" y="1272350"/>
                      </a:cubicBezTo>
                      <a:cubicBezTo>
                        <a:pt x="501586" y="1280160"/>
                        <a:pt x="614363" y="1281398"/>
                        <a:pt x="729329" y="1281970"/>
                      </a:cubicBezTo>
                      <a:cubicBezTo>
                        <a:pt x="746951" y="1282065"/>
                        <a:pt x="764667" y="1282065"/>
                        <a:pt x="782384" y="1282160"/>
                      </a:cubicBezTo>
                      <a:lnTo>
                        <a:pt x="799719" y="1282160"/>
                      </a:lnTo>
                      <a:cubicBezTo>
                        <a:pt x="799719" y="1282160"/>
                        <a:pt x="802958" y="1282160"/>
                        <a:pt x="802958" y="1282160"/>
                      </a:cubicBezTo>
                      <a:lnTo>
                        <a:pt x="809339" y="1282160"/>
                      </a:lnTo>
                      <a:cubicBezTo>
                        <a:pt x="887540" y="1282446"/>
                        <a:pt x="976217" y="1282732"/>
                        <a:pt x="1060799" y="1285494"/>
                      </a:cubicBezTo>
                      <a:cubicBezTo>
                        <a:pt x="1106234" y="1286828"/>
                        <a:pt x="1149382" y="1289304"/>
                        <a:pt x="1191101" y="1291685"/>
                      </a:cubicBezTo>
                      <a:lnTo>
                        <a:pt x="1230821" y="1293876"/>
                      </a:lnTo>
                      <a:cubicBezTo>
                        <a:pt x="1299400" y="1297591"/>
                        <a:pt x="1367981" y="1301115"/>
                        <a:pt x="1436561" y="1304544"/>
                      </a:cubicBezTo>
                      <a:cubicBezTo>
                        <a:pt x="1952720" y="1330643"/>
                        <a:pt x="2501837" y="1353026"/>
                        <a:pt x="3019901" y="1373696"/>
                      </a:cubicBezTo>
                      <a:lnTo>
                        <a:pt x="3187446" y="1380268"/>
                      </a:lnTo>
                      <a:lnTo>
                        <a:pt x="3190018" y="1380268"/>
                      </a:lnTo>
                      <a:cubicBezTo>
                        <a:pt x="3190018" y="1380268"/>
                        <a:pt x="3192304" y="1380458"/>
                        <a:pt x="3192304" y="1380458"/>
                      </a:cubicBezTo>
                      <a:lnTo>
                        <a:pt x="3194971" y="1380458"/>
                      </a:lnTo>
                      <a:cubicBezTo>
                        <a:pt x="3400520" y="1388650"/>
                        <a:pt x="3606165" y="1396746"/>
                        <a:pt x="3811715" y="1405128"/>
                      </a:cubicBezTo>
                      <a:cubicBezTo>
                        <a:pt x="3945160" y="1410367"/>
                        <a:pt x="4073938" y="1415987"/>
                        <a:pt x="4205669" y="1422178"/>
                      </a:cubicBezTo>
                      <a:cubicBezTo>
                        <a:pt x="4275106" y="1425416"/>
                        <a:pt x="4344639" y="1428750"/>
                        <a:pt x="4414076" y="1432084"/>
                      </a:cubicBezTo>
                      <a:lnTo>
                        <a:pt x="4461034" y="1434370"/>
                      </a:lnTo>
                      <a:cubicBezTo>
                        <a:pt x="4507135" y="1436561"/>
                        <a:pt x="4553236" y="1438751"/>
                        <a:pt x="4599337" y="1440942"/>
                      </a:cubicBezTo>
                      <a:cubicBezTo>
                        <a:pt x="4836700" y="1451991"/>
                        <a:pt x="5115878" y="1464183"/>
                        <a:pt x="5387245" y="1470470"/>
                      </a:cubicBezTo>
                      <a:cubicBezTo>
                        <a:pt x="5519356" y="1473327"/>
                        <a:pt x="5641467" y="1474851"/>
                        <a:pt x="5750148" y="1474851"/>
                      </a:cubicBezTo>
                      <a:cubicBezTo>
                        <a:pt x="5891022" y="1474851"/>
                        <a:pt x="6033993" y="1472470"/>
                        <a:pt x="6175153" y="1467803"/>
                      </a:cubicBezTo>
                      <a:cubicBezTo>
                        <a:pt x="6307265" y="1463231"/>
                        <a:pt x="6439663" y="1455992"/>
                        <a:pt x="6568726" y="1446276"/>
                      </a:cubicBezTo>
                      <a:cubicBezTo>
                        <a:pt x="6671596" y="1438466"/>
                        <a:pt x="6755035" y="1429607"/>
                        <a:pt x="6831330" y="1418558"/>
                      </a:cubicBezTo>
                      <a:cubicBezTo>
                        <a:pt x="6925818" y="1404747"/>
                        <a:pt x="7009734" y="1386078"/>
                        <a:pt x="7088029" y="1361504"/>
                      </a:cubicBezTo>
                      <a:cubicBezTo>
                        <a:pt x="7106222" y="1355884"/>
                        <a:pt x="7124700" y="1349502"/>
                        <a:pt x="7143655" y="1342358"/>
                      </a:cubicBezTo>
                      <a:lnTo>
                        <a:pt x="7143655" y="20479"/>
                      </a:lnTo>
                      <a:cubicBezTo>
                        <a:pt x="7140893" y="20193"/>
                        <a:pt x="7138130" y="19907"/>
                        <a:pt x="7135464" y="1962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4" name="Google Shape;94;p4"/>
                <p:cNvSpPr/>
                <p:nvPr/>
              </p:nvSpPr>
              <p:spPr>
                <a:xfrm flipH="1">
                  <a:off x="0" y="4604000"/>
                  <a:ext cx="9144000" cy="572585"/>
                </a:xfrm>
                <a:custGeom>
                  <a:avLst/>
                  <a:gdLst/>
                  <a:ahLst/>
                  <a:cxnLst/>
                  <a:rect l="l" t="t" r="r" b="b"/>
                  <a:pathLst>
                    <a:path w="7143750" h="1065275" extrusionOk="0">
                      <a:moveTo>
                        <a:pt x="7143750" y="1065276"/>
                      </a:moveTo>
                      <a:lnTo>
                        <a:pt x="7143750" y="345567"/>
                      </a:lnTo>
                      <a:cubicBezTo>
                        <a:pt x="7045548" y="334327"/>
                        <a:pt x="6945630" y="324517"/>
                        <a:pt x="6844284" y="316421"/>
                      </a:cubicBezTo>
                      <a:cubicBezTo>
                        <a:pt x="6609874" y="297561"/>
                        <a:pt x="6364986" y="287464"/>
                        <a:pt x="6095429" y="285655"/>
                      </a:cubicBezTo>
                      <a:cubicBezTo>
                        <a:pt x="6070949" y="285464"/>
                        <a:pt x="6046375" y="285369"/>
                        <a:pt x="6021895" y="285369"/>
                      </a:cubicBezTo>
                      <a:cubicBezTo>
                        <a:pt x="5808631" y="285369"/>
                        <a:pt x="5588413" y="291275"/>
                        <a:pt x="5348955" y="303371"/>
                      </a:cubicBezTo>
                      <a:lnTo>
                        <a:pt x="5234750" y="309181"/>
                      </a:lnTo>
                      <a:lnTo>
                        <a:pt x="5233416" y="309181"/>
                      </a:lnTo>
                      <a:cubicBezTo>
                        <a:pt x="5145405" y="313753"/>
                        <a:pt x="5057489" y="318325"/>
                        <a:pt x="4969478" y="322421"/>
                      </a:cubicBezTo>
                      <a:cubicBezTo>
                        <a:pt x="4828604" y="329089"/>
                        <a:pt x="4705826" y="333946"/>
                        <a:pt x="4593908" y="337185"/>
                      </a:cubicBezTo>
                      <a:cubicBezTo>
                        <a:pt x="4449509" y="341567"/>
                        <a:pt x="4317302" y="343662"/>
                        <a:pt x="4189666" y="343662"/>
                      </a:cubicBezTo>
                      <a:cubicBezTo>
                        <a:pt x="4062032" y="343662"/>
                        <a:pt x="3950113" y="341757"/>
                        <a:pt x="3844481" y="338042"/>
                      </a:cubicBezTo>
                      <a:cubicBezTo>
                        <a:pt x="3721418" y="334137"/>
                        <a:pt x="3593592" y="326803"/>
                        <a:pt x="3464528" y="316325"/>
                      </a:cubicBezTo>
                      <a:cubicBezTo>
                        <a:pt x="3337941" y="306229"/>
                        <a:pt x="3211163" y="294037"/>
                        <a:pt x="3081528" y="281368"/>
                      </a:cubicBezTo>
                      <a:cubicBezTo>
                        <a:pt x="2557367" y="230314"/>
                        <a:pt x="2017776" y="163639"/>
                        <a:pt x="1553147" y="105251"/>
                      </a:cubicBezTo>
                      <a:cubicBezTo>
                        <a:pt x="1517237" y="100775"/>
                        <a:pt x="1481138" y="96202"/>
                        <a:pt x="1445228" y="91630"/>
                      </a:cubicBezTo>
                      <a:lnTo>
                        <a:pt x="1443609" y="91440"/>
                      </a:lnTo>
                      <a:lnTo>
                        <a:pt x="1441895" y="91250"/>
                      </a:lnTo>
                      <a:lnTo>
                        <a:pt x="1439228" y="90868"/>
                      </a:lnTo>
                      <a:lnTo>
                        <a:pt x="1435894" y="90392"/>
                      </a:lnTo>
                      <a:lnTo>
                        <a:pt x="1434846" y="90202"/>
                      </a:lnTo>
                      <a:cubicBezTo>
                        <a:pt x="1190244" y="59055"/>
                        <a:pt x="937355" y="26860"/>
                        <a:pt x="684657" y="10382"/>
                      </a:cubicBezTo>
                      <a:cubicBezTo>
                        <a:pt x="579406" y="3524"/>
                        <a:pt x="476536" y="0"/>
                        <a:pt x="378809" y="0"/>
                      </a:cubicBezTo>
                      <a:cubicBezTo>
                        <a:pt x="341090" y="0"/>
                        <a:pt x="296609" y="762"/>
                        <a:pt x="246698" y="2096"/>
                      </a:cubicBezTo>
                      <a:cubicBezTo>
                        <a:pt x="163735" y="4763"/>
                        <a:pt x="81248" y="10858"/>
                        <a:pt x="0" y="20193"/>
                      </a:cubicBezTo>
                      <a:lnTo>
                        <a:pt x="0" y="1065276"/>
                      </a:lnTo>
                      <a:lnTo>
                        <a:pt x="7143750" y="106527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95" name="Google Shape;95;p4"/>
              <p:cNvGrpSpPr/>
              <p:nvPr/>
            </p:nvGrpSpPr>
            <p:grpSpPr>
              <a:xfrm>
                <a:off x="130514" y="24922"/>
                <a:ext cx="2645195" cy="2271768"/>
                <a:chOff x="206714" y="24922"/>
                <a:chExt cx="2645195" cy="2271768"/>
              </a:xfrm>
            </p:grpSpPr>
            <p:sp>
              <p:nvSpPr>
                <p:cNvPr id="96" name="Google Shape;96;p4"/>
                <p:cNvSpPr/>
                <p:nvPr/>
              </p:nvSpPr>
              <p:spPr>
                <a:xfrm>
                  <a:off x="915564" y="6558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 name="Google Shape;97;p4"/>
                <p:cNvSpPr/>
                <p:nvPr/>
              </p:nvSpPr>
              <p:spPr>
                <a:xfrm>
                  <a:off x="374376" y="16427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 name="Google Shape;98;p4"/>
                <p:cNvSpPr/>
                <p:nvPr/>
              </p:nvSpPr>
              <p:spPr>
                <a:xfrm>
                  <a:off x="2777353" y="2046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4"/>
                <p:cNvSpPr/>
                <p:nvPr/>
              </p:nvSpPr>
              <p:spPr>
                <a:xfrm>
                  <a:off x="1250860" y="1253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4"/>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4"/>
                <p:cNvSpPr/>
                <p:nvPr/>
              </p:nvSpPr>
              <p:spPr>
                <a:xfrm>
                  <a:off x="1994640" y="254537"/>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4"/>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4"/>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4"/>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 name="Google Shape;105;p4"/>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4"/>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 name="Google Shape;107;p4"/>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4"/>
                <p:cNvSpPr/>
                <p:nvPr/>
              </p:nvSpPr>
              <p:spPr>
                <a:xfrm>
                  <a:off x="6407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4"/>
                <p:cNvSpPr/>
                <p:nvPr/>
              </p:nvSpPr>
              <p:spPr>
                <a:xfrm>
                  <a:off x="235871" y="22378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0" name="Google Shape;110;p4"/>
              <p:cNvGrpSpPr/>
              <p:nvPr/>
            </p:nvGrpSpPr>
            <p:grpSpPr>
              <a:xfrm flipH="1">
                <a:off x="5666389" y="24935"/>
                <a:ext cx="3477599" cy="2119368"/>
                <a:chOff x="206714" y="24922"/>
                <a:chExt cx="3477599" cy="2119368"/>
              </a:xfrm>
            </p:grpSpPr>
            <p:sp>
              <p:nvSpPr>
                <p:cNvPr id="111" name="Google Shape;111;p4"/>
                <p:cNvSpPr/>
                <p:nvPr/>
              </p:nvSpPr>
              <p:spPr>
                <a:xfrm>
                  <a:off x="1144164" y="351041"/>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 name="Google Shape;112;p4"/>
                <p:cNvSpPr/>
                <p:nvPr/>
              </p:nvSpPr>
              <p:spPr>
                <a:xfrm>
                  <a:off x="755376" y="8045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 name="Google Shape;113;p4"/>
                <p:cNvSpPr/>
                <p:nvPr/>
              </p:nvSpPr>
              <p:spPr>
                <a:xfrm>
                  <a:off x="1786753" y="1284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4"/>
                <p:cNvSpPr/>
                <p:nvPr/>
              </p:nvSpPr>
              <p:spPr>
                <a:xfrm>
                  <a:off x="2698660" y="3539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4"/>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4"/>
                <p:cNvSpPr/>
                <p:nvPr/>
              </p:nvSpPr>
              <p:spPr>
                <a:xfrm>
                  <a:off x="3638290" y="203862"/>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4"/>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4"/>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4"/>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4"/>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4"/>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4"/>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4"/>
                <p:cNvSpPr/>
                <p:nvPr/>
              </p:nvSpPr>
              <p:spPr>
                <a:xfrm>
                  <a:off x="716905" y="16093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4"/>
                <p:cNvSpPr/>
                <p:nvPr/>
              </p:nvSpPr>
              <p:spPr>
                <a:xfrm>
                  <a:off x="616871" y="20854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25" name="Google Shape;125;p4"/>
            <p:cNvGrpSpPr/>
            <p:nvPr/>
          </p:nvGrpSpPr>
          <p:grpSpPr>
            <a:xfrm>
              <a:off x="-145651" y="1915887"/>
              <a:ext cx="9530112" cy="2864956"/>
              <a:chOff x="-145651" y="1915887"/>
              <a:chExt cx="9530112" cy="2864956"/>
            </a:xfrm>
          </p:grpSpPr>
          <p:grpSp>
            <p:nvGrpSpPr>
              <p:cNvPr id="126" name="Google Shape;126;p4"/>
              <p:cNvGrpSpPr/>
              <p:nvPr/>
            </p:nvGrpSpPr>
            <p:grpSpPr>
              <a:xfrm>
                <a:off x="-145651" y="1915887"/>
                <a:ext cx="9530112" cy="2858712"/>
                <a:chOff x="-2360071" y="3371979"/>
                <a:chExt cx="2716524" cy="814866"/>
              </a:xfrm>
            </p:grpSpPr>
            <p:sp>
              <p:nvSpPr>
                <p:cNvPr id="128" name="Google Shape;128;p4"/>
                <p:cNvSpPr/>
                <p:nvPr/>
              </p:nvSpPr>
              <p:spPr>
                <a:xfrm>
                  <a:off x="77603" y="3759333"/>
                  <a:ext cx="17462" cy="27459"/>
                </a:xfrm>
                <a:custGeom>
                  <a:avLst/>
                  <a:gdLst/>
                  <a:ahLst/>
                  <a:cxnLst/>
                  <a:rect l="l" t="t" r="r" b="b"/>
                  <a:pathLst>
                    <a:path w="17462" h="27459" extrusionOk="0">
                      <a:moveTo>
                        <a:pt x="8075" y="2815"/>
                      </a:moveTo>
                      <a:cubicBezTo>
                        <a:pt x="9527" y="6540"/>
                        <a:pt x="11137" y="10171"/>
                        <a:pt x="12874" y="13738"/>
                      </a:cubicBezTo>
                      <a:cubicBezTo>
                        <a:pt x="14137" y="16200"/>
                        <a:pt x="15462" y="18663"/>
                        <a:pt x="16820" y="21062"/>
                      </a:cubicBezTo>
                      <a:cubicBezTo>
                        <a:pt x="17925" y="23020"/>
                        <a:pt x="17641" y="25482"/>
                        <a:pt x="15683" y="26776"/>
                      </a:cubicBezTo>
                      <a:cubicBezTo>
                        <a:pt x="13916" y="27976"/>
                        <a:pt x="11074" y="27597"/>
                        <a:pt x="9969" y="25640"/>
                      </a:cubicBezTo>
                      <a:cubicBezTo>
                        <a:pt x="6244" y="19168"/>
                        <a:pt x="2993" y="12444"/>
                        <a:pt x="246" y="5467"/>
                      </a:cubicBezTo>
                      <a:cubicBezTo>
                        <a:pt x="-575" y="3383"/>
                        <a:pt x="751" y="921"/>
                        <a:pt x="2835" y="226"/>
                      </a:cubicBezTo>
                      <a:cubicBezTo>
                        <a:pt x="3182" y="100"/>
                        <a:pt x="3561" y="37"/>
                        <a:pt x="3908" y="6"/>
                      </a:cubicBezTo>
                      <a:cubicBezTo>
                        <a:pt x="5708" y="-89"/>
                        <a:pt x="7381" y="1047"/>
                        <a:pt x="8075" y="27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4"/>
                <p:cNvSpPr/>
                <p:nvPr/>
              </p:nvSpPr>
              <p:spPr>
                <a:xfrm>
                  <a:off x="52943" y="3761602"/>
                  <a:ext cx="18112" cy="26308"/>
                </a:xfrm>
                <a:custGeom>
                  <a:avLst/>
                  <a:gdLst/>
                  <a:ahLst/>
                  <a:cxnLst/>
                  <a:rect l="l" t="t" r="r" b="b"/>
                  <a:pathLst>
                    <a:path w="18112" h="26308" extrusionOk="0">
                      <a:moveTo>
                        <a:pt x="7543" y="1778"/>
                      </a:moveTo>
                      <a:cubicBezTo>
                        <a:pt x="10858" y="7807"/>
                        <a:pt x="14173" y="13837"/>
                        <a:pt x="17424" y="19898"/>
                      </a:cubicBezTo>
                      <a:cubicBezTo>
                        <a:pt x="17961" y="20908"/>
                        <a:pt x="18277" y="21887"/>
                        <a:pt x="18024" y="23055"/>
                      </a:cubicBezTo>
                      <a:cubicBezTo>
                        <a:pt x="17803" y="24097"/>
                        <a:pt x="17172" y="25044"/>
                        <a:pt x="16288" y="25644"/>
                      </a:cubicBezTo>
                      <a:cubicBezTo>
                        <a:pt x="14551" y="26780"/>
                        <a:pt x="11647" y="26496"/>
                        <a:pt x="10574" y="24507"/>
                      </a:cubicBezTo>
                      <a:cubicBezTo>
                        <a:pt x="7322" y="18446"/>
                        <a:pt x="4039" y="12417"/>
                        <a:pt x="693" y="6418"/>
                      </a:cubicBezTo>
                      <a:cubicBezTo>
                        <a:pt x="124" y="5408"/>
                        <a:pt x="-160" y="4429"/>
                        <a:pt x="93" y="3261"/>
                      </a:cubicBezTo>
                      <a:cubicBezTo>
                        <a:pt x="314" y="2220"/>
                        <a:pt x="945" y="1273"/>
                        <a:pt x="1829" y="673"/>
                      </a:cubicBezTo>
                      <a:cubicBezTo>
                        <a:pt x="2429" y="262"/>
                        <a:pt x="3155" y="41"/>
                        <a:pt x="3881" y="10"/>
                      </a:cubicBezTo>
                      <a:cubicBezTo>
                        <a:pt x="5333" y="-85"/>
                        <a:pt x="6817" y="515"/>
                        <a:pt x="7543" y="1809"/>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4"/>
                <p:cNvSpPr/>
                <p:nvPr/>
              </p:nvSpPr>
              <p:spPr>
                <a:xfrm>
                  <a:off x="57469" y="3801443"/>
                  <a:ext cx="23885" cy="27722"/>
                </a:xfrm>
                <a:custGeom>
                  <a:avLst/>
                  <a:gdLst/>
                  <a:ahLst/>
                  <a:cxnLst/>
                  <a:rect l="l" t="t" r="r" b="b"/>
                  <a:pathLst>
                    <a:path w="23885" h="27722" extrusionOk="0">
                      <a:moveTo>
                        <a:pt x="7563" y="1809"/>
                      </a:moveTo>
                      <a:cubicBezTo>
                        <a:pt x="10625" y="6544"/>
                        <a:pt x="14035" y="11027"/>
                        <a:pt x="17697" y="15320"/>
                      </a:cubicBezTo>
                      <a:cubicBezTo>
                        <a:pt x="19275" y="17088"/>
                        <a:pt x="20885" y="18824"/>
                        <a:pt x="22527" y="20497"/>
                      </a:cubicBezTo>
                      <a:cubicBezTo>
                        <a:pt x="24105" y="22107"/>
                        <a:pt x="24421" y="24538"/>
                        <a:pt x="22874" y="26337"/>
                      </a:cubicBezTo>
                      <a:cubicBezTo>
                        <a:pt x="21453" y="27916"/>
                        <a:pt x="18612" y="28295"/>
                        <a:pt x="17034" y="26685"/>
                      </a:cubicBezTo>
                      <a:cubicBezTo>
                        <a:pt x="10941" y="20466"/>
                        <a:pt x="5416" y="13679"/>
                        <a:pt x="681" y="6386"/>
                      </a:cubicBezTo>
                      <a:cubicBezTo>
                        <a:pt x="-550" y="4492"/>
                        <a:pt x="-77" y="1935"/>
                        <a:pt x="1817" y="672"/>
                      </a:cubicBezTo>
                      <a:cubicBezTo>
                        <a:pt x="2417" y="262"/>
                        <a:pt x="3112" y="41"/>
                        <a:pt x="3838" y="9"/>
                      </a:cubicBezTo>
                      <a:cubicBezTo>
                        <a:pt x="5258" y="-86"/>
                        <a:pt x="6711" y="577"/>
                        <a:pt x="7531" y="1840"/>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4"/>
                <p:cNvSpPr/>
                <p:nvPr/>
              </p:nvSpPr>
              <p:spPr>
                <a:xfrm>
                  <a:off x="90455" y="3800158"/>
                  <a:ext cx="21764" cy="31484"/>
                </a:xfrm>
                <a:custGeom>
                  <a:avLst/>
                  <a:gdLst/>
                  <a:ahLst/>
                  <a:cxnLst/>
                  <a:rect l="l" t="t" r="r" b="b"/>
                  <a:pathLst>
                    <a:path w="21764" h="31484" extrusionOk="0">
                      <a:moveTo>
                        <a:pt x="4946" y="95"/>
                      </a:moveTo>
                      <a:cubicBezTo>
                        <a:pt x="5893" y="284"/>
                        <a:pt x="7093" y="947"/>
                        <a:pt x="7535" y="1863"/>
                      </a:cubicBezTo>
                      <a:cubicBezTo>
                        <a:pt x="11544" y="9881"/>
                        <a:pt x="16058" y="17647"/>
                        <a:pt x="21078" y="25066"/>
                      </a:cubicBezTo>
                      <a:cubicBezTo>
                        <a:pt x="22341" y="26929"/>
                        <a:pt x="21804" y="29549"/>
                        <a:pt x="19941" y="30812"/>
                      </a:cubicBezTo>
                      <a:cubicBezTo>
                        <a:pt x="18047" y="32043"/>
                        <a:pt x="15459" y="31538"/>
                        <a:pt x="14227" y="29675"/>
                      </a:cubicBezTo>
                      <a:cubicBezTo>
                        <a:pt x="9208" y="22225"/>
                        <a:pt x="4694" y="14491"/>
                        <a:pt x="684" y="6440"/>
                      </a:cubicBezTo>
                      <a:cubicBezTo>
                        <a:pt x="179" y="5399"/>
                        <a:pt x="-168" y="4483"/>
                        <a:pt x="84" y="3283"/>
                      </a:cubicBezTo>
                      <a:cubicBezTo>
                        <a:pt x="305" y="2242"/>
                        <a:pt x="937" y="1294"/>
                        <a:pt x="1852" y="695"/>
                      </a:cubicBezTo>
                      <a:cubicBezTo>
                        <a:pt x="2452" y="284"/>
                        <a:pt x="3178" y="63"/>
                        <a:pt x="3904" y="0"/>
                      </a:cubicBezTo>
                      <a:cubicBezTo>
                        <a:pt x="4283" y="0"/>
                        <a:pt x="4630" y="0"/>
                        <a:pt x="5009" y="95"/>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4"/>
                <p:cNvSpPr/>
                <p:nvPr/>
              </p:nvSpPr>
              <p:spPr>
                <a:xfrm>
                  <a:off x="99274" y="3843935"/>
                  <a:ext cx="18863" cy="21231"/>
                </a:xfrm>
                <a:custGeom>
                  <a:avLst/>
                  <a:gdLst/>
                  <a:ahLst/>
                  <a:cxnLst/>
                  <a:rect l="l" t="t" r="r" b="b"/>
                  <a:pathLst>
                    <a:path w="18863" h="21231" extrusionOk="0">
                      <a:moveTo>
                        <a:pt x="7587" y="1840"/>
                      </a:moveTo>
                      <a:cubicBezTo>
                        <a:pt x="10586" y="5818"/>
                        <a:pt x="13711" y="9700"/>
                        <a:pt x="16994" y="13457"/>
                      </a:cubicBezTo>
                      <a:cubicBezTo>
                        <a:pt x="17152" y="13647"/>
                        <a:pt x="17310" y="13836"/>
                        <a:pt x="17468" y="14025"/>
                      </a:cubicBezTo>
                      <a:cubicBezTo>
                        <a:pt x="18225" y="14878"/>
                        <a:pt x="18762" y="15667"/>
                        <a:pt x="18857" y="16867"/>
                      </a:cubicBezTo>
                      <a:cubicBezTo>
                        <a:pt x="18920" y="17972"/>
                        <a:pt x="18541" y="19045"/>
                        <a:pt x="17815" y="19834"/>
                      </a:cubicBezTo>
                      <a:cubicBezTo>
                        <a:pt x="17089" y="20655"/>
                        <a:pt x="16079" y="21160"/>
                        <a:pt x="14974" y="21223"/>
                      </a:cubicBezTo>
                      <a:cubicBezTo>
                        <a:pt x="13995" y="21286"/>
                        <a:pt x="12669" y="20970"/>
                        <a:pt x="12006" y="20181"/>
                      </a:cubicBezTo>
                      <a:cubicBezTo>
                        <a:pt x="8060" y="15730"/>
                        <a:pt x="4303" y="11153"/>
                        <a:pt x="705" y="6417"/>
                      </a:cubicBezTo>
                      <a:cubicBezTo>
                        <a:pt x="-653" y="4618"/>
                        <a:pt x="73" y="1871"/>
                        <a:pt x="1841" y="703"/>
                      </a:cubicBezTo>
                      <a:cubicBezTo>
                        <a:pt x="2472" y="293"/>
                        <a:pt x="3167" y="72"/>
                        <a:pt x="3830" y="9"/>
                      </a:cubicBezTo>
                      <a:cubicBezTo>
                        <a:pt x="5251" y="-86"/>
                        <a:pt x="6640" y="609"/>
                        <a:pt x="7555" y="1808"/>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 name="Google Shape;133;p4"/>
                <p:cNvSpPr/>
                <p:nvPr/>
              </p:nvSpPr>
              <p:spPr>
                <a:xfrm>
                  <a:off x="122513" y="3827804"/>
                  <a:ext cx="21535" cy="23295"/>
                </a:xfrm>
                <a:custGeom>
                  <a:avLst/>
                  <a:gdLst/>
                  <a:ahLst/>
                  <a:cxnLst/>
                  <a:rect l="l" t="t" r="r" b="b"/>
                  <a:pathLst>
                    <a:path w="21535" h="23295" extrusionOk="0">
                      <a:moveTo>
                        <a:pt x="6857" y="1050"/>
                      </a:moveTo>
                      <a:cubicBezTo>
                        <a:pt x="11561" y="6259"/>
                        <a:pt x="16233" y="11531"/>
                        <a:pt x="20842" y="16866"/>
                      </a:cubicBezTo>
                      <a:cubicBezTo>
                        <a:pt x="21505" y="17655"/>
                        <a:pt x="21663" y="19044"/>
                        <a:pt x="21442" y="20023"/>
                      </a:cubicBezTo>
                      <a:cubicBezTo>
                        <a:pt x="21221" y="21065"/>
                        <a:pt x="20590" y="21980"/>
                        <a:pt x="19706" y="22611"/>
                      </a:cubicBezTo>
                      <a:cubicBezTo>
                        <a:pt x="18790" y="23211"/>
                        <a:pt x="17654" y="23432"/>
                        <a:pt x="16549" y="23211"/>
                      </a:cubicBezTo>
                      <a:cubicBezTo>
                        <a:pt x="15381" y="22959"/>
                        <a:pt x="14718" y="22327"/>
                        <a:pt x="13992" y="21475"/>
                      </a:cubicBezTo>
                      <a:cubicBezTo>
                        <a:pt x="13140" y="20496"/>
                        <a:pt x="12287" y="19518"/>
                        <a:pt x="11435" y="18507"/>
                      </a:cubicBezTo>
                      <a:cubicBezTo>
                        <a:pt x="11466" y="18539"/>
                        <a:pt x="11498" y="18602"/>
                        <a:pt x="11530" y="18634"/>
                      </a:cubicBezTo>
                      <a:cubicBezTo>
                        <a:pt x="8183" y="14814"/>
                        <a:pt x="4805" y="11025"/>
                        <a:pt x="1396" y="7269"/>
                      </a:cubicBezTo>
                      <a:cubicBezTo>
                        <a:pt x="638" y="6416"/>
                        <a:pt x="70" y="5596"/>
                        <a:pt x="7" y="4396"/>
                      </a:cubicBezTo>
                      <a:cubicBezTo>
                        <a:pt x="-56" y="3323"/>
                        <a:pt x="322" y="2218"/>
                        <a:pt x="1049" y="1397"/>
                      </a:cubicBezTo>
                      <a:cubicBezTo>
                        <a:pt x="1775" y="608"/>
                        <a:pt x="2785" y="71"/>
                        <a:pt x="3890" y="8"/>
                      </a:cubicBezTo>
                      <a:cubicBezTo>
                        <a:pt x="4900" y="-55"/>
                        <a:pt x="6194" y="261"/>
                        <a:pt x="6889" y="1050"/>
                      </a:cubicBezTo>
                      <a:moveTo>
                        <a:pt x="10835" y="17813"/>
                      </a:moveTo>
                      <a:cubicBezTo>
                        <a:pt x="10835" y="17813"/>
                        <a:pt x="11119" y="18128"/>
                        <a:pt x="11245" y="18286"/>
                      </a:cubicBezTo>
                      <a:cubicBezTo>
                        <a:pt x="11119" y="18128"/>
                        <a:pt x="10961" y="17971"/>
                        <a:pt x="10835" y="17813"/>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 name="Google Shape;134;p4"/>
                <p:cNvSpPr/>
                <p:nvPr/>
              </p:nvSpPr>
              <p:spPr>
                <a:xfrm>
                  <a:off x="78380" y="3584029"/>
                  <a:ext cx="12743" cy="27331"/>
                </a:xfrm>
                <a:custGeom>
                  <a:avLst/>
                  <a:gdLst/>
                  <a:ahLst/>
                  <a:cxnLst/>
                  <a:rect l="l" t="t" r="r" b="b"/>
                  <a:pathLst>
                    <a:path w="12743" h="27331" extrusionOk="0">
                      <a:moveTo>
                        <a:pt x="6887" y="1048"/>
                      </a:moveTo>
                      <a:cubicBezTo>
                        <a:pt x="7803" y="1838"/>
                        <a:pt x="8055" y="2785"/>
                        <a:pt x="8276" y="3890"/>
                      </a:cubicBezTo>
                      <a:cubicBezTo>
                        <a:pt x="8371" y="4363"/>
                        <a:pt x="8466" y="4837"/>
                        <a:pt x="8561" y="5311"/>
                      </a:cubicBezTo>
                      <a:cubicBezTo>
                        <a:pt x="9666" y="10867"/>
                        <a:pt x="10991" y="16391"/>
                        <a:pt x="12570" y="21884"/>
                      </a:cubicBezTo>
                      <a:cubicBezTo>
                        <a:pt x="13170" y="24031"/>
                        <a:pt x="12191" y="26367"/>
                        <a:pt x="9981" y="27125"/>
                      </a:cubicBezTo>
                      <a:cubicBezTo>
                        <a:pt x="7929" y="27819"/>
                        <a:pt x="5341" y="26714"/>
                        <a:pt x="4741" y="24536"/>
                      </a:cubicBezTo>
                      <a:cubicBezTo>
                        <a:pt x="2847" y="17907"/>
                        <a:pt x="1300" y="11182"/>
                        <a:pt x="37" y="4395"/>
                      </a:cubicBezTo>
                      <a:cubicBezTo>
                        <a:pt x="-152" y="3385"/>
                        <a:pt x="416" y="2154"/>
                        <a:pt x="1079" y="1396"/>
                      </a:cubicBezTo>
                      <a:cubicBezTo>
                        <a:pt x="1805" y="607"/>
                        <a:pt x="2847" y="70"/>
                        <a:pt x="3920" y="7"/>
                      </a:cubicBezTo>
                      <a:cubicBezTo>
                        <a:pt x="5025" y="-56"/>
                        <a:pt x="6098" y="322"/>
                        <a:pt x="6919" y="1048"/>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 name="Google Shape;135;p4"/>
                <p:cNvSpPr/>
                <p:nvPr/>
              </p:nvSpPr>
              <p:spPr>
                <a:xfrm>
                  <a:off x="55007" y="3537054"/>
                  <a:ext cx="9189" cy="17849"/>
                </a:xfrm>
                <a:custGeom>
                  <a:avLst/>
                  <a:gdLst/>
                  <a:ahLst/>
                  <a:cxnLst/>
                  <a:rect l="l" t="t" r="r" b="b"/>
                  <a:pathLst>
                    <a:path w="9189" h="17849" extrusionOk="0">
                      <a:moveTo>
                        <a:pt x="8257" y="3889"/>
                      </a:moveTo>
                      <a:cubicBezTo>
                        <a:pt x="8573" y="7078"/>
                        <a:pt x="8888" y="10298"/>
                        <a:pt x="9172" y="13486"/>
                      </a:cubicBezTo>
                      <a:cubicBezTo>
                        <a:pt x="9393" y="15728"/>
                        <a:pt x="7499" y="17717"/>
                        <a:pt x="5289" y="17843"/>
                      </a:cubicBezTo>
                      <a:cubicBezTo>
                        <a:pt x="2985" y="17969"/>
                        <a:pt x="1154" y="16201"/>
                        <a:pt x="933" y="13960"/>
                      </a:cubicBezTo>
                      <a:cubicBezTo>
                        <a:pt x="649" y="10772"/>
                        <a:pt x="333" y="7551"/>
                        <a:pt x="17" y="4363"/>
                      </a:cubicBezTo>
                      <a:cubicBezTo>
                        <a:pt x="-204" y="2122"/>
                        <a:pt x="1722" y="133"/>
                        <a:pt x="3900" y="6"/>
                      </a:cubicBezTo>
                      <a:cubicBezTo>
                        <a:pt x="6205" y="-120"/>
                        <a:pt x="8067" y="1648"/>
                        <a:pt x="8257" y="3889"/>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4"/>
                <p:cNvSpPr/>
                <p:nvPr/>
              </p:nvSpPr>
              <p:spPr>
                <a:xfrm>
                  <a:off x="21985" y="3562974"/>
                  <a:ext cx="11855" cy="24797"/>
                </a:xfrm>
                <a:custGeom>
                  <a:avLst/>
                  <a:gdLst/>
                  <a:ahLst/>
                  <a:cxnLst/>
                  <a:rect l="l" t="t" r="r" b="b"/>
                  <a:pathLst>
                    <a:path w="11855" h="24797" extrusionOk="0">
                      <a:moveTo>
                        <a:pt x="5921" y="447"/>
                      </a:moveTo>
                      <a:cubicBezTo>
                        <a:pt x="6774" y="889"/>
                        <a:pt x="7752" y="1836"/>
                        <a:pt x="7973" y="2783"/>
                      </a:cubicBezTo>
                      <a:cubicBezTo>
                        <a:pt x="9141" y="8307"/>
                        <a:pt x="10372" y="13863"/>
                        <a:pt x="11667" y="19356"/>
                      </a:cubicBezTo>
                      <a:cubicBezTo>
                        <a:pt x="11919" y="20462"/>
                        <a:pt x="11982" y="21472"/>
                        <a:pt x="11446" y="22545"/>
                      </a:cubicBezTo>
                      <a:cubicBezTo>
                        <a:pt x="10941" y="23492"/>
                        <a:pt x="10120" y="24250"/>
                        <a:pt x="9110" y="24565"/>
                      </a:cubicBezTo>
                      <a:cubicBezTo>
                        <a:pt x="8068" y="24944"/>
                        <a:pt x="6900" y="24850"/>
                        <a:pt x="5921" y="24345"/>
                      </a:cubicBezTo>
                      <a:cubicBezTo>
                        <a:pt x="5037" y="23903"/>
                        <a:pt x="4122" y="22987"/>
                        <a:pt x="3869" y="22009"/>
                      </a:cubicBezTo>
                      <a:cubicBezTo>
                        <a:pt x="2575" y="16484"/>
                        <a:pt x="1344" y="10991"/>
                        <a:pt x="176" y="5435"/>
                      </a:cubicBezTo>
                      <a:cubicBezTo>
                        <a:pt x="-45" y="4298"/>
                        <a:pt x="-140" y="3320"/>
                        <a:pt x="397" y="2246"/>
                      </a:cubicBezTo>
                      <a:cubicBezTo>
                        <a:pt x="902" y="1299"/>
                        <a:pt x="1723" y="541"/>
                        <a:pt x="2733" y="226"/>
                      </a:cubicBezTo>
                      <a:cubicBezTo>
                        <a:pt x="3080" y="99"/>
                        <a:pt x="3459" y="36"/>
                        <a:pt x="3806" y="5"/>
                      </a:cubicBezTo>
                      <a:cubicBezTo>
                        <a:pt x="4532" y="-27"/>
                        <a:pt x="5258" y="99"/>
                        <a:pt x="5921" y="44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4"/>
                <p:cNvSpPr/>
                <p:nvPr/>
              </p:nvSpPr>
              <p:spPr>
                <a:xfrm>
                  <a:off x="51500" y="3604109"/>
                  <a:ext cx="14502" cy="21910"/>
                </a:xfrm>
                <a:custGeom>
                  <a:avLst/>
                  <a:gdLst/>
                  <a:ahLst/>
                  <a:cxnLst/>
                  <a:rect l="l" t="t" r="r" b="b"/>
                  <a:pathLst>
                    <a:path w="14502" h="21910" extrusionOk="0">
                      <a:moveTo>
                        <a:pt x="6018" y="478"/>
                      </a:moveTo>
                      <a:cubicBezTo>
                        <a:pt x="7060" y="1015"/>
                        <a:pt x="7597" y="1804"/>
                        <a:pt x="8038" y="2814"/>
                      </a:cubicBezTo>
                      <a:cubicBezTo>
                        <a:pt x="10122" y="7329"/>
                        <a:pt x="12174" y="11906"/>
                        <a:pt x="14226" y="16452"/>
                      </a:cubicBezTo>
                      <a:cubicBezTo>
                        <a:pt x="15142" y="18504"/>
                        <a:pt x="13658" y="20998"/>
                        <a:pt x="11637" y="21693"/>
                      </a:cubicBezTo>
                      <a:cubicBezTo>
                        <a:pt x="10596" y="22040"/>
                        <a:pt x="9428" y="21977"/>
                        <a:pt x="8449" y="21472"/>
                      </a:cubicBezTo>
                      <a:cubicBezTo>
                        <a:pt x="7439" y="20967"/>
                        <a:pt x="6870" y="20146"/>
                        <a:pt x="6397" y="19136"/>
                      </a:cubicBezTo>
                      <a:cubicBezTo>
                        <a:pt x="4376" y="14558"/>
                        <a:pt x="2324" y="10012"/>
                        <a:pt x="241" y="5466"/>
                      </a:cubicBezTo>
                      <a:cubicBezTo>
                        <a:pt x="-201" y="4519"/>
                        <a:pt x="20" y="3162"/>
                        <a:pt x="462" y="2278"/>
                      </a:cubicBezTo>
                      <a:cubicBezTo>
                        <a:pt x="967" y="1299"/>
                        <a:pt x="1788" y="573"/>
                        <a:pt x="2798" y="226"/>
                      </a:cubicBezTo>
                      <a:cubicBezTo>
                        <a:pt x="3145" y="99"/>
                        <a:pt x="3524" y="36"/>
                        <a:pt x="3871" y="5"/>
                      </a:cubicBezTo>
                      <a:cubicBezTo>
                        <a:pt x="4597" y="-27"/>
                        <a:pt x="5355" y="99"/>
                        <a:pt x="5986" y="44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 name="Google Shape;138;p4"/>
                <p:cNvSpPr/>
                <p:nvPr/>
              </p:nvSpPr>
              <p:spPr>
                <a:xfrm>
                  <a:off x="37722" y="3636403"/>
                  <a:ext cx="17976" cy="28343"/>
                </a:xfrm>
                <a:custGeom>
                  <a:avLst/>
                  <a:gdLst/>
                  <a:ahLst/>
                  <a:cxnLst/>
                  <a:rect l="l" t="t" r="r" b="b"/>
                  <a:pathLst>
                    <a:path w="17976" h="28343" extrusionOk="0">
                      <a:moveTo>
                        <a:pt x="8053" y="2784"/>
                      </a:moveTo>
                      <a:cubicBezTo>
                        <a:pt x="9568" y="6540"/>
                        <a:pt x="11242" y="10265"/>
                        <a:pt x="13041" y="13896"/>
                      </a:cubicBezTo>
                      <a:cubicBezTo>
                        <a:pt x="14398" y="16611"/>
                        <a:pt x="15851" y="19295"/>
                        <a:pt x="17334" y="21946"/>
                      </a:cubicBezTo>
                      <a:cubicBezTo>
                        <a:pt x="18439" y="23904"/>
                        <a:pt x="18155" y="26366"/>
                        <a:pt x="16198" y="27660"/>
                      </a:cubicBezTo>
                      <a:cubicBezTo>
                        <a:pt x="14430" y="28860"/>
                        <a:pt x="11589" y="28481"/>
                        <a:pt x="10484" y="26524"/>
                      </a:cubicBezTo>
                      <a:cubicBezTo>
                        <a:pt x="6601" y="19736"/>
                        <a:pt x="3191" y="12665"/>
                        <a:pt x="255" y="5467"/>
                      </a:cubicBezTo>
                      <a:cubicBezTo>
                        <a:pt x="-597" y="3384"/>
                        <a:pt x="792" y="921"/>
                        <a:pt x="2813" y="227"/>
                      </a:cubicBezTo>
                      <a:cubicBezTo>
                        <a:pt x="3191" y="100"/>
                        <a:pt x="3539" y="37"/>
                        <a:pt x="3918" y="5"/>
                      </a:cubicBezTo>
                      <a:cubicBezTo>
                        <a:pt x="5749" y="-89"/>
                        <a:pt x="7359" y="1047"/>
                        <a:pt x="8053" y="27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 name="Google Shape;139;p4"/>
                <p:cNvSpPr/>
                <p:nvPr/>
              </p:nvSpPr>
              <p:spPr>
                <a:xfrm>
                  <a:off x="78771" y="3653961"/>
                  <a:ext cx="17382" cy="25907"/>
                </a:xfrm>
                <a:custGeom>
                  <a:avLst/>
                  <a:gdLst/>
                  <a:ahLst/>
                  <a:cxnLst/>
                  <a:rect l="l" t="t" r="r" b="b"/>
                  <a:pathLst>
                    <a:path w="17382" h="25907" extrusionOk="0">
                      <a:moveTo>
                        <a:pt x="5013" y="32"/>
                      </a:moveTo>
                      <a:cubicBezTo>
                        <a:pt x="5960" y="221"/>
                        <a:pt x="7128" y="884"/>
                        <a:pt x="7570" y="1768"/>
                      </a:cubicBezTo>
                      <a:cubicBezTo>
                        <a:pt x="10633" y="7671"/>
                        <a:pt x="13663" y="13575"/>
                        <a:pt x="16694" y="19478"/>
                      </a:cubicBezTo>
                      <a:cubicBezTo>
                        <a:pt x="17230" y="20520"/>
                        <a:pt x="17546" y="21436"/>
                        <a:pt x="17294" y="22635"/>
                      </a:cubicBezTo>
                      <a:cubicBezTo>
                        <a:pt x="17073" y="23677"/>
                        <a:pt x="16441" y="24592"/>
                        <a:pt x="15557" y="25224"/>
                      </a:cubicBezTo>
                      <a:cubicBezTo>
                        <a:pt x="14642" y="25823"/>
                        <a:pt x="13505" y="26045"/>
                        <a:pt x="12400" y="25823"/>
                      </a:cubicBezTo>
                      <a:cubicBezTo>
                        <a:pt x="11453" y="25634"/>
                        <a:pt x="10285" y="24971"/>
                        <a:pt x="9812" y="24087"/>
                      </a:cubicBezTo>
                      <a:cubicBezTo>
                        <a:pt x="6781" y="18184"/>
                        <a:pt x="3719" y="12280"/>
                        <a:pt x="688" y="6409"/>
                      </a:cubicBezTo>
                      <a:cubicBezTo>
                        <a:pt x="152" y="5367"/>
                        <a:pt x="-164" y="4420"/>
                        <a:pt x="88" y="3252"/>
                      </a:cubicBezTo>
                      <a:cubicBezTo>
                        <a:pt x="309" y="2210"/>
                        <a:pt x="972" y="1294"/>
                        <a:pt x="1856" y="663"/>
                      </a:cubicBezTo>
                      <a:cubicBezTo>
                        <a:pt x="2456" y="252"/>
                        <a:pt x="3182" y="32"/>
                        <a:pt x="3908" y="0"/>
                      </a:cubicBezTo>
                      <a:cubicBezTo>
                        <a:pt x="4287" y="0"/>
                        <a:pt x="4634" y="0"/>
                        <a:pt x="5013" y="95"/>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 name="Google Shape;140;p4"/>
                <p:cNvSpPr/>
                <p:nvPr/>
              </p:nvSpPr>
              <p:spPr>
                <a:xfrm>
                  <a:off x="107341" y="3506303"/>
                  <a:ext cx="14039" cy="18421"/>
                </a:xfrm>
                <a:custGeom>
                  <a:avLst/>
                  <a:gdLst/>
                  <a:ahLst/>
                  <a:cxnLst/>
                  <a:rect l="l" t="t" r="r" b="b"/>
                  <a:pathLst>
                    <a:path w="14039" h="18421" extrusionOk="0">
                      <a:moveTo>
                        <a:pt x="7538" y="1809"/>
                      </a:moveTo>
                      <a:cubicBezTo>
                        <a:pt x="9527" y="5187"/>
                        <a:pt x="11453" y="8596"/>
                        <a:pt x="13347" y="12006"/>
                      </a:cubicBezTo>
                      <a:cubicBezTo>
                        <a:pt x="13915" y="13016"/>
                        <a:pt x="14199" y="13995"/>
                        <a:pt x="13947" y="15163"/>
                      </a:cubicBezTo>
                      <a:cubicBezTo>
                        <a:pt x="13726" y="16204"/>
                        <a:pt x="13094" y="17151"/>
                        <a:pt x="12210" y="17751"/>
                      </a:cubicBezTo>
                      <a:cubicBezTo>
                        <a:pt x="10443" y="18919"/>
                        <a:pt x="7570" y="18572"/>
                        <a:pt x="6465" y="16615"/>
                      </a:cubicBezTo>
                      <a:cubicBezTo>
                        <a:pt x="4571" y="13174"/>
                        <a:pt x="2645" y="9796"/>
                        <a:pt x="656" y="6418"/>
                      </a:cubicBezTo>
                      <a:cubicBezTo>
                        <a:pt x="-480" y="4461"/>
                        <a:pt x="-165" y="1998"/>
                        <a:pt x="1793" y="672"/>
                      </a:cubicBezTo>
                      <a:cubicBezTo>
                        <a:pt x="2392" y="262"/>
                        <a:pt x="3119" y="41"/>
                        <a:pt x="3845" y="9"/>
                      </a:cubicBezTo>
                      <a:cubicBezTo>
                        <a:pt x="5297" y="-85"/>
                        <a:pt x="6781" y="546"/>
                        <a:pt x="7538" y="1809"/>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 name="Google Shape;141;p4"/>
                <p:cNvSpPr/>
                <p:nvPr/>
              </p:nvSpPr>
              <p:spPr>
                <a:xfrm>
                  <a:off x="90471" y="3417596"/>
                  <a:ext cx="10166" cy="19460"/>
                </a:xfrm>
                <a:custGeom>
                  <a:avLst/>
                  <a:gdLst/>
                  <a:ahLst/>
                  <a:cxnLst/>
                  <a:rect l="l" t="t" r="r" b="b"/>
                  <a:pathLst>
                    <a:path w="10166" h="19460" extrusionOk="0">
                      <a:moveTo>
                        <a:pt x="6919" y="1080"/>
                      </a:moveTo>
                      <a:cubicBezTo>
                        <a:pt x="7803" y="1869"/>
                        <a:pt x="8119" y="2817"/>
                        <a:pt x="8308" y="3921"/>
                      </a:cubicBezTo>
                      <a:cubicBezTo>
                        <a:pt x="8939" y="7646"/>
                        <a:pt x="9571" y="11340"/>
                        <a:pt x="10139" y="15097"/>
                      </a:cubicBezTo>
                      <a:cubicBezTo>
                        <a:pt x="10297" y="16107"/>
                        <a:pt x="9760" y="17338"/>
                        <a:pt x="9097" y="18064"/>
                      </a:cubicBezTo>
                      <a:cubicBezTo>
                        <a:pt x="8371" y="18885"/>
                        <a:pt x="7329" y="19390"/>
                        <a:pt x="6256" y="19453"/>
                      </a:cubicBezTo>
                      <a:cubicBezTo>
                        <a:pt x="5151" y="19517"/>
                        <a:pt x="4078" y="19138"/>
                        <a:pt x="3257" y="18411"/>
                      </a:cubicBezTo>
                      <a:cubicBezTo>
                        <a:pt x="2373" y="17622"/>
                        <a:pt x="2057" y="16675"/>
                        <a:pt x="1868" y="15570"/>
                      </a:cubicBezTo>
                      <a:cubicBezTo>
                        <a:pt x="1268" y="11845"/>
                        <a:pt x="668" y="8120"/>
                        <a:pt x="37" y="4395"/>
                      </a:cubicBezTo>
                      <a:cubicBezTo>
                        <a:pt x="-152" y="3385"/>
                        <a:pt x="416" y="2153"/>
                        <a:pt x="1079" y="1396"/>
                      </a:cubicBezTo>
                      <a:cubicBezTo>
                        <a:pt x="1805" y="575"/>
                        <a:pt x="2847" y="70"/>
                        <a:pt x="3920" y="7"/>
                      </a:cubicBezTo>
                      <a:cubicBezTo>
                        <a:pt x="5025" y="-56"/>
                        <a:pt x="6098" y="322"/>
                        <a:pt x="6887" y="1048"/>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4"/>
                <p:cNvSpPr/>
                <p:nvPr/>
              </p:nvSpPr>
              <p:spPr>
                <a:xfrm>
                  <a:off x="56915" y="3371979"/>
                  <a:ext cx="9133" cy="27320"/>
                </a:xfrm>
                <a:custGeom>
                  <a:avLst/>
                  <a:gdLst/>
                  <a:ahLst/>
                  <a:cxnLst/>
                  <a:rect l="l" t="t" r="r" b="b"/>
                  <a:pathLst>
                    <a:path w="9133" h="27320" extrusionOk="0">
                      <a:moveTo>
                        <a:pt x="8243" y="3889"/>
                      </a:moveTo>
                      <a:cubicBezTo>
                        <a:pt x="8496" y="10266"/>
                        <a:pt x="8812" y="16612"/>
                        <a:pt x="9127" y="22957"/>
                      </a:cubicBezTo>
                      <a:cubicBezTo>
                        <a:pt x="9254" y="25198"/>
                        <a:pt x="7517" y="27187"/>
                        <a:pt x="5244" y="27314"/>
                      </a:cubicBezTo>
                      <a:cubicBezTo>
                        <a:pt x="3034" y="27440"/>
                        <a:pt x="982" y="25672"/>
                        <a:pt x="888" y="23431"/>
                      </a:cubicBezTo>
                      <a:cubicBezTo>
                        <a:pt x="572" y="17085"/>
                        <a:pt x="288" y="10708"/>
                        <a:pt x="4" y="4363"/>
                      </a:cubicBezTo>
                      <a:cubicBezTo>
                        <a:pt x="-91" y="2121"/>
                        <a:pt x="1614" y="133"/>
                        <a:pt x="3887" y="6"/>
                      </a:cubicBezTo>
                      <a:cubicBezTo>
                        <a:pt x="6097" y="-120"/>
                        <a:pt x="8180" y="1648"/>
                        <a:pt x="8243" y="3889"/>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4"/>
                <p:cNvSpPr/>
                <p:nvPr/>
              </p:nvSpPr>
              <p:spPr>
                <a:xfrm>
                  <a:off x="75327" y="3436854"/>
                  <a:ext cx="13136" cy="24580"/>
                </a:xfrm>
                <a:custGeom>
                  <a:avLst/>
                  <a:gdLst/>
                  <a:ahLst/>
                  <a:cxnLst/>
                  <a:rect l="l" t="t" r="r" b="b"/>
                  <a:pathLst>
                    <a:path w="13136" h="24580" extrusionOk="0">
                      <a:moveTo>
                        <a:pt x="8015" y="2784"/>
                      </a:moveTo>
                      <a:cubicBezTo>
                        <a:pt x="9625" y="8245"/>
                        <a:pt x="11235" y="13675"/>
                        <a:pt x="12939" y="19137"/>
                      </a:cubicBezTo>
                      <a:cubicBezTo>
                        <a:pt x="13602" y="21283"/>
                        <a:pt x="12561" y="23651"/>
                        <a:pt x="10351" y="24377"/>
                      </a:cubicBezTo>
                      <a:cubicBezTo>
                        <a:pt x="8267" y="25072"/>
                        <a:pt x="5773" y="23935"/>
                        <a:pt x="5110" y="21789"/>
                      </a:cubicBezTo>
                      <a:cubicBezTo>
                        <a:pt x="3437" y="16359"/>
                        <a:pt x="1795" y="10897"/>
                        <a:pt x="185" y="5436"/>
                      </a:cubicBezTo>
                      <a:cubicBezTo>
                        <a:pt x="-446" y="3289"/>
                        <a:pt x="564" y="953"/>
                        <a:pt x="2774" y="195"/>
                      </a:cubicBezTo>
                      <a:cubicBezTo>
                        <a:pt x="3121" y="69"/>
                        <a:pt x="3469" y="6"/>
                        <a:pt x="3816" y="6"/>
                      </a:cubicBezTo>
                      <a:cubicBezTo>
                        <a:pt x="5615" y="-89"/>
                        <a:pt x="7478" y="984"/>
                        <a:pt x="8015" y="27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4"/>
                <p:cNvSpPr/>
                <p:nvPr/>
              </p:nvSpPr>
              <p:spPr>
                <a:xfrm>
                  <a:off x="104846" y="3374537"/>
                  <a:ext cx="11880" cy="18477"/>
                </a:xfrm>
                <a:custGeom>
                  <a:avLst/>
                  <a:gdLst/>
                  <a:ahLst/>
                  <a:cxnLst/>
                  <a:rect l="l" t="t" r="r" b="b"/>
                  <a:pathLst>
                    <a:path w="11880" h="18477" extrusionOk="0">
                      <a:moveTo>
                        <a:pt x="8013" y="2815"/>
                      </a:moveTo>
                      <a:cubicBezTo>
                        <a:pt x="9181" y="6225"/>
                        <a:pt x="10381" y="9634"/>
                        <a:pt x="11644" y="13044"/>
                      </a:cubicBezTo>
                      <a:cubicBezTo>
                        <a:pt x="12433" y="15127"/>
                        <a:pt x="11170" y="17558"/>
                        <a:pt x="9055" y="18253"/>
                      </a:cubicBezTo>
                      <a:cubicBezTo>
                        <a:pt x="6877" y="19010"/>
                        <a:pt x="4604" y="17779"/>
                        <a:pt x="3815" y="15695"/>
                      </a:cubicBezTo>
                      <a:cubicBezTo>
                        <a:pt x="2552" y="12286"/>
                        <a:pt x="1352" y="8908"/>
                        <a:pt x="216" y="5467"/>
                      </a:cubicBezTo>
                      <a:cubicBezTo>
                        <a:pt x="-510" y="3320"/>
                        <a:pt x="658" y="953"/>
                        <a:pt x="2804" y="227"/>
                      </a:cubicBezTo>
                      <a:cubicBezTo>
                        <a:pt x="3152" y="100"/>
                        <a:pt x="3499" y="37"/>
                        <a:pt x="3846" y="6"/>
                      </a:cubicBezTo>
                      <a:cubicBezTo>
                        <a:pt x="5646" y="-89"/>
                        <a:pt x="7413" y="1016"/>
                        <a:pt x="8013" y="27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 name="Google Shape;145;p4"/>
                <p:cNvSpPr/>
                <p:nvPr/>
              </p:nvSpPr>
              <p:spPr>
                <a:xfrm>
                  <a:off x="342360" y="3819447"/>
                  <a:ext cx="14093" cy="24258"/>
                </a:xfrm>
                <a:custGeom>
                  <a:avLst/>
                  <a:gdLst/>
                  <a:ahLst/>
                  <a:cxnLst/>
                  <a:rect l="l" t="t" r="r" b="b"/>
                  <a:pathLst>
                    <a:path w="14093" h="24258" extrusionOk="0">
                      <a:moveTo>
                        <a:pt x="10803" y="126"/>
                      </a:moveTo>
                      <a:cubicBezTo>
                        <a:pt x="12887" y="568"/>
                        <a:pt x="14591" y="2841"/>
                        <a:pt x="13960" y="5019"/>
                      </a:cubicBezTo>
                      <a:cubicBezTo>
                        <a:pt x="12350" y="10828"/>
                        <a:pt x="10266" y="16542"/>
                        <a:pt x="7773" y="22004"/>
                      </a:cubicBezTo>
                      <a:cubicBezTo>
                        <a:pt x="6825" y="24056"/>
                        <a:pt x="4174" y="24813"/>
                        <a:pt x="2216" y="23834"/>
                      </a:cubicBezTo>
                      <a:cubicBezTo>
                        <a:pt x="164" y="22793"/>
                        <a:pt x="-530" y="20330"/>
                        <a:pt x="417" y="18278"/>
                      </a:cubicBezTo>
                      <a:cubicBezTo>
                        <a:pt x="1617" y="15627"/>
                        <a:pt x="2721" y="12943"/>
                        <a:pt x="3732" y="10197"/>
                      </a:cubicBezTo>
                      <a:cubicBezTo>
                        <a:pt x="4521" y="7923"/>
                        <a:pt x="5247" y="5619"/>
                        <a:pt x="5910" y="3283"/>
                      </a:cubicBezTo>
                      <a:cubicBezTo>
                        <a:pt x="6415" y="1484"/>
                        <a:pt x="7867" y="126"/>
                        <a:pt x="9698" y="0"/>
                      </a:cubicBezTo>
                      <a:cubicBezTo>
                        <a:pt x="10045" y="0"/>
                        <a:pt x="10424" y="0"/>
                        <a:pt x="10803" y="94"/>
                      </a:cubicBezTo>
                      <a:moveTo>
                        <a:pt x="3921" y="9660"/>
                      </a:moveTo>
                      <a:lnTo>
                        <a:pt x="3826" y="9944"/>
                      </a:lnTo>
                      <a:lnTo>
                        <a:pt x="3921" y="9660"/>
                      </a:lnTo>
                      <a:close/>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 name="Google Shape;146;p4"/>
                <p:cNvSpPr/>
                <p:nvPr/>
              </p:nvSpPr>
              <p:spPr>
                <a:xfrm>
                  <a:off x="315599" y="3856251"/>
                  <a:ext cx="15155" cy="21904"/>
                </a:xfrm>
                <a:custGeom>
                  <a:avLst/>
                  <a:gdLst/>
                  <a:ahLst/>
                  <a:cxnLst/>
                  <a:rect l="l" t="t" r="r" b="b"/>
                  <a:pathLst>
                    <a:path w="15155" h="21904" extrusionOk="0">
                      <a:moveTo>
                        <a:pt x="12909" y="415"/>
                      </a:moveTo>
                      <a:cubicBezTo>
                        <a:pt x="14898" y="1426"/>
                        <a:pt x="15750" y="3982"/>
                        <a:pt x="14708" y="5971"/>
                      </a:cubicBezTo>
                      <a:cubicBezTo>
                        <a:pt x="12340" y="10517"/>
                        <a:pt x="10036" y="15063"/>
                        <a:pt x="7794" y="19641"/>
                      </a:cubicBezTo>
                      <a:cubicBezTo>
                        <a:pt x="6816" y="21661"/>
                        <a:pt x="4227" y="22482"/>
                        <a:pt x="2238" y="21472"/>
                      </a:cubicBezTo>
                      <a:cubicBezTo>
                        <a:pt x="218" y="20430"/>
                        <a:pt x="-571" y="17936"/>
                        <a:pt x="439" y="15916"/>
                      </a:cubicBezTo>
                      <a:cubicBezTo>
                        <a:pt x="2680" y="11307"/>
                        <a:pt x="4985" y="6761"/>
                        <a:pt x="7352" y="2246"/>
                      </a:cubicBezTo>
                      <a:cubicBezTo>
                        <a:pt x="8047" y="889"/>
                        <a:pt x="9404" y="99"/>
                        <a:pt x="10825" y="5"/>
                      </a:cubicBezTo>
                      <a:cubicBezTo>
                        <a:pt x="11520" y="-27"/>
                        <a:pt x="12246" y="99"/>
                        <a:pt x="12909" y="44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4"/>
                <p:cNvSpPr/>
                <p:nvPr/>
              </p:nvSpPr>
              <p:spPr>
                <a:xfrm>
                  <a:off x="326673" y="3887410"/>
                  <a:ext cx="16486" cy="20693"/>
                </a:xfrm>
                <a:custGeom>
                  <a:avLst/>
                  <a:gdLst/>
                  <a:ahLst/>
                  <a:cxnLst/>
                  <a:rect l="l" t="t" r="r" b="b"/>
                  <a:pathLst>
                    <a:path w="16486" h="20693" extrusionOk="0">
                      <a:moveTo>
                        <a:pt x="14210" y="447"/>
                      </a:moveTo>
                      <a:cubicBezTo>
                        <a:pt x="15157" y="952"/>
                        <a:pt x="15915" y="1804"/>
                        <a:pt x="16262" y="2783"/>
                      </a:cubicBezTo>
                      <a:cubicBezTo>
                        <a:pt x="16578" y="3762"/>
                        <a:pt x="16609" y="5087"/>
                        <a:pt x="16041" y="6003"/>
                      </a:cubicBezTo>
                      <a:cubicBezTo>
                        <a:pt x="13326" y="10139"/>
                        <a:pt x="10580" y="14306"/>
                        <a:pt x="7801" y="18441"/>
                      </a:cubicBezTo>
                      <a:cubicBezTo>
                        <a:pt x="7170" y="19357"/>
                        <a:pt x="6570" y="20114"/>
                        <a:pt x="5465" y="20461"/>
                      </a:cubicBezTo>
                      <a:cubicBezTo>
                        <a:pt x="4424" y="20841"/>
                        <a:pt x="3255" y="20746"/>
                        <a:pt x="2277" y="20241"/>
                      </a:cubicBezTo>
                      <a:cubicBezTo>
                        <a:pt x="1298" y="19767"/>
                        <a:pt x="572" y="18915"/>
                        <a:pt x="225" y="17905"/>
                      </a:cubicBezTo>
                      <a:cubicBezTo>
                        <a:pt x="-91" y="16957"/>
                        <a:pt x="-122" y="15568"/>
                        <a:pt x="446" y="14684"/>
                      </a:cubicBezTo>
                      <a:cubicBezTo>
                        <a:pt x="3224" y="10549"/>
                        <a:pt x="5970" y="6413"/>
                        <a:pt x="8685" y="2246"/>
                      </a:cubicBezTo>
                      <a:cubicBezTo>
                        <a:pt x="9285" y="1299"/>
                        <a:pt x="9917" y="605"/>
                        <a:pt x="11021" y="226"/>
                      </a:cubicBezTo>
                      <a:cubicBezTo>
                        <a:pt x="11369" y="99"/>
                        <a:pt x="11748" y="36"/>
                        <a:pt x="12095" y="5"/>
                      </a:cubicBezTo>
                      <a:cubicBezTo>
                        <a:pt x="12821" y="-27"/>
                        <a:pt x="13547" y="99"/>
                        <a:pt x="14210" y="44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4"/>
                <p:cNvSpPr/>
                <p:nvPr/>
              </p:nvSpPr>
              <p:spPr>
                <a:xfrm>
                  <a:off x="-2360071" y="3478714"/>
                  <a:ext cx="162107" cy="708131"/>
                </a:xfrm>
                <a:custGeom>
                  <a:avLst/>
                  <a:gdLst/>
                  <a:ahLst/>
                  <a:cxnLst/>
                  <a:rect l="l" t="t" r="r" b="b"/>
                  <a:pathLst>
                    <a:path w="239981" h="914463" extrusionOk="0">
                      <a:moveTo>
                        <a:pt x="55270" y="221"/>
                      </a:moveTo>
                      <a:lnTo>
                        <a:pt x="55018" y="221"/>
                      </a:lnTo>
                      <a:cubicBezTo>
                        <a:pt x="53250" y="316"/>
                        <a:pt x="51230" y="1610"/>
                        <a:pt x="50977" y="3631"/>
                      </a:cubicBezTo>
                      <a:cubicBezTo>
                        <a:pt x="49967" y="11838"/>
                        <a:pt x="49114" y="20047"/>
                        <a:pt x="48515" y="27939"/>
                      </a:cubicBezTo>
                      <a:cubicBezTo>
                        <a:pt x="45168" y="72483"/>
                        <a:pt x="46873" y="120847"/>
                        <a:pt x="53850" y="180197"/>
                      </a:cubicBezTo>
                      <a:cubicBezTo>
                        <a:pt x="58427" y="218774"/>
                        <a:pt x="64615" y="257257"/>
                        <a:pt x="70613" y="294445"/>
                      </a:cubicBezTo>
                      <a:lnTo>
                        <a:pt x="70708" y="295014"/>
                      </a:lnTo>
                      <a:lnTo>
                        <a:pt x="73644" y="312819"/>
                      </a:lnTo>
                      <a:cubicBezTo>
                        <a:pt x="65152" y="298013"/>
                        <a:pt x="57575" y="283996"/>
                        <a:pt x="51166" y="271116"/>
                      </a:cubicBezTo>
                      <a:lnTo>
                        <a:pt x="50945" y="270642"/>
                      </a:lnTo>
                      <a:cubicBezTo>
                        <a:pt x="41380" y="251164"/>
                        <a:pt x="33172" y="231654"/>
                        <a:pt x="26574" y="212713"/>
                      </a:cubicBezTo>
                      <a:cubicBezTo>
                        <a:pt x="19566" y="192540"/>
                        <a:pt x="13946" y="171862"/>
                        <a:pt x="9874" y="151216"/>
                      </a:cubicBezTo>
                      <a:lnTo>
                        <a:pt x="9779" y="150648"/>
                      </a:lnTo>
                      <a:cubicBezTo>
                        <a:pt x="9495" y="149448"/>
                        <a:pt x="9243" y="148533"/>
                        <a:pt x="8359" y="147712"/>
                      </a:cubicBezTo>
                      <a:cubicBezTo>
                        <a:pt x="7569" y="147017"/>
                        <a:pt x="6528" y="146607"/>
                        <a:pt x="5486" y="146607"/>
                      </a:cubicBezTo>
                      <a:cubicBezTo>
                        <a:pt x="4791" y="146607"/>
                        <a:pt x="4255" y="146765"/>
                        <a:pt x="3781" y="146986"/>
                      </a:cubicBezTo>
                      <a:cubicBezTo>
                        <a:pt x="1508" y="147270"/>
                        <a:pt x="-228" y="149322"/>
                        <a:pt x="24" y="151469"/>
                      </a:cubicBezTo>
                      <a:lnTo>
                        <a:pt x="309" y="153963"/>
                      </a:lnTo>
                      <a:lnTo>
                        <a:pt x="782" y="158130"/>
                      </a:lnTo>
                      <a:cubicBezTo>
                        <a:pt x="6559" y="203432"/>
                        <a:pt x="19881" y="246681"/>
                        <a:pt x="33014" y="287090"/>
                      </a:cubicBezTo>
                      <a:lnTo>
                        <a:pt x="37118" y="299654"/>
                      </a:lnTo>
                      <a:lnTo>
                        <a:pt x="37213" y="300001"/>
                      </a:lnTo>
                      <a:cubicBezTo>
                        <a:pt x="49525" y="337664"/>
                        <a:pt x="62247" y="376588"/>
                        <a:pt x="70013" y="415892"/>
                      </a:cubicBezTo>
                      <a:lnTo>
                        <a:pt x="70013" y="415103"/>
                      </a:lnTo>
                      <a:cubicBezTo>
                        <a:pt x="73170" y="432718"/>
                        <a:pt x="75569" y="451123"/>
                        <a:pt x="77306" y="471327"/>
                      </a:cubicBezTo>
                      <a:cubicBezTo>
                        <a:pt x="78947" y="490237"/>
                        <a:pt x="79957" y="509684"/>
                        <a:pt x="80336" y="529162"/>
                      </a:cubicBezTo>
                      <a:cubicBezTo>
                        <a:pt x="80968" y="562657"/>
                        <a:pt x="79800" y="599372"/>
                        <a:pt x="76801" y="641422"/>
                      </a:cubicBezTo>
                      <a:cubicBezTo>
                        <a:pt x="74149" y="676211"/>
                        <a:pt x="70424" y="712484"/>
                        <a:pt x="67425" y="741654"/>
                      </a:cubicBezTo>
                      <a:lnTo>
                        <a:pt x="67361" y="742222"/>
                      </a:lnTo>
                      <a:lnTo>
                        <a:pt x="64899" y="766373"/>
                      </a:lnTo>
                      <a:cubicBezTo>
                        <a:pt x="62910" y="786419"/>
                        <a:pt x="60795" y="807917"/>
                        <a:pt x="59027" y="829353"/>
                      </a:cubicBezTo>
                      <a:cubicBezTo>
                        <a:pt x="58049" y="841444"/>
                        <a:pt x="57291" y="851578"/>
                        <a:pt x="56754" y="861838"/>
                      </a:cubicBezTo>
                      <a:lnTo>
                        <a:pt x="56249" y="872003"/>
                      </a:lnTo>
                      <a:lnTo>
                        <a:pt x="56060" y="875917"/>
                      </a:lnTo>
                      <a:lnTo>
                        <a:pt x="55902" y="878885"/>
                      </a:lnTo>
                      <a:cubicBezTo>
                        <a:pt x="55744" y="882010"/>
                        <a:pt x="55586" y="885167"/>
                        <a:pt x="55397" y="888261"/>
                      </a:cubicBezTo>
                      <a:cubicBezTo>
                        <a:pt x="54355" y="889239"/>
                        <a:pt x="53660" y="890976"/>
                        <a:pt x="54386" y="892617"/>
                      </a:cubicBezTo>
                      <a:cubicBezTo>
                        <a:pt x="54702" y="893344"/>
                        <a:pt x="55018" y="894038"/>
                        <a:pt x="55365" y="894764"/>
                      </a:cubicBezTo>
                      <a:cubicBezTo>
                        <a:pt x="55428" y="894890"/>
                        <a:pt x="55491" y="895048"/>
                        <a:pt x="55586" y="895143"/>
                      </a:cubicBezTo>
                      <a:cubicBezTo>
                        <a:pt x="56912" y="897826"/>
                        <a:pt x="58396" y="900068"/>
                        <a:pt x="60101" y="901993"/>
                      </a:cubicBezTo>
                      <a:cubicBezTo>
                        <a:pt x="62500" y="904772"/>
                        <a:pt x="65120" y="906981"/>
                        <a:pt x="68087" y="908749"/>
                      </a:cubicBezTo>
                      <a:cubicBezTo>
                        <a:pt x="73707" y="912159"/>
                        <a:pt x="80747" y="914053"/>
                        <a:pt x="89018" y="914431"/>
                      </a:cubicBezTo>
                      <a:cubicBezTo>
                        <a:pt x="89902" y="914463"/>
                        <a:pt x="90817" y="914463"/>
                        <a:pt x="91733" y="914463"/>
                      </a:cubicBezTo>
                      <a:cubicBezTo>
                        <a:pt x="93122" y="914463"/>
                        <a:pt x="94511" y="914431"/>
                        <a:pt x="95931" y="914337"/>
                      </a:cubicBezTo>
                      <a:cubicBezTo>
                        <a:pt x="101046" y="914021"/>
                        <a:pt x="106412" y="913169"/>
                        <a:pt x="112347" y="911748"/>
                      </a:cubicBezTo>
                      <a:cubicBezTo>
                        <a:pt x="119766" y="909981"/>
                        <a:pt x="127153" y="907486"/>
                        <a:pt x="134320" y="904298"/>
                      </a:cubicBezTo>
                      <a:cubicBezTo>
                        <a:pt x="141012" y="901331"/>
                        <a:pt x="146537" y="898426"/>
                        <a:pt x="151177" y="895396"/>
                      </a:cubicBezTo>
                      <a:cubicBezTo>
                        <a:pt x="151683" y="895396"/>
                        <a:pt x="152061" y="895301"/>
                        <a:pt x="152377" y="895174"/>
                      </a:cubicBezTo>
                      <a:cubicBezTo>
                        <a:pt x="153419" y="894796"/>
                        <a:pt x="154334" y="894006"/>
                        <a:pt x="154839" y="892965"/>
                      </a:cubicBezTo>
                      <a:cubicBezTo>
                        <a:pt x="155345" y="891923"/>
                        <a:pt x="155408" y="890755"/>
                        <a:pt x="155060" y="889713"/>
                      </a:cubicBezTo>
                      <a:cubicBezTo>
                        <a:pt x="150609" y="876770"/>
                        <a:pt x="145463" y="861396"/>
                        <a:pt x="140886" y="845643"/>
                      </a:cubicBezTo>
                      <a:cubicBezTo>
                        <a:pt x="136719" y="831184"/>
                        <a:pt x="133215" y="816725"/>
                        <a:pt x="130405" y="802614"/>
                      </a:cubicBezTo>
                      <a:cubicBezTo>
                        <a:pt x="125764" y="778684"/>
                        <a:pt x="122134" y="753176"/>
                        <a:pt x="119608" y="726816"/>
                      </a:cubicBezTo>
                      <a:cubicBezTo>
                        <a:pt x="115725" y="686376"/>
                        <a:pt x="114021" y="643884"/>
                        <a:pt x="114431" y="596846"/>
                      </a:cubicBezTo>
                      <a:cubicBezTo>
                        <a:pt x="114778" y="557290"/>
                        <a:pt x="116578" y="515492"/>
                        <a:pt x="119924" y="469149"/>
                      </a:cubicBezTo>
                      <a:lnTo>
                        <a:pt x="119640" y="470286"/>
                      </a:lnTo>
                      <a:lnTo>
                        <a:pt x="120240" y="466087"/>
                      </a:lnTo>
                      <a:cubicBezTo>
                        <a:pt x="120619" y="460436"/>
                        <a:pt x="121155" y="453080"/>
                        <a:pt x="121944" y="446072"/>
                      </a:cubicBezTo>
                      <a:cubicBezTo>
                        <a:pt x="122828" y="438116"/>
                        <a:pt x="124028" y="430287"/>
                        <a:pt x="125512" y="422837"/>
                      </a:cubicBezTo>
                      <a:cubicBezTo>
                        <a:pt x="128227" y="409168"/>
                        <a:pt x="132078" y="395025"/>
                        <a:pt x="137003" y="380755"/>
                      </a:cubicBezTo>
                      <a:cubicBezTo>
                        <a:pt x="147137" y="352659"/>
                        <a:pt x="161753" y="323521"/>
                        <a:pt x="182968" y="289047"/>
                      </a:cubicBezTo>
                      <a:cubicBezTo>
                        <a:pt x="193228" y="272410"/>
                        <a:pt x="204277" y="255584"/>
                        <a:pt x="214032" y="240715"/>
                      </a:cubicBezTo>
                      <a:lnTo>
                        <a:pt x="214631" y="239768"/>
                      </a:lnTo>
                      <a:lnTo>
                        <a:pt x="215484" y="238473"/>
                      </a:lnTo>
                      <a:lnTo>
                        <a:pt x="216115" y="237495"/>
                      </a:lnTo>
                      <a:cubicBezTo>
                        <a:pt x="223471" y="226256"/>
                        <a:pt x="231837" y="213502"/>
                        <a:pt x="239476" y="201316"/>
                      </a:cubicBezTo>
                      <a:cubicBezTo>
                        <a:pt x="240518" y="199675"/>
                        <a:pt x="239824" y="197339"/>
                        <a:pt x="238529" y="196171"/>
                      </a:cubicBezTo>
                      <a:cubicBezTo>
                        <a:pt x="237740" y="195476"/>
                        <a:pt x="236667" y="195066"/>
                        <a:pt x="235593" y="195066"/>
                      </a:cubicBezTo>
                      <a:cubicBezTo>
                        <a:pt x="234552" y="195129"/>
                        <a:pt x="233857" y="195350"/>
                        <a:pt x="233257" y="195823"/>
                      </a:cubicBezTo>
                      <a:cubicBezTo>
                        <a:pt x="224134" y="202926"/>
                        <a:pt x="216178" y="211040"/>
                        <a:pt x="207086" y="221047"/>
                      </a:cubicBezTo>
                      <a:lnTo>
                        <a:pt x="204435" y="223983"/>
                      </a:lnTo>
                      <a:cubicBezTo>
                        <a:pt x="197363" y="231812"/>
                        <a:pt x="190039" y="239925"/>
                        <a:pt x="181989" y="247060"/>
                      </a:cubicBezTo>
                      <a:lnTo>
                        <a:pt x="181389" y="247565"/>
                      </a:lnTo>
                      <a:lnTo>
                        <a:pt x="180852" y="248102"/>
                      </a:lnTo>
                      <a:cubicBezTo>
                        <a:pt x="181957" y="240083"/>
                        <a:pt x="183441" y="231812"/>
                        <a:pt x="184735" y="224488"/>
                      </a:cubicBezTo>
                      <a:lnTo>
                        <a:pt x="184893" y="223667"/>
                      </a:lnTo>
                      <a:cubicBezTo>
                        <a:pt x="187735" y="207914"/>
                        <a:pt x="190607" y="191782"/>
                        <a:pt x="189124" y="175556"/>
                      </a:cubicBezTo>
                      <a:cubicBezTo>
                        <a:pt x="188871" y="173251"/>
                        <a:pt x="187040" y="171515"/>
                        <a:pt x="184830" y="171515"/>
                      </a:cubicBezTo>
                      <a:cubicBezTo>
                        <a:pt x="182715" y="171641"/>
                        <a:pt x="180979" y="173062"/>
                        <a:pt x="180600" y="174925"/>
                      </a:cubicBezTo>
                      <a:cubicBezTo>
                        <a:pt x="177285" y="193045"/>
                        <a:pt x="172392" y="211229"/>
                        <a:pt x="165636" y="230518"/>
                      </a:cubicBezTo>
                      <a:cubicBezTo>
                        <a:pt x="157397" y="253500"/>
                        <a:pt x="147389" y="275535"/>
                        <a:pt x="137729" y="296844"/>
                      </a:cubicBezTo>
                      <a:lnTo>
                        <a:pt x="137382" y="297634"/>
                      </a:lnTo>
                      <a:cubicBezTo>
                        <a:pt x="129426" y="315155"/>
                        <a:pt x="121723" y="332328"/>
                        <a:pt x="114873" y="349881"/>
                      </a:cubicBezTo>
                      <a:lnTo>
                        <a:pt x="114336" y="339842"/>
                      </a:lnTo>
                      <a:lnTo>
                        <a:pt x="113579" y="329834"/>
                      </a:lnTo>
                      <a:cubicBezTo>
                        <a:pt x="111495" y="302148"/>
                        <a:pt x="109538" y="275062"/>
                        <a:pt x="108433" y="248291"/>
                      </a:cubicBezTo>
                      <a:cubicBezTo>
                        <a:pt x="107801" y="233012"/>
                        <a:pt x="107486" y="219658"/>
                        <a:pt x="107423" y="207472"/>
                      </a:cubicBezTo>
                      <a:cubicBezTo>
                        <a:pt x="107360" y="193614"/>
                        <a:pt x="107391" y="181112"/>
                        <a:pt x="108338" y="168169"/>
                      </a:cubicBezTo>
                      <a:cubicBezTo>
                        <a:pt x="109696" y="150806"/>
                        <a:pt x="112505" y="133537"/>
                        <a:pt x="115252" y="116837"/>
                      </a:cubicBezTo>
                      <a:lnTo>
                        <a:pt x="115346" y="116174"/>
                      </a:lnTo>
                      <a:lnTo>
                        <a:pt x="115441" y="115638"/>
                      </a:lnTo>
                      <a:lnTo>
                        <a:pt x="115915" y="112702"/>
                      </a:lnTo>
                      <a:lnTo>
                        <a:pt x="116325" y="110050"/>
                      </a:lnTo>
                      <a:cubicBezTo>
                        <a:pt x="117020" y="105883"/>
                        <a:pt x="117683" y="101684"/>
                        <a:pt x="118314" y="97486"/>
                      </a:cubicBezTo>
                      <a:cubicBezTo>
                        <a:pt x="121755" y="74914"/>
                        <a:pt x="124723" y="50795"/>
                        <a:pt x="122986" y="27118"/>
                      </a:cubicBezTo>
                      <a:cubicBezTo>
                        <a:pt x="122797" y="24845"/>
                        <a:pt x="120903" y="23077"/>
                        <a:pt x="118693" y="23077"/>
                      </a:cubicBezTo>
                      <a:cubicBezTo>
                        <a:pt x="116830" y="23172"/>
                        <a:pt x="114684" y="24498"/>
                        <a:pt x="114463" y="26487"/>
                      </a:cubicBezTo>
                      <a:cubicBezTo>
                        <a:pt x="113989" y="31696"/>
                        <a:pt x="113326" y="36841"/>
                        <a:pt x="112505" y="41798"/>
                      </a:cubicBezTo>
                      <a:cubicBezTo>
                        <a:pt x="109127" y="62980"/>
                        <a:pt x="103129" y="83879"/>
                        <a:pt x="97352" y="104084"/>
                      </a:cubicBezTo>
                      <a:lnTo>
                        <a:pt x="94795" y="113081"/>
                      </a:lnTo>
                      <a:cubicBezTo>
                        <a:pt x="90596" y="127697"/>
                        <a:pt x="85892" y="144776"/>
                        <a:pt x="82893" y="162108"/>
                      </a:cubicBezTo>
                      <a:cubicBezTo>
                        <a:pt x="78600" y="144239"/>
                        <a:pt x="74875" y="127729"/>
                        <a:pt x="71907" y="112986"/>
                      </a:cubicBezTo>
                      <a:lnTo>
                        <a:pt x="71844" y="112228"/>
                      </a:lnTo>
                      <a:cubicBezTo>
                        <a:pt x="63857" y="71031"/>
                        <a:pt x="60290" y="36652"/>
                        <a:pt x="60637" y="4041"/>
                      </a:cubicBezTo>
                      <a:cubicBezTo>
                        <a:pt x="60637" y="3031"/>
                        <a:pt x="60195" y="2052"/>
                        <a:pt x="59406" y="1231"/>
                      </a:cubicBezTo>
                      <a:cubicBezTo>
                        <a:pt x="58554" y="410"/>
                        <a:pt x="57417" y="0"/>
                        <a:pt x="56154" y="0"/>
                      </a:cubicBezTo>
                      <a:lnTo>
                        <a:pt x="55807" y="0"/>
                      </a:lnTo>
                      <a:cubicBezTo>
                        <a:pt x="55807" y="0"/>
                        <a:pt x="55334" y="0"/>
                        <a:pt x="55334"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9" name="Google Shape;149;p4"/>
              <p:cNvGrpSpPr/>
              <p:nvPr/>
            </p:nvGrpSpPr>
            <p:grpSpPr>
              <a:xfrm>
                <a:off x="-108838" y="3292241"/>
                <a:ext cx="756990" cy="1488602"/>
                <a:chOff x="838185" y="5380288"/>
                <a:chExt cx="356936" cy="701939"/>
              </a:xfrm>
            </p:grpSpPr>
            <p:sp>
              <p:nvSpPr>
                <p:cNvPr id="150" name="Google Shape;150;p4"/>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 name="Google Shape;151;p4"/>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 name="Google Shape;152;p4"/>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 name="Google Shape;153;p4"/>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4"/>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4"/>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 name="Google Shape;156;p4"/>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 name="Google Shape;157;p4"/>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 name="Google Shape;158;p4"/>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4"/>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4"/>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4"/>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4"/>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 name="Google Shape;163;p4"/>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 name="Google Shape;164;p4"/>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 name="Google Shape;165;p4"/>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4"/>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 name="Google Shape;167;p4"/>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 name="Google Shape;168;p4"/>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 name="Google Shape;169;p4"/>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 name="Google Shape;170;p4"/>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 name="Google Shape;171;p4"/>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 name="Google Shape;172;p4"/>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 name="Google Shape;173;p4"/>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4"/>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4"/>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4006826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7"/>
        <p:cNvGrpSpPr/>
        <p:nvPr/>
      </p:nvGrpSpPr>
      <p:grpSpPr>
        <a:xfrm>
          <a:off x="0" y="0"/>
          <a:ext cx="0" cy="0"/>
          <a:chOff x="0" y="0"/>
          <a:chExt cx="0" cy="0"/>
        </a:xfrm>
      </p:grpSpPr>
      <p:pic>
        <p:nvPicPr>
          <p:cNvPr id="418" name="Google Shape;418;p13"/>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419" name="Google Shape;419;p13"/>
          <p:cNvGrpSpPr/>
          <p:nvPr/>
        </p:nvGrpSpPr>
        <p:grpSpPr>
          <a:xfrm>
            <a:off x="-669713" y="3889009"/>
            <a:ext cx="14588913" cy="2430400"/>
            <a:chOff x="-502285" y="2916757"/>
            <a:chExt cx="10941685" cy="1822800"/>
          </a:xfrm>
        </p:grpSpPr>
        <p:grpSp>
          <p:nvGrpSpPr>
            <p:cNvPr id="420" name="Google Shape;420;p13"/>
            <p:cNvGrpSpPr/>
            <p:nvPr/>
          </p:nvGrpSpPr>
          <p:grpSpPr>
            <a:xfrm>
              <a:off x="-502285" y="3030942"/>
              <a:ext cx="1481150" cy="1692433"/>
              <a:chOff x="287475" y="6934875"/>
              <a:chExt cx="1481150" cy="1692433"/>
            </a:xfrm>
          </p:grpSpPr>
          <p:sp>
            <p:nvSpPr>
              <p:cNvPr id="421" name="Google Shape;421;p13"/>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5" name="Google Shape;425;p13"/>
            <p:cNvGrpSpPr/>
            <p:nvPr/>
          </p:nvGrpSpPr>
          <p:grpSpPr>
            <a:xfrm>
              <a:off x="7826350" y="2916757"/>
              <a:ext cx="2613050" cy="1822800"/>
              <a:chOff x="5023175" y="6934875"/>
              <a:chExt cx="2613050" cy="1822800"/>
            </a:xfrm>
          </p:grpSpPr>
          <p:sp>
            <p:nvSpPr>
              <p:cNvPr id="426" name="Google Shape;426;p13"/>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4" name="Google Shape;4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5" name="Google Shape;435;p13"/>
          <p:cNvSpPr txBox="1">
            <a:spLocks noGrp="1"/>
          </p:cNvSpPr>
          <p:nvPr>
            <p:ph type="title" idx="2" hasCustomPrompt="1"/>
          </p:nvPr>
        </p:nvSpPr>
        <p:spPr>
          <a:xfrm>
            <a:off x="959967" y="180769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6" name="Google Shape;436;p13"/>
          <p:cNvSpPr txBox="1">
            <a:spLocks noGrp="1"/>
          </p:cNvSpPr>
          <p:nvPr>
            <p:ph type="title" idx="3" hasCustomPrompt="1"/>
          </p:nvPr>
        </p:nvSpPr>
        <p:spPr>
          <a:xfrm>
            <a:off x="959967" y="371893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7" name="Google Shape;437;p13"/>
          <p:cNvSpPr txBox="1">
            <a:spLocks noGrp="1"/>
          </p:cNvSpPr>
          <p:nvPr>
            <p:ph type="title" idx="4" hasCustomPrompt="1"/>
          </p:nvPr>
        </p:nvSpPr>
        <p:spPr>
          <a:xfrm>
            <a:off x="4152600" y="180769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8" name="Google Shape;438;p13"/>
          <p:cNvSpPr txBox="1">
            <a:spLocks noGrp="1"/>
          </p:cNvSpPr>
          <p:nvPr>
            <p:ph type="title" idx="5" hasCustomPrompt="1"/>
          </p:nvPr>
        </p:nvSpPr>
        <p:spPr>
          <a:xfrm>
            <a:off x="4152600" y="371893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9" name="Google Shape;439;p13"/>
          <p:cNvSpPr txBox="1">
            <a:spLocks noGrp="1"/>
          </p:cNvSpPr>
          <p:nvPr>
            <p:ph type="title" idx="6" hasCustomPrompt="1"/>
          </p:nvPr>
        </p:nvSpPr>
        <p:spPr>
          <a:xfrm>
            <a:off x="7345233" y="180769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0" name="Google Shape;440;p13"/>
          <p:cNvSpPr txBox="1">
            <a:spLocks noGrp="1"/>
          </p:cNvSpPr>
          <p:nvPr>
            <p:ph type="title" idx="7" hasCustomPrompt="1"/>
          </p:nvPr>
        </p:nvSpPr>
        <p:spPr>
          <a:xfrm>
            <a:off x="7345233" y="3718936"/>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59967" y="26805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442" name="Google Shape;442;p13"/>
          <p:cNvSpPr txBox="1">
            <a:spLocks noGrp="1"/>
          </p:cNvSpPr>
          <p:nvPr>
            <p:ph type="subTitle" idx="8"/>
          </p:nvPr>
        </p:nvSpPr>
        <p:spPr>
          <a:xfrm>
            <a:off x="4152600" y="26805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443" name="Google Shape;443;p13"/>
          <p:cNvSpPr txBox="1">
            <a:spLocks noGrp="1"/>
          </p:cNvSpPr>
          <p:nvPr>
            <p:ph type="subTitle" idx="9"/>
          </p:nvPr>
        </p:nvSpPr>
        <p:spPr>
          <a:xfrm>
            <a:off x="7345233" y="26805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444" name="Google Shape;444;p13"/>
          <p:cNvSpPr txBox="1">
            <a:spLocks noGrp="1"/>
          </p:cNvSpPr>
          <p:nvPr>
            <p:ph type="subTitle" idx="13"/>
          </p:nvPr>
        </p:nvSpPr>
        <p:spPr>
          <a:xfrm>
            <a:off x="959967" y="45918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445" name="Google Shape;445;p13"/>
          <p:cNvSpPr txBox="1">
            <a:spLocks noGrp="1"/>
          </p:cNvSpPr>
          <p:nvPr>
            <p:ph type="subTitle" idx="14"/>
          </p:nvPr>
        </p:nvSpPr>
        <p:spPr>
          <a:xfrm>
            <a:off x="4152600" y="45918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446" name="Google Shape;446;p13"/>
          <p:cNvSpPr txBox="1">
            <a:spLocks noGrp="1"/>
          </p:cNvSpPr>
          <p:nvPr>
            <p:ph type="subTitle" idx="15"/>
          </p:nvPr>
        </p:nvSpPr>
        <p:spPr>
          <a:xfrm>
            <a:off x="7345233" y="4591867"/>
            <a:ext cx="3074000" cy="5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400">
                <a:solidFill>
                  <a:schemeClr val="dk1"/>
                </a:solidFill>
                <a:latin typeface="Libre Bodoni Medium"/>
                <a:ea typeface="Libre Bodoni Medium"/>
                <a:cs typeface="Libre Bodoni Medium"/>
                <a:sym typeface="Libre Bodoni Medium"/>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grpSp>
        <p:nvGrpSpPr>
          <p:cNvPr id="447" name="Google Shape;447;p13"/>
          <p:cNvGrpSpPr/>
          <p:nvPr/>
        </p:nvGrpSpPr>
        <p:grpSpPr>
          <a:xfrm flipH="1">
            <a:off x="218762" y="41861"/>
            <a:ext cx="11087033" cy="2212767"/>
            <a:chOff x="-985625" y="-3083175"/>
            <a:chExt cx="8315275" cy="1659575"/>
          </a:xfrm>
        </p:grpSpPr>
        <p:sp>
          <p:nvSpPr>
            <p:cNvPr id="448" name="Google Shape;448;p13"/>
            <p:cNvSpPr/>
            <p:nvPr/>
          </p:nvSpPr>
          <p:spPr>
            <a:xfrm>
              <a:off x="-985625" y="-18901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3"/>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3"/>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3"/>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3"/>
            <p:cNvSpPr/>
            <p:nvPr/>
          </p:nvSpPr>
          <p:spPr>
            <a:xfrm>
              <a:off x="-420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254175" y="-1995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13"/>
          <p:cNvGrpSpPr/>
          <p:nvPr/>
        </p:nvGrpSpPr>
        <p:grpSpPr>
          <a:xfrm>
            <a:off x="-97633" y="5972271"/>
            <a:ext cx="12386463" cy="1396439"/>
            <a:chOff x="-73225" y="4479203"/>
            <a:chExt cx="9289847" cy="1047329"/>
          </a:xfrm>
        </p:grpSpPr>
        <p:sp>
          <p:nvSpPr>
            <p:cNvPr id="472" name="Google Shape;472;p13"/>
            <p:cNvSpPr/>
            <p:nvPr/>
          </p:nvSpPr>
          <p:spPr>
            <a:xfrm flipH="1">
              <a:off x="-71536"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3"/>
            <p:cNvSpPr/>
            <p:nvPr/>
          </p:nvSpPr>
          <p:spPr>
            <a:xfrm flipH="1">
              <a:off x="-7322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893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4"/>
        <p:cNvGrpSpPr/>
        <p:nvPr/>
      </p:nvGrpSpPr>
      <p:grpSpPr>
        <a:xfrm>
          <a:off x="0" y="0"/>
          <a:ext cx="0" cy="0"/>
          <a:chOff x="0" y="0"/>
          <a:chExt cx="0" cy="0"/>
        </a:xfrm>
      </p:grpSpPr>
      <p:pic>
        <p:nvPicPr>
          <p:cNvPr id="475" name="Google Shape;475;p14"/>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476" name="Google Shape;476;p14"/>
          <p:cNvSpPr txBox="1">
            <a:spLocks noGrp="1"/>
          </p:cNvSpPr>
          <p:nvPr>
            <p:ph type="title"/>
          </p:nvPr>
        </p:nvSpPr>
        <p:spPr>
          <a:xfrm>
            <a:off x="3052200" y="3931200"/>
            <a:ext cx="6108000" cy="6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77" name="Google Shape;477;p14"/>
          <p:cNvSpPr txBox="1">
            <a:spLocks noGrp="1"/>
          </p:cNvSpPr>
          <p:nvPr>
            <p:ph type="subTitle" idx="1"/>
          </p:nvPr>
        </p:nvSpPr>
        <p:spPr>
          <a:xfrm>
            <a:off x="3052205" y="1610792"/>
            <a:ext cx="6108000" cy="232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478" name="Google Shape;478;p14"/>
          <p:cNvGrpSpPr/>
          <p:nvPr/>
        </p:nvGrpSpPr>
        <p:grpSpPr>
          <a:xfrm flipH="1">
            <a:off x="88368" y="76434"/>
            <a:ext cx="11349033" cy="2853733"/>
            <a:chOff x="-572525" y="-3468250"/>
            <a:chExt cx="8511775" cy="2140300"/>
          </a:xfrm>
        </p:grpSpPr>
        <p:sp>
          <p:nvSpPr>
            <p:cNvPr id="479" name="Google Shape;479;p14"/>
            <p:cNvSpPr/>
            <p:nvPr/>
          </p:nvSpPr>
          <p:spPr>
            <a:xfrm>
              <a:off x="538375" y="-3109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77057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4"/>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4"/>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4"/>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4"/>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4"/>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4"/>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4"/>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4"/>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4"/>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4"/>
            <p:cNvSpPr/>
            <p:nvPr/>
          </p:nvSpPr>
          <p:spPr>
            <a:xfrm>
              <a:off x="-572525" y="-20549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4"/>
            <p:cNvSpPr/>
            <p:nvPr/>
          </p:nvSpPr>
          <p:spPr>
            <a:xfrm>
              <a:off x="330375" y="-2757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4"/>
            <p:cNvSpPr/>
            <p:nvPr/>
          </p:nvSpPr>
          <p:spPr>
            <a:xfrm>
              <a:off x="188475" y="-1621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4"/>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4"/>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4"/>
            <p:cNvSpPr/>
            <p:nvPr/>
          </p:nvSpPr>
          <p:spPr>
            <a:xfrm>
              <a:off x="5934650" y="-1360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4"/>
            <p:cNvSpPr/>
            <p:nvPr/>
          </p:nvSpPr>
          <p:spPr>
            <a:xfrm>
              <a:off x="79057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6537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05"/>
        <p:cNvGrpSpPr/>
        <p:nvPr/>
      </p:nvGrpSpPr>
      <p:grpSpPr>
        <a:xfrm>
          <a:off x="0" y="0"/>
          <a:ext cx="0" cy="0"/>
          <a:chOff x="0" y="0"/>
          <a:chExt cx="0" cy="0"/>
        </a:xfrm>
      </p:grpSpPr>
      <p:pic>
        <p:nvPicPr>
          <p:cNvPr id="506" name="Google Shape;506;p15"/>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507" name="Google Shape;507;p15"/>
          <p:cNvSpPr txBox="1">
            <a:spLocks noGrp="1"/>
          </p:cNvSpPr>
          <p:nvPr>
            <p:ph type="subTitle" idx="1"/>
          </p:nvPr>
        </p:nvSpPr>
        <p:spPr>
          <a:xfrm>
            <a:off x="4360667" y="713200"/>
            <a:ext cx="3358400" cy="134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08" name="Google Shape;508;p15"/>
          <p:cNvSpPr txBox="1">
            <a:spLocks noGrp="1"/>
          </p:cNvSpPr>
          <p:nvPr>
            <p:ph type="title"/>
          </p:nvPr>
        </p:nvSpPr>
        <p:spPr>
          <a:xfrm>
            <a:off x="953467" y="713333"/>
            <a:ext cx="3358400" cy="1349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9" name="Google Shape;509;p15"/>
          <p:cNvSpPr>
            <a:spLocks noGrp="1"/>
          </p:cNvSpPr>
          <p:nvPr>
            <p:ph type="pic" idx="2"/>
          </p:nvPr>
        </p:nvSpPr>
        <p:spPr>
          <a:xfrm>
            <a:off x="7767867" y="713200"/>
            <a:ext cx="3470800" cy="5218400"/>
          </a:xfrm>
          <a:prstGeom prst="roundRect">
            <a:avLst>
              <a:gd name="adj" fmla="val 16667"/>
            </a:avLst>
          </a:prstGeom>
          <a:noFill/>
          <a:ln>
            <a:noFill/>
          </a:ln>
        </p:spPr>
      </p:sp>
      <p:sp>
        <p:nvSpPr>
          <p:cNvPr id="510" name="Google Shape;510;p15"/>
          <p:cNvSpPr>
            <a:spLocks noGrp="1"/>
          </p:cNvSpPr>
          <p:nvPr>
            <p:ph type="pic" idx="3"/>
          </p:nvPr>
        </p:nvSpPr>
        <p:spPr>
          <a:xfrm>
            <a:off x="3839600" y="2183865"/>
            <a:ext cx="3800800" cy="3747600"/>
          </a:xfrm>
          <a:prstGeom prst="roundRect">
            <a:avLst>
              <a:gd name="adj" fmla="val 16667"/>
            </a:avLst>
          </a:prstGeom>
          <a:noFill/>
          <a:ln>
            <a:noFill/>
          </a:ln>
        </p:spPr>
      </p:sp>
      <p:sp>
        <p:nvSpPr>
          <p:cNvPr id="511" name="Google Shape;511;p15"/>
          <p:cNvSpPr>
            <a:spLocks noGrp="1"/>
          </p:cNvSpPr>
          <p:nvPr>
            <p:ph type="pic" idx="4"/>
          </p:nvPr>
        </p:nvSpPr>
        <p:spPr>
          <a:xfrm>
            <a:off x="953467" y="2183965"/>
            <a:ext cx="2758800" cy="3747600"/>
          </a:xfrm>
          <a:prstGeom prst="roundRect">
            <a:avLst>
              <a:gd name="adj" fmla="val 16667"/>
            </a:avLst>
          </a:prstGeom>
          <a:noFill/>
          <a:ln>
            <a:noFill/>
          </a:ln>
        </p:spPr>
      </p:sp>
      <p:grpSp>
        <p:nvGrpSpPr>
          <p:cNvPr id="512" name="Google Shape;512;p15"/>
          <p:cNvGrpSpPr/>
          <p:nvPr/>
        </p:nvGrpSpPr>
        <p:grpSpPr>
          <a:xfrm>
            <a:off x="320362" y="92927"/>
            <a:ext cx="11589900" cy="1748333"/>
            <a:chOff x="-909425" y="-3197275"/>
            <a:chExt cx="8692425" cy="1311250"/>
          </a:xfrm>
        </p:grpSpPr>
        <p:sp>
          <p:nvSpPr>
            <p:cNvPr id="513" name="Google Shape;513;p15"/>
            <p:cNvSpPr/>
            <p:nvPr/>
          </p:nvSpPr>
          <p:spPr>
            <a:xfrm>
              <a:off x="-90942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5"/>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5"/>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3846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77500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6099400" y="-29097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205325" y="-28582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249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6602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5"/>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5"/>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5"/>
            <p:cNvSpPr/>
            <p:nvPr/>
          </p:nvSpPr>
          <p:spPr>
            <a:xfrm>
              <a:off x="74485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 name="Google Shape;536;p15"/>
          <p:cNvGrpSpPr/>
          <p:nvPr/>
        </p:nvGrpSpPr>
        <p:grpSpPr>
          <a:xfrm>
            <a:off x="-703332" y="4010659"/>
            <a:ext cx="1663867" cy="2230032"/>
            <a:chOff x="1355450" y="6926433"/>
            <a:chExt cx="1247900" cy="1672524"/>
          </a:xfrm>
        </p:grpSpPr>
        <p:sp>
          <p:nvSpPr>
            <p:cNvPr id="537" name="Google Shape;537;p15"/>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5"/>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5"/>
            <p:cNvSpPr/>
            <p:nvPr/>
          </p:nvSpPr>
          <p:spPr>
            <a:xfrm>
              <a:off x="20908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5"/>
            <p:cNvSpPr/>
            <p:nvPr/>
          </p:nvSpPr>
          <p:spPr>
            <a:xfrm>
              <a:off x="23470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5"/>
          <p:cNvGrpSpPr/>
          <p:nvPr/>
        </p:nvGrpSpPr>
        <p:grpSpPr>
          <a:xfrm>
            <a:off x="-97633" y="5972271"/>
            <a:ext cx="12386463" cy="1396439"/>
            <a:chOff x="-73225" y="4479203"/>
            <a:chExt cx="9289847" cy="1047329"/>
          </a:xfrm>
        </p:grpSpPr>
        <p:sp>
          <p:nvSpPr>
            <p:cNvPr id="542" name="Google Shape;542;p15"/>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5"/>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1866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4"/>
        <p:cNvGrpSpPr/>
        <p:nvPr/>
      </p:nvGrpSpPr>
      <p:grpSpPr>
        <a:xfrm>
          <a:off x="0" y="0"/>
          <a:ext cx="0" cy="0"/>
          <a:chOff x="0" y="0"/>
          <a:chExt cx="0" cy="0"/>
        </a:xfrm>
      </p:grpSpPr>
      <p:pic>
        <p:nvPicPr>
          <p:cNvPr id="545" name="Google Shape;545;p16"/>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546" name="Google Shape;546;p16"/>
          <p:cNvGrpSpPr/>
          <p:nvPr/>
        </p:nvGrpSpPr>
        <p:grpSpPr>
          <a:xfrm>
            <a:off x="117162" y="92927"/>
            <a:ext cx="11087033" cy="1748333"/>
            <a:chOff x="-1061825" y="-3197275"/>
            <a:chExt cx="8315275" cy="1311250"/>
          </a:xfrm>
        </p:grpSpPr>
        <p:sp>
          <p:nvSpPr>
            <p:cNvPr id="547" name="Google Shape;547;p16"/>
            <p:cNvSpPr/>
            <p:nvPr/>
          </p:nvSpPr>
          <p:spPr>
            <a:xfrm>
              <a:off x="-106182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6"/>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6"/>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6"/>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6"/>
            <p:cNvSpPr/>
            <p:nvPr/>
          </p:nvSpPr>
          <p:spPr>
            <a:xfrm>
              <a:off x="65464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6"/>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6"/>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6"/>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69118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7249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5078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71" name="Google Shape;571;p16"/>
          <p:cNvSpPr txBox="1">
            <a:spLocks noGrp="1"/>
          </p:cNvSpPr>
          <p:nvPr>
            <p:ph type="body" idx="1"/>
          </p:nvPr>
        </p:nvSpPr>
        <p:spPr>
          <a:xfrm>
            <a:off x="960000" y="1536633"/>
            <a:ext cx="9552000" cy="14260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7B62D6"/>
              </a:buClr>
              <a:buSzPts val="1000"/>
              <a:buChar char="●"/>
              <a:defRPr/>
            </a:lvl1pPr>
            <a:lvl2pPr marL="1219170" lvl="1" indent="-423323" rtl="0">
              <a:lnSpc>
                <a:spcPct val="100000"/>
              </a:lnSpc>
              <a:spcBef>
                <a:spcPts val="0"/>
              </a:spcBef>
              <a:spcAft>
                <a:spcPts val="0"/>
              </a:spcAft>
              <a:buClr>
                <a:srgbClr val="0E192C"/>
              </a:buClr>
              <a:buSzPts val="1400"/>
              <a:buFont typeface="DM Sans"/>
              <a:buChar char="○"/>
              <a:defRPr/>
            </a:lvl2pPr>
            <a:lvl3pPr marL="1828754" lvl="2" indent="-423323" rtl="0">
              <a:lnSpc>
                <a:spcPct val="100000"/>
              </a:lnSpc>
              <a:spcBef>
                <a:spcPts val="0"/>
              </a:spcBef>
              <a:spcAft>
                <a:spcPts val="0"/>
              </a:spcAft>
              <a:buClr>
                <a:srgbClr val="0E192C"/>
              </a:buClr>
              <a:buSzPts val="1400"/>
              <a:buFont typeface="DM Sans"/>
              <a:buChar char="■"/>
              <a:defRPr/>
            </a:lvl3pPr>
            <a:lvl4pPr marL="2438339" lvl="3" indent="-423323" rtl="0">
              <a:lnSpc>
                <a:spcPct val="100000"/>
              </a:lnSpc>
              <a:spcBef>
                <a:spcPts val="0"/>
              </a:spcBef>
              <a:spcAft>
                <a:spcPts val="0"/>
              </a:spcAft>
              <a:buClr>
                <a:srgbClr val="0E192C"/>
              </a:buClr>
              <a:buSzPts val="1400"/>
              <a:buFont typeface="DM Sans"/>
              <a:buChar char="●"/>
              <a:defRPr/>
            </a:lvl4pPr>
            <a:lvl5pPr marL="3047924" lvl="4" indent="-423323" rtl="0">
              <a:lnSpc>
                <a:spcPct val="100000"/>
              </a:lnSpc>
              <a:spcBef>
                <a:spcPts val="0"/>
              </a:spcBef>
              <a:spcAft>
                <a:spcPts val="0"/>
              </a:spcAft>
              <a:buClr>
                <a:srgbClr val="0E192C"/>
              </a:buClr>
              <a:buSzPts val="1400"/>
              <a:buFont typeface="DM Sans"/>
              <a:buChar char="○"/>
              <a:defRPr/>
            </a:lvl5pPr>
            <a:lvl6pPr marL="3657509" lvl="5" indent="-423323" rtl="0">
              <a:lnSpc>
                <a:spcPct val="100000"/>
              </a:lnSpc>
              <a:spcBef>
                <a:spcPts val="0"/>
              </a:spcBef>
              <a:spcAft>
                <a:spcPts val="0"/>
              </a:spcAft>
              <a:buClr>
                <a:srgbClr val="0E192C"/>
              </a:buClr>
              <a:buSzPts val="1400"/>
              <a:buFont typeface="DM Sans"/>
              <a:buChar char="■"/>
              <a:defRPr/>
            </a:lvl6pPr>
            <a:lvl7pPr marL="4267093" lvl="6" indent="-423323" rtl="0">
              <a:lnSpc>
                <a:spcPct val="100000"/>
              </a:lnSpc>
              <a:spcBef>
                <a:spcPts val="0"/>
              </a:spcBef>
              <a:spcAft>
                <a:spcPts val="0"/>
              </a:spcAft>
              <a:buClr>
                <a:srgbClr val="0E192C"/>
              </a:buClr>
              <a:buSzPts val="1400"/>
              <a:buFont typeface="DM Sans"/>
              <a:buChar char="●"/>
              <a:defRPr/>
            </a:lvl7pPr>
            <a:lvl8pPr marL="4876678" lvl="7" indent="-423323" rtl="0">
              <a:lnSpc>
                <a:spcPct val="100000"/>
              </a:lnSpc>
              <a:spcBef>
                <a:spcPts val="0"/>
              </a:spcBef>
              <a:spcAft>
                <a:spcPts val="0"/>
              </a:spcAft>
              <a:buClr>
                <a:srgbClr val="0E192C"/>
              </a:buClr>
              <a:buSzPts val="1400"/>
              <a:buFont typeface="DM Sans"/>
              <a:buChar char="○"/>
              <a:defRPr/>
            </a:lvl8pPr>
            <a:lvl9pPr marL="5486263" lvl="8" indent="-423323" rtl="0">
              <a:lnSpc>
                <a:spcPct val="100000"/>
              </a:lnSpc>
              <a:spcBef>
                <a:spcPts val="0"/>
              </a:spcBef>
              <a:spcAft>
                <a:spcPts val="0"/>
              </a:spcAft>
              <a:buClr>
                <a:srgbClr val="0E192C"/>
              </a:buClr>
              <a:buSzPts val="1400"/>
              <a:buFont typeface="DM Sans"/>
              <a:buChar char="■"/>
              <a:defRPr/>
            </a:lvl9pPr>
          </a:lstStyle>
          <a:p>
            <a:endParaRPr/>
          </a:p>
        </p:txBody>
      </p:sp>
    </p:spTree>
    <p:extLst>
      <p:ext uri="{BB962C8B-B14F-4D97-AF65-F5344CB8AC3E}">
        <p14:creationId xmlns:p14="http://schemas.microsoft.com/office/powerpoint/2010/main" val="4003506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72"/>
        <p:cNvGrpSpPr/>
        <p:nvPr/>
      </p:nvGrpSpPr>
      <p:grpSpPr>
        <a:xfrm>
          <a:off x="0" y="0"/>
          <a:ext cx="0" cy="0"/>
          <a:chOff x="0" y="0"/>
          <a:chExt cx="0" cy="0"/>
        </a:xfrm>
      </p:grpSpPr>
      <p:pic>
        <p:nvPicPr>
          <p:cNvPr id="573" name="Google Shape;573;p17"/>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574" name="Google Shape;574;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75" name="Google Shape;575;p17"/>
          <p:cNvSpPr txBox="1">
            <a:spLocks noGrp="1"/>
          </p:cNvSpPr>
          <p:nvPr>
            <p:ph type="body" idx="1"/>
          </p:nvPr>
        </p:nvSpPr>
        <p:spPr>
          <a:xfrm>
            <a:off x="1569600" y="1536633"/>
            <a:ext cx="7758000" cy="40644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Clr>
                <a:srgbClr val="0E192C"/>
              </a:buClr>
              <a:buSzPts val="1100"/>
              <a:buChar char="●"/>
              <a:defRPr/>
            </a:lvl1pPr>
            <a:lvl2pPr marL="1219170" lvl="1" indent="-423323" rtl="0">
              <a:lnSpc>
                <a:spcPct val="100000"/>
              </a:lnSpc>
              <a:spcBef>
                <a:spcPts val="0"/>
              </a:spcBef>
              <a:spcAft>
                <a:spcPts val="0"/>
              </a:spcAft>
              <a:buClr>
                <a:srgbClr val="0E192C"/>
              </a:buClr>
              <a:buSzPts val="1400"/>
              <a:buFont typeface="DM Sans"/>
              <a:buChar char="○"/>
              <a:defRPr/>
            </a:lvl2pPr>
            <a:lvl3pPr marL="1828754" lvl="2" indent="-423323" rtl="0">
              <a:lnSpc>
                <a:spcPct val="100000"/>
              </a:lnSpc>
              <a:spcBef>
                <a:spcPts val="0"/>
              </a:spcBef>
              <a:spcAft>
                <a:spcPts val="0"/>
              </a:spcAft>
              <a:buClr>
                <a:srgbClr val="0E192C"/>
              </a:buClr>
              <a:buSzPts val="1400"/>
              <a:buFont typeface="DM Sans"/>
              <a:buChar char="■"/>
              <a:defRPr/>
            </a:lvl3pPr>
            <a:lvl4pPr marL="2438339" lvl="3" indent="-423323" rtl="0">
              <a:lnSpc>
                <a:spcPct val="100000"/>
              </a:lnSpc>
              <a:spcBef>
                <a:spcPts val="0"/>
              </a:spcBef>
              <a:spcAft>
                <a:spcPts val="0"/>
              </a:spcAft>
              <a:buClr>
                <a:srgbClr val="0E192C"/>
              </a:buClr>
              <a:buSzPts val="1400"/>
              <a:buFont typeface="DM Sans"/>
              <a:buChar char="●"/>
              <a:defRPr/>
            </a:lvl4pPr>
            <a:lvl5pPr marL="3047924" lvl="4" indent="-423323" rtl="0">
              <a:lnSpc>
                <a:spcPct val="100000"/>
              </a:lnSpc>
              <a:spcBef>
                <a:spcPts val="0"/>
              </a:spcBef>
              <a:spcAft>
                <a:spcPts val="0"/>
              </a:spcAft>
              <a:buClr>
                <a:srgbClr val="0E192C"/>
              </a:buClr>
              <a:buSzPts val="1400"/>
              <a:buFont typeface="DM Sans"/>
              <a:buChar char="○"/>
              <a:defRPr/>
            </a:lvl5pPr>
            <a:lvl6pPr marL="3657509" lvl="5" indent="-423323" rtl="0">
              <a:lnSpc>
                <a:spcPct val="100000"/>
              </a:lnSpc>
              <a:spcBef>
                <a:spcPts val="0"/>
              </a:spcBef>
              <a:spcAft>
                <a:spcPts val="0"/>
              </a:spcAft>
              <a:buClr>
                <a:srgbClr val="0E192C"/>
              </a:buClr>
              <a:buSzPts val="1400"/>
              <a:buFont typeface="DM Sans"/>
              <a:buChar char="■"/>
              <a:defRPr/>
            </a:lvl6pPr>
            <a:lvl7pPr marL="4267093" lvl="6" indent="-423323" rtl="0">
              <a:lnSpc>
                <a:spcPct val="100000"/>
              </a:lnSpc>
              <a:spcBef>
                <a:spcPts val="0"/>
              </a:spcBef>
              <a:spcAft>
                <a:spcPts val="0"/>
              </a:spcAft>
              <a:buClr>
                <a:srgbClr val="0E192C"/>
              </a:buClr>
              <a:buSzPts val="1400"/>
              <a:buFont typeface="DM Sans"/>
              <a:buChar char="●"/>
              <a:defRPr/>
            </a:lvl7pPr>
            <a:lvl8pPr marL="4876678" lvl="7" indent="-423323" rtl="0">
              <a:lnSpc>
                <a:spcPct val="100000"/>
              </a:lnSpc>
              <a:spcBef>
                <a:spcPts val="0"/>
              </a:spcBef>
              <a:spcAft>
                <a:spcPts val="0"/>
              </a:spcAft>
              <a:buClr>
                <a:srgbClr val="0E192C"/>
              </a:buClr>
              <a:buSzPts val="1400"/>
              <a:buFont typeface="DM Sans"/>
              <a:buChar char="○"/>
              <a:defRPr/>
            </a:lvl8pPr>
            <a:lvl9pPr marL="5486263" lvl="8" indent="-423323" rtl="0">
              <a:lnSpc>
                <a:spcPct val="100000"/>
              </a:lnSpc>
              <a:spcBef>
                <a:spcPts val="0"/>
              </a:spcBef>
              <a:spcAft>
                <a:spcPts val="0"/>
              </a:spcAft>
              <a:buClr>
                <a:srgbClr val="0E192C"/>
              </a:buClr>
              <a:buSzPts val="1400"/>
              <a:buFont typeface="DM Sans"/>
              <a:buChar char="■"/>
              <a:defRPr/>
            </a:lvl9pPr>
          </a:lstStyle>
          <a:p>
            <a:endParaRPr/>
          </a:p>
        </p:txBody>
      </p:sp>
      <p:grpSp>
        <p:nvGrpSpPr>
          <p:cNvPr id="576" name="Google Shape;576;p17"/>
          <p:cNvGrpSpPr/>
          <p:nvPr/>
        </p:nvGrpSpPr>
        <p:grpSpPr>
          <a:xfrm flipH="1">
            <a:off x="218762" y="41861"/>
            <a:ext cx="11087033" cy="2212767"/>
            <a:chOff x="-985625" y="-3083175"/>
            <a:chExt cx="8315275" cy="1659575"/>
          </a:xfrm>
        </p:grpSpPr>
        <p:sp>
          <p:nvSpPr>
            <p:cNvPr id="577" name="Google Shape;577;p17"/>
            <p:cNvSpPr/>
            <p:nvPr/>
          </p:nvSpPr>
          <p:spPr>
            <a:xfrm>
              <a:off x="-985625" y="-18901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7"/>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7"/>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7"/>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a:off x="-420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7"/>
            <p:cNvSpPr/>
            <p:nvPr/>
          </p:nvSpPr>
          <p:spPr>
            <a:xfrm>
              <a:off x="254175" y="-1995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7"/>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7"/>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7"/>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7"/>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7"/>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7"/>
          <p:cNvGrpSpPr/>
          <p:nvPr/>
        </p:nvGrpSpPr>
        <p:grpSpPr>
          <a:xfrm>
            <a:off x="-669713" y="3889009"/>
            <a:ext cx="13471313" cy="2430400"/>
            <a:chOff x="-502285" y="2916757"/>
            <a:chExt cx="10103485" cy="1822800"/>
          </a:xfrm>
        </p:grpSpPr>
        <p:grpSp>
          <p:nvGrpSpPr>
            <p:cNvPr id="601" name="Google Shape;601;p17"/>
            <p:cNvGrpSpPr/>
            <p:nvPr/>
          </p:nvGrpSpPr>
          <p:grpSpPr>
            <a:xfrm>
              <a:off x="-502285" y="3030942"/>
              <a:ext cx="1481150" cy="1692433"/>
              <a:chOff x="287475" y="6934875"/>
              <a:chExt cx="1481150" cy="1692433"/>
            </a:xfrm>
          </p:grpSpPr>
          <p:sp>
            <p:nvSpPr>
              <p:cNvPr id="602" name="Google Shape;602;p17"/>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7"/>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7"/>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7"/>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17"/>
            <p:cNvGrpSpPr/>
            <p:nvPr/>
          </p:nvGrpSpPr>
          <p:grpSpPr>
            <a:xfrm>
              <a:off x="6988150" y="2916757"/>
              <a:ext cx="2613050" cy="1822800"/>
              <a:chOff x="5023175" y="6934875"/>
              <a:chExt cx="2613050" cy="1822800"/>
            </a:xfrm>
          </p:grpSpPr>
          <p:sp>
            <p:nvSpPr>
              <p:cNvPr id="607" name="Google Shape;607;p17"/>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7"/>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7"/>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7"/>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7"/>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7"/>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7"/>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7"/>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5" name="Google Shape;615;p17"/>
          <p:cNvGrpSpPr/>
          <p:nvPr/>
        </p:nvGrpSpPr>
        <p:grpSpPr>
          <a:xfrm>
            <a:off x="-97633" y="5972271"/>
            <a:ext cx="12386463" cy="1396439"/>
            <a:chOff x="-73225" y="4479203"/>
            <a:chExt cx="9289847" cy="1047329"/>
          </a:xfrm>
        </p:grpSpPr>
        <p:sp>
          <p:nvSpPr>
            <p:cNvPr id="616" name="Google Shape;616;p17"/>
            <p:cNvSpPr/>
            <p:nvPr/>
          </p:nvSpPr>
          <p:spPr>
            <a:xfrm flipH="1">
              <a:off x="-71536"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7"/>
            <p:cNvSpPr/>
            <p:nvPr/>
          </p:nvSpPr>
          <p:spPr>
            <a:xfrm flipH="1">
              <a:off x="-7322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17"/>
          <p:cNvGrpSpPr/>
          <p:nvPr/>
        </p:nvGrpSpPr>
        <p:grpSpPr>
          <a:xfrm>
            <a:off x="9314285" y="-671249"/>
            <a:ext cx="3848500" cy="11098300"/>
            <a:chOff x="14558525" y="-1271775"/>
            <a:chExt cx="2886375" cy="8323725"/>
          </a:xfrm>
        </p:grpSpPr>
        <p:sp>
          <p:nvSpPr>
            <p:cNvPr id="619" name="Google Shape;619;p17"/>
            <p:cNvSpPr/>
            <p:nvPr/>
          </p:nvSpPr>
          <p:spPr>
            <a:xfrm>
              <a:off x="14558525" y="-1271775"/>
              <a:ext cx="2886375" cy="8323725"/>
            </a:xfrm>
            <a:custGeom>
              <a:avLst/>
              <a:gdLst/>
              <a:ahLst/>
              <a:cxnLst/>
              <a:rect l="l" t="t" r="r" b="b"/>
              <a:pathLst>
                <a:path w="115455" h="332949" extrusionOk="0">
                  <a:moveTo>
                    <a:pt x="115176" y="19690"/>
                  </a:moveTo>
                  <a:cubicBezTo>
                    <a:pt x="115125" y="19563"/>
                    <a:pt x="108469" y="17539"/>
                    <a:pt x="108039" y="17665"/>
                  </a:cubicBezTo>
                  <a:cubicBezTo>
                    <a:pt x="107963" y="17716"/>
                    <a:pt x="107912" y="17716"/>
                    <a:pt x="107836" y="17665"/>
                  </a:cubicBezTo>
                  <a:cubicBezTo>
                    <a:pt x="108191" y="17488"/>
                    <a:pt x="109735" y="16147"/>
                    <a:pt x="110393" y="16096"/>
                  </a:cubicBezTo>
                  <a:lnTo>
                    <a:pt x="110393" y="16096"/>
                  </a:lnTo>
                  <a:cubicBezTo>
                    <a:pt x="112012" y="15210"/>
                    <a:pt x="113657" y="14350"/>
                    <a:pt x="115302" y="13565"/>
                  </a:cubicBezTo>
                  <a:cubicBezTo>
                    <a:pt x="115454" y="13489"/>
                    <a:pt x="115403" y="13211"/>
                    <a:pt x="115176" y="12831"/>
                  </a:cubicBezTo>
                  <a:cubicBezTo>
                    <a:pt x="114897" y="12351"/>
                    <a:pt x="114619" y="11895"/>
                    <a:pt x="114366" y="11946"/>
                  </a:cubicBezTo>
                  <a:cubicBezTo>
                    <a:pt x="112265" y="12578"/>
                    <a:pt x="110620" y="13970"/>
                    <a:pt x="108672" y="14881"/>
                  </a:cubicBezTo>
                  <a:cubicBezTo>
                    <a:pt x="107938" y="15210"/>
                    <a:pt x="107280" y="15641"/>
                    <a:pt x="106596" y="16096"/>
                  </a:cubicBezTo>
                  <a:cubicBezTo>
                    <a:pt x="102775" y="18677"/>
                    <a:pt x="98548" y="21056"/>
                    <a:pt x="95385" y="24473"/>
                  </a:cubicBezTo>
                  <a:cubicBezTo>
                    <a:pt x="94803" y="25080"/>
                    <a:pt x="94246" y="25637"/>
                    <a:pt x="93689" y="26219"/>
                  </a:cubicBezTo>
                  <a:lnTo>
                    <a:pt x="93689" y="26194"/>
                  </a:lnTo>
                  <a:cubicBezTo>
                    <a:pt x="93487" y="24675"/>
                    <a:pt x="93765" y="22980"/>
                    <a:pt x="93816" y="21436"/>
                  </a:cubicBezTo>
                  <a:cubicBezTo>
                    <a:pt x="93993" y="17412"/>
                    <a:pt x="94575" y="13489"/>
                    <a:pt x="95208" y="9541"/>
                  </a:cubicBezTo>
                  <a:cubicBezTo>
                    <a:pt x="95208" y="9440"/>
                    <a:pt x="94955" y="9415"/>
                    <a:pt x="94525" y="9415"/>
                  </a:cubicBezTo>
                  <a:cubicBezTo>
                    <a:pt x="93993" y="9415"/>
                    <a:pt x="93411" y="9390"/>
                    <a:pt x="93360" y="9516"/>
                  </a:cubicBezTo>
                  <a:cubicBezTo>
                    <a:pt x="92854" y="10503"/>
                    <a:pt x="93183" y="11465"/>
                    <a:pt x="92854" y="12452"/>
                  </a:cubicBezTo>
                  <a:cubicBezTo>
                    <a:pt x="92601" y="13160"/>
                    <a:pt x="92626" y="14046"/>
                    <a:pt x="92475" y="14780"/>
                  </a:cubicBezTo>
                  <a:cubicBezTo>
                    <a:pt x="92297" y="15691"/>
                    <a:pt x="92171" y="16628"/>
                    <a:pt x="92095" y="17564"/>
                  </a:cubicBezTo>
                  <a:cubicBezTo>
                    <a:pt x="91867" y="19639"/>
                    <a:pt x="92019" y="21740"/>
                    <a:pt x="91791" y="23790"/>
                  </a:cubicBezTo>
                  <a:cubicBezTo>
                    <a:pt x="91665" y="24853"/>
                    <a:pt x="91715" y="25966"/>
                    <a:pt x="91791" y="27080"/>
                  </a:cubicBezTo>
                  <a:cubicBezTo>
                    <a:pt x="91842" y="27485"/>
                    <a:pt x="91766" y="27889"/>
                    <a:pt x="91741" y="28345"/>
                  </a:cubicBezTo>
                  <a:lnTo>
                    <a:pt x="91741" y="28370"/>
                  </a:lnTo>
                  <a:cubicBezTo>
                    <a:pt x="91032" y="29079"/>
                    <a:pt x="90248" y="29712"/>
                    <a:pt x="89590" y="30420"/>
                  </a:cubicBezTo>
                  <a:cubicBezTo>
                    <a:pt x="87970" y="32141"/>
                    <a:pt x="86527" y="34014"/>
                    <a:pt x="85211" y="35963"/>
                  </a:cubicBezTo>
                  <a:cubicBezTo>
                    <a:pt x="84933" y="36368"/>
                    <a:pt x="83490" y="37734"/>
                    <a:pt x="82124" y="38949"/>
                  </a:cubicBezTo>
                  <a:cubicBezTo>
                    <a:pt x="82276" y="31660"/>
                    <a:pt x="82402" y="24397"/>
                    <a:pt x="82503" y="17134"/>
                  </a:cubicBezTo>
                  <a:cubicBezTo>
                    <a:pt x="82554" y="11743"/>
                    <a:pt x="82807" y="6327"/>
                    <a:pt x="83035" y="937"/>
                  </a:cubicBezTo>
                  <a:lnTo>
                    <a:pt x="67673" y="0"/>
                  </a:lnTo>
                  <a:cubicBezTo>
                    <a:pt x="67875" y="12173"/>
                    <a:pt x="65851" y="24220"/>
                    <a:pt x="65851" y="36443"/>
                  </a:cubicBezTo>
                  <a:cubicBezTo>
                    <a:pt x="65851" y="42011"/>
                    <a:pt x="65775" y="47604"/>
                    <a:pt x="65648" y="53172"/>
                  </a:cubicBezTo>
                  <a:cubicBezTo>
                    <a:pt x="64560" y="51856"/>
                    <a:pt x="63320" y="50540"/>
                    <a:pt x="61928" y="49350"/>
                  </a:cubicBezTo>
                  <a:cubicBezTo>
                    <a:pt x="60587" y="48186"/>
                    <a:pt x="59195" y="47123"/>
                    <a:pt x="57727" y="46212"/>
                  </a:cubicBezTo>
                  <a:cubicBezTo>
                    <a:pt x="56310" y="45301"/>
                    <a:pt x="54791" y="44466"/>
                    <a:pt x="53248" y="43783"/>
                  </a:cubicBezTo>
                  <a:cubicBezTo>
                    <a:pt x="51020" y="42720"/>
                    <a:pt x="48844" y="41657"/>
                    <a:pt x="46718" y="40619"/>
                  </a:cubicBezTo>
                  <a:lnTo>
                    <a:pt x="44263" y="39379"/>
                  </a:lnTo>
                  <a:lnTo>
                    <a:pt x="44137" y="39303"/>
                  </a:lnTo>
                  <a:cubicBezTo>
                    <a:pt x="43403" y="38974"/>
                    <a:pt x="42644" y="38595"/>
                    <a:pt x="41910" y="38215"/>
                  </a:cubicBezTo>
                  <a:cubicBezTo>
                    <a:pt x="41910" y="38164"/>
                    <a:pt x="41884" y="38164"/>
                    <a:pt x="41884" y="38139"/>
                  </a:cubicBezTo>
                  <a:lnTo>
                    <a:pt x="41859" y="38114"/>
                  </a:lnTo>
                  <a:cubicBezTo>
                    <a:pt x="41404" y="37405"/>
                    <a:pt x="41024" y="36595"/>
                    <a:pt x="40746" y="35988"/>
                  </a:cubicBezTo>
                  <a:cubicBezTo>
                    <a:pt x="40417" y="35229"/>
                    <a:pt x="40163" y="34419"/>
                    <a:pt x="39910" y="33558"/>
                  </a:cubicBezTo>
                  <a:cubicBezTo>
                    <a:pt x="39759" y="32976"/>
                    <a:pt x="39581" y="32420"/>
                    <a:pt x="39379" y="31812"/>
                  </a:cubicBezTo>
                  <a:cubicBezTo>
                    <a:pt x="39101" y="31028"/>
                    <a:pt x="38949" y="30192"/>
                    <a:pt x="38772" y="29307"/>
                  </a:cubicBezTo>
                  <a:cubicBezTo>
                    <a:pt x="38645" y="28649"/>
                    <a:pt x="38518" y="27965"/>
                    <a:pt x="38341" y="27257"/>
                  </a:cubicBezTo>
                  <a:cubicBezTo>
                    <a:pt x="38240" y="26902"/>
                    <a:pt x="38114" y="26573"/>
                    <a:pt x="38012" y="26219"/>
                  </a:cubicBezTo>
                  <a:cubicBezTo>
                    <a:pt x="37835" y="25586"/>
                    <a:pt x="37633" y="24979"/>
                    <a:pt x="37557" y="24372"/>
                  </a:cubicBezTo>
                  <a:cubicBezTo>
                    <a:pt x="37481" y="24068"/>
                    <a:pt x="37456" y="23739"/>
                    <a:pt x="37430" y="23435"/>
                  </a:cubicBezTo>
                  <a:cubicBezTo>
                    <a:pt x="37329" y="22701"/>
                    <a:pt x="37202" y="21917"/>
                    <a:pt x="37000" y="21183"/>
                  </a:cubicBezTo>
                  <a:cubicBezTo>
                    <a:pt x="36848" y="20525"/>
                    <a:pt x="36671" y="19892"/>
                    <a:pt x="36469" y="19260"/>
                  </a:cubicBezTo>
                  <a:cubicBezTo>
                    <a:pt x="36215" y="18348"/>
                    <a:pt x="35937" y="17387"/>
                    <a:pt x="35735" y="16450"/>
                  </a:cubicBezTo>
                  <a:cubicBezTo>
                    <a:pt x="35304" y="14552"/>
                    <a:pt x="34773" y="12680"/>
                    <a:pt x="34216" y="10832"/>
                  </a:cubicBezTo>
                  <a:lnTo>
                    <a:pt x="34216" y="10807"/>
                  </a:lnTo>
                  <a:cubicBezTo>
                    <a:pt x="33963" y="9946"/>
                    <a:pt x="33685" y="9061"/>
                    <a:pt x="33406" y="8251"/>
                  </a:cubicBezTo>
                  <a:cubicBezTo>
                    <a:pt x="33153" y="7491"/>
                    <a:pt x="32900" y="6707"/>
                    <a:pt x="32647" y="5897"/>
                  </a:cubicBezTo>
                  <a:cubicBezTo>
                    <a:pt x="32571" y="5644"/>
                    <a:pt x="32495" y="5442"/>
                    <a:pt x="32394" y="5188"/>
                  </a:cubicBezTo>
                  <a:cubicBezTo>
                    <a:pt x="32166" y="4581"/>
                    <a:pt x="31989" y="4050"/>
                    <a:pt x="31989" y="3468"/>
                  </a:cubicBezTo>
                  <a:lnTo>
                    <a:pt x="31989" y="3442"/>
                  </a:lnTo>
                  <a:cubicBezTo>
                    <a:pt x="31989" y="3240"/>
                    <a:pt x="31989" y="2835"/>
                    <a:pt x="31660" y="2531"/>
                  </a:cubicBezTo>
                  <a:cubicBezTo>
                    <a:pt x="31407" y="2303"/>
                    <a:pt x="31053" y="2202"/>
                    <a:pt x="30597" y="2227"/>
                  </a:cubicBezTo>
                  <a:lnTo>
                    <a:pt x="30395" y="2227"/>
                  </a:lnTo>
                  <a:cubicBezTo>
                    <a:pt x="29585" y="2303"/>
                    <a:pt x="28648" y="2354"/>
                    <a:pt x="27763" y="2734"/>
                  </a:cubicBezTo>
                  <a:cubicBezTo>
                    <a:pt x="27079" y="3037"/>
                    <a:pt x="26801" y="3493"/>
                    <a:pt x="26978" y="4176"/>
                  </a:cubicBezTo>
                  <a:lnTo>
                    <a:pt x="27054" y="4455"/>
                  </a:lnTo>
                  <a:cubicBezTo>
                    <a:pt x="27206" y="5062"/>
                    <a:pt x="27358" y="5695"/>
                    <a:pt x="27560" y="6277"/>
                  </a:cubicBezTo>
                  <a:lnTo>
                    <a:pt x="27737" y="6859"/>
                  </a:lnTo>
                  <a:cubicBezTo>
                    <a:pt x="28066" y="7795"/>
                    <a:pt x="28345" y="8782"/>
                    <a:pt x="28775" y="9744"/>
                  </a:cubicBezTo>
                  <a:cubicBezTo>
                    <a:pt x="29079" y="10377"/>
                    <a:pt x="29256" y="11009"/>
                    <a:pt x="29458" y="11667"/>
                  </a:cubicBezTo>
                  <a:cubicBezTo>
                    <a:pt x="29534" y="11946"/>
                    <a:pt x="29635" y="12224"/>
                    <a:pt x="29711" y="12528"/>
                  </a:cubicBezTo>
                  <a:lnTo>
                    <a:pt x="29863" y="13059"/>
                  </a:lnTo>
                  <a:cubicBezTo>
                    <a:pt x="30091" y="13742"/>
                    <a:pt x="30344" y="14476"/>
                    <a:pt x="30622" y="15210"/>
                  </a:cubicBezTo>
                  <a:cubicBezTo>
                    <a:pt x="30850" y="15742"/>
                    <a:pt x="30977" y="16324"/>
                    <a:pt x="31103" y="16957"/>
                  </a:cubicBezTo>
                  <a:cubicBezTo>
                    <a:pt x="31230" y="17539"/>
                    <a:pt x="31356" y="18171"/>
                    <a:pt x="31559" y="18779"/>
                  </a:cubicBezTo>
                  <a:lnTo>
                    <a:pt x="31635" y="18931"/>
                  </a:lnTo>
                  <a:cubicBezTo>
                    <a:pt x="31685" y="19158"/>
                    <a:pt x="31787" y="19386"/>
                    <a:pt x="31938" y="19614"/>
                  </a:cubicBezTo>
                  <a:cubicBezTo>
                    <a:pt x="32546" y="20576"/>
                    <a:pt x="32672" y="21664"/>
                    <a:pt x="32824" y="22828"/>
                  </a:cubicBezTo>
                  <a:cubicBezTo>
                    <a:pt x="32875" y="23157"/>
                    <a:pt x="32925" y="23486"/>
                    <a:pt x="32951" y="23815"/>
                  </a:cubicBezTo>
                  <a:cubicBezTo>
                    <a:pt x="33153" y="25004"/>
                    <a:pt x="33508" y="26194"/>
                    <a:pt x="33837" y="27333"/>
                  </a:cubicBezTo>
                  <a:cubicBezTo>
                    <a:pt x="34039" y="27965"/>
                    <a:pt x="34216" y="28598"/>
                    <a:pt x="34393" y="29231"/>
                  </a:cubicBezTo>
                  <a:cubicBezTo>
                    <a:pt x="34773" y="30673"/>
                    <a:pt x="35178" y="32141"/>
                    <a:pt x="35608" y="33609"/>
                  </a:cubicBezTo>
                  <a:cubicBezTo>
                    <a:pt x="35406" y="33407"/>
                    <a:pt x="35178" y="33204"/>
                    <a:pt x="34925" y="32976"/>
                  </a:cubicBezTo>
                  <a:lnTo>
                    <a:pt x="34191" y="32293"/>
                  </a:lnTo>
                  <a:cubicBezTo>
                    <a:pt x="31787" y="30066"/>
                    <a:pt x="29408" y="27636"/>
                    <a:pt x="27181" y="25080"/>
                  </a:cubicBezTo>
                  <a:cubicBezTo>
                    <a:pt x="24549" y="22094"/>
                    <a:pt x="21689" y="18981"/>
                    <a:pt x="18576" y="16197"/>
                  </a:cubicBezTo>
                  <a:cubicBezTo>
                    <a:pt x="15564" y="13489"/>
                    <a:pt x="12426" y="11313"/>
                    <a:pt x="9237" y="9693"/>
                  </a:cubicBezTo>
                  <a:cubicBezTo>
                    <a:pt x="8099" y="9136"/>
                    <a:pt x="6934" y="8656"/>
                    <a:pt x="5745" y="8225"/>
                  </a:cubicBezTo>
                  <a:cubicBezTo>
                    <a:pt x="5062" y="7972"/>
                    <a:pt x="4353" y="7669"/>
                    <a:pt x="3670" y="7390"/>
                  </a:cubicBezTo>
                  <a:cubicBezTo>
                    <a:pt x="3214" y="7162"/>
                    <a:pt x="1898" y="6530"/>
                    <a:pt x="1139" y="7719"/>
                  </a:cubicBezTo>
                  <a:cubicBezTo>
                    <a:pt x="633" y="8478"/>
                    <a:pt x="0" y="9390"/>
                    <a:pt x="51" y="10579"/>
                  </a:cubicBezTo>
                  <a:cubicBezTo>
                    <a:pt x="127" y="11667"/>
                    <a:pt x="1063" y="11895"/>
                    <a:pt x="1443" y="11971"/>
                  </a:cubicBezTo>
                  <a:cubicBezTo>
                    <a:pt x="2708" y="12325"/>
                    <a:pt x="3948" y="12781"/>
                    <a:pt x="5315" y="13338"/>
                  </a:cubicBezTo>
                  <a:cubicBezTo>
                    <a:pt x="7441" y="14223"/>
                    <a:pt x="9490" y="15489"/>
                    <a:pt x="11414" y="16703"/>
                  </a:cubicBezTo>
                  <a:cubicBezTo>
                    <a:pt x="13059" y="17741"/>
                    <a:pt x="14552" y="19032"/>
                    <a:pt x="16070" y="20398"/>
                  </a:cubicBezTo>
                  <a:cubicBezTo>
                    <a:pt x="16982" y="21208"/>
                    <a:pt x="17867" y="22069"/>
                    <a:pt x="18753" y="22904"/>
                  </a:cubicBezTo>
                  <a:cubicBezTo>
                    <a:pt x="19234" y="23359"/>
                    <a:pt x="19740" y="23815"/>
                    <a:pt x="20221" y="24296"/>
                  </a:cubicBezTo>
                  <a:cubicBezTo>
                    <a:pt x="21157" y="25182"/>
                    <a:pt x="22043" y="26219"/>
                    <a:pt x="22904" y="27206"/>
                  </a:cubicBezTo>
                  <a:cubicBezTo>
                    <a:pt x="23688" y="28143"/>
                    <a:pt x="24549" y="29104"/>
                    <a:pt x="25460" y="29990"/>
                  </a:cubicBezTo>
                  <a:lnTo>
                    <a:pt x="25662" y="30167"/>
                  </a:lnTo>
                  <a:cubicBezTo>
                    <a:pt x="25966" y="30496"/>
                    <a:pt x="26320" y="30825"/>
                    <a:pt x="26700" y="31154"/>
                  </a:cubicBezTo>
                  <a:cubicBezTo>
                    <a:pt x="28092" y="32268"/>
                    <a:pt x="29281" y="33482"/>
                    <a:pt x="30597" y="34824"/>
                  </a:cubicBezTo>
                  <a:cubicBezTo>
                    <a:pt x="31559" y="35836"/>
                    <a:pt x="32622" y="36874"/>
                    <a:pt x="33710" y="37861"/>
                  </a:cubicBezTo>
                  <a:cubicBezTo>
                    <a:pt x="35203" y="39151"/>
                    <a:pt x="36848" y="40316"/>
                    <a:pt x="38645" y="41378"/>
                  </a:cubicBezTo>
                  <a:cubicBezTo>
                    <a:pt x="38873" y="41505"/>
                    <a:pt x="39126" y="41632"/>
                    <a:pt x="39354" y="41758"/>
                  </a:cubicBezTo>
                  <a:lnTo>
                    <a:pt x="39404" y="41783"/>
                  </a:lnTo>
                  <a:cubicBezTo>
                    <a:pt x="40214" y="42644"/>
                    <a:pt x="42441" y="43909"/>
                    <a:pt x="43428" y="43935"/>
                  </a:cubicBezTo>
                  <a:lnTo>
                    <a:pt x="43656" y="43935"/>
                  </a:lnTo>
                  <a:lnTo>
                    <a:pt x="43909" y="44061"/>
                  </a:lnTo>
                  <a:cubicBezTo>
                    <a:pt x="45048" y="44593"/>
                    <a:pt x="46212" y="45124"/>
                    <a:pt x="47326" y="45630"/>
                  </a:cubicBezTo>
                  <a:cubicBezTo>
                    <a:pt x="50135" y="46896"/>
                    <a:pt x="52817" y="48110"/>
                    <a:pt x="55298" y="49679"/>
                  </a:cubicBezTo>
                  <a:cubicBezTo>
                    <a:pt x="57474" y="51046"/>
                    <a:pt x="59979" y="52767"/>
                    <a:pt x="61852" y="55045"/>
                  </a:cubicBezTo>
                  <a:cubicBezTo>
                    <a:pt x="63497" y="57095"/>
                    <a:pt x="64636" y="59018"/>
                    <a:pt x="65319" y="60891"/>
                  </a:cubicBezTo>
                  <a:cubicBezTo>
                    <a:pt x="65041" y="70052"/>
                    <a:pt x="64636" y="79264"/>
                    <a:pt x="64282" y="88451"/>
                  </a:cubicBezTo>
                  <a:cubicBezTo>
                    <a:pt x="63801" y="100801"/>
                    <a:pt x="61169" y="113075"/>
                    <a:pt x="61523" y="125476"/>
                  </a:cubicBezTo>
                  <a:cubicBezTo>
                    <a:pt x="62131" y="146937"/>
                    <a:pt x="61726" y="168347"/>
                    <a:pt x="60233" y="189732"/>
                  </a:cubicBezTo>
                  <a:cubicBezTo>
                    <a:pt x="58891" y="208536"/>
                    <a:pt x="56563" y="227213"/>
                    <a:pt x="56057" y="246067"/>
                  </a:cubicBezTo>
                  <a:cubicBezTo>
                    <a:pt x="55829" y="254722"/>
                    <a:pt x="54842" y="263352"/>
                    <a:pt x="54007" y="271957"/>
                  </a:cubicBezTo>
                  <a:cubicBezTo>
                    <a:pt x="53526" y="276689"/>
                    <a:pt x="54159" y="281523"/>
                    <a:pt x="53703" y="286281"/>
                  </a:cubicBezTo>
                  <a:cubicBezTo>
                    <a:pt x="53678" y="286736"/>
                    <a:pt x="53627" y="287167"/>
                    <a:pt x="53577" y="287622"/>
                  </a:cubicBezTo>
                  <a:cubicBezTo>
                    <a:pt x="53146" y="292583"/>
                    <a:pt x="52741" y="297543"/>
                    <a:pt x="52362" y="302554"/>
                  </a:cubicBezTo>
                  <a:cubicBezTo>
                    <a:pt x="51628" y="312348"/>
                    <a:pt x="50995" y="322167"/>
                    <a:pt x="50337" y="331961"/>
                  </a:cubicBezTo>
                  <a:lnTo>
                    <a:pt x="66332" y="332948"/>
                  </a:lnTo>
                  <a:cubicBezTo>
                    <a:pt x="68382" y="315942"/>
                    <a:pt x="68204" y="298783"/>
                    <a:pt x="69900" y="281726"/>
                  </a:cubicBezTo>
                  <a:cubicBezTo>
                    <a:pt x="71241" y="268566"/>
                    <a:pt x="71368" y="255254"/>
                    <a:pt x="72203" y="242043"/>
                  </a:cubicBezTo>
                  <a:cubicBezTo>
                    <a:pt x="73443" y="223391"/>
                    <a:pt x="74531" y="204740"/>
                    <a:pt x="76303" y="186164"/>
                  </a:cubicBezTo>
                  <a:cubicBezTo>
                    <a:pt x="77594" y="172548"/>
                    <a:pt x="77695" y="158983"/>
                    <a:pt x="77948" y="145393"/>
                  </a:cubicBezTo>
                  <a:cubicBezTo>
                    <a:pt x="78150" y="132511"/>
                    <a:pt x="78758" y="119630"/>
                    <a:pt x="78884" y="106748"/>
                  </a:cubicBezTo>
                  <a:cubicBezTo>
                    <a:pt x="78986" y="96499"/>
                    <a:pt x="80175" y="86325"/>
                    <a:pt x="80656" y="76101"/>
                  </a:cubicBezTo>
                  <a:cubicBezTo>
                    <a:pt x="81238" y="64737"/>
                    <a:pt x="81618" y="53400"/>
                    <a:pt x="81896" y="42036"/>
                  </a:cubicBezTo>
                  <a:cubicBezTo>
                    <a:pt x="84452" y="40518"/>
                    <a:pt x="87211" y="39278"/>
                    <a:pt x="89919" y="38088"/>
                  </a:cubicBezTo>
                  <a:cubicBezTo>
                    <a:pt x="91867" y="37228"/>
                    <a:pt x="94018" y="37405"/>
                    <a:pt x="96043" y="36848"/>
                  </a:cubicBezTo>
                  <a:cubicBezTo>
                    <a:pt x="98700" y="36114"/>
                    <a:pt x="101838" y="36393"/>
                    <a:pt x="104546" y="36570"/>
                  </a:cubicBezTo>
                  <a:cubicBezTo>
                    <a:pt x="104673" y="36570"/>
                    <a:pt x="104774" y="36317"/>
                    <a:pt x="104774" y="35861"/>
                  </a:cubicBezTo>
                  <a:cubicBezTo>
                    <a:pt x="104774" y="35330"/>
                    <a:pt x="104774" y="34748"/>
                    <a:pt x="104521" y="34697"/>
                  </a:cubicBezTo>
                  <a:cubicBezTo>
                    <a:pt x="102041" y="34090"/>
                    <a:pt x="99409" y="34545"/>
                    <a:pt x="96954" y="34798"/>
                  </a:cubicBezTo>
                  <a:cubicBezTo>
                    <a:pt x="94525" y="35052"/>
                    <a:pt x="92044" y="35634"/>
                    <a:pt x="89615" y="36089"/>
                  </a:cubicBezTo>
                  <a:cubicBezTo>
                    <a:pt x="88906" y="36216"/>
                    <a:pt x="88274" y="36443"/>
                    <a:pt x="87616" y="36722"/>
                  </a:cubicBezTo>
                  <a:cubicBezTo>
                    <a:pt x="87109" y="36950"/>
                    <a:pt x="86629" y="37203"/>
                    <a:pt x="86173" y="37456"/>
                  </a:cubicBezTo>
                  <a:cubicBezTo>
                    <a:pt x="87767" y="35710"/>
                    <a:pt x="89134" y="33811"/>
                    <a:pt x="90754" y="32065"/>
                  </a:cubicBezTo>
                  <a:cubicBezTo>
                    <a:pt x="92424" y="30243"/>
                    <a:pt x="94170" y="28497"/>
                    <a:pt x="95942" y="26725"/>
                  </a:cubicBezTo>
                  <a:cubicBezTo>
                    <a:pt x="97688" y="24979"/>
                    <a:pt x="99409" y="23233"/>
                    <a:pt x="101383" y="21790"/>
                  </a:cubicBezTo>
                  <a:cubicBezTo>
                    <a:pt x="102370" y="21056"/>
                    <a:pt x="103433" y="20373"/>
                    <a:pt x="104597" y="19993"/>
                  </a:cubicBezTo>
                  <a:cubicBezTo>
                    <a:pt x="106419" y="19386"/>
                    <a:pt x="114062" y="21309"/>
                    <a:pt x="114518" y="21563"/>
                  </a:cubicBezTo>
                  <a:cubicBezTo>
                    <a:pt x="114872" y="20829"/>
                    <a:pt x="115378" y="20247"/>
                    <a:pt x="115176" y="19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7"/>
            <p:cNvSpPr/>
            <p:nvPr/>
          </p:nvSpPr>
          <p:spPr>
            <a:xfrm>
              <a:off x="16052925" y="3700075"/>
              <a:ext cx="205025" cy="106800"/>
            </a:xfrm>
            <a:custGeom>
              <a:avLst/>
              <a:gdLst/>
              <a:ahLst/>
              <a:cxnLst/>
              <a:rect l="l" t="t" r="r" b="b"/>
              <a:pathLst>
                <a:path w="8201" h="4272" extrusionOk="0">
                  <a:moveTo>
                    <a:pt x="3187" y="0"/>
                  </a:moveTo>
                  <a:cubicBezTo>
                    <a:pt x="1303" y="0"/>
                    <a:pt x="355" y="602"/>
                    <a:pt x="355" y="602"/>
                  </a:cubicBezTo>
                  <a:lnTo>
                    <a:pt x="1" y="4271"/>
                  </a:lnTo>
                  <a:cubicBezTo>
                    <a:pt x="1" y="4271"/>
                    <a:pt x="1621" y="1589"/>
                    <a:pt x="8201" y="1158"/>
                  </a:cubicBezTo>
                  <a:cubicBezTo>
                    <a:pt x="6115" y="268"/>
                    <a:pt x="4443" y="0"/>
                    <a:pt x="318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7"/>
            <p:cNvSpPr/>
            <p:nvPr/>
          </p:nvSpPr>
          <p:spPr>
            <a:xfrm>
              <a:off x="16199725" y="260575"/>
              <a:ext cx="277150" cy="144950"/>
            </a:xfrm>
            <a:custGeom>
              <a:avLst/>
              <a:gdLst/>
              <a:ahLst/>
              <a:cxnLst/>
              <a:rect l="l" t="t" r="r" b="b"/>
              <a:pathLst>
                <a:path w="11086" h="5798" extrusionOk="0">
                  <a:moveTo>
                    <a:pt x="4382" y="0"/>
                  </a:moveTo>
                  <a:cubicBezTo>
                    <a:pt x="1776" y="0"/>
                    <a:pt x="456" y="837"/>
                    <a:pt x="456" y="837"/>
                  </a:cubicBezTo>
                  <a:lnTo>
                    <a:pt x="0" y="5797"/>
                  </a:lnTo>
                  <a:cubicBezTo>
                    <a:pt x="0" y="5797"/>
                    <a:pt x="2177" y="2153"/>
                    <a:pt x="11085" y="1520"/>
                  </a:cubicBezTo>
                  <a:cubicBezTo>
                    <a:pt x="8314" y="354"/>
                    <a:pt x="6076" y="0"/>
                    <a:pt x="4382"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7"/>
            <p:cNvSpPr/>
            <p:nvPr/>
          </p:nvSpPr>
          <p:spPr>
            <a:xfrm>
              <a:off x="16127600" y="1418575"/>
              <a:ext cx="272075" cy="85300"/>
            </a:xfrm>
            <a:custGeom>
              <a:avLst/>
              <a:gdLst/>
              <a:ahLst/>
              <a:cxnLst/>
              <a:rect l="l" t="t" r="r" b="b"/>
              <a:pathLst>
                <a:path w="10883" h="3412" extrusionOk="0">
                  <a:moveTo>
                    <a:pt x="3373" y="1"/>
                  </a:moveTo>
                  <a:cubicBezTo>
                    <a:pt x="1295" y="1"/>
                    <a:pt x="279" y="374"/>
                    <a:pt x="279" y="374"/>
                  </a:cubicBezTo>
                  <a:lnTo>
                    <a:pt x="0" y="3411"/>
                  </a:lnTo>
                  <a:cubicBezTo>
                    <a:pt x="0" y="3411"/>
                    <a:pt x="2025" y="1260"/>
                    <a:pt x="10883" y="1235"/>
                  </a:cubicBezTo>
                  <a:cubicBezTo>
                    <a:pt x="7613" y="264"/>
                    <a:pt x="5119" y="1"/>
                    <a:pt x="33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7"/>
            <p:cNvSpPr/>
            <p:nvPr/>
          </p:nvSpPr>
          <p:spPr>
            <a:xfrm>
              <a:off x="16178850" y="3416025"/>
              <a:ext cx="264475" cy="111825"/>
            </a:xfrm>
            <a:custGeom>
              <a:avLst/>
              <a:gdLst/>
              <a:ahLst/>
              <a:cxnLst/>
              <a:rect l="l" t="t" r="r" b="b"/>
              <a:pathLst>
                <a:path w="10579" h="4473" extrusionOk="0">
                  <a:moveTo>
                    <a:pt x="2807" y="1"/>
                  </a:moveTo>
                  <a:cubicBezTo>
                    <a:pt x="1949" y="1"/>
                    <a:pt x="1015" y="37"/>
                    <a:pt x="0" y="120"/>
                  </a:cubicBezTo>
                  <a:cubicBezTo>
                    <a:pt x="8681" y="1942"/>
                    <a:pt x="10225" y="4472"/>
                    <a:pt x="10225" y="4472"/>
                  </a:cubicBezTo>
                  <a:lnTo>
                    <a:pt x="10579" y="1436"/>
                  </a:lnTo>
                  <a:cubicBezTo>
                    <a:pt x="10579" y="1436"/>
                    <a:pt x="8238" y="1"/>
                    <a:pt x="2807"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7"/>
            <p:cNvSpPr/>
            <p:nvPr/>
          </p:nvSpPr>
          <p:spPr>
            <a:xfrm>
              <a:off x="16321200" y="2893100"/>
              <a:ext cx="155675" cy="91275"/>
            </a:xfrm>
            <a:custGeom>
              <a:avLst/>
              <a:gdLst/>
              <a:ahLst/>
              <a:cxnLst/>
              <a:rect l="l" t="t" r="r" b="b"/>
              <a:pathLst>
                <a:path w="6227" h="3651" extrusionOk="0">
                  <a:moveTo>
                    <a:pt x="3263" y="1"/>
                  </a:moveTo>
                  <a:cubicBezTo>
                    <a:pt x="2384" y="1"/>
                    <a:pt x="1301" y="139"/>
                    <a:pt x="0" y="537"/>
                  </a:cubicBezTo>
                  <a:cubicBezTo>
                    <a:pt x="5163" y="1398"/>
                    <a:pt x="6201" y="3650"/>
                    <a:pt x="6201" y="3650"/>
                  </a:cubicBezTo>
                  <a:lnTo>
                    <a:pt x="6226" y="740"/>
                  </a:lnTo>
                  <a:cubicBezTo>
                    <a:pt x="6226" y="740"/>
                    <a:pt x="5290" y="1"/>
                    <a:pt x="326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7"/>
            <p:cNvSpPr/>
            <p:nvPr/>
          </p:nvSpPr>
          <p:spPr>
            <a:xfrm>
              <a:off x="16425600" y="-564200"/>
              <a:ext cx="155650" cy="91550"/>
            </a:xfrm>
            <a:custGeom>
              <a:avLst/>
              <a:gdLst/>
              <a:ahLst/>
              <a:cxnLst/>
              <a:rect l="l" t="t" r="r" b="b"/>
              <a:pathLst>
                <a:path w="6226" h="3662" extrusionOk="0">
                  <a:moveTo>
                    <a:pt x="3267" y="0"/>
                  </a:moveTo>
                  <a:cubicBezTo>
                    <a:pt x="2388" y="0"/>
                    <a:pt x="1303" y="142"/>
                    <a:pt x="0" y="548"/>
                  </a:cubicBezTo>
                  <a:cubicBezTo>
                    <a:pt x="5163" y="1434"/>
                    <a:pt x="6201" y="3661"/>
                    <a:pt x="6201" y="3661"/>
                  </a:cubicBezTo>
                  <a:lnTo>
                    <a:pt x="6226" y="751"/>
                  </a:lnTo>
                  <a:cubicBezTo>
                    <a:pt x="6226" y="751"/>
                    <a:pt x="5291" y="0"/>
                    <a:pt x="326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7"/>
            <p:cNvSpPr/>
            <p:nvPr/>
          </p:nvSpPr>
          <p:spPr>
            <a:xfrm>
              <a:off x="16121275" y="2220600"/>
              <a:ext cx="195525" cy="152575"/>
            </a:xfrm>
            <a:custGeom>
              <a:avLst/>
              <a:gdLst/>
              <a:ahLst/>
              <a:cxnLst/>
              <a:rect l="l" t="t" r="r" b="b"/>
              <a:pathLst>
                <a:path w="7821" h="6103" extrusionOk="0">
                  <a:moveTo>
                    <a:pt x="1682" y="1"/>
                  </a:moveTo>
                  <a:cubicBezTo>
                    <a:pt x="581" y="1"/>
                    <a:pt x="51" y="181"/>
                    <a:pt x="51" y="181"/>
                  </a:cubicBezTo>
                  <a:lnTo>
                    <a:pt x="0" y="6103"/>
                  </a:lnTo>
                  <a:cubicBezTo>
                    <a:pt x="0" y="6103"/>
                    <a:pt x="1519" y="3471"/>
                    <a:pt x="7820" y="1269"/>
                  </a:cubicBezTo>
                  <a:cubicBezTo>
                    <a:pt x="4976" y="240"/>
                    <a:pt x="2951" y="1"/>
                    <a:pt x="16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7"/>
            <p:cNvSpPr/>
            <p:nvPr/>
          </p:nvSpPr>
          <p:spPr>
            <a:xfrm>
              <a:off x="16397750" y="1160975"/>
              <a:ext cx="125925" cy="100575"/>
            </a:xfrm>
            <a:custGeom>
              <a:avLst/>
              <a:gdLst/>
              <a:ahLst/>
              <a:cxnLst/>
              <a:rect l="l" t="t" r="r" b="b"/>
              <a:pathLst>
                <a:path w="5037" h="4023" extrusionOk="0">
                  <a:moveTo>
                    <a:pt x="3442" y="1"/>
                  </a:moveTo>
                  <a:cubicBezTo>
                    <a:pt x="2633" y="1"/>
                    <a:pt x="1498" y="124"/>
                    <a:pt x="1" y="555"/>
                  </a:cubicBezTo>
                  <a:cubicBezTo>
                    <a:pt x="3999" y="2276"/>
                    <a:pt x="4860" y="4022"/>
                    <a:pt x="4860" y="4022"/>
                  </a:cubicBezTo>
                  <a:lnTo>
                    <a:pt x="5037" y="226"/>
                  </a:lnTo>
                  <a:cubicBezTo>
                    <a:pt x="5037" y="226"/>
                    <a:pt x="4536" y="1"/>
                    <a:pt x="344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6374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28"/>
        <p:cNvGrpSpPr/>
        <p:nvPr/>
      </p:nvGrpSpPr>
      <p:grpSpPr>
        <a:xfrm>
          <a:off x="0" y="0"/>
          <a:ext cx="0" cy="0"/>
          <a:chOff x="0" y="0"/>
          <a:chExt cx="0" cy="0"/>
        </a:xfrm>
      </p:grpSpPr>
      <p:pic>
        <p:nvPicPr>
          <p:cNvPr id="629" name="Google Shape;629;p18"/>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630" name="Google Shape;630;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18"/>
          <p:cNvSpPr txBox="1">
            <a:spLocks noGrp="1"/>
          </p:cNvSpPr>
          <p:nvPr>
            <p:ph type="subTitle" idx="1"/>
          </p:nvPr>
        </p:nvSpPr>
        <p:spPr>
          <a:xfrm>
            <a:off x="1156500" y="2088700"/>
            <a:ext cx="3212400" cy="928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32" name="Google Shape;632;p18"/>
          <p:cNvSpPr txBox="1">
            <a:spLocks noGrp="1"/>
          </p:cNvSpPr>
          <p:nvPr>
            <p:ph type="subTitle" idx="2"/>
          </p:nvPr>
        </p:nvSpPr>
        <p:spPr>
          <a:xfrm>
            <a:off x="1156500" y="3044400"/>
            <a:ext cx="3212400" cy="23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3" name="Google Shape;633;p18"/>
          <p:cNvSpPr txBox="1">
            <a:spLocks noGrp="1"/>
          </p:cNvSpPr>
          <p:nvPr>
            <p:ph type="subTitle" idx="3"/>
          </p:nvPr>
        </p:nvSpPr>
        <p:spPr>
          <a:xfrm>
            <a:off x="4488021" y="3044400"/>
            <a:ext cx="3212400" cy="23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4" name="Google Shape;634;p18"/>
          <p:cNvSpPr txBox="1">
            <a:spLocks noGrp="1"/>
          </p:cNvSpPr>
          <p:nvPr>
            <p:ph type="subTitle" idx="4"/>
          </p:nvPr>
        </p:nvSpPr>
        <p:spPr>
          <a:xfrm>
            <a:off x="7823869" y="3044400"/>
            <a:ext cx="3206400" cy="23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5" name="Google Shape;635;p18"/>
          <p:cNvSpPr txBox="1">
            <a:spLocks noGrp="1"/>
          </p:cNvSpPr>
          <p:nvPr>
            <p:ph type="subTitle" idx="5"/>
          </p:nvPr>
        </p:nvSpPr>
        <p:spPr>
          <a:xfrm>
            <a:off x="4496424" y="2088700"/>
            <a:ext cx="3212400" cy="928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36" name="Google Shape;636;p18"/>
          <p:cNvSpPr txBox="1">
            <a:spLocks noGrp="1"/>
          </p:cNvSpPr>
          <p:nvPr>
            <p:ph type="subTitle" idx="6"/>
          </p:nvPr>
        </p:nvSpPr>
        <p:spPr>
          <a:xfrm>
            <a:off x="7823868" y="2088700"/>
            <a:ext cx="3206400" cy="928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grpSp>
        <p:nvGrpSpPr>
          <p:cNvPr id="637" name="Google Shape;637;p18"/>
          <p:cNvGrpSpPr/>
          <p:nvPr/>
        </p:nvGrpSpPr>
        <p:grpSpPr>
          <a:xfrm>
            <a:off x="117162" y="92927"/>
            <a:ext cx="11087033" cy="1748333"/>
            <a:chOff x="-1061825" y="-3197275"/>
            <a:chExt cx="8315275" cy="1311250"/>
          </a:xfrm>
        </p:grpSpPr>
        <p:sp>
          <p:nvSpPr>
            <p:cNvPr id="638" name="Google Shape;638;p18"/>
            <p:cNvSpPr/>
            <p:nvPr/>
          </p:nvSpPr>
          <p:spPr>
            <a:xfrm>
              <a:off x="-106182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8"/>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8"/>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8"/>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8"/>
            <p:cNvSpPr/>
            <p:nvPr/>
          </p:nvSpPr>
          <p:spPr>
            <a:xfrm>
              <a:off x="65464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8"/>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8"/>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8"/>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8"/>
            <p:cNvSpPr/>
            <p:nvPr/>
          </p:nvSpPr>
          <p:spPr>
            <a:xfrm>
              <a:off x="69118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8"/>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8"/>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8"/>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8"/>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8"/>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8"/>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8"/>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8"/>
            <p:cNvSpPr/>
            <p:nvPr/>
          </p:nvSpPr>
          <p:spPr>
            <a:xfrm>
              <a:off x="-7249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8"/>
            <p:cNvSpPr/>
            <p:nvPr/>
          </p:nvSpPr>
          <p:spPr>
            <a:xfrm>
              <a:off x="-5078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8"/>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8"/>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8"/>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8"/>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8"/>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18"/>
          <p:cNvGrpSpPr/>
          <p:nvPr/>
        </p:nvGrpSpPr>
        <p:grpSpPr>
          <a:xfrm>
            <a:off x="-1982096" y="4030001"/>
            <a:ext cx="3480400" cy="2267833"/>
            <a:chOff x="287475" y="6926433"/>
            <a:chExt cx="2610300" cy="1700875"/>
          </a:xfrm>
        </p:grpSpPr>
        <p:sp>
          <p:nvSpPr>
            <p:cNvPr id="662" name="Google Shape;662;p18"/>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8"/>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8"/>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8"/>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8"/>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8"/>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8"/>
            <p:cNvSpPr/>
            <p:nvPr/>
          </p:nvSpPr>
          <p:spPr>
            <a:xfrm>
              <a:off x="18386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8"/>
            <p:cNvSpPr/>
            <p:nvPr/>
          </p:nvSpPr>
          <p:spPr>
            <a:xfrm>
              <a:off x="23682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18"/>
          <p:cNvGrpSpPr/>
          <p:nvPr/>
        </p:nvGrpSpPr>
        <p:grpSpPr>
          <a:xfrm>
            <a:off x="-97633" y="5972271"/>
            <a:ext cx="12386463" cy="1396439"/>
            <a:chOff x="-73225" y="4479203"/>
            <a:chExt cx="9289847" cy="1047329"/>
          </a:xfrm>
        </p:grpSpPr>
        <p:sp>
          <p:nvSpPr>
            <p:cNvPr id="671" name="Google Shape;671;p18"/>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8"/>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18"/>
          <p:cNvGrpSpPr/>
          <p:nvPr/>
        </p:nvGrpSpPr>
        <p:grpSpPr>
          <a:xfrm>
            <a:off x="10830030" y="-1224416"/>
            <a:ext cx="1709133" cy="11088167"/>
            <a:chOff x="-1634650" y="1732250"/>
            <a:chExt cx="1281850" cy="8316125"/>
          </a:xfrm>
        </p:grpSpPr>
        <p:sp>
          <p:nvSpPr>
            <p:cNvPr id="674" name="Google Shape;674;p18"/>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8"/>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8"/>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8"/>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8"/>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8"/>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8"/>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8"/>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8"/>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622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83"/>
        <p:cNvGrpSpPr/>
        <p:nvPr/>
      </p:nvGrpSpPr>
      <p:grpSpPr>
        <a:xfrm>
          <a:off x="0" y="0"/>
          <a:ext cx="0" cy="0"/>
          <a:chOff x="0" y="0"/>
          <a:chExt cx="0" cy="0"/>
        </a:xfrm>
      </p:grpSpPr>
      <p:pic>
        <p:nvPicPr>
          <p:cNvPr id="684" name="Google Shape;684;p19"/>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685" name="Google Shape;68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6" name="Google Shape;686;p19"/>
          <p:cNvSpPr txBox="1">
            <a:spLocks noGrp="1"/>
          </p:cNvSpPr>
          <p:nvPr>
            <p:ph type="subTitle" idx="1"/>
          </p:nvPr>
        </p:nvSpPr>
        <p:spPr>
          <a:xfrm>
            <a:off x="3356076" y="2192033"/>
            <a:ext cx="7121200" cy="701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Elsie Black"/>
                <a:ea typeface="Elsie Black"/>
                <a:cs typeface="Elsie Black"/>
                <a:sym typeface="Elsie Black"/>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87" name="Google Shape;687;p19"/>
          <p:cNvSpPr txBox="1">
            <a:spLocks noGrp="1"/>
          </p:cNvSpPr>
          <p:nvPr>
            <p:ph type="subTitle" idx="2"/>
          </p:nvPr>
        </p:nvSpPr>
        <p:spPr>
          <a:xfrm>
            <a:off x="3356076" y="3818300"/>
            <a:ext cx="7121200" cy="701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Elsie Black"/>
                <a:ea typeface="Elsie Black"/>
                <a:cs typeface="Elsie Black"/>
                <a:sym typeface="Elsie Black"/>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88" name="Google Shape;688;p19"/>
          <p:cNvSpPr txBox="1">
            <a:spLocks noGrp="1"/>
          </p:cNvSpPr>
          <p:nvPr>
            <p:ph type="subTitle" idx="3"/>
          </p:nvPr>
        </p:nvSpPr>
        <p:spPr>
          <a:xfrm>
            <a:off x="3356076" y="5444568"/>
            <a:ext cx="7121200" cy="701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667">
                <a:solidFill>
                  <a:schemeClr val="dk1"/>
                </a:solidFill>
                <a:latin typeface="Elsie Black"/>
                <a:ea typeface="Elsie Black"/>
                <a:cs typeface="Elsie Black"/>
                <a:sym typeface="Elsie Black"/>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89" name="Google Shape;689;p19"/>
          <p:cNvSpPr txBox="1">
            <a:spLocks noGrp="1"/>
          </p:cNvSpPr>
          <p:nvPr>
            <p:ph type="subTitle" idx="4"/>
          </p:nvPr>
        </p:nvSpPr>
        <p:spPr>
          <a:xfrm>
            <a:off x="3356076" y="1700100"/>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0" name="Google Shape;690;p19"/>
          <p:cNvSpPr txBox="1">
            <a:spLocks noGrp="1"/>
          </p:cNvSpPr>
          <p:nvPr>
            <p:ph type="subTitle" idx="5"/>
          </p:nvPr>
        </p:nvSpPr>
        <p:spPr>
          <a:xfrm>
            <a:off x="3356076" y="3326373"/>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1" name="Google Shape;691;p19"/>
          <p:cNvSpPr txBox="1">
            <a:spLocks noGrp="1"/>
          </p:cNvSpPr>
          <p:nvPr>
            <p:ph type="subTitle" idx="6"/>
          </p:nvPr>
        </p:nvSpPr>
        <p:spPr>
          <a:xfrm>
            <a:off x="3356076" y="4952648"/>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692" name="Google Shape;692;p19"/>
          <p:cNvGrpSpPr/>
          <p:nvPr/>
        </p:nvGrpSpPr>
        <p:grpSpPr>
          <a:xfrm flipH="1">
            <a:off x="523562" y="41861"/>
            <a:ext cx="11167047" cy="2212767"/>
            <a:chOff x="-1045635" y="-3083175"/>
            <a:chExt cx="8375285" cy="1659575"/>
          </a:xfrm>
        </p:grpSpPr>
        <p:sp>
          <p:nvSpPr>
            <p:cNvPr id="693" name="Google Shape;693;p19"/>
            <p:cNvSpPr/>
            <p:nvPr/>
          </p:nvSpPr>
          <p:spPr>
            <a:xfrm>
              <a:off x="-1045635" y="-18901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9"/>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9"/>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9"/>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9"/>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9"/>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9"/>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9"/>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9"/>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9"/>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9"/>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9"/>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9"/>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9"/>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9"/>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9"/>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9"/>
            <p:cNvSpPr/>
            <p:nvPr/>
          </p:nvSpPr>
          <p:spPr>
            <a:xfrm>
              <a:off x="-420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9"/>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9"/>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9"/>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9"/>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9"/>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19"/>
          <p:cNvGrpSpPr/>
          <p:nvPr/>
        </p:nvGrpSpPr>
        <p:grpSpPr>
          <a:xfrm>
            <a:off x="-1982096" y="3807412"/>
            <a:ext cx="16612496" cy="2490421"/>
            <a:chOff x="-1486572" y="2855559"/>
            <a:chExt cx="12459372" cy="1867816"/>
          </a:xfrm>
        </p:grpSpPr>
        <p:grpSp>
          <p:nvGrpSpPr>
            <p:cNvPr id="716" name="Google Shape;716;p19"/>
            <p:cNvGrpSpPr/>
            <p:nvPr/>
          </p:nvGrpSpPr>
          <p:grpSpPr>
            <a:xfrm>
              <a:off x="7941375" y="2855559"/>
              <a:ext cx="3031425" cy="1822800"/>
              <a:chOff x="4604800" y="6934875"/>
              <a:chExt cx="3031425" cy="1822800"/>
            </a:xfrm>
          </p:grpSpPr>
          <p:sp>
            <p:nvSpPr>
              <p:cNvPr id="717" name="Google Shape;717;p19"/>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9"/>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9"/>
              <p:cNvSpPr/>
              <p:nvPr/>
            </p:nvSpPr>
            <p:spPr>
              <a:xfrm>
                <a:off x="4604800" y="7878850"/>
                <a:ext cx="635900" cy="799750"/>
              </a:xfrm>
              <a:custGeom>
                <a:avLst/>
                <a:gdLst/>
                <a:ahLst/>
                <a:cxnLst/>
                <a:rect l="l" t="t" r="r" b="b"/>
                <a:pathLst>
                  <a:path w="25436" h="31990" extrusionOk="0">
                    <a:moveTo>
                      <a:pt x="20374" y="21968"/>
                    </a:moveTo>
                    <a:cubicBezTo>
                      <a:pt x="20374" y="21968"/>
                      <a:pt x="23006" y="23764"/>
                      <a:pt x="25435" y="22524"/>
                    </a:cubicBezTo>
                    <a:cubicBezTo>
                      <a:pt x="20247" y="20171"/>
                      <a:pt x="18248" y="15615"/>
                      <a:pt x="18248" y="15615"/>
                    </a:cubicBezTo>
                    <a:cubicBezTo>
                      <a:pt x="18248" y="15615"/>
                      <a:pt x="20753" y="16273"/>
                      <a:pt x="22145" y="15109"/>
                    </a:cubicBezTo>
                    <a:cubicBezTo>
                      <a:pt x="17818" y="13616"/>
                      <a:pt x="15692" y="9972"/>
                      <a:pt x="15692" y="9972"/>
                    </a:cubicBezTo>
                    <a:cubicBezTo>
                      <a:pt x="15692" y="9972"/>
                      <a:pt x="17590" y="10731"/>
                      <a:pt x="18880" y="9972"/>
                    </a:cubicBezTo>
                    <a:cubicBezTo>
                      <a:pt x="16299" y="8605"/>
                      <a:pt x="15160" y="5821"/>
                      <a:pt x="15160" y="5821"/>
                    </a:cubicBezTo>
                    <a:cubicBezTo>
                      <a:pt x="15160" y="5821"/>
                      <a:pt x="16577" y="6555"/>
                      <a:pt x="17767" y="5821"/>
                    </a:cubicBezTo>
                    <a:cubicBezTo>
                      <a:pt x="14578" y="3746"/>
                      <a:pt x="12705" y="0"/>
                      <a:pt x="12705" y="0"/>
                    </a:cubicBezTo>
                    <a:cubicBezTo>
                      <a:pt x="12705" y="0"/>
                      <a:pt x="10858" y="3721"/>
                      <a:pt x="7644" y="5821"/>
                    </a:cubicBezTo>
                    <a:cubicBezTo>
                      <a:pt x="8859" y="6555"/>
                      <a:pt x="10276" y="5821"/>
                      <a:pt x="10276" y="5821"/>
                    </a:cubicBezTo>
                    <a:cubicBezTo>
                      <a:pt x="10276" y="5821"/>
                      <a:pt x="9112" y="8605"/>
                      <a:pt x="6556" y="9972"/>
                    </a:cubicBezTo>
                    <a:cubicBezTo>
                      <a:pt x="7846" y="10731"/>
                      <a:pt x="9744" y="9972"/>
                      <a:pt x="9744" y="9972"/>
                    </a:cubicBezTo>
                    <a:cubicBezTo>
                      <a:pt x="9744" y="9972"/>
                      <a:pt x="7619" y="13616"/>
                      <a:pt x="3291" y="15109"/>
                    </a:cubicBezTo>
                    <a:cubicBezTo>
                      <a:pt x="4683" y="16273"/>
                      <a:pt x="7188" y="15615"/>
                      <a:pt x="7188" y="15615"/>
                    </a:cubicBezTo>
                    <a:cubicBezTo>
                      <a:pt x="7188" y="15615"/>
                      <a:pt x="5189" y="20171"/>
                      <a:pt x="1" y="22524"/>
                    </a:cubicBezTo>
                    <a:cubicBezTo>
                      <a:pt x="2456" y="23790"/>
                      <a:pt x="5062" y="21968"/>
                      <a:pt x="5062" y="21968"/>
                    </a:cubicBezTo>
                    <a:cubicBezTo>
                      <a:pt x="5062" y="21968"/>
                      <a:pt x="4784" y="24701"/>
                      <a:pt x="1545" y="26649"/>
                    </a:cubicBezTo>
                    <a:cubicBezTo>
                      <a:pt x="5695" y="27307"/>
                      <a:pt x="9643" y="23359"/>
                      <a:pt x="9643" y="23359"/>
                    </a:cubicBezTo>
                    <a:cubicBezTo>
                      <a:pt x="9643" y="23359"/>
                      <a:pt x="9365" y="25359"/>
                      <a:pt x="7492" y="26649"/>
                    </a:cubicBezTo>
                    <a:cubicBezTo>
                      <a:pt x="9238" y="26903"/>
                      <a:pt x="10630" y="26396"/>
                      <a:pt x="11541" y="25865"/>
                    </a:cubicBezTo>
                    <a:cubicBezTo>
                      <a:pt x="11389" y="27662"/>
                      <a:pt x="11010" y="29838"/>
                      <a:pt x="9871" y="31989"/>
                    </a:cubicBezTo>
                    <a:lnTo>
                      <a:pt x="12756" y="31989"/>
                    </a:lnTo>
                    <a:lnTo>
                      <a:pt x="15641" y="31989"/>
                    </a:lnTo>
                    <a:cubicBezTo>
                      <a:pt x="14452" y="29813"/>
                      <a:pt x="14123" y="27662"/>
                      <a:pt x="13945" y="25865"/>
                    </a:cubicBezTo>
                    <a:cubicBezTo>
                      <a:pt x="14882" y="26371"/>
                      <a:pt x="16274" y="26903"/>
                      <a:pt x="17995" y="26649"/>
                    </a:cubicBezTo>
                    <a:cubicBezTo>
                      <a:pt x="16097" y="25384"/>
                      <a:pt x="15844" y="23359"/>
                      <a:pt x="15844" y="23359"/>
                    </a:cubicBezTo>
                    <a:cubicBezTo>
                      <a:pt x="15844" y="23359"/>
                      <a:pt x="19817" y="27307"/>
                      <a:pt x="23942" y="26649"/>
                    </a:cubicBezTo>
                    <a:cubicBezTo>
                      <a:pt x="20703" y="24701"/>
                      <a:pt x="20374" y="21968"/>
                      <a:pt x="20374" y="2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9"/>
              <p:cNvSpPr/>
              <p:nvPr/>
            </p:nvSpPr>
            <p:spPr>
              <a:xfrm>
                <a:off x="4922425" y="7878850"/>
                <a:ext cx="318275" cy="800375"/>
              </a:xfrm>
              <a:custGeom>
                <a:avLst/>
                <a:gdLst/>
                <a:ahLst/>
                <a:cxnLst/>
                <a:rect l="l" t="t" r="r" b="b"/>
                <a:pathLst>
                  <a:path w="12731" h="32015" extrusionOk="0">
                    <a:moveTo>
                      <a:pt x="7669" y="21968"/>
                    </a:moveTo>
                    <a:cubicBezTo>
                      <a:pt x="7669" y="21968"/>
                      <a:pt x="10301" y="23764"/>
                      <a:pt x="12730" y="22524"/>
                    </a:cubicBezTo>
                    <a:cubicBezTo>
                      <a:pt x="7542" y="20171"/>
                      <a:pt x="5543" y="15615"/>
                      <a:pt x="5543" y="15615"/>
                    </a:cubicBezTo>
                    <a:cubicBezTo>
                      <a:pt x="5543" y="15615"/>
                      <a:pt x="8048" y="16273"/>
                      <a:pt x="9440" y="15109"/>
                    </a:cubicBezTo>
                    <a:cubicBezTo>
                      <a:pt x="5113" y="13616"/>
                      <a:pt x="2987" y="9972"/>
                      <a:pt x="2987" y="9972"/>
                    </a:cubicBezTo>
                    <a:cubicBezTo>
                      <a:pt x="2987" y="9972"/>
                      <a:pt x="4885" y="10731"/>
                      <a:pt x="6175" y="9972"/>
                    </a:cubicBezTo>
                    <a:cubicBezTo>
                      <a:pt x="3594" y="8605"/>
                      <a:pt x="2455" y="5821"/>
                      <a:pt x="2455" y="5821"/>
                    </a:cubicBezTo>
                    <a:cubicBezTo>
                      <a:pt x="2455" y="5821"/>
                      <a:pt x="3872" y="6555"/>
                      <a:pt x="5062" y="5821"/>
                    </a:cubicBezTo>
                    <a:cubicBezTo>
                      <a:pt x="1873" y="3746"/>
                      <a:pt x="0" y="0"/>
                      <a:pt x="0" y="0"/>
                    </a:cubicBezTo>
                    <a:lnTo>
                      <a:pt x="0" y="32015"/>
                    </a:lnTo>
                    <a:lnTo>
                      <a:pt x="2885" y="32015"/>
                    </a:lnTo>
                    <a:cubicBezTo>
                      <a:pt x="1721" y="29838"/>
                      <a:pt x="1367" y="27687"/>
                      <a:pt x="1215" y="25890"/>
                    </a:cubicBezTo>
                    <a:cubicBezTo>
                      <a:pt x="2126" y="26396"/>
                      <a:pt x="3518" y="26928"/>
                      <a:pt x="5264" y="26675"/>
                    </a:cubicBezTo>
                    <a:cubicBezTo>
                      <a:pt x="3366" y="25409"/>
                      <a:pt x="3113" y="23385"/>
                      <a:pt x="3113" y="23385"/>
                    </a:cubicBezTo>
                    <a:cubicBezTo>
                      <a:pt x="3113" y="23385"/>
                      <a:pt x="7061" y="27358"/>
                      <a:pt x="11212" y="26675"/>
                    </a:cubicBezTo>
                    <a:cubicBezTo>
                      <a:pt x="7998" y="24701"/>
                      <a:pt x="7669" y="21968"/>
                      <a:pt x="7669" y="21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9"/>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9"/>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9"/>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9"/>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9"/>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9"/>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19"/>
            <p:cNvGrpSpPr/>
            <p:nvPr/>
          </p:nvGrpSpPr>
          <p:grpSpPr>
            <a:xfrm>
              <a:off x="-1486572" y="3022500"/>
              <a:ext cx="2838900" cy="1700875"/>
              <a:chOff x="287475" y="6926433"/>
              <a:chExt cx="2838900" cy="1700875"/>
            </a:xfrm>
          </p:grpSpPr>
          <p:sp>
            <p:nvSpPr>
              <p:cNvPr id="728" name="Google Shape;728;p19"/>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9"/>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9"/>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9"/>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9"/>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9"/>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9"/>
              <p:cNvSpPr/>
              <p:nvPr/>
            </p:nvSpPr>
            <p:spPr>
              <a:xfrm>
                <a:off x="20672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9"/>
              <p:cNvSpPr/>
              <p:nvPr/>
            </p:nvSpPr>
            <p:spPr>
              <a:xfrm>
                <a:off x="25968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36" name="Google Shape;736;p19"/>
          <p:cNvGrpSpPr/>
          <p:nvPr/>
        </p:nvGrpSpPr>
        <p:grpSpPr>
          <a:xfrm flipH="1">
            <a:off x="-97633" y="5972271"/>
            <a:ext cx="12386463" cy="1396439"/>
            <a:chOff x="-73225" y="4479203"/>
            <a:chExt cx="9289847" cy="1047329"/>
          </a:xfrm>
        </p:grpSpPr>
        <p:sp>
          <p:nvSpPr>
            <p:cNvPr id="737" name="Google Shape;737;p19"/>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9"/>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9"/>
          <p:cNvGrpSpPr/>
          <p:nvPr/>
        </p:nvGrpSpPr>
        <p:grpSpPr>
          <a:xfrm flipH="1">
            <a:off x="-1020749" y="-671249"/>
            <a:ext cx="3848500" cy="11098300"/>
            <a:chOff x="14558525" y="-1271775"/>
            <a:chExt cx="2886375" cy="8323725"/>
          </a:xfrm>
        </p:grpSpPr>
        <p:sp>
          <p:nvSpPr>
            <p:cNvPr id="740" name="Google Shape;740;p19"/>
            <p:cNvSpPr/>
            <p:nvPr/>
          </p:nvSpPr>
          <p:spPr>
            <a:xfrm>
              <a:off x="14558525" y="-1271775"/>
              <a:ext cx="2886375" cy="8323725"/>
            </a:xfrm>
            <a:custGeom>
              <a:avLst/>
              <a:gdLst/>
              <a:ahLst/>
              <a:cxnLst/>
              <a:rect l="l" t="t" r="r" b="b"/>
              <a:pathLst>
                <a:path w="115455" h="332949" extrusionOk="0">
                  <a:moveTo>
                    <a:pt x="115176" y="19690"/>
                  </a:moveTo>
                  <a:cubicBezTo>
                    <a:pt x="115125" y="19563"/>
                    <a:pt x="108469" y="17539"/>
                    <a:pt x="108039" y="17665"/>
                  </a:cubicBezTo>
                  <a:cubicBezTo>
                    <a:pt x="107963" y="17716"/>
                    <a:pt x="107912" y="17716"/>
                    <a:pt x="107836" y="17665"/>
                  </a:cubicBezTo>
                  <a:cubicBezTo>
                    <a:pt x="108191" y="17488"/>
                    <a:pt x="109735" y="16147"/>
                    <a:pt x="110393" y="16096"/>
                  </a:cubicBezTo>
                  <a:lnTo>
                    <a:pt x="110393" y="16096"/>
                  </a:lnTo>
                  <a:cubicBezTo>
                    <a:pt x="112012" y="15210"/>
                    <a:pt x="113657" y="14350"/>
                    <a:pt x="115302" y="13565"/>
                  </a:cubicBezTo>
                  <a:cubicBezTo>
                    <a:pt x="115454" y="13489"/>
                    <a:pt x="115403" y="13211"/>
                    <a:pt x="115176" y="12831"/>
                  </a:cubicBezTo>
                  <a:cubicBezTo>
                    <a:pt x="114897" y="12351"/>
                    <a:pt x="114619" y="11895"/>
                    <a:pt x="114366" y="11946"/>
                  </a:cubicBezTo>
                  <a:cubicBezTo>
                    <a:pt x="112265" y="12578"/>
                    <a:pt x="110620" y="13970"/>
                    <a:pt x="108672" y="14881"/>
                  </a:cubicBezTo>
                  <a:cubicBezTo>
                    <a:pt x="107938" y="15210"/>
                    <a:pt x="107280" y="15641"/>
                    <a:pt x="106596" y="16096"/>
                  </a:cubicBezTo>
                  <a:cubicBezTo>
                    <a:pt x="102775" y="18677"/>
                    <a:pt x="98548" y="21056"/>
                    <a:pt x="95385" y="24473"/>
                  </a:cubicBezTo>
                  <a:cubicBezTo>
                    <a:pt x="94803" y="25080"/>
                    <a:pt x="94246" y="25637"/>
                    <a:pt x="93689" y="26219"/>
                  </a:cubicBezTo>
                  <a:lnTo>
                    <a:pt x="93689" y="26194"/>
                  </a:lnTo>
                  <a:cubicBezTo>
                    <a:pt x="93487" y="24675"/>
                    <a:pt x="93765" y="22980"/>
                    <a:pt x="93816" y="21436"/>
                  </a:cubicBezTo>
                  <a:cubicBezTo>
                    <a:pt x="93993" y="17412"/>
                    <a:pt x="94575" y="13489"/>
                    <a:pt x="95208" y="9541"/>
                  </a:cubicBezTo>
                  <a:cubicBezTo>
                    <a:pt x="95208" y="9440"/>
                    <a:pt x="94955" y="9415"/>
                    <a:pt x="94525" y="9415"/>
                  </a:cubicBezTo>
                  <a:cubicBezTo>
                    <a:pt x="93993" y="9415"/>
                    <a:pt x="93411" y="9390"/>
                    <a:pt x="93360" y="9516"/>
                  </a:cubicBezTo>
                  <a:cubicBezTo>
                    <a:pt x="92854" y="10503"/>
                    <a:pt x="93183" y="11465"/>
                    <a:pt x="92854" y="12452"/>
                  </a:cubicBezTo>
                  <a:cubicBezTo>
                    <a:pt x="92601" y="13160"/>
                    <a:pt x="92626" y="14046"/>
                    <a:pt x="92475" y="14780"/>
                  </a:cubicBezTo>
                  <a:cubicBezTo>
                    <a:pt x="92297" y="15691"/>
                    <a:pt x="92171" y="16628"/>
                    <a:pt x="92095" y="17564"/>
                  </a:cubicBezTo>
                  <a:cubicBezTo>
                    <a:pt x="91867" y="19639"/>
                    <a:pt x="92019" y="21740"/>
                    <a:pt x="91791" y="23790"/>
                  </a:cubicBezTo>
                  <a:cubicBezTo>
                    <a:pt x="91665" y="24853"/>
                    <a:pt x="91715" y="25966"/>
                    <a:pt x="91791" y="27080"/>
                  </a:cubicBezTo>
                  <a:cubicBezTo>
                    <a:pt x="91842" y="27485"/>
                    <a:pt x="91766" y="27889"/>
                    <a:pt x="91741" y="28345"/>
                  </a:cubicBezTo>
                  <a:lnTo>
                    <a:pt x="91741" y="28370"/>
                  </a:lnTo>
                  <a:cubicBezTo>
                    <a:pt x="91032" y="29079"/>
                    <a:pt x="90248" y="29712"/>
                    <a:pt x="89590" y="30420"/>
                  </a:cubicBezTo>
                  <a:cubicBezTo>
                    <a:pt x="87970" y="32141"/>
                    <a:pt x="86527" y="34014"/>
                    <a:pt x="85211" y="35963"/>
                  </a:cubicBezTo>
                  <a:cubicBezTo>
                    <a:pt x="84933" y="36368"/>
                    <a:pt x="83490" y="37734"/>
                    <a:pt x="82124" y="38949"/>
                  </a:cubicBezTo>
                  <a:cubicBezTo>
                    <a:pt x="82276" y="31660"/>
                    <a:pt x="82402" y="24397"/>
                    <a:pt x="82503" y="17134"/>
                  </a:cubicBezTo>
                  <a:cubicBezTo>
                    <a:pt x="82554" y="11743"/>
                    <a:pt x="82807" y="6327"/>
                    <a:pt x="83035" y="937"/>
                  </a:cubicBezTo>
                  <a:lnTo>
                    <a:pt x="67673" y="0"/>
                  </a:lnTo>
                  <a:cubicBezTo>
                    <a:pt x="67875" y="12173"/>
                    <a:pt x="65851" y="24220"/>
                    <a:pt x="65851" y="36443"/>
                  </a:cubicBezTo>
                  <a:cubicBezTo>
                    <a:pt x="65851" y="42011"/>
                    <a:pt x="65775" y="47604"/>
                    <a:pt x="65648" y="53172"/>
                  </a:cubicBezTo>
                  <a:cubicBezTo>
                    <a:pt x="64560" y="51856"/>
                    <a:pt x="63320" y="50540"/>
                    <a:pt x="61928" y="49350"/>
                  </a:cubicBezTo>
                  <a:cubicBezTo>
                    <a:pt x="60587" y="48186"/>
                    <a:pt x="59195" y="47123"/>
                    <a:pt x="57727" y="46212"/>
                  </a:cubicBezTo>
                  <a:cubicBezTo>
                    <a:pt x="56310" y="45301"/>
                    <a:pt x="54791" y="44466"/>
                    <a:pt x="53248" y="43783"/>
                  </a:cubicBezTo>
                  <a:cubicBezTo>
                    <a:pt x="51020" y="42720"/>
                    <a:pt x="48844" y="41657"/>
                    <a:pt x="46718" y="40619"/>
                  </a:cubicBezTo>
                  <a:lnTo>
                    <a:pt x="44263" y="39379"/>
                  </a:lnTo>
                  <a:lnTo>
                    <a:pt x="44137" y="39303"/>
                  </a:lnTo>
                  <a:cubicBezTo>
                    <a:pt x="43403" y="38974"/>
                    <a:pt x="42644" y="38595"/>
                    <a:pt x="41910" y="38215"/>
                  </a:cubicBezTo>
                  <a:cubicBezTo>
                    <a:pt x="41910" y="38164"/>
                    <a:pt x="41884" y="38164"/>
                    <a:pt x="41884" y="38139"/>
                  </a:cubicBezTo>
                  <a:lnTo>
                    <a:pt x="41859" y="38114"/>
                  </a:lnTo>
                  <a:cubicBezTo>
                    <a:pt x="41404" y="37405"/>
                    <a:pt x="41024" y="36595"/>
                    <a:pt x="40746" y="35988"/>
                  </a:cubicBezTo>
                  <a:cubicBezTo>
                    <a:pt x="40417" y="35229"/>
                    <a:pt x="40163" y="34419"/>
                    <a:pt x="39910" y="33558"/>
                  </a:cubicBezTo>
                  <a:cubicBezTo>
                    <a:pt x="39759" y="32976"/>
                    <a:pt x="39581" y="32420"/>
                    <a:pt x="39379" y="31812"/>
                  </a:cubicBezTo>
                  <a:cubicBezTo>
                    <a:pt x="39101" y="31028"/>
                    <a:pt x="38949" y="30192"/>
                    <a:pt x="38772" y="29307"/>
                  </a:cubicBezTo>
                  <a:cubicBezTo>
                    <a:pt x="38645" y="28649"/>
                    <a:pt x="38518" y="27965"/>
                    <a:pt x="38341" y="27257"/>
                  </a:cubicBezTo>
                  <a:cubicBezTo>
                    <a:pt x="38240" y="26902"/>
                    <a:pt x="38114" y="26573"/>
                    <a:pt x="38012" y="26219"/>
                  </a:cubicBezTo>
                  <a:cubicBezTo>
                    <a:pt x="37835" y="25586"/>
                    <a:pt x="37633" y="24979"/>
                    <a:pt x="37557" y="24372"/>
                  </a:cubicBezTo>
                  <a:cubicBezTo>
                    <a:pt x="37481" y="24068"/>
                    <a:pt x="37456" y="23739"/>
                    <a:pt x="37430" y="23435"/>
                  </a:cubicBezTo>
                  <a:cubicBezTo>
                    <a:pt x="37329" y="22701"/>
                    <a:pt x="37202" y="21917"/>
                    <a:pt x="37000" y="21183"/>
                  </a:cubicBezTo>
                  <a:cubicBezTo>
                    <a:pt x="36848" y="20525"/>
                    <a:pt x="36671" y="19892"/>
                    <a:pt x="36469" y="19260"/>
                  </a:cubicBezTo>
                  <a:cubicBezTo>
                    <a:pt x="36215" y="18348"/>
                    <a:pt x="35937" y="17387"/>
                    <a:pt x="35735" y="16450"/>
                  </a:cubicBezTo>
                  <a:cubicBezTo>
                    <a:pt x="35304" y="14552"/>
                    <a:pt x="34773" y="12680"/>
                    <a:pt x="34216" y="10832"/>
                  </a:cubicBezTo>
                  <a:lnTo>
                    <a:pt x="34216" y="10807"/>
                  </a:lnTo>
                  <a:cubicBezTo>
                    <a:pt x="33963" y="9946"/>
                    <a:pt x="33685" y="9061"/>
                    <a:pt x="33406" y="8251"/>
                  </a:cubicBezTo>
                  <a:cubicBezTo>
                    <a:pt x="33153" y="7491"/>
                    <a:pt x="32900" y="6707"/>
                    <a:pt x="32647" y="5897"/>
                  </a:cubicBezTo>
                  <a:cubicBezTo>
                    <a:pt x="32571" y="5644"/>
                    <a:pt x="32495" y="5442"/>
                    <a:pt x="32394" y="5188"/>
                  </a:cubicBezTo>
                  <a:cubicBezTo>
                    <a:pt x="32166" y="4581"/>
                    <a:pt x="31989" y="4050"/>
                    <a:pt x="31989" y="3468"/>
                  </a:cubicBezTo>
                  <a:lnTo>
                    <a:pt x="31989" y="3442"/>
                  </a:lnTo>
                  <a:cubicBezTo>
                    <a:pt x="31989" y="3240"/>
                    <a:pt x="31989" y="2835"/>
                    <a:pt x="31660" y="2531"/>
                  </a:cubicBezTo>
                  <a:cubicBezTo>
                    <a:pt x="31407" y="2303"/>
                    <a:pt x="31053" y="2202"/>
                    <a:pt x="30597" y="2227"/>
                  </a:cubicBezTo>
                  <a:lnTo>
                    <a:pt x="30395" y="2227"/>
                  </a:lnTo>
                  <a:cubicBezTo>
                    <a:pt x="29585" y="2303"/>
                    <a:pt x="28648" y="2354"/>
                    <a:pt x="27763" y="2734"/>
                  </a:cubicBezTo>
                  <a:cubicBezTo>
                    <a:pt x="27079" y="3037"/>
                    <a:pt x="26801" y="3493"/>
                    <a:pt x="26978" y="4176"/>
                  </a:cubicBezTo>
                  <a:lnTo>
                    <a:pt x="27054" y="4455"/>
                  </a:lnTo>
                  <a:cubicBezTo>
                    <a:pt x="27206" y="5062"/>
                    <a:pt x="27358" y="5695"/>
                    <a:pt x="27560" y="6277"/>
                  </a:cubicBezTo>
                  <a:lnTo>
                    <a:pt x="27737" y="6859"/>
                  </a:lnTo>
                  <a:cubicBezTo>
                    <a:pt x="28066" y="7795"/>
                    <a:pt x="28345" y="8782"/>
                    <a:pt x="28775" y="9744"/>
                  </a:cubicBezTo>
                  <a:cubicBezTo>
                    <a:pt x="29079" y="10377"/>
                    <a:pt x="29256" y="11009"/>
                    <a:pt x="29458" y="11667"/>
                  </a:cubicBezTo>
                  <a:cubicBezTo>
                    <a:pt x="29534" y="11946"/>
                    <a:pt x="29635" y="12224"/>
                    <a:pt x="29711" y="12528"/>
                  </a:cubicBezTo>
                  <a:lnTo>
                    <a:pt x="29863" y="13059"/>
                  </a:lnTo>
                  <a:cubicBezTo>
                    <a:pt x="30091" y="13742"/>
                    <a:pt x="30344" y="14476"/>
                    <a:pt x="30622" y="15210"/>
                  </a:cubicBezTo>
                  <a:cubicBezTo>
                    <a:pt x="30850" y="15742"/>
                    <a:pt x="30977" y="16324"/>
                    <a:pt x="31103" y="16957"/>
                  </a:cubicBezTo>
                  <a:cubicBezTo>
                    <a:pt x="31230" y="17539"/>
                    <a:pt x="31356" y="18171"/>
                    <a:pt x="31559" y="18779"/>
                  </a:cubicBezTo>
                  <a:lnTo>
                    <a:pt x="31635" y="18931"/>
                  </a:lnTo>
                  <a:cubicBezTo>
                    <a:pt x="31685" y="19158"/>
                    <a:pt x="31787" y="19386"/>
                    <a:pt x="31938" y="19614"/>
                  </a:cubicBezTo>
                  <a:cubicBezTo>
                    <a:pt x="32546" y="20576"/>
                    <a:pt x="32672" y="21664"/>
                    <a:pt x="32824" y="22828"/>
                  </a:cubicBezTo>
                  <a:cubicBezTo>
                    <a:pt x="32875" y="23157"/>
                    <a:pt x="32925" y="23486"/>
                    <a:pt x="32951" y="23815"/>
                  </a:cubicBezTo>
                  <a:cubicBezTo>
                    <a:pt x="33153" y="25004"/>
                    <a:pt x="33508" y="26194"/>
                    <a:pt x="33837" y="27333"/>
                  </a:cubicBezTo>
                  <a:cubicBezTo>
                    <a:pt x="34039" y="27965"/>
                    <a:pt x="34216" y="28598"/>
                    <a:pt x="34393" y="29231"/>
                  </a:cubicBezTo>
                  <a:cubicBezTo>
                    <a:pt x="34773" y="30673"/>
                    <a:pt x="35178" y="32141"/>
                    <a:pt x="35608" y="33609"/>
                  </a:cubicBezTo>
                  <a:cubicBezTo>
                    <a:pt x="35406" y="33407"/>
                    <a:pt x="35178" y="33204"/>
                    <a:pt x="34925" y="32976"/>
                  </a:cubicBezTo>
                  <a:lnTo>
                    <a:pt x="34191" y="32293"/>
                  </a:lnTo>
                  <a:cubicBezTo>
                    <a:pt x="31787" y="30066"/>
                    <a:pt x="29408" y="27636"/>
                    <a:pt x="27181" y="25080"/>
                  </a:cubicBezTo>
                  <a:cubicBezTo>
                    <a:pt x="24549" y="22094"/>
                    <a:pt x="21689" y="18981"/>
                    <a:pt x="18576" y="16197"/>
                  </a:cubicBezTo>
                  <a:cubicBezTo>
                    <a:pt x="15564" y="13489"/>
                    <a:pt x="12426" y="11313"/>
                    <a:pt x="9237" y="9693"/>
                  </a:cubicBezTo>
                  <a:cubicBezTo>
                    <a:pt x="8099" y="9136"/>
                    <a:pt x="6934" y="8656"/>
                    <a:pt x="5745" y="8225"/>
                  </a:cubicBezTo>
                  <a:cubicBezTo>
                    <a:pt x="5062" y="7972"/>
                    <a:pt x="4353" y="7669"/>
                    <a:pt x="3670" y="7390"/>
                  </a:cubicBezTo>
                  <a:cubicBezTo>
                    <a:pt x="3214" y="7162"/>
                    <a:pt x="1898" y="6530"/>
                    <a:pt x="1139" y="7719"/>
                  </a:cubicBezTo>
                  <a:cubicBezTo>
                    <a:pt x="633" y="8478"/>
                    <a:pt x="0" y="9390"/>
                    <a:pt x="51" y="10579"/>
                  </a:cubicBezTo>
                  <a:cubicBezTo>
                    <a:pt x="127" y="11667"/>
                    <a:pt x="1063" y="11895"/>
                    <a:pt x="1443" y="11971"/>
                  </a:cubicBezTo>
                  <a:cubicBezTo>
                    <a:pt x="2708" y="12325"/>
                    <a:pt x="3948" y="12781"/>
                    <a:pt x="5315" y="13338"/>
                  </a:cubicBezTo>
                  <a:cubicBezTo>
                    <a:pt x="7441" y="14223"/>
                    <a:pt x="9490" y="15489"/>
                    <a:pt x="11414" y="16703"/>
                  </a:cubicBezTo>
                  <a:cubicBezTo>
                    <a:pt x="13059" y="17741"/>
                    <a:pt x="14552" y="19032"/>
                    <a:pt x="16070" y="20398"/>
                  </a:cubicBezTo>
                  <a:cubicBezTo>
                    <a:pt x="16982" y="21208"/>
                    <a:pt x="17867" y="22069"/>
                    <a:pt x="18753" y="22904"/>
                  </a:cubicBezTo>
                  <a:cubicBezTo>
                    <a:pt x="19234" y="23359"/>
                    <a:pt x="19740" y="23815"/>
                    <a:pt x="20221" y="24296"/>
                  </a:cubicBezTo>
                  <a:cubicBezTo>
                    <a:pt x="21157" y="25182"/>
                    <a:pt x="22043" y="26219"/>
                    <a:pt x="22904" y="27206"/>
                  </a:cubicBezTo>
                  <a:cubicBezTo>
                    <a:pt x="23688" y="28143"/>
                    <a:pt x="24549" y="29104"/>
                    <a:pt x="25460" y="29990"/>
                  </a:cubicBezTo>
                  <a:lnTo>
                    <a:pt x="25662" y="30167"/>
                  </a:lnTo>
                  <a:cubicBezTo>
                    <a:pt x="25966" y="30496"/>
                    <a:pt x="26320" y="30825"/>
                    <a:pt x="26700" y="31154"/>
                  </a:cubicBezTo>
                  <a:cubicBezTo>
                    <a:pt x="28092" y="32268"/>
                    <a:pt x="29281" y="33482"/>
                    <a:pt x="30597" y="34824"/>
                  </a:cubicBezTo>
                  <a:cubicBezTo>
                    <a:pt x="31559" y="35836"/>
                    <a:pt x="32622" y="36874"/>
                    <a:pt x="33710" y="37861"/>
                  </a:cubicBezTo>
                  <a:cubicBezTo>
                    <a:pt x="35203" y="39151"/>
                    <a:pt x="36848" y="40316"/>
                    <a:pt x="38645" y="41378"/>
                  </a:cubicBezTo>
                  <a:cubicBezTo>
                    <a:pt x="38873" y="41505"/>
                    <a:pt x="39126" y="41632"/>
                    <a:pt x="39354" y="41758"/>
                  </a:cubicBezTo>
                  <a:lnTo>
                    <a:pt x="39404" y="41783"/>
                  </a:lnTo>
                  <a:cubicBezTo>
                    <a:pt x="40214" y="42644"/>
                    <a:pt x="42441" y="43909"/>
                    <a:pt x="43428" y="43935"/>
                  </a:cubicBezTo>
                  <a:lnTo>
                    <a:pt x="43656" y="43935"/>
                  </a:lnTo>
                  <a:lnTo>
                    <a:pt x="43909" y="44061"/>
                  </a:lnTo>
                  <a:cubicBezTo>
                    <a:pt x="45048" y="44593"/>
                    <a:pt x="46212" y="45124"/>
                    <a:pt x="47326" y="45630"/>
                  </a:cubicBezTo>
                  <a:cubicBezTo>
                    <a:pt x="50135" y="46896"/>
                    <a:pt x="52817" y="48110"/>
                    <a:pt x="55298" y="49679"/>
                  </a:cubicBezTo>
                  <a:cubicBezTo>
                    <a:pt x="57474" y="51046"/>
                    <a:pt x="59979" y="52767"/>
                    <a:pt x="61852" y="55045"/>
                  </a:cubicBezTo>
                  <a:cubicBezTo>
                    <a:pt x="63497" y="57095"/>
                    <a:pt x="64636" y="59018"/>
                    <a:pt x="65319" y="60891"/>
                  </a:cubicBezTo>
                  <a:cubicBezTo>
                    <a:pt x="65041" y="70052"/>
                    <a:pt x="64636" y="79264"/>
                    <a:pt x="64282" y="88451"/>
                  </a:cubicBezTo>
                  <a:cubicBezTo>
                    <a:pt x="63801" y="100801"/>
                    <a:pt x="61169" y="113075"/>
                    <a:pt x="61523" y="125476"/>
                  </a:cubicBezTo>
                  <a:cubicBezTo>
                    <a:pt x="62131" y="146937"/>
                    <a:pt x="61726" y="168347"/>
                    <a:pt x="60233" y="189732"/>
                  </a:cubicBezTo>
                  <a:cubicBezTo>
                    <a:pt x="58891" y="208536"/>
                    <a:pt x="56563" y="227213"/>
                    <a:pt x="56057" y="246067"/>
                  </a:cubicBezTo>
                  <a:cubicBezTo>
                    <a:pt x="55829" y="254722"/>
                    <a:pt x="54842" y="263352"/>
                    <a:pt x="54007" y="271957"/>
                  </a:cubicBezTo>
                  <a:cubicBezTo>
                    <a:pt x="53526" y="276689"/>
                    <a:pt x="54159" y="281523"/>
                    <a:pt x="53703" y="286281"/>
                  </a:cubicBezTo>
                  <a:cubicBezTo>
                    <a:pt x="53678" y="286736"/>
                    <a:pt x="53627" y="287167"/>
                    <a:pt x="53577" y="287622"/>
                  </a:cubicBezTo>
                  <a:cubicBezTo>
                    <a:pt x="53146" y="292583"/>
                    <a:pt x="52741" y="297543"/>
                    <a:pt x="52362" y="302554"/>
                  </a:cubicBezTo>
                  <a:cubicBezTo>
                    <a:pt x="51628" y="312348"/>
                    <a:pt x="50995" y="322167"/>
                    <a:pt x="50337" y="331961"/>
                  </a:cubicBezTo>
                  <a:lnTo>
                    <a:pt x="66332" y="332948"/>
                  </a:lnTo>
                  <a:cubicBezTo>
                    <a:pt x="68382" y="315942"/>
                    <a:pt x="68204" y="298783"/>
                    <a:pt x="69900" y="281726"/>
                  </a:cubicBezTo>
                  <a:cubicBezTo>
                    <a:pt x="71241" y="268566"/>
                    <a:pt x="71368" y="255254"/>
                    <a:pt x="72203" y="242043"/>
                  </a:cubicBezTo>
                  <a:cubicBezTo>
                    <a:pt x="73443" y="223391"/>
                    <a:pt x="74531" y="204740"/>
                    <a:pt x="76303" y="186164"/>
                  </a:cubicBezTo>
                  <a:cubicBezTo>
                    <a:pt x="77594" y="172548"/>
                    <a:pt x="77695" y="158983"/>
                    <a:pt x="77948" y="145393"/>
                  </a:cubicBezTo>
                  <a:cubicBezTo>
                    <a:pt x="78150" y="132511"/>
                    <a:pt x="78758" y="119630"/>
                    <a:pt x="78884" y="106748"/>
                  </a:cubicBezTo>
                  <a:cubicBezTo>
                    <a:pt x="78986" y="96499"/>
                    <a:pt x="80175" y="86325"/>
                    <a:pt x="80656" y="76101"/>
                  </a:cubicBezTo>
                  <a:cubicBezTo>
                    <a:pt x="81238" y="64737"/>
                    <a:pt x="81618" y="53400"/>
                    <a:pt x="81896" y="42036"/>
                  </a:cubicBezTo>
                  <a:cubicBezTo>
                    <a:pt x="84452" y="40518"/>
                    <a:pt x="87211" y="39278"/>
                    <a:pt x="89919" y="38088"/>
                  </a:cubicBezTo>
                  <a:cubicBezTo>
                    <a:pt x="91867" y="37228"/>
                    <a:pt x="94018" y="37405"/>
                    <a:pt x="96043" y="36848"/>
                  </a:cubicBezTo>
                  <a:cubicBezTo>
                    <a:pt x="98700" y="36114"/>
                    <a:pt x="101838" y="36393"/>
                    <a:pt x="104546" y="36570"/>
                  </a:cubicBezTo>
                  <a:cubicBezTo>
                    <a:pt x="104673" y="36570"/>
                    <a:pt x="104774" y="36317"/>
                    <a:pt x="104774" y="35861"/>
                  </a:cubicBezTo>
                  <a:cubicBezTo>
                    <a:pt x="104774" y="35330"/>
                    <a:pt x="104774" y="34748"/>
                    <a:pt x="104521" y="34697"/>
                  </a:cubicBezTo>
                  <a:cubicBezTo>
                    <a:pt x="102041" y="34090"/>
                    <a:pt x="99409" y="34545"/>
                    <a:pt x="96954" y="34798"/>
                  </a:cubicBezTo>
                  <a:cubicBezTo>
                    <a:pt x="94525" y="35052"/>
                    <a:pt x="92044" y="35634"/>
                    <a:pt x="89615" y="36089"/>
                  </a:cubicBezTo>
                  <a:cubicBezTo>
                    <a:pt x="88906" y="36216"/>
                    <a:pt x="88274" y="36443"/>
                    <a:pt x="87616" y="36722"/>
                  </a:cubicBezTo>
                  <a:cubicBezTo>
                    <a:pt x="87109" y="36950"/>
                    <a:pt x="86629" y="37203"/>
                    <a:pt x="86173" y="37456"/>
                  </a:cubicBezTo>
                  <a:cubicBezTo>
                    <a:pt x="87767" y="35710"/>
                    <a:pt x="89134" y="33811"/>
                    <a:pt x="90754" y="32065"/>
                  </a:cubicBezTo>
                  <a:cubicBezTo>
                    <a:pt x="92424" y="30243"/>
                    <a:pt x="94170" y="28497"/>
                    <a:pt x="95942" y="26725"/>
                  </a:cubicBezTo>
                  <a:cubicBezTo>
                    <a:pt x="97688" y="24979"/>
                    <a:pt x="99409" y="23233"/>
                    <a:pt x="101383" y="21790"/>
                  </a:cubicBezTo>
                  <a:cubicBezTo>
                    <a:pt x="102370" y="21056"/>
                    <a:pt x="103433" y="20373"/>
                    <a:pt x="104597" y="19993"/>
                  </a:cubicBezTo>
                  <a:cubicBezTo>
                    <a:pt x="106419" y="19386"/>
                    <a:pt x="114062" y="21309"/>
                    <a:pt x="114518" y="21563"/>
                  </a:cubicBezTo>
                  <a:cubicBezTo>
                    <a:pt x="114872" y="20829"/>
                    <a:pt x="115378" y="20247"/>
                    <a:pt x="115176" y="19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9"/>
            <p:cNvSpPr/>
            <p:nvPr/>
          </p:nvSpPr>
          <p:spPr>
            <a:xfrm>
              <a:off x="16006730" y="4309675"/>
              <a:ext cx="205025" cy="106800"/>
            </a:xfrm>
            <a:custGeom>
              <a:avLst/>
              <a:gdLst/>
              <a:ahLst/>
              <a:cxnLst/>
              <a:rect l="l" t="t" r="r" b="b"/>
              <a:pathLst>
                <a:path w="8201" h="4272" extrusionOk="0">
                  <a:moveTo>
                    <a:pt x="3187" y="0"/>
                  </a:moveTo>
                  <a:cubicBezTo>
                    <a:pt x="1303" y="0"/>
                    <a:pt x="355" y="602"/>
                    <a:pt x="355" y="602"/>
                  </a:cubicBezTo>
                  <a:lnTo>
                    <a:pt x="1" y="4271"/>
                  </a:lnTo>
                  <a:cubicBezTo>
                    <a:pt x="1" y="4271"/>
                    <a:pt x="1621" y="1589"/>
                    <a:pt x="8201" y="1158"/>
                  </a:cubicBezTo>
                  <a:cubicBezTo>
                    <a:pt x="6115" y="268"/>
                    <a:pt x="4443" y="0"/>
                    <a:pt x="318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9"/>
            <p:cNvSpPr/>
            <p:nvPr/>
          </p:nvSpPr>
          <p:spPr>
            <a:xfrm>
              <a:off x="16199725" y="260575"/>
              <a:ext cx="277150" cy="144950"/>
            </a:xfrm>
            <a:custGeom>
              <a:avLst/>
              <a:gdLst/>
              <a:ahLst/>
              <a:cxnLst/>
              <a:rect l="l" t="t" r="r" b="b"/>
              <a:pathLst>
                <a:path w="11086" h="5798" extrusionOk="0">
                  <a:moveTo>
                    <a:pt x="4382" y="0"/>
                  </a:moveTo>
                  <a:cubicBezTo>
                    <a:pt x="1776" y="0"/>
                    <a:pt x="456" y="837"/>
                    <a:pt x="456" y="837"/>
                  </a:cubicBezTo>
                  <a:lnTo>
                    <a:pt x="0" y="5797"/>
                  </a:lnTo>
                  <a:cubicBezTo>
                    <a:pt x="0" y="5797"/>
                    <a:pt x="2177" y="2153"/>
                    <a:pt x="11085" y="1520"/>
                  </a:cubicBezTo>
                  <a:cubicBezTo>
                    <a:pt x="8314" y="354"/>
                    <a:pt x="6076" y="0"/>
                    <a:pt x="4382"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9"/>
            <p:cNvSpPr/>
            <p:nvPr/>
          </p:nvSpPr>
          <p:spPr>
            <a:xfrm>
              <a:off x="16127600" y="1418575"/>
              <a:ext cx="272075" cy="85300"/>
            </a:xfrm>
            <a:custGeom>
              <a:avLst/>
              <a:gdLst/>
              <a:ahLst/>
              <a:cxnLst/>
              <a:rect l="l" t="t" r="r" b="b"/>
              <a:pathLst>
                <a:path w="10883" h="3412" extrusionOk="0">
                  <a:moveTo>
                    <a:pt x="3373" y="1"/>
                  </a:moveTo>
                  <a:cubicBezTo>
                    <a:pt x="1295" y="1"/>
                    <a:pt x="279" y="374"/>
                    <a:pt x="279" y="374"/>
                  </a:cubicBezTo>
                  <a:lnTo>
                    <a:pt x="0" y="3411"/>
                  </a:lnTo>
                  <a:cubicBezTo>
                    <a:pt x="0" y="3411"/>
                    <a:pt x="2025" y="1260"/>
                    <a:pt x="10883" y="1235"/>
                  </a:cubicBezTo>
                  <a:cubicBezTo>
                    <a:pt x="7613" y="264"/>
                    <a:pt x="5119" y="1"/>
                    <a:pt x="33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9"/>
            <p:cNvSpPr/>
            <p:nvPr/>
          </p:nvSpPr>
          <p:spPr>
            <a:xfrm>
              <a:off x="16178850" y="3644625"/>
              <a:ext cx="264475" cy="111825"/>
            </a:xfrm>
            <a:custGeom>
              <a:avLst/>
              <a:gdLst/>
              <a:ahLst/>
              <a:cxnLst/>
              <a:rect l="l" t="t" r="r" b="b"/>
              <a:pathLst>
                <a:path w="10579" h="4473" extrusionOk="0">
                  <a:moveTo>
                    <a:pt x="2807" y="1"/>
                  </a:moveTo>
                  <a:cubicBezTo>
                    <a:pt x="1949" y="1"/>
                    <a:pt x="1015" y="37"/>
                    <a:pt x="0" y="120"/>
                  </a:cubicBezTo>
                  <a:cubicBezTo>
                    <a:pt x="8681" y="1942"/>
                    <a:pt x="10225" y="4472"/>
                    <a:pt x="10225" y="4472"/>
                  </a:cubicBezTo>
                  <a:lnTo>
                    <a:pt x="10579" y="1436"/>
                  </a:lnTo>
                  <a:cubicBezTo>
                    <a:pt x="10579" y="1436"/>
                    <a:pt x="8238" y="1"/>
                    <a:pt x="2807"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9"/>
            <p:cNvSpPr/>
            <p:nvPr/>
          </p:nvSpPr>
          <p:spPr>
            <a:xfrm>
              <a:off x="16321200" y="2893100"/>
              <a:ext cx="155675" cy="91275"/>
            </a:xfrm>
            <a:custGeom>
              <a:avLst/>
              <a:gdLst/>
              <a:ahLst/>
              <a:cxnLst/>
              <a:rect l="l" t="t" r="r" b="b"/>
              <a:pathLst>
                <a:path w="6227" h="3651" extrusionOk="0">
                  <a:moveTo>
                    <a:pt x="3263" y="1"/>
                  </a:moveTo>
                  <a:cubicBezTo>
                    <a:pt x="2384" y="1"/>
                    <a:pt x="1301" y="139"/>
                    <a:pt x="0" y="537"/>
                  </a:cubicBezTo>
                  <a:cubicBezTo>
                    <a:pt x="5163" y="1398"/>
                    <a:pt x="6201" y="3650"/>
                    <a:pt x="6201" y="3650"/>
                  </a:cubicBezTo>
                  <a:lnTo>
                    <a:pt x="6226" y="740"/>
                  </a:lnTo>
                  <a:cubicBezTo>
                    <a:pt x="6226" y="740"/>
                    <a:pt x="5290" y="1"/>
                    <a:pt x="326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9"/>
            <p:cNvSpPr/>
            <p:nvPr/>
          </p:nvSpPr>
          <p:spPr>
            <a:xfrm>
              <a:off x="16425600" y="-564200"/>
              <a:ext cx="155650" cy="91550"/>
            </a:xfrm>
            <a:custGeom>
              <a:avLst/>
              <a:gdLst/>
              <a:ahLst/>
              <a:cxnLst/>
              <a:rect l="l" t="t" r="r" b="b"/>
              <a:pathLst>
                <a:path w="6226" h="3662" extrusionOk="0">
                  <a:moveTo>
                    <a:pt x="3267" y="0"/>
                  </a:moveTo>
                  <a:cubicBezTo>
                    <a:pt x="2388" y="0"/>
                    <a:pt x="1303" y="142"/>
                    <a:pt x="0" y="548"/>
                  </a:cubicBezTo>
                  <a:cubicBezTo>
                    <a:pt x="5163" y="1434"/>
                    <a:pt x="6201" y="3661"/>
                    <a:pt x="6201" y="3661"/>
                  </a:cubicBezTo>
                  <a:lnTo>
                    <a:pt x="6226" y="751"/>
                  </a:lnTo>
                  <a:cubicBezTo>
                    <a:pt x="6226" y="751"/>
                    <a:pt x="5291" y="0"/>
                    <a:pt x="326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9"/>
            <p:cNvSpPr/>
            <p:nvPr/>
          </p:nvSpPr>
          <p:spPr>
            <a:xfrm>
              <a:off x="16121275" y="2220600"/>
              <a:ext cx="195525" cy="152575"/>
            </a:xfrm>
            <a:custGeom>
              <a:avLst/>
              <a:gdLst/>
              <a:ahLst/>
              <a:cxnLst/>
              <a:rect l="l" t="t" r="r" b="b"/>
              <a:pathLst>
                <a:path w="7821" h="6103" extrusionOk="0">
                  <a:moveTo>
                    <a:pt x="1682" y="1"/>
                  </a:moveTo>
                  <a:cubicBezTo>
                    <a:pt x="581" y="1"/>
                    <a:pt x="51" y="181"/>
                    <a:pt x="51" y="181"/>
                  </a:cubicBezTo>
                  <a:lnTo>
                    <a:pt x="0" y="6103"/>
                  </a:lnTo>
                  <a:cubicBezTo>
                    <a:pt x="0" y="6103"/>
                    <a:pt x="1519" y="3471"/>
                    <a:pt x="7820" y="1269"/>
                  </a:cubicBezTo>
                  <a:cubicBezTo>
                    <a:pt x="4976" y="240"/>
                    <a:pt x="2951" y="1"/>
                    <a:pt x="16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9"/>
            <p:cNvSpPr/>
            <p:nvPr/>
          </p:nvSpPr>
          <p:spPr>
            <a:xfrm>
              <a:off x="16397750" y="1160975"/>
              <a:ext cx="125925" cy="100575"/>
            </a:xfrm>
            <a:custGeom>
              <a:avLst/>
              <a:gdLst/>
              <a:ahLst/>
              <a:cxnLst/>
              <a:rect l="l" t="t" r="r" b="b"/>
              <a:pathLst>
                <a:path w="5037" h="4023" extrusionOk="0">
                  <a:moveTo>
                    <a:pt x="3442" y="1"/>
                  </a:moveTo>
                  <a:cubicBezTo>
                    <a:pt x="2633" y="1"/>
                    <a:pt x="1498" y="124"/>
                    <a:pt x="1" y="555"/>
                  </a:cubicBezTo>
                  <a:cubicBezTo>
                    <a:pt x="3999" y="2276"/>
                    <a:pt x="4860" y="4022"/>
                    <a:pt x="4860" y="4022"/>
                  </a:cubicBezTo>
                  <a:lnTo>
                    <a:pt x="5037" y="226"/>
                  </a:lnTo>
                  <a:cubicBezTo>
                    <a:pt x="5037" y="226"/>
                    <a:pt x="4536" y="1"/>
                    <a:pt x="344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8805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9"/>
        <p:cNvGrpSpPr/>
        <p:nvPr/>
      </p:nvGrpSpPr>
      <p:grpSpPr>
        <a:xfrm>
          <a:off x="0" y="0"/>
          <a:ext cx="0" cy="0"/>
          <a:chOff x="0" y="0"/>
          <a:chExt cx="0" cy="0"/>
        </a:xfrm>
      </p:grpSpPr>
      <p:pic>
        <p:nvPicPr>
          <p:cNvPr id="750" name="Google Shape;750;p20"/>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751" name="Google Shape;751;p20"/>
          <p:cNvGrpSpPr/>
          <p:nvPr/>
        </p:nvGrpSpPr>
        <p:grpSpPr>
          <a:xfrm>
            <a:off x="-558129" y="4030001"/>
            <a:ext cx="2056433" cy="2220367"/>
            <a:chOff x="1355450" y="6926433"/>
            <a:chExt cx="1542325" cy="1665275"/>
          </a:xfrm>
        </p:grpSpPr>
        <p:sp>
          <p:nvSpPr>
            <p:cNvPr id="752" name="Google Shape;752;p20"/>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0"/>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0"/>
            <p:cNvSpPr/>
            <p:nvPr/>
          </p:nvSpPr>
          <p:spPr>
            <a:xfrm>
              <a:off x="18386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0"/>
            <p:cNvSpPr/>
            <p:nvPr/>
          </p:nvSpPr>
          <p:spPr>
            <a:xfrm>
              <a:off x="23682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20"/>
          <p:cNvGrpSpPr/>
          <p:nvPr/>
        </p:nvGrpSpPr>
        <p:grpSpPr>
          <a:xfrm>
            <a:off x="-97633" y="5972271"/>
            <a:ext cx="12386463" cy="1396439"/>
            <a:chOff x="-73225" y="4479203"/>
            <a:chExt cx="9289847" cy="1047329"/>
          </a:xfrm>
        </p:grpSpPr>
        <p:sp>
          <p:nvSpPr>
            <p:cNvPr id="757" name="Google Shape;757;p20"/>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0"/>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9" name="Google Shape;759;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0" name="Google Shape;760;p20"/>
          <p:cNvSpPr txBox="1">
            <a:spLocks noGrp="1"/>
          </p:cNvSpPr>
          <p:nvPr>
            <p:ph type="subTitle" idx="1"/>
          </p:nvPr>
        </p:nvSpPr>
        <p:spPr>
          <a:xfrm>
            <a:off x="1551633" y="1741967"/>
            <a:ext cx="41984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1" name="Google Shape;761;p20"/>
          <p:cNvSpPr txBox="1">
            <a:spLocks noGrp="1"/>
          </p:cNvSpPr>
          <p:nvPr>
            <p:ph type="subTitle" idx="2"/>
          </p:nvPr>
        </p:nvSpPr>
        <p:spPr>
          <a:xfrm>
            <a:off x="1551633" y="2443167"/>
            <a:ext cx="4198400" cy="1145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2" name="Google Shape;762;p20"/>
          <p:cNvSpPr txBox="1">
            <a:spLocks noGrp="1"/>
          </p:cNvSpPr>
          <p:nvPr>
            <p:ph type="subTitle" idx="3"/>
          </p:nvPr>
        </p:nvSpPr>
        <p:spPr>
          <a:xfrm>
            <a:off x="6441833" y="2443167"/>
            <a:ext cx="4198400" cy="1145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3" name="Google Shape;763;p20"/>
          <p:cNvSpPr txBox="1">
            <a:spLocks noGrp="1"/>
          </p:cNvSpPr>
          <p:nvPr>
            <p:ph type="subTitle" idx="4"/>
          </p:nvPr>
        </p:nvSpPr>
        <p:spPr>
          <a:xfrm>
            <a:off x="1551633" y="4469467"/>
            <a:ext cx="4198400" cy="1145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4" name="Google Shape;764;p20"/>
          <p:cNvSpPr txBox="1">
            <a:spLocks noGrp="1"/>
          </p:cNvSpPr>
          <p:nvPr>
            <p:ph type="subTitle" idx="5"/>
          </p:nvPr>
        </p:nvSpPr>
        <p:spPr>
          <a:xfrm>
            <a:off x="6441833" y="4469467"/>
            <a:ext cx="4198400" cy="1145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5" name="Google Shape;765;p20"/>
          <p:cNvSpPr txBox="1">
            <a:spLocks noGrp="1"/>
          </p:cNvSpPr>
          <p:nvPr>
            <p:ph type="subTitle" idx="6"/>
          </p:nvPr>
        </p:nvSpPr>
        <p:spPr>
          <a:xfrm>
            <a:off x="1551633" y="3768267"/>
            <a:ext cx="41984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6" name="Google Shape;766;p20"/>
          <p:cNvSpPr txBox="1">
            <a:spLocks noGrp="1"/>
          </p:cNvSpPr>
          <p:nvPr>
            <p:ph type="subTitle" idx="7"/>
          </p:nvPr>
        </p:nvSpPr>
        <p:spPr>
          <a:xfrm>
            <a:off x="6441833" y="1741967"/>
            <a:ext cx="41984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7" name="Google Shape;767;p20"/>
          <p:cNvSpPr txBox="1">
            <a:spLocks noGrp="1"/>
          </p:cNvSpPr>
          <p:nvPr>
            <p:ph type="subTitle" idx="8"/>
          </p:nvPr>
        </p:nvSpPr>
        <p:spPr>
          <a:xfrm>
            <a:off x="6441833" y="3768267"/>
            <a:ext cx="41984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Elsie"/>
                <a:ea typeface="Elsie"/>
                <a:cs typeface="Elsie"/>
                <a:sym typeface="Elsi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grpSp>
        <p:nvGrpSpPr>
          <p:cNvPr id="768" name="Google Shape;768;p20"/>
          <p:cNvGrpSpPr/>
          <p:nvPr/>
        </p:nvGrpSpPr>
        <p:grpSpPr>
          <a:xfrm>
            <a:off x="320362" y="92927"/>
            <a:ext cx="10883833" cy="1748333"/>
            <a:chOff x="-909425" y="-3197275"/>
            <a:chExt cx="8162875" cy="1311250"/>
          </a:xfrm>
        </p:grpSpPr>
        <p:sp>
          <p:nvSpPr>
            <p:cNvPr id="769" name="Google Shape;769;p20"/>
            <p:cNvSpPr/>
            <p:nvPr/>
          </p:nvSpPr>
          <p:spPr>
            <a:xfrm>
              <a:off x="-90942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0"/>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0"/>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0"/>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0"/>
            <p:cNvSpPr/>
            <p:nvPr/>
          </p:nvSpPr>
          <p:spPr>
            <a:xfrm>
              <a:off x="65464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0"/>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0"/>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0"/>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0"/>
            <p:cNvSpPr/>
            <p:nvPr/>
          </p:nvSpPr>
          <p:spPr>
            <a:xfrm>
              <a:off x="69118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0"/>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0"/>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0"/>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0"/>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0"/>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0"/>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0"/>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0"/>
            <p:cNvSpPr/>
            <p:nvPr/>
          </p:nvSpPr>
          <p:spPr>
            <a:xfrm>
              <a:off x="-7249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0"/>
            <p:cNvSpPr/>
            <p:nvPr/>
          </p:nvSpPr>
          <p:spPr>
            <a:xfrm>
              <a:off x="-5078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0"/>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0"/>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0"/>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0"/>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0"/>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20"/>
          <p:cNvGrpSpPr/>
          <p:nvPr/>
        </p:nvGrpSpPr>
        <p:grpSpPr>
          <a:xfrm flipH="1">
            <a:off x="-225596" y="-1224416"/>
            <a:ext cx="1709133" cy="11088167"/>
            <a:chOff x="-1634650" y="1732250"/>
            <a:chExt cx="1281850" cy="8316125"/>
          </a:xfrm>
        </p:grpSpPr>
        <p:sp>
          <p:nvSpPr>
            <p:cNvPr id="793" name="Google Shape;793;p20"/>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0"/>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0"/>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0"/>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0"/>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0"/>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0"/>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0"/>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0"/>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0577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02"/>
        <p:cNvGrpSpPr/>
        <p:nvPr/>
      </p:nvGrpSpPr>
      <p:grpSpPr>
        <a:xfrm>
          <a:off x="0" y="0"/>
          <a:ext cx="0" cy="0"/>
          <a:chOff x="0" y="0"/>
          <a:chExt cx="0" cy="0"/>
        </a:xfrm>
      </p:grpSpPr>
      <p:pic>
        <p:nvPicPr>
          <p:cNvPr id="803" name="Google Shape;803;p21"/>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804" name="Google Shape;804;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05" name="Google Shape;805;p21"/>
          <p:cNvSpPr txBox="1">
            <a:spLocks noGrp="1"/>
          </p:cNvSpPr>
          <p:nvPr>
            <p:ph type="subTitle" idx="1"/>
          </p:nvPr>
        </p:nvSpPr>
        <p:spPr>
          <a:xfrm>
            <a:off x="1213041" y="2359051"/>
            <a:ext cx="30020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6" name="Google Shape;806;p21"/>
          <p:cNvSpPr txBox="1">
            <a:spLocks noGrp="1"/>
          </p:cNvSpPr>
          <p:nvPr>
            <p:ph type="subTitle" idx="2"/>
          </p:nvPr>
        </p:nvSpPr>
        <p:spPr>
          <a:xfrm>
            <a:off x="4594260" y="2359051"/>
            <a:ext cx="3002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7" name="Google Shape;807;p21"/>
          <p:cNvSpPr txBox="1">
            <a:spLocks noGrp="1"/>
          </p:cNvSpPr>
          <p:nvPr>
            <p:ph type="subTitle" idx="3"/>
          </p:nvPr>
        </p:nvSpPr>
        <p:spPr>
          <a:xfrm>
            <a:off x="7974741" y="2359051"/>
            <a:ext cx="3002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8" name="Google Shape;808;p21"/>
          <p:cNvSpPr txBox="1">
            <a:spLocks noGrp="1"/>
          </p:cNvSpPr>
          <p:nvPr>
            <p:ph type="subTitle" idx="4"/>
          </p:nvPr>
        </p:nvSpPr>
        <p:spPr>
          <a:xfrm>
            <a:off x="1213041" y="4525600"/>
            <a:ext cx="30020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9" name="Google Shape;809;p21"/>
          <p:cNvSpPr txBox="1">
            <a:spLocks noGrp="1"/>
          </p:cNvSpPr>
          <p:nvPr>
            <p:ph type="subTitle" idx="5"/>
          </p:nvPr>
        </p:nvSpPr>
        <p:spPr>
          <a:xfrm>
            <a:off x="4594260" y="4525600"/>
            <a:ext cx="3002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0" name="Google Shape;810;p21"/>
          <p:cNvSpPr txBox="1">
            <a:spLocks noGrp="1"/>
          </p:cNvSpPr>
          <p:nvPr>
            <p:ph type="subTitle" idx="6"/>
          </p:nvPr>
        </p:nvSpPr>
        <p:spPr>
          <a:xfrm>
            <a:off x="7974741" y="4525600"/>
            <a:ext cx="3002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1" name="Google Shape;811;p21"/>
          <p:cNvSpPr txBox="1">
            <a:spLocks noGrp="1"/>
          </p:cNvSpPr>
          <p:nvPr>
            <p:ph type="subTitle" idx="7"/>
          </p:nvPr>
        </p:nvSpPr>
        <p:spPr>
          <a:xfrm>
            <a:off x="1213041" y="1645933"/>
            <a:ext cx="30020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2" name="Google Shape;812;p21"/>
          <p:cNvSpPr txBox="1">
            <a:spLocks noGrp="1"/>
          </p:cNvSpPr>
          <p:nvPr>
            <p:ph type="subTitle" idx="8"/>
          </p:nvPr>
        </p:nvSpPr>
        <p:spPr>
          <a:xfrm>
            <a:off x="4594260" y="1645933"/>
            <a:ext cx="30028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3" name="Google Shape;813;p21"/>
          <p:cNvSpPr txBox="1">
            <a:spLocks noGrp="1"/>
          </p:cNvSpPr>
          <p:nvPr>
            <p:ph type="subTitle" idx="9"/>
          </p:nvPr>
        </p:nvSpPr>
        <p:spPr>
          <a:xfrm>
            <a:off x="7974741" y="1645933"/>
            <a:ext cx="30028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4" name="Google Shape;814;p21"/>
          <p:cNvSpPr txBox="1">
            <a:spLocks noGrp="1"/>
          </p:cNvSpPr>
          <p:nvPr>
            <p:ph type="subTitle" idx="13"/>
          </p:nvPr>
        </p:nvSpPr>
        <p:spPr>
          <a:xfrm>
            <a:off x="1213041" y="3806467"/>
            <a:ext cx="30020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5" name="Google Shape;815;p21"/>
          <p:cNvSpPr txBox="1">
            <a:spLocks noGrp="1"/>
          </p:cNvSpPr>
          <p:nvPr>
            <p:ph type="subTitle" idx="14"/>
          </p:nvPr>
        </p:nvSpPr>
        <p:spPr>
          <a:xfrm>
            <a:off x="4594443" y="3806467"/>
            <a:ext cx="30028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6" name="Google Shape;816;p21"/>
          <p:cNvSpPr txBox="1">
            <a:spLocks noGrp="1"/>
          </p:cNvSpPr>
          <p:nvPr>
            <p:ph type="subTitle" idx="15"/>
          </p:nvPr>
        </p:nvSpPr>
        <p:spPr>
          <a:xfrm>
            <a:off x="7975108" y="3806467"/>
            <a:ext cx="3002000" cy="71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Elsie Black"/>
                <a:ea typeface="Elsie Black"/>
                <a:cs typeface="Elsie Black"/>
                <a:sym typeface="Elsie Black"/>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grpSp>
        <p:nvGrpSpPr>
          <p:cNvPr id="817" name="Google Shape;817;p21"/>
          <p:cNvGrpSpPr/>
          <p:nvPr/>
        </p:nvGrpSpPr>
        <p:grpSpPr>
          <a:xfrm>
            <a:off x="-988130" y="4010659"/>
            <a:ext cx="2273467" cy="2230032"/>
            <a:chOff x="1355450" y="6926433"/>
            <a:chExt cx="1705100" cy="1672524"/>
          </a:xfrm>
        </p:grpSpPr>
        <p:sp>
          <p:nvSpPr>
            <p:cNvPr id="818" name="Google Shape;818;p21"/>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 name="Google Shape;824;p21"/>
          <p:cNvGrpSpPr/>
          <p:nvPr/>
        </p:nvGrpSpPr>
        <p:grpSpPr>
          <a:xfrm>
            <a:off x="-97633" y="5972271"/>
            <a:ext cx="12386463" cy="1396439"/>
            <a:chOff x="-73225" y="4479203"/>
            <a:chExt cx="9289847" cy="1047329"/>
          </a:xfrm>
        </p:grpSpPr>
        <p:sp>
          <p:nvSpPr>
            <p:cNvPr id="825" name="Google Shape;825;p21"/>
            <p:cNvSpPr/>
            <p:nvPr/>
          </p:nvSpPr>
          <p:spPr>
            <a:xfrm flipH="1">
              <a:off x="-71536"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flipH="1">
              <a:off x="-7322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7" name="Google Shape;827;p21"/>
          <p:cNvGrpSpPr/>
          <p:nvPr/>
        </p:nvGrpSpPr>
        <p:grpSpPr>
          <a:xfrm flipH="1">
            <a:off x="218762" y="41861"/>
            <a:ext cx="11188633" cy="2212767"/>
            <a:chOff x="-1061825" y="-3083175"/>
            <a:chExt cx="8391475" cy="1659575"/>
          </a:xfrm>
        </p:grpSpPr>
        <p:sp>
          <p:nvSpPr>
            <p:cNvPr id="828" name="Google Shape;828;p21"/>
            <p:cNvSpPr/>
            <p:nvPr/>
          </p:nvSpPr>
          <p:spPr>
            <a:xfrm>
              <a:off x="-106182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1"/>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1"/>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1"/>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1"/>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1"/>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1"/>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1"/>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1"/>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1"/>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1"/>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1"/>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1"/>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1"/>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1"/>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1"/>
            <p:cNvSpPr/>
            <p:nvPr/>
          </p:nvSpPr>
          <p:spPr>
            <a:xfrm>
              <a:off x="-801125" y="-28169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1"/>
            <p:cNvSpPr/>
            <p:nvPr/>
          </p:nvSpPr>
          <p:spPr>
            <a:xfrm>
              <a:off x="254175" y="-1995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1"/>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1"/>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1"/>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1"/>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1"/>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1"/>
          <p:cNvGrpSpPr/>
          <p:nvPr/>
        </p:nvGrpSpPr>
        <p:grpSpPr>
          <a:xfrm>
            <a:off x="10728430" y="-2037216"/>
            <a:ext cx="1709133" cy="11088167"/>
            <a:chOff x="8046322" y="-1527912"/>
            <a:chExt cx="1281850" cy="8316125"/>
          </a:xfrm>
        </p:grpSpPr>
        <p:grpSp>
          <p:nvGrpSpPr>
            <p:cNvPr id="852" name="Google Shape;852;p21"/>
            <p:cNvGrpSpPr/>
            <p:nvPr/>
          </p:nvGrpSpPr>
          <p:grpSpPr>
            <a:xfrm>
              <a:off x="8046322" y="-1527912"/>
              <a:ext cx="1281850" cy="8316125"/>
              <a:chOff x="-1634650" y="1732250"/>
              <a:chExt cx="1281850" cy="8316125"/>
            </a:xfrm>
          </p:grpSpPr>
          <p:sp>
            <p:nvSpPr>
              <p:cNvPr id="853" name="Google Shape;853;p21"/>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1"/>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1"/>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1"/>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1"/>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1"/>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1"/>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1"/>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1"/>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2" name="Google Shape;862;p21"/>
            <p:cNvGrpSpPr/>
            <p:nvPr/>
          </p:nvGrpSpPr>
          <p:grpSpPr>
            <a:xfrm>
              <a:off x="8875000" y="4639388"/>
              <a:ext cx="343304" cy="651043"/>
              <a:chOff x="-1018696" y="2988050"/>
              <a:chExt cx="343304" cy="651043"/>
            </a:xfrm>
          </p:grpSpPr>
          <p:sp>
            <p:nvSpPr>
              <p:cNvPr id="863" name="Google Shape;863;p21"/>
              <p:cNvSpPr/>
              <p:nvPr/>
            </p:nvSpPr>
            <p:spPr>
              <a:xfrm>
                <a:off x="-941768" y="3481543"/>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1"/>
              <p:cNvSpPr/>
              <p:nvPr/>
            </p:nvSpPr>
            <p:spPr>
              <a:xfrm>
                <a:off x="-1018696"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4586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65"/>
        <p:cNvGrpSpPr/>
        <p:nvPr/>
      </p:nvGrpSpPr>
      <p:grpSpPr>
        <a:xfrm>
          <a:off x="0" y="0"/>
          <a:ext cx="0" cy="0"/>
          <a:chOff x="0" y="0"/>
          <a:chExt cx="0" cy="0"/>
        </a:xfrm>
      </p:grpSpPr>
      <p:pic>
        <p:nvPicPr>
          <p:cNvPr id="866" name="Google Shape;866;p22"/>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867" name="Google Shape;867;p22"/>
          <p:cNvSpPr txBox="1">
            <a:spLocks noGrp="1"/>
          </p:cNvSpPr>
          <p:nvPr>
            <p:ph type="title" hasCustomPrompt="1"/>
          </p:nvPr>
        </p:nvSpPr>
        <p:spPr>
          <a:xfrm>
            <a:off x="2086467" y="826685"/>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68" name="Google Shape;868;p22"/>
          <p:cNvSpPr txBox="1">
            <a:spLocks noGrp="1"/>
          </p:cNvSpPr>
          <p:nvPr>
            <p:ph type="subTitle" idx="1"/>
          </p:nvPr>
        </p:nvSpPr>
        <p:spPr>
          <a:xfrm>
            <a:off x="2086467" y="1794019"/>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9" name="Google Shape;869;p22"/>
          <p:cNvSpPr txBox="1">
            <a:spLocks noGrp="1"/>
          </p:cNvSpPr>
          <p:nvPr>
            <p:ph type="title" idx="2" hasCustomPrompt="1"/>
          </p:nvPr>
        </p:nvSpPr>
        <p:spPr>
          <a:xfrm>
            <a:off x="2086467" y="2656951"/>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0" name="Google Shape;870;p22"/>
          <p:cNvSpPr txBox="1">
            <a:spLocks noGrp="1"/>
          </p:cNvSpPr>
          <p:nvPr>
            <p:ph type="subTitle" idx="3"/>
          </p:nvPr>
        </p:nvSpPr>
        <p:spPr>
          <a:xfrm>
            <a:off x="2086467" y="3624284"/>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71" name="Google Shape;871;p22"/>
          <p:cNvSpPr txBox="1">
            <a:spLocks noGrp="1"/>
          </p:cNvSpPr>
          <p:nvPr>
            <p:ph type="title" idx="4" hasCustomPrompt="1"/>
          </p:nvPr>
        </p:nvSpPr>
        <p:spPr>
          <a:xfrm>
            <a:off x="2086467" y="4487216"/>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2"/>
          <p:cNvSpPr txBox="1">
            <a:spLocks noGrp="1"/>
          </p:cNvSpPr>
          <p:nvPr>
            <p:ph type="subTitle" idx="5"/>
          </p:nvPr>
        </p:nvSpPr>
        <p:spPr>
          <a:xfrm>
            <a:off x="2086467" y="5454549"/>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873" name="Google Shape;873;p22"/>
          <p:cNvGrpSpPr/>
          <p:nvPr/>
        </p:nvGrpSpPr>
        <p:grpSpPr>
          <a:xfrm>
            <a:off x="667962" y="92927"/>
            <a:ext cx="11349033" cy="1748333"/>
            <a:chOff x="-648725" y="-3197275"/>
            <a:chExt cx="8511775" cy="1311250"/>
          </a:xfrm>
        </p:grpSpPr>
        <p:sp>
          <p:nvSpPr>
            <p:cNvPr id="874" name="Google Shape;874;p22"/>
            <p:cNvSpPr/>
            <p:nvPr/>
          </p:nvSpPr>
          <p:spPr>
            <a:xfrm>
              <a:off x="81175" y="-23473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2"/>
            <p:cNvSpPr/>
            <p:nvPr/>
          </p:nvSpPr>
          <p:spPr>
            <a:xfrm>
              <a:off x="-5364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2"/>
            <p:cNvSpPr/>
            <p:nvPr/>
          </p:nvSpPr>
          <p:spPr>
            <a:xfrm>
              <a:off x="45107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2"/>
            <p:cNvSpPr/>
            <p:nvPr/>
          </p:nvSpPr>
          <p:spPr>
            <a:xfrm>
              <a:off x="2604400" y="-31972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2"/>
            <p:cNvSpPr/>
            <p:nvPr/>
          </p:nvSpPr>
          <p:spPr>
            <a:xfrm>
              <a:off x="6546475" y="-21587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2"/>
            <p:cNvSpPr/>
            <p:nvPr/>
          </p:nvSpPr>
          <p:spPr>
            <a:xfrm>
              <a:off x="6867550" y="-31543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2"/>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2"/>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2"/>
            <p:cNvSpPr/>
            <p:nvPr/>
          </p:nvSpPr>
          <p:spPr>
            <a:xfrm>
              <a:off x="6911875" y="-20661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2"/>
            <p:cNvSpPr/>
            <p:nvPr/>
          </p:nvSpPr>
          <p:spPr>
            <a:xfrm>
              <a:off x="5941225" y="-30840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2"/>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2"/>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2"/>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2"/>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2"/>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2"/>
            <p:cNvSpPr/>
            <p:nvPr/>
          </p:nvSpPr>
          <p:spPr>
            <a:xfrm>
              <a:off x="50677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2"/>
            <p:cNvSpPr/>
            <p:nvPr/>
          </p:nvSpPr>
          <p:spPr>
            <a:xfrm>
              <a:off x="-648725" y="-27407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2"/>
            <p:cNvSpPr/>
            <p:nvPr/>
          </p:nvSpPr>
          <p:spPr>
            <a:xfrm>
              <a:off x="-507825" y="-19189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2"/>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2"/>
            <p:cNvSpPr/>
            <p:nvPr/>
          </p:nvSpPr>
          <p:spPr>
            <a:xfrm>
              <a:off x="1809250" y="-30970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2"/>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2"/>
            <p:cNvSpPr/>
            <p:nvPr/>
          </p:nvSpPr>
          <p:spPr>
            <a:xfrm>
              <a:off x="5706050" y="-26562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2"/>
            <p:cNvSpPr/>
            <p:nvPr/>
          </p:nvSpPr>
          <p:spPr>
            <a:xfrm>
              <a:off x="78295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988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3"/>
        <p:cNvGrpSpPr/>
        <p:nvPr/>
      </p:nvGrpSpPr>
      <p:grpSpPr>
        <a:xfrm>
          <a:off x="0" y="0"/>
          <a:ext cx="0" cy="0"/>
          <a:chOff x="0" y="0"/>
          <a:chExt cx="0" cy="0"/>
        </a:xfrm>
      </p:grpSpPr>
      <p:sp>
        <p:nvSpPr>
          <p:cNvPr id="344" name="Google Shape;344;p9"/>
          <p:cNvSpPr txBox="1">
            <a:spLocks noGrp="1"/>
          </p:cNvSpPr>
          <p:nvPr>
            <p:ph type="title"/>
          </p:nvPr>
        </p:nvSpPr>
        <p:spPr>
          <a:xfrm>
            <a:off x="2945033" y="719336"/>
            <a:ext cx="6497200" cy="12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5" name="Google Shape;345;p9"/>
          <p:cNvSpPr txBox="1">
            <a:spLocks noGrp="1"/>
          </p:cNvSpPr>
          <p:nvPr>
            <p:ph type="subTitle" idx="1"/>
          </p:nvPr>
        </p:nvSpPr>
        <p:spPr>
          <a:xfrm>
            <a:off x="2945033" y="1783451"/>
            <a:ext cx="6497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46" name="Google Shape;346;p9"/>
          <p:cNvGrpSpPr/>
          <p:nvPr/>
        </p:nvGrpSpPr>
        <p:grpSpPr>
          <a:xfrm>
            <a:off x="-14" y="41055"/>
            <a:ext cx="12191817" cy="6817556"/>
            <a:chOff x="-11" y="30791"/>
            <a:chExt cx="9143863" cy="5113167"/>
          </a:xfrm>
        </p:grpSpPr>
        <p:grpSp>
          <p:nvGrpSpPr>
            <p:cNvPr id="347" name="Google Shape;347;p9"/>
            <p:cNvGrpSpPr/>
            <p:nvPr/>
          </p:nvGrpSpPr>
          <p:grpSpPr>
            <a:xfrm>
              <a:off x="-11" y="30791"/>
              <a:ext cx="9143863" cy="5111341"/>
              <a:chOff x="-11" y="30791"/>
              <a:chExt cx="9143863" cy="5111341"/>
            </a:xfrm>
          </p:grpSpPr>
          <p:grpSp>
            <p:nvGrpSpPr>
              <p:cNvPr id="348" name="Google Shape;348;p9"/>
              <p:cNvGrpSpPr/>
              <p:nvPr/>
            </p:nvGrpSpPr>
            <p:grpSpPr>
              <a:xfrm>
                <a:off x="-3" y="2388200"/>
                <a:ext cx="9143854" cy="2753932"/>
                <a:chOff x="-3" y="2388200"/>
                <a:chExt cx="9143854" cy="2753932"/>
              </a:xfrm>
            </p:grpSpPr>
            <p:sp>
              <p:nvSpPr>
                <p:cNvPr id="349" name="Google Shape;349;p9"/>
                <p:cNvSpPr/>
                <p:nvPr/>
              </p:nvSpPr>
              <p:spPr>
                <a:xfrm>
                  <a:off x="5664957" y="2434075"/>
                  <a:ext cx="3478895" cy="624416"/>
                </a:xfrm>
                <a:custGeom>
                  <a:avLst/>
                  <a:gdLst/>
                  <a:ahLst/>
                  <a:cxnLst/>
                  <a:rect l="l" t="t" r="r" b="b"/>
                  <a:pathLst>
                    <a:path w="666455" h="216248" extrusionOk="0">
                      <a:moveTo>
                        <a:pt x="0" y="130191"/>
                      </a:moveTo>
                      <a:cubicBezTo>
                        <a:pt x="0" y="130191"/>
                        <a:pt x="222878" y="8808"/>
                        <a:pt x="388395" y="4420"/>
                      </a:cubicBezTo>
                      <a:cubicBezTo>
                        <a:pt x="553912" y="0"/>
                        <a:pt x="666456" y="0"/>
                        <a:pt x="666456" y="0"/>
                      </a:cubicBezTo>
                      <a:lnTo>
                        <a:pt x="662036" y="216249"/>
                      </a:lnTo>
                      <a:cubicBezTo>
                        <a:pt x="662036" y="216249"/>
                        <a:pt x="99316" y="141209"/>
                        <a:pt x="0" y="130191"/>
                      </a:cubicBezTo>
                      <a:close/>
                    </a:path>
                  </a:pathLst>
                </a:custGeom>
                <a:solidFill>
                  <a:srgbClr val="C5D2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50" name="Google Shape;350;p9"/>
                <p:cNvSpPr/>
                <p:nvPr/>
              </p:nvSpPr>
              <p:spPr>
                <a:xfrm>
                  <a:off x="-1" y="2388200"/>
                  <a:ext cx="8067269" cy="1279988"/>
                </a:xfrm>
                <a:custGeom>
                  <a:avLst/>
                  <a:gdLst/>
                  <a:ahLst/>
                  <a:cxnLst/>
                  <a:rect l="l" t="t" r="r" b="b"/>
                  <a:pathLst>
                    <a:path w="2374472" h="443286" extrusionOk="0">
                      <a:moveTo>
                        <a:pt x="1774217" y="11471"/>
                      </a:moveTo>
                      <a:cubicBezTo>
                        <a:pt x="1593263" y="-17225"/>
                        <a:pt x="1090114" y="15891"/>
                        <a:pt x="825312" y="24699"/>
                      </a:cubicBezTo>
                      <a:cubicBezTo>
                        <a:pt x="560510" y="33538"/>
                        <a:pt x="249112" y="52669"/>
                        <a:pt x="147839" y="99739"/>
                      </a:cubicBezTo>
                      <a:cubicBezTo>
                        <a:pt x="83974" y="129414"/>
                        <a:pt x="35957" y="160414"/>
                        <a:pt x="0" y="189395"/>
                      </a:cubicBezTo>
                      <a:lnTo>
                        <a:pt x="0" y="332624"/>
                      </a:lnTo>
                      <a:cubicBezTo>
                        <a:pt x="263066" y="368139"/>
                        <a:pt x="965258" y="455901"/>
                        <a:pt x="1385853" y="441759"/>
                      </a:cubicBezTo>
                      <a:cubicBezTo>
                        <a:pt x="1911070" y="424111"/>
                        <a:pt x="2374473" y="183554"/>
                        <a:pt x="2374473" y="183554"/>
                      </a:cubicBezTo>
                      <a:cubicBezTo>
                        <a:pt x="2288415" y="161488"/>
                        <a:pt x="1955172" y="40104"/>
                        <a:pt x="1774217" y="114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51" name="Google Shape;351;p9"/>
                <p:cNvSpPr/>
                <p:nvPr/>
              </p:nvSpPr>
              <p:spPr>
                <a:xfrm>
                  <a:off x="4009893" y="2768457"/>
                  <a:ext cx="5129939" cy="1740773"/>
                </a:xfrm>
                <a:custGeom>
                  <a:avLst/>
                  <a:gdLst/>
                  <a:ahLst/>
                  <a:cxnLst/>
                  <a:rect l="l" t="t" r="r" b="b"/>
                  <a:pathLst>
                    <a:path w="982747" h="602865" extrusionOk="0">
                      <a:moveTo>
                        <a:pt x="0" y="352743"/>
                      </a:moveTo>
                      <a:cubicBezTo>
                        <a:pt x="0" y="352743"/>
                        <a:pt x="247155" y="204147"/>
                        <a:pt x="356037" y="180628"/>
                      </a:cubicBezTo>
                      <a:cubicBezTo>
                        <a:pt x="464919" y="157109"/>
                        <a:pt x="539927" y="58519"/>
                        <a:pt x="644389" y="40871"/>
                      </a:cubicBezTo>
                      <a:cubicBezTo>
                        <a:pt x="748851" y="23224"/>
                        <a:pt x="895964" y="-6198"/>
                        <a:pt x="982747" y="1157"/>
                      </a:cubicBezTo>
                      <a:lnTo>
                        <a:pt x="982747" y="602865"/>
                      </a:lnTo>
                      <a:lnTo>
                        <a:pt x="0" y="352774"/>
                      </a:lnTo>
                      <a:close/>
                    </a:path>
                  </a:pathLst>
                </a:custGeom>
                <a:solidFill>
                  <a:srgbClr val="DAE8E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52" name="Google Shape;352;p9"/>
                <p:cNvSpPr/>
                <p:nvPr/>
              </p:nvSpPr>
              <p:spPr>
                <a:xfrm>
                  <a:off x="-3" y="2613225"/>
                  <a:ext cx="9141717" cy="2528907"/>
                </a:xfrm>
                <a:custGeom>
                  <a:avLst/>
                  <a:gdLst/>
                  <a:ahLst/>
                  <a:cxnLst/>
                  <a:rect l="l" t="t" r="r" b="b"/>
                  <a:pathLst>
                    <a:path w="2374472" h="875812" extrusionOk="0">
                      <a:moveTo>
                        <a:pt x="2178" y="61518"/>
                      </a:moveTo>
                      <a:cubicBezTo>
                        <a:pt x="2178" y="61518"/>
                        <a:pt x="328793" y="-64253"/>
                        <a:pt x="807665" y="43871"/>
                      </a:cubicBezTo>
                      <a:cubicBezTo>
                        <a:pt x="1093239" y="108367"/>
                        <a:pt x="1187221" y="251312"/>
                        <a:pt x="1487348" y="282187"/>
                      </a:cubicBezTo>
                      <a:cubicBezTo>
                        <a:pt x="1787476" y="313093"/>
                        <a:pt x="1800704" y="182870"/>
                        <a:pt x="2374473" y="213776"/>
                      </a:cubicBezTo>
                      <a:lnTo>
                        <a:pt x="2374473" y="875813"/>
                      </a:lnTo>
                      <a:lnTo>
                        <a:pt x="0" y="875813"/>
                      </a:lnTo>
                      <a:lnTo>
                        <a:pt x="0" y="136558"/>
                      </a:lnTo>
                      <a:cubicBezTo>
                        <a:pt x="0" y="136558"/>
                        <a:pt x="2210" y="54920"/>
                        <a:pt x="2210" y="615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353" name="Google Shape;353;p9"/>
              <p:cNvGrpSpPr/>
              <p:nvPr/>
            </p:nvGrpSpPr>
            <p:grpSpPr>
              <a:xfrm>
                <a:off x="-11" y="30791"/>
                <a:ext cx="9139824" cy="1640862"/>
                <a:chOff x="-11" y="30791"/>
                <a:chExt cx="9139824" cy="1640862"/>
              </a:xfrm>
            </p:grpSpPr>
            <p:grpSp>
              <p:nvGrpSpPr>
                <p:cNvPr id="354" name="Google Shape;354;p9"/>
                <p:cNvGrpSpPr/>
                <p:nvPr/>
              </p:nvGrpSpPr>
              <p:grpSpPr>
                <a:xfrm>
                  <a:off x="-11" y="30791"/>
                  <a:ext cx="3026195" cy="1640850"/>
                  <a:chOff x="206714" y="-29959"/>
                  <a:chExt cx="3026195" cy="1640850"/>
                </a:xfrm>
              </p:grpSpPr>
              <p:sp>
                <p:nvSpPr>
                  <p:cNvPr id="355" name="Google Shape;355;p9"/>
                  <p:cNvSpPr/>
                  <p:nvPr/>
                </p:nvSpPr>
                <p:spPr>
                  <a:xfrm>
                    <a:off x="1525164" y="-29959"/>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6" name="Google Shape;356;p9"/>
                  <p:cNvSpPr/>
                  <p:nvPr/>
                </p:nvSpPr>
                <p:spPr>
                  <a:xfrm>
                    <a:off x="1364976" y="12617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7" name="Google Shape;357;p9"/>
                  <p:cNvSpPr/>
                  <p:nvPr/>
                </p:nvSpPr>
                <p:spPr>
                  <a:xfrm>
                    <a:off x="3158353" y="204648"/>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8" name="Google Shape;358;p9"/>
                  <p:cNvSpPr/>
                  <p:nvPr/>
                </p:nvSpPr>
                <p:spPr>
                  <a:xfrm>
                    <a:off x="1250860" y="4301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9" name="Google Shape;359;p9"/>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9"/>
                  <p:cNvSpPr/>
                  <p:nvPr/>
                </p:nvSpPr>
                <p:spPr>
                  <a:xfrm>
                    <a:off x="2451840" y="254537"/>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9"/>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9"/>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9"/>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4" name="Google Shape;364;p9"/>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5" name="Google Shape;365;p9"/>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9"/>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9"/>
                  <p:cNvSpPr/>
                  <p:nvPr/>
                </p:nvSpPr>
                <p:spPr>
                  <a:xfrm>
                    <a:off x="6407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9"/>
                  <p:cNvSpPr/>
                  <p:nvPr/>
                </p:nvSpPr>
                <p:spPr>
                  <a:xfrm>
                    <a:off x="921671" y="1552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9" name="Google Shape;369;p9"/>
                <p:cNvGrpSpPr/>
                <p:nvPr/>
              </p:nvGrpSpPr>
              <p:grpSpPr>
                <a:xfrm flipH="1">
                  <a:off x="5591212" y="30803"/>
                  <a:ext cx="3548600" cy="1640850"/>
                  <a:chOff x="206714" y="-29959"/>
                  <a:chExt cx="3548600" cy="1640850"/>
                </a:xfrm>
              </p:grpSpPr>
              <p:sp>
                <p:nvSpPr>
                  <p:cNvPr id="370" name="Google Shape;370;p9"/>
                  <p:cNvSpPr/>
                  <p:nvPr/>
                </p:nvSpPr>
                <p:spPr>
                  <a:xfrm>
                    <a:off x="3658764" y="-29959"/>
                    <a:ext cx="96550" cy="95935"/>
                  </a:xfrm>
                  <a:custGeom>
                    <a:avLst/>
                    <a:gdLst/>
                    <a:ahLst/>
                    <a:cxnLst/>
                    <a:rect l="l" t="t" r="r" b="b"/>
                    <a:pathLst>
                      <a:path w="27159" h="26986" extrusionOk="0">
                        <a:moveTo>
                          <a:pt x="26589" y="14051"/>
                        </a:moveTo>
                        <a:cubicBezTo>
                          <a:pt x="27189" y="12599"/>
                          <a:pt x="27315" y="11115"/>
                          <a:pt x="26969" y="9537"/>
                        </a:cubicBezTo>
                        <a:cubicBezTo>
                          <a:pt x="26431" y="7011"/>
                          <a:pt x="24885" y="4959"/>
                          <a:pt x="22928" y="3349"/>
                        </a:cubicBezTo>
                        <a:cubicBezTo>
                          <a:pt x="21476" y="1992"/>
                          <a:pt x="19613" y="666"/>
                          <a:pt x="17624" y="350"/>
                        </a:cubicBezTo>
                        <a:cubicBezTo>
                          <a:pt x="16582" y="192"/>
                          <a:pt x="15414" y="-29"/>
                          <a:pt x="14309" y="3"/>
                        </a:cubicBezTo>
                        <a:cubicBezTo>
                          <a:pt x="13173" y="3"/>
                          <a:pt x="12005" y="224"/>
                          <a:pt x="10931" y="413"/>
                        </a:cubicBezTo>
                        <a:cubicBezTo>
                          <a:pt x="9416" y="666"/>
                          <a:pt x="7901" y="1329"/>
                          <a:pt x="6575" y="2118"/>
                        </a:cubicBezTo>
                        <a:cubicBezTo>
                          <a:pt x="4870" y="3160"/>
                          <a:pt x="3639" y="4391"/>
                          <a:pt x="2503" y="5938"/>
                        </a:cubicBezTo>
                        <a:cubicBezTo>
                          <a:pt x="1524" y="7169"/>
                          <a:pt x="735" y="8432"/>
                          <a:pt x="355" y="10042"/>
                        </a:cubicBezTo>
                        <a:cubicBezTo>
                          <a:pt x="-150" y="12252"/>
                          <a:pt x="-86" y="13925"/>
                          <a:pt x="355" y="16135"/>
                        </a:cubicBezTo>
                        <a:cubicBezTo>
                          <a:pt x="798" y="18534"/>
                          <a:pt x="2345" y="21060"/>
                          <a:pt x="4113" y="22701"/>
                        </a:cubicBezTo>
                        <a:cubicBezTo>
                          <a:pt x="6038" y="24501"/>
                          <a:pt x="8374" y="25858"/>
                          <a:pt x="10931" y="26490"/>
                        </a:cubicBezTo>
                        <a:cubicBezTo>
                          <a:pt x="11247" y="26553"/>
                          <a:pt x="11531" y="26616"/>
                          <a:pt x="11847" y="26679"/>
                        </a:cubicBezTo>
                        <a:cubicBezTo>
                          <a:pt x="14373" y="27089"/>
                          <a:pt x="14593" y="27089"/>
                          <a:pt x="17119" y="26679"/>
                        </a:cubicBezTo>
                        <a:cubicBezTo>
                          <a:pt x="17403" y="26616"/>
                          <a:pt x="17688" y="26584"/>
                          <a:pt x="17971" y="26490"/>
                        </a:cubicBezTo>
                        <a:cubicBezTo>
                          <a:pt x="18760" y="26269"/>
                          <a:pt x="19739" y="25858"/>
                          <a:pt x="20276" y="25542"/>
                        </a:cubicBezTo>
                        <a:cubicBezTo>
                          <a:pt x="20528" y="25385"/>
                          <a:pt x="20718" y="25258"/>
                          <a:pt x="20907" y="25100"/>
                        </a:cubicBezTo>
                        <a:cubicBezTo>
                          <a:pt x="22044" y="24532"/>
                          <a:pt x="23086" y="23838"/>
                          <a:pt x="24095" y="22859"/>
                        </a:cubicBezTo>
                        <a:cubicBezTo>
                          <a:pt x="25264" y="21723"/>
                          <a:pt x="26085" y="20113"/>
                          <a:pt x="26463" y="18566"/>
                        </a:cubicBezTo>
                        <a:cubicBezTo>
                          <a:pt x="26653" y="17808"/>
                          <a:pt x="26747" y="16987"/>
                          <a:pt x="26779" y="16198"/>
                        </a:cubicBezTo>
                        <a:cubicBezTo>
                          <a:pt x="26779" y="15977"/>
                          <a:pt x="26779" y="15756"/>
                          <a:pt x="26779" y="15535"/>
                        </a:cubicBezTo>
                        <a:cubicBezTo>
                          <a:pt x="26779" y="15030"/>
                          <a:pt x="26684" y="14525"/>
                          <a:pt x="26589" y="140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1" name="Google Shape;371;p9"/>
                  <p:cNvSpPr/>
                  <p:nvPr/>
                </p:nvSpPr>
                <p:spPr>
                  <a:xfrm>
                    <a:off x="755376" y="804594"/>
                    <a:ext cx="48732" cy="43207"/>
                  </a:xfrm>
                  <a:custGeom>
                    <a:avLst/>
                    <a:gdLst/>
                    <a:ahLst/>
                    <a:cxnLst/>
                    <a:rect l="l" t="t" r="r" b="b"/>
                    <a:pathLst>
                      <a:path w="13708" h="12154" extrusionOk="0">
                        <a:moveTo>
                          <a:pt x="13452" y="4451"/>
                        </a:moveTo>
                        <a:cubicBezTo>
                          <a:pt x="13168" y="3409"/>
                          <a:pt x="12632" y="2526"/>
                          <a:pt x="11874" y="1768"/>
                        </a:cubicBezTo>
                        <a:cubicBezTo>
                          <a:pt x="11464" y="1452"/>
                          <a:pt x="11053" y="1136"/>
                          <a:pt x="10643" y="821"/>
                        </a:cubicBezTo>
                        <a:cubicBezTo>
                          <a:pt x="9696" y="284"/>
                          <a:pt x="8654" y="0"/>
                          <a:pt x="7549" y="0"/>
                        </a:cubicBezTo>
                        <a:cubicBezTo>
                          <a:pt x="7265" y="32"/>
                          <a:pt x="6981" y="63"/>
                          <a:pt x="6697" y="95"/>
                        </a:cubicBezTo>
                        <a:cubicBezTo>
                          <a:pt x="6571" y="95"/>
                          <a:pt x="6413" y="95"/>
                          <a:pt x="6286" y="126"/>
                        </a:cubicBezTo>
                        <a:cubicBezTo>
                          <a:pt x="6223" y="126"/>
                          <a:pt x="6128" y="126"/>
                          <a:pt x="6065" y="126"/>
                        </a:cubicBezTo>
                        <a:cubicBezTo>
                          <a:pt x="6065" y="126"/>
                          <a:pt x="6002" y="126"/>
                          <a:pt x="5971" y="126"/>
                        </a:cubicBezTo>
                        <a:cubicBezTo>
                          <a:pt x="5687" y="126"/>
                          <a:pt x="5402" y="189"/>
                          <a:pt x="5150" y="253"/>
                        </a:cubicBezTo>
                        <a:cubicBezTo>
                          <a:pt x="4866" y="253"/>
                          <a:pt x="4581" y="253"/>
                          <a:pt x="4329" y="379"/>
                        </a:cubicBezTo>
                        <a:lnTo>
                          <a:pt x="2908" y="979"/>
                        </a:lnTo>
                        <a:cubicBezTo>
                          <a:pt x="2214" y="1357"/>
                          <a:pt x="1677" y="1863"/>
                          <a:pt x="1266" y="2494"/>
                        </a:cubicBezTo>
                        <a:cubicBezTo>
                          <a:pt x="888" y="2873"/>
                          <a:pt x="635" y="3283"/>
                          <a:pt x="509" y="3788"/>
                        </a:cubicBezTo>
                        <a:cubicBezTo>
                          <a:pt x="130" y="4483"/>
                          <a:pt x="-28" y="5240"/>
                          <a:pt x="4" y="6061"/>
                        </a:cubicBezTo>
                        <a:lnTo>
                          <a:pt x="225" y="7640"/>
                        </a:lnTo>
                        <a:lnTo>
                          <a:pt x="825" y="9060"/>
                        </a:lnTo>
                        <a:cubicBezTo>
                          <a:pt x="1204" y="9755"/>
                          <a:pt x="1709" y="10292"/>
                          <a:pt x="2340" y="10734"/>
                        </a:cubicBezTo>
                        <a:cubicBezTo>
                          <a:pt x="2908" y="11270"/>
                          <a:pt x="3572" y="11617"/>
                          <a:pt x="4361" y="11775"/>
                        </a:cubicBezTo>
                        <a:cubicBezTo>
                          <a:pt x="4613" y="11870"/>
                          <a:pt x="4897" y="11933"/>
                          <a:pt x="5182" y="11902"/>
                        </a:cubicBezTo>
                        <a:cubicBezTo>
                          <a:pt x="5465" y="11933"/>
                          <a:pt x="5718" y="11965"/>
                          <a:pt x="6002" y="11996"/>
                        </a:cubicBezTo>
                        <a:lnTo>
                          <a:pt x="6097" y="11996"/>
                        </a:lnTo>
                        <a:cubicBezTo>
                          <a:pt x="6097" y="11996"/>
                          <a:pt x="6255" y="11996"/>
                          <a:pt x="6318" y="12028"/>
                        </a:cubicBezTo>
                        <a:cubicBezTo>
                          <a:pt x="6444" y="12028"/>
                          <a:pt x="6602" y="12028"/>
                          <a:pt x="6729" y="12059"/>
                        </a:cubicBezTo>
                        <a:cubicBezTo>
                          <a:pt x="7012" y="12091"/>
                          <a:pt x="7297" y="12123"/>
                          <a:pt x="7580" y="12154"/>
                        </a:cubicBezTo>
                        <a:cubicBezTo>
                          <a:pt x="8433" y="12154"/>
                          <a:pt x="9190" y="11996"/>
                          <a:pt x="9948" y="11617"/>
                        </a:cubicBezTo>
                        <a:cubicBezTo>
                          <a:pt x="10706" y="11365"/>
                          <a:pt x="11369" y="10954"/>
                          <a:pt x="11906" y="10355"/>
                        </a:cubicBezTo>
                        <a:cubicBezTo>
                          <a:pt x="12505" y="9786"/>
                          <a:pt x="12916" y="9155"/>
                          <a:pt x="13168" y="8397"/>
                        </a:cubicBezTo>
                        <a:cubicBezTo>
                          <a:pt x="13547" y="7671"/>
                          <a:pt x="13737" y="6882"/>
                          <a:pt x="13705" y="6061"/>
                        </a:cubicBezTo>
                        <a:cubicBezTo>
                          <a:pt x="13642" y="5525"/>
                          <a:pt x="13547" y="4988"/>
                          <a:pt x="13484" y="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2" name="Google Shape;372;p9"/>
                  <p:cNvSpPr/>
                  <p:nvPr/>
                </p:nvSpPr>
                <p:spPr>
                  <a:xfrm>
                    <a:off x="1786753" y="-23952"/>
                    <a:ext cx="74555" cy="55063"/>
                  </a:xfrm>
                  <a:custGeom>
                    <a:avLst/>
                    <a:gdLst/>
                    <a:ahLst/>
                    <a:cxnLst/>
                    <a:rect l="l" t="t" r="r" b="b"/>
                    <a:pathLst>
                      <a:path w="20972" h="15489" extrusionOk="0">
                        <a:moveTo>
                          <a:pt x="19962" y="4049"/>
                        </a:moveTo>
                        <a:cubicBezTo>
                          <a:pt x="19299" y="2945"/>
                          <a:pt x="18447" y="2092"/>
                          <a:pt x="17342" y="1429"/>
                        </a:cubicBezTo>
                        <a:cubicBezTo>
                          <a:pt x="16616" y="956"/>
                          <a:pt x="15795" y="640"/>
                          <a:pt x="14974" y="419"/>
                        </a:cubicBezTo>
                        <a:cubicBezTo>
                          <a:pt x="14122" y="230"/>
                          <a:pt x="13206" y="135"/>
                          <a:pt x="12322" y="72"/>
                        </a:cubicBezTo>
                        <a:cubicBezTo>
                          <a:pt x="11786" y="40"/>
                          <a:pt x="11249" y="-23"/>
                          <a:pt x="10712" y="9"/>
                        </a:cubicBezTo>
                        <a:cubicBezTo>
                          <a:pt x="9639" y="103"/>
                          <a:pt x="8534" y="198"/>
                          <a:pt x="7460" y="293"/>
                        </a:cubicBezTo>
                        <a:cubicBezTo>
                          <a:pt x="6451" y="261"/>
                          <a:pt x="5472" y="482"/>
                          <a:pt x="4588" y="924"/>
                        </a:cubicBezTo>
                        <a:cubicBezTo>
                          <a:pt x="3672" y="1208"/>
                          <a:pt x="2883" y="1745"/>
                          <a:pt x="2189" y="2471"/>
                        </a:cubicBezTo>
                        <a:cubicBezTo>
                          <a:pt x="1463" y="3134"/>
                          <a:pt x="958" y="3955"/>
                          <a:pt x="642" y="4870"/>
                        </a:cubicBezTo>
                        <a:cubicBezTo>
                          <a:pt x="169" y="5754"/>
                          <a:pt x="-53" y="6701"/>
                          <a:pt x="11" y="7743"/>
                        </a:cubicBezTo>
                        <a:cubicBezTo>
                          <a:pt x="105" y="8406"/>
                          <a:pt x="200" y="9069"/>
                          <a:pt x="263" y="9732"/>
                        </a:cubicBezTo>
                        <a:cubicBezTo>
                          <a:pt x="610" y="10995"/>
                          <a:pt x="1241" y="12100"/>
                          <a:pt x="2189" y="13015"/>
                        </a:cubicBezTo>
                        <a:cubicBezTo>
                          <a:pt x="2694" y="13394"/>
                          <a:pt x="3199" y="13804"/>
                          <a:pt x="3704" y="14183"/>
                        </a:cubicBezTo>
                        <a:cubicBezTo>
                          <a:pt x="4872" y="14846"/>
                          <a:pt x="6103" y="15193"/>
                          <a:pt x="7460" y="15193"/>
                        </a:cubicBezTo>
                        <a:lnTo>
                          <a:pt x="10712" y="15477"/>
                        </a:lnTo>
                        <a:cubicBezTo>
                          <a:pt x="11218" y="15509"/>
                          <a:pt x="11754" y="15477"/>
                          <a:pt x="12259" y="15414"/>
                        </a:cubicBezTo>
                        <a:cubicBezTo>
                          <a:pt x="13143" y="15351"/>
                          <a:pt x="14059" y="15256"/>
                          <a:pt x="14911" y="15067"/>
                        </a:cubicBezTo>
                        <a:cubicBezTo>
                          <a:pt x="15384" y="14972"/>
                          <a:pt x="15669" y="14815"/>
                          <a:pt x="16174" y="14594"/>
                        </a:cubicBezTo>
                        <a:cubicBezTo>
                          <a:pt x="16648" y="14404"/>
                          <a:pt x="16963" y="14309"/>
                          <a:pt x="17342" y="14057"/>
                        </a:cubicBezTo>
                        <a:cubicBezTo>
                          <a:pt x="18447" y="13394"/>
                          <a:pt x="19299" y="12542"/>
                          <a:pt x="19962" y="11437"/>
                        </a:cubicBezTo>
                        <a:cubicBezTo>
                          <a:pt x="20625" y="10300"/>
                          <a:pt x="20941" y="9069"/>
                          <a:pt x="20972" y="7775"/>
                        </a:cubicBezTo>
                        <a:cubicBezTo>
                          <a:pt x="20972" y="6449"/>
                          <a:pt x="20625" y="5249"/>
                          <a:pt x="19962" y="4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3" name="Google Shape;373;p9"/>
                  <p:cNvSpPr/>
                  <p:nvPr/>
                </p:nvSpPr>
                <p:spPr>
                  <a:xfrm>
                    <a:off x="2698660" y="353990"/>
                    <a:ext cx="43993" cy="43442"/>
                  </a:xfrm>
                  <a:custGeom>
                    <a:avLst/>
                    <a:gdLst/>
                    <a:ahLst/>
                    <a:cxnLst/>
                    <a:rect l="l" t="t" r="r" b="b"/>
                    <a:pathLst>
                      <a:path w="12375" h="12220" extrusionOk="0">
                        <a:moveTo>
                          <a:pt x="12159" y="4514"/>
                        </a:moveTo>
                        <a:lnTo>
                          <a:pt x="11528" y="3062"/>
                        </a:lnTo>
                        <a:cubicBezTo>
                          <a:pt x="11149" y="2336"/>
                          <a:pt x="10612" y="1768"/>
                          <a:pt x="9950" y="1326"/>
                        </a:cubicBezTo>
                        <a:cubicBezTo>
                          <a:pt x="9349" y="789"/>
                          <a:pt x="8655" y="410"/>
                          <a:pt x="7865" y="221"/>
                        </a:cubicBezTo>
                        <a:cubicBezTo>
                          <a:pt x="7329" y="158"/>
                          <a:pt x="6793" y="63"/>
                          <a:pt x="6224" y="0"/>
                        </a:cubicBezTo>
                        <a:cubicBezTo>
                          <a:pt x="5119" y="0"/>
                          <a:pt x="4077" y="284"/>
                          <a:pt x="3130" y="852"/>
                        </a:cubicBezTo>
                        <a:cubicBezTo>
                          <a:pt x="2720" y="1168"/>
                          <a:pt x="2309" y="1484"/>
                          <a:pt x="1899" y="1799"/>
                        </a:cubicBezTo>
                        <a:cubicBezTo>
                          <a:pt x="1142" y="2557"/>
                          <a:pt x="605" y="3473"/>
                          <a:pt x="321" y="4514"/>
                        </a:cubicBezTo>
                        <a:lnTo>
                          <a:pt x="321" y="4578"/>
                        </a:lnTo>
                        <a:cubicBezTo>
                          <a:pt x="100" y="5083"/>
                          <a:pt x="-27" y="5588"/>
                          <a:pt x="5" y="6156"/>
                        </a:cubicBezTo>
                        <a:lnTo>
                          <a:pt x="163" y="7419"/>
                        </a:lnTo>
                        <a:cubicBezTo>
                          <a:pt x="258" y="7798"/>
                          <a:pt x="416" y="8176"/>
                          <a:pt x="605" y="8492"/>
                        </a:cubicBezTo>
                        <a:cubicBezTo>
                          <a:pt x="605" y="8492"/>
                          <a:pt x="605" y="8492"/>
                          <a:pt x="605" y="8492"/>
                        </a:cubicBezTo>
                        <a:cubicBezTo>
                          <a:pt x="605" y="8492"/>
                          <a:pt x="605" y="8492"/>
                          <a:pt x="605" y="8492"/>
                        </a:cubicBezTo>
                        <a:cubicBezTo>
                          <a:pt x="605" y="8492"/>
                          <a:pt x="605" y="8492"/>
                          <a:pt x="605" y="8492"/>
                        </a:cubicBezTo>
                        <a:cubicBezTo>
                          <a:pt x="857" y="9250"/>
                          <a:pt x="1268" y="9881"/>
                          <a:pt x="1868" y="10418"/>
                        </a:cubicBezTo>
                        <a:cubicBezTo>
                          <a:pt x="2436" y="11018"/>
                          <a:pt x="3067" y="11428"/>
                          <a:pt x="3856" y="11681"/>
                        </a:cubicBezTo>
                        <a:cubicBezTo>
                          <a:pt x="4582" y="12059"/>
                          <a:pt x="5371" y="12249"/>
                          <a:pt x="6224" y="12217"/>
                        </a:cubicBezTo>
                        <a:cubicBezTo>
                          <a:pt x="6761" y="12154"/>
                          <a:pt x="7297" y="12059"/>
                          <a:pt x="7865" y="11996"/>
                        </a:cubicBezTo>
                        <a:cubicBezTo>
                          <a:pt x="8655" y="11807"/>
                          <a:pt x="9349" y="11428"/>
                          <a:pt x="9950" y="10891"/>
                        </a:cubicBezTo>
                        <a:cubicBezTo>
                          <a:pt x="10612" y="10449"/>
                          <a:pt x="11149" y="9881"/>
                          <a:pt x="11528" y="9155"/>
                        </a:cubicBezTo>
                        <a:cubicBezTo>
                          <a:pt x="11970" y="8461"/>
                          <a:pt x="12222" y="7703"/>
                          <a:pt x="12254" y="6882"/>
                        </a:cubicBezTo>
                        <a:cubicBezTo>
                          <a:pt x="12444" y="6061"/>
                          <a:pt x="12412" y="5240"/>
                          <a:pt x="12159" y="44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4" name="Google Shape;374;p9"/>
                  <p:cNvSpPr/>
                  <p:nvPr/>
                </p:nvSpPr>
                <p:spPr>
                  <a:xfrm>
                    <a:off x="1581928" y="236707"/>
                    <a:ext cx="1543" cy="2705"/>
                  </a:xfrm>
                  <a:custGeom>
                    <a:avLst/>
                    <a:gdLst/>
                    <a:ahLst/>
                    <a:cxnLst/>
                    <a:rect l="l" t="t" r="r" b="b"/>
                    <a:pathLst>
                      <a:path w="434" h="761" extrusionOk="0">
                        <a:moveTo>
                          <a:pt x="435" y="762"/>
                        </a:moveTo>
                        <a:cubicBezTo>
                          <a:pt x="308" y="572"/>
                          <a:pt x="245" y="383"/>
                          <a:pt x="150" y="225"/>
                        </a:cubicBezTo>
                        <a:cubicBezTo>
                          <a:pt x="-71" y="-122"/>
                          <a:pt x="-102" y="-154"/>
                          <a:pt x="435" y="7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5" name="Google Shape;375;p9"/>
                  <p:cNvSpPr/>
                  <p:nvPr/>
                </p:nvSpPr>
                <p:spPr>
                  <a:xfrm>
                    <a:off x="3257290" y="432462"/>
                    <a:ext cx="46023" cy="46994"/>
                  </a:xfrm>
                  <a:custGeom>
                    <a:avLst/>
                    <a:gdLst/>
                    <a:ahLst/>
                    <a:cxnLst/>
                    <a:rect l="l" t="t" r="r" b="b"/>
                    <a:pathLst>
                      <a:path w="12946" h="13219" extrusionOk="0">
                        <a:moveTo>
                          <a:pt x="12248" y="4412"/>
                        </a:moveTo>
                        <a:cubicBezTo>
                          <a:pt x="12090" y="3875"/>
                          <a:pt x="11838" y="3433"/>
                          <a:pt x="11459" y="3023"/>
                        </a:cubicBezTo>
                        <a:cubicBezTo>
                          <a:pt x="11428" y="2960"/>
                          <a:pt x="11333" y="2928"/>
                          <a:pt x="11301" y="2865"/>
                        </a:cubicBezTo>
                        <a:cubicBezTo>
                          <a:pt x="11301" y="2865"/>
                          <a:pt x="11301" y="2865"/>
                          <a:pt x="11301" y="2865"/>
                        </a:cubicBezTo>
                        <a:cubicBezTo>
                          <a:pt x="10670" y="1855"/>
                          <a:pt x="10228" y="1444"/>
                          <a:pt x="9250" y="781"/>
                        </a:cubicBezTo>
                        <a:cubicBezTo>
                          <a:pt x="9250" y="781"/>
                          <a:pt x="9250" y="781"/>
                          <a:pt x="9218" y="781"/>
                        </a:cubicBezTo>
                        <a:cubicBezTo>
                          <a:pt x="9155" y="750"/>
                          <a:pt x="7923" y="213"/>
                          <a:pt x="7861" y="213"/>
                        </a:cubicBezTo>
                        <a:cubicBezTo>
                          <a:pt x="7861" y="213"/>
                          <a:pt x="7861" y="213"/>
                          <a:pt x="7861" y="213"/>
                        </a:cubicBezTo>
                        <a:cubicBezTo>
                          <a:pt x="7861" y="213"/>
                          <a:pt x="7861" y="213"/>
                          <a:pt x="7861" y="213"/>
                        </a:cubicBezTo>
                        <a:cubicBezTo>
                          <a:pt x="7861" y="213"/>
                          <a:pt x="7797" y="213"/>
                          <a:pt x="7797" y="213"/>
                        </a:cubicBezTo>
                        <a:cubicBezTo>
                          <a:pt x="7797" y="213"/>
                          <a:pt x="7797" y="213"/>
                          <a:pt x="7797" y="213"/>
                        </a:cubicBezTo>
                        <a:cubicBezTo>
                          <a:pt x="6755" y="-71"/>
                          <a:pt x="5682" y="-71"/>
                          <a:pt x="4641" y="213"/>
                        </a:cubicBezTo>
                        <a:cubicBezTo>
                          <a:pt x="3630" y="497"/>
                          <a:pt x="2746" y="1002"/>
                          <a:pt x="2020" y="1760"/>
                        </a:cubicBezTo>
                        <a:cubicBezTo>
                          <a:pt x="2020" y="1760"/>
                          <a:pt x="2020" y="1760"/>
                          <a:pt x="1988" y="1792"/>
                        </a:cubicBezTo>
                        <a:cubicBezTo>
                          <a:pt x="1641" y="2202"/>
                          <a:pt x="1326" y="2612"/>
                          <a:pt x="1010" y="3054"/>
                        </a:cubicBezTo>
                        <a:cubicBezTo>
                          <a:pt x="1010" y="3086"/>
                          <a:pt x="946" y="3117"/>
                          <a:pt x="946" y="3181"/>
                        </a:cubicBezTo>
                        <a:cubicBezTo>
                          <a:pt x="663" y="3686"/>
                          <a:pt x="473" y="4222"/>
                          <a:pt x="284" y="4759"/>
                        </a:cubicBezTo>
                        <a:cubicBezTo>
                          <a:pt x="284" y="4791"/>
                          <a:pt x="284" y="4854"/>
                          <a:pt x="252" y="4885"/>
                        </a:cubicBezTo>
                        <a:cubicBezTo>
                          <a:pt x="252" y="4885"/>
                          <a:pt x="252" y="4917"/>
                          <a:pt x="252" y="4948"/>
                        </a:cubicBezTo>
                        <a:cubicBezTo>
                          <a:pt x="189" y="5233"/>
                          <a:pt x="157" y="5580"/>
                          <a:pt x="126" y="5801"/>
                        </a:cubicBezTo>
                        <a:cubicBezTo>
                          <a:pt x="126" y="6022"/>
                          <a:pt x="31" y="6369"/>
                          <a:pt x="0" y="6653"/>
                        </a:cubicBezTo>
                        <a:cubicBezTo>
                          <a:pt x="0" y="6685"/>
                          <a:pt x="0" y="6716"/>
                          <a:pt x="0" y="6779"/>
                        </a:cubicBezTo>
                        <a:cubicBezTo>
                          <a:pt x="126" y="7916"/>
                          <a:pt x="189" y="8642"/>
                          <a:pt x="631" y="9526"/>
                        </a:cubicBezTo>
                        <a:cubicBezTo>
                          <a:pt x="946" y="10000"/>
                          <a:pt x="1672" y="11136"/>
                          <a:pt x="1894" y="11357"/>
                        </a:cubicBezTo>
                        <a:cubicBezTo>
                          <a:pt x="2746" y="12209"/>
                          <a:pt x="3567" y="12620"/>
                          <a:pt x="4704" y="12999"/>
                        </a:cubicBezTo>
                        <a:cubicBezTo>
                          <a:pt x="4704" y="12999"/>
                          <a:pt x="4704" y="12999"/>
                          <a:pt x="4704" y="12999"/>
                        </a:cubicBezTo>
                        <a:cubicBezTo>
                          <a:pt x="5272" y="13156"/>
                          <a:pt x="5871" y="13220"/>
                          <a:pt x="6439" y="13220"/>
                        </a:cubicBezTo>
                        <a:cubicBezTo>
                          <a:pt x="7040" y="13220"/>
                          <a:pt x="7671" y="13188"/>
                          <a:pt x="8239" y="12967"/>
                        </a:cubicBezTo>
                        <a:cubicBezTo>
                          <a:pt x="9344" y="12557"/>
                          <a:pt x="10322" y="12178"/>
                          <a:pt x="11112" y="11294"/>
                        </a:cubicBezTo>
                        <a:lnTo>
                          <a:pt x="12090" y="10031"/>
                        </a:lnTo>
                        <a:cubicBezTo>
                          <a:pt x="12312" y="9526"/>
                          <a:pt x="12501" y="9021"/>
                          <a:pt x="12722" y="8547"/>
                        </a:cubicBezTo>
                        <a:cubicBezTo>
                          <a:pt x="12785" y="7979"/>
                          <a:pt x="12880" y="7442"/>
                          <a:pt x="12943" y="6874"/>
                        </a:cubicBezTo>
                        <a:cubicBezTo>
                          <a:pt x="12974" y="6022"/>
                          <a:pt x="12785" y="5201"/>
                          <a:pt x="12406" y="44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6" name="Google Shape;376;p9"/>
                  <p:cNvSpPr/>
                  <p:nvPr/>
                </p:nvSpPr>
                <p:spPr>
                  <a:xfrm>
                    <a:off x="495029" y="303278"/>
                    <a:ext cx="44007" cy="43542"/>
                  </a:xfrm>
                  <a:custGeom>
                    <a:avLst/>
                    <a:gdLst/>
                    <a:ahLst/>
                    <a:cxnLst/>
                    <a:rect l="l" t="t" r="r" b="b"/>
                    <a:pathLst>
                      <a:path w="12379" h="12248" extrusionOk="0">
                        <a:moveTo>
                          <a:pt x="12379" y="4988"/>
                        </a:moveTo>
                        <a:cubicBezTo>
                          <a:pt x="12347" y="4230"/>
                          <a:pt x="12126" y="3536"/>
                          <a:pt x="11716" y="2873"/>
                        </a:cubicBezTo>
                        <a:cubicBezTo>
                          <a:pt x="11716" y="2873"/>
                          <a:pt x="10832" y="1736"/>
                          <a:pt x="10832" y="1705"/>
                        </a:cubicBezTo>
                        <a:cubicBezTo>
                          <a:pt x="10453" y="1389"/>
                          <a:pt x="10043" y="1042"/>
                          <a:pt x="9632" y="789"/>
                        </a:cubicBezTo>
                        <a:cubicBezTo>
                          <a:pt x="9632" y="789"/>
                          <a:pt x="9601" y="789"/>
                          <a:pt x="9569" y="758"/>
                        </a:cubicBezTo>
                        <a:cubicBezTo>
                          <a:pt x="9127" y="537"/>
                          <a:pt x="8685" y="347"/>
                          <a:pt x="8212" y="189"/>
                        </a:cubicBezTo>
                        <a:cubicBezTo>
                          <a:pt x="8212" y="189"/>
                          <a:pt x="8148" y="189"/>
                          <a:pt x="8117" y="189"/>
                        </a:cubicBezTo>
                        <a:cubicBezTo>
                          <a:pt x="7644" y="95"/>
                          <a:pt x="7170" y="32"/>
                          <a:pt x="6665" y="0"/>
                        </a:cubicBezTo>
                        <a:cubicBezTo>
                          <a:pt x="6633" y="0"/>
                          <a:pt x="6602" y="0"/>
                          <a:pt x="6570" y="0"/>
                        </a:cubicBezTo>
                        <a:cubicBezTo>
                          <a:pt x="6097" y="32"/>
                          <a:pt x="5654" y="95"/>
                          <a:pt x="5181" y="189"/>
                        </a:cubicBezTo>
                        <a:cubicBezTo>
                          <a:pt x="5181" y="189"/>
                          <a:pt x="4044" y="663"/>
                          <a:pt x="4044" y="663"/>
                        </a:cubicBezTo>
                        <a:cubicBezTo>
                          <a:pt x="3824" y="821"/>
                          <a:pt x="3634" y="979"/>
                          <a:pt x="3413" y="1136"/>
                        </a:cubicBezTo>
                        <a:cubicBezTo>
                          <a:pt x="3098" y="1231"/>
                          <a:pt x="2782" y="1357"/>
                          <a:pt x="2497" y="1515"/>
                        </a:cubicBezTo>
                        <a:cubicBezTo>
                          <a:pt x="1803" y="1926"/>
                          <a:pt x="1235" y="2494"/>
                          <a:pt x="824" y="3188"/>
                        </a:cubicBezTo>
                        <a:cubicBezTo>
                          <a:pt x="319" y="4262"/>
                          <a:pt x="256" y="4420"/>
                          <a:pt x="161" y="5304"/>
                        </a:cubicBezTo>
                        <a:cubicBezTo>
                          <a:pt x="161" y="5430"/>
                          <a:pt x="98" y="5588"/>
                          <a:pt x="98" y="5714"/>
                        </a:cubicBezTo>
                        <a:cubicBezTo>
                          <a:pt x="-59" y="6472"/>
                          <a:pt x="-27" y="7229"/>
                          <a:pt x="193" y="7987"/>
                        </a:cubicBezTo>
                        <a:cubicBezTo>
                          <a:pt x="383" y="8429"/>
                          <a:pt x="572" y="8902"/>
                          <a:pt x="762" y="9344"/>
                        </a:cubicBezTo>
                        <a:cubicBezTo>
                          <a:pt x="1267" y="10197"/>
                          <a:pt x="1929" y="10860"/>
                          <a:pt x="2782" y="11365"/>
                        </a:cubicBezTo>
                        <a:cubicBezTo>
                          <a:pt x="3255" y="11586"/>
                          <a:pt x="3761" y="11838"/>
                          <a:pt x="4266" y="11996"/>
                        </a:cubicBezTo>
                        <a:cubicBezTo>
                          <a:pt x="4329" y="11996"/>
                          <a:pt x="4392" y="11996"/>
                          <a:pt x="4424" y="12028"/>
                        </a:cubicBezTo>
                        <a:cubicBezTo>
                          <a:pt x="4802" y="12091"/>
                          <a:pt x="5560" y="12186"/>
                          <a:pt x="5970" y="12249"/>
                        </a:cubicBezTo>
                        <a:cubicBezTo>
                          <a:pt x="5970" y="12249"/>
                          <a:pt x="5970" y="12249"/>
                          <a:pt x="5970" y="12249"/>
                        </a:cubicBezTo>
                        <a:cubicBezTo>
                          <a:pt x="5970" y="12249"/>
                          <a:pt x="6034" y="12249"/>
                          <a:pt x="6034" y="12249"/>
                        </a:cubicBezTo>
                        <a:cubicBezTo>
                          <a:pt x="6602" y="12249"/>
                          <a:pt x="7201" y="12123"/>
                          <a:pt x="7707" y="12028"/>
                        </a:cubicBezTo>
                        <a:cubicBezTo>
                          <a:pt x="7770" y="12028"/>
                          <a:pt x="7802" y="12028"/>
                          <a:pt x="7865" y="11996"/>
                        </a:cubicBezTo>
                        <a:cubicBezTo>
                          <a:pt x="8338" y="11807"/>
                          <a:pt x="8843" y="11617"/>
                          <a:pt x="9317" y="11396"/>
                        </a:cubicBezTo>
                        <a:cubicBezTo>
                          <a:pt x="9317" y="11396"/>
                          <a:pt x="9317" y="11396"/>
                          <a:pt x="9348" y="11396"/>
                        </a:cubicBezTo>
                        <a:cubicBezTo>
                          <a:pt x="9412" y="11365"/>
                          <a:pt x="10516" y="10513"/>
                          <a:pt x="10548" y="10449"/>
                        </a:cubicBezTo>
                        <a:cubicBezTo>
                          <a:pt x="10548" y="10449"/>
                          <a:pt x="10548" y="10449"/>
                          <a:pt x="10548" y="10449"/>
                        </a:cubicBezTo>
                        <a:cubicBezTo>
                          <a:pt x="10706" y="10260"/>
                          <a:pt x="10864" y="10071"/>
                          <a:pt x="10990" y="9850"/>
                        </a:cubicBezTo>
                        <a:cubicBezTo>
                          <a:pt x="11147" y="9660"/>
                          <a:pt x="11305" y="9439"/>
                          <a:pt x="11463" y="9250"/>
                        </a:cubicBezTo>
                        <a:cubicBezTo>
                          <a:pt x="11463" y="9250"/>
                          <a:pt x="11463" y="9218"/>
                          <a:pt x="11495" y="9187"/>
                        </a:cubicBezTo>
                        <a:cubicBezTo>
                          <a:pt x="11779" y="8713"/>
                          <a:pt x="11937" y="8176"/>
                          <a:pt x="12126" y="7703"/>
                        </a:cubicBezTo>
                        <a:cubicBezTo>
                          <a:pt x="12126" y="7671"/>
                          <a:pt x="12158" y="7608"/>
                          <a:pt x="12158" y="7577"/>
                        </a:cubicBezTo>
                        <a:cubicBezTo>
                          <a:pt x="12284" y="7040"/>
                          <a:pt x="12347" y="6472"/>
                          <a:pt x="12379" y="5903"/>
                        </a:cubicBezTo>
                        <a:cubicBezTo>
                          <a:pt x="12379" y="5903"/>
                          <a:pt x="12379" y="5840"/>
                          <a:pt x="12379" y="5840"/>
                        </a:cubicBezTo>
                        <a:cubicBezTo>
                          <a:pt x="12347" y="5588"/>
                          <a:pt x="12316" y="5335"/>
                          <a:pt x="12284" y="50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7" name="Google Shape;377;p9"/>
                  <p:cNvSpPr/>
                  <p:nvPr/>
                </p:nvSpPr>
                <p:spPr>
                  <a:xfrm>
                    <a:off x="434710" y="24922"/>
                    <a:ext cx="48817" cy="52084"/>
                  </a:xfrm>
                  <a:custGeom>
                    <a:avLst/>
                    <a:gdLst/>
                    <a:ahLst/>
                    <a:cxnLst/>
                    <a:rect l="l" t="t" r="r" b="b"/>
                    <a:pathLst>
                      <a:path w="13732" h="14651" extrusionOk="0">
                        <a:moveTo>
                          <a:pt x="13591" y="5935"/>
                        </a:moveTo>
                        <a:cubicBezTo>
                          <a:pt x="13527" y="5682"/>
                          <a:pt x="13464" y="5430"/>
                          <a:pt x="13401" y="5177"/>
                        </a:cubicBezTo>
                        <a:cubicBezTo>
                          <a:pt x="13243" y="4514"/>
                          <a:pt x="12959" y="3883"/>
                          <a:pt x="12580" y="3315"/>
                        </a:cubicBezTo>
                        <a:cubicBezTo>
                          <a:pt x="12580" y="3315"/>
                          <a:pt x="12549" y="3252"/>
                          <a:pt x="12517" y="3220"/>
                        </a:cubicBezTo>
                        <a:cubicBezTo>
                          <a:pt x="12107" y="2462"/>
                          <a:pt x="11538" y="1863"/>
                          <a:pt x="10844" y="1389"/>
                        </a:cubicBezTo>
                        <a:cubicBezTo>
                          <a:pt x="10213" y="821"/>
                          <a:pt x="9487" y="442"/>
                          <a:pt x="8634" y="221"/>
                        </a:cubicBezTo>
                        <a:cubicBezTo>
                          <a:pt x="8066" y="95"/>
                          <a:pt x="7497" y="32"/>
                          <a:pt x="6898" y="0"/>
                        </a:cubicBezTo>
                        <a:cubicBezTo>
                          <a:pt x="6330" y="32"/>
                          <a:pt x="5730" y="126"/>
                          <a:pt x="5161" y="221"/>
                        </a:cubicBezTo>
                        <a:cubicBezTo>
                          <a:pt x="4656" y="442"/>
                          <a:pt x="4120" y="663"/>
                          <a:pt x="3614" y="884"/>
                        </a:cubicBezTo>
                        <a:cubicBezTo>
                          <a:pt x="2573" y="1421"/>
                          <a:pt x="1847" y="2336"/>
                          <a:pt x="1247" y="3283"/>
                        </a:cubicBezTo>
                        <a:cubicBezTo>
                          <a:pt x="868" y="3851"/>
                          <a:pt x="584" y="4483"/>
                          <a:pt x="426" y="5146"/>
                        </a:cubicBezTo>
                        <a:cubicBezTo>
                          <a:pt x="363" y="5398"/>
                          <a:pt x="300" y="5651"/>
                          <a:pt x="237" y="5903"/>
                        </a:cubicBezTo>
                        <a:cubicBezTo>
                          <a:pt x="-79" y="7135"/>
                          <a:pt x="-79" y="8366"/>
                          <a:pt x="237" y="9565"/>
                        </a:cubicBezTo>
                        <a:cubicBezTo>
                          <a:pt x="552" y="10734"/>
                          <a:pt x="1153" y="11744"/>
                          <a:pt x="2004" y="12628"/>
                        </a:cubicBezTo>
                        <a:lnTo>
                          <a:pt x="3394" y="13701"/>
                        </a:lnTo>
                        <a:cubicBezTo>
                          <a:pt x="4467" y="14332"/>
                          <a:pt x="5635" y="14648"/>
                          <a:pt x="6866" y="14648"/>
                        </a:cubicBezTo>
                        <a:cubicBezTo>
                          <a:pt x="7813" y="14680"/>
                          <a:pt x="8697" y="14490"/>
                          <a:pt x="9518" y="14048"/>
                        </a:cubicBezTo>
                        <a:cubicBezTo>
                          <a:pt x="10371" y="13764"/>
                          <a:pt x="11128" y="13291"/>
                          <a:pt x="11728" y="12628"/>
                        </a:cubicBezTo>
                        <a:cubicBezTo>
                          <a:pt x="12580" y="11775"/>
                          <a:pt x="13180" y="10765"/>
                          <a:pt x="13496" y="9565"/>
                        </a:cubicBezTo>
                        <a:cubicBezTo>
                          <a:pt x="13811" y="8334"/>
                          <a:pt x="13811" y="7103"/>
                          <a:pt x="13496" y="59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8" name="Google Shape;378;p9"/>
                  <p:cNvSpPr/>
                  <p:nvPr/>
                </p:nvSpPr>
                <p:spPr>
                  <a:xfrm>
                    <a:off x="800774" y="317197"/>
                    <a:ext cx="579" cy="370"/>
                  </a:xfrm>
                  <a:custGeom>
                    <a:avLst/>
                    <a:gdLst/>
                    <a:ahLst/>
                    <a:cxnLst/>
                    <a:rect l="l" t="t" r="r" b="b"/>
                    <a:pathLst>
                      <a:path w="163" h="104" extrusionOk="0">
                        <a:moveTo>
                          <a:pt x="164" y="0"/>
                        </a:moveTo>
                        <a:cubicBezTo>
                          <a:pt x="164" y="0"/>
                          <a:pt x="69" y="32"/>
                          <a:pt x="37" y="63"/>
                        </a:cubicBezTo>
                        <a:cubicBezTo>
                          <a:pt x="-25" y="126"/>
                          <a:pt x="-25" y="126"/>
                          <a:pt x="16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9" name="Google Shape;379;p9"/>
                  <p:cNvSpPr/>
                  <p:nvPr/>
                </p:nvSpPr>
                <p:spPr>
                  <a:xfrm>
                    <a:off x="770922" y="284086"/>
                    <a:ext cx="39194" cy="35685"/>
                  </a:xfrm>
                  <a:custGeom>
                    <a:avLst/>
                    <a:gdLst/>
                    <a:ahLst/>
                    <a:cxnLst/>
                    <a:rect l="l" t="t" r="r" b="b"/>
                    <a:pathLst>
                      <a:path w="11025" h="10038" extrusionOk="0">
                        <a:moveTo>
                          <a:pt x="10895" y="3757"/>
                        </a:moveTo>
                        <a:cubicBezTo>
                          <a:pt x="10675" y="2936"/>
                          <a:pt x="10264" y="2241"/>
                          <a:pt x="9664" y="1642"/>
                        </a:cubicBezTo>
                        <a:cubicBezTo>
                          <a:pt x="9664" y="1610"/>
                          <a:pt x="9601" y="1578"/>
                          <a:pt x="9601" y="1547"/>
                        </a:cubicBezTo>
                        <a:cubicBezTo>
                          <a:pt x="9348" y="1231"/>
                          <a:pt x="7991" y="442"/>
                          <a:pt x="8559" y="758"/>
                        </a:cubicBezTo>
                        <a:cubicBezTo>
                          <a:pt x="8149" y="600"/>
                          <a:pt x="7770" y="410"/>
                          <a:pt x="7360" y="253"/>
                        </a:cubicBezTo>
                        <a:cubicBezTo>
                          <a:pt x="6917" y="158"/>
                          <a:pt x="6476" y="95"/>
                          <a:pt x="6034" y="63"/>
                        </a:cubicBezTo>
                        <a:cubicBezTo>
                          <a:pt x="5908" y="63"/>
                          <a:pt x="5813" y="63"/>
                          <a:pt x="5687" y="63"/>
                        </a:cubicBezTo>
                        <a:cubicBezTo>
                          <a:pt x="5465" y="63"/>
                          <a:pt x="5245" y="32"/>
                          <a:pt x="5024" y="0"/>
                        </a:cubicBezTo>
                        <a:cubicBezTo>
                          <a:pt x="4329" y="0"/>
                          <a:pt x="3697" y="126"/>
                          <a:pt x="3098" y="442"/>
                        </a:cubicBezTo>
                        <a:cubicBezTo>
                          <a:pt x="2466" y="631"/>
                          <a:pt x="1930" y="979"/>
                          <a:pt x="1488" y="1484"/>
                        </a:cubicBezTo>
                        <a:cubicBezTo>
                          <a:pt x="983" y="1926"/>
                          <a:pt x="635" y="2494"/>
                          <a:pt x="446" y="3094"/>
                        </a:cubicBezTo>
                        <a:cubicBezTo>
                          <a:pt x="130" y="3694"/>
                          <a:pt x="-28" y="4325"/>
                          <a:pt x="4" y="5019"/>
                        </a:cubicBezTo>
                        <a:cubicBezTo>
                          <a:pt x="67" y="5461"/>
                          <a:pt x="130" y="5903"/>
                          <a:pt x="194" y="6345"/>
                        </a:cubicBezTo>
                        <a:cubicBezTo>
                          <a:pt x="446" y="7198"/>
                          <a:pt x="856" y="7924"/>
                          <a:pt x="1488" y="8555"/>
                        </a:cubicBezTo>
                        <a:cubicBezTo>
                          <a:pt x="1835" y="8808"/>
                          <a:pt x="2182" y="9092"/>
                          <a:pt x="2498" y="9344"/>
                        </a:cubicBezTo>
                        <a:cubicBezTo>
                          <a:pt x="3287" y="9786"/>
                          <a:pt x="4140" y="10039"/>
                          <a:pt x="5024" y="10039"/>
                        </a:cubicBezTo>
                        <a:cubicBezTo>
                          <a:pt x="5245" y="10039"/>
                          <a:pt x="5465" y="10007"/>
                          <a:pt x="5687" y="9976"/>
                        </a:cubicBezTo>
                        <a:cubicBezTo>
                          <a:pt x="5781" y="9976"/>
                          <a:pt x="5908" y="9976"/>
                          <a:pt x="6003" y="9976"/>
                        </a:cubicBezTo>
                        <a:cubicBezTo>
                          <a:pt x="6223" y="9976"/>
                          <a:pt x="6476" y="9944"/>
                          <a:pt x="6697" y="9881"/>
                        </a:cubicBezTo>
                        <a:cubicBezTo>
                          <a:pt x="7297" y="9881"/>
                          <a:pt x="7896" y="9660"/>
                          <a:pt x="8402" y="9344"/>
                        </a:cubicBezTo>
                        <a:cubicBezTo>
                          <a:pt x="8591" y="9218"/>
                          <a:pt x="9380" y="8713"/>
                          <a:pt x="9570" y="8492"/>
                        </a:cubicBezTo>
                        <a:cubicBezTo>
                          <a:pt x="9570" y="8492"/>
                          <a:pt x="9633" y="8429"/>
                          <a:pt x="9633" y="8397"/>
                        </a:cubicBezTo>
                        <a:cubicBezTo>
                          <a:pt x="10106" y="7955"/>
                          <a:pt x="10422" y="7450"/>
                          <a:pt x="10612" y="6851"/>
                        </a:cubicBezTo>
                        <a:cubicBezTo>
                          <a:pt x="10895" y="6282"/>
                          <a:pt x="11053" y="5651"/>
                          <a:pt x="11022" y="5019"/>
                        </a:cubicBezTo>
                        <a:cubicBezTo>
                          <a:pt x="10958" y="4609"/>
                          <a:pt x="10895" y="4167"/>
                          <a:pt x="10864" y="37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0" name="Google Shape;380;p9"/>
                  <p:cNvSpPr/>
                  <p:nvPr/>
                </p:nvSpPr>
                <p:spPr>
                  <a:xfrm>
                    <a:off x="342584" y="801756"/>
                    <a:ext cx="51007" cy="51967"/>
                  </a:xfrm>
                  <a:custGeom>
                    <a:avLst/>
                    <a:gdLst/>
                    <a:ahLst/>
                    <a:cxnLst/>
                    <a:rect l="l" t="t" r="r" b="b"/>
                    <a:pathLst>
                      <a:path w="14348" h="14618" extrusionOk="0">
                        <a:moveTo>
                          <a:pt x="14056" y="5204"/>
                        </a:moveTo>
                        <a:cubicBezTo>
                          <a:pt x="13898" y="4573"/>
                          <a:pt x="13520" y="3815"/>
                          <a:pt x="13299" y="3342"/>
                        </a:cubicBezTo>
                        <a:cubicBezTo>
                          <a:pt x="13235" y="3247"/>
                          <a:pt x="13204" y="3121"/>
                          <a:pt x="13109" y="3026"/>
                        </a:cubicBezTo>
                        <a:cubicBezTo>
                          <a:pt x="12573" y="2111"/>
                          <a:pt x="11847" y="1385"/>
                          <a:pt x="10931" y="848"/>
                        </a:cubicBezTo>
                        <a:cubicBezTo>
                          <a:pt x="10236" y="406"/>
                          <a:pt x="9479" y="153"/>
                          <a:pt x="8658" y="122"/>
                        </a:cubicBezTo>
                        <a:cubicBezTo>
                          <a:pt x="7837" y="-68"/>
                          <a:pt x="7048" y="-36"/>
                          <a:pt x="6227" y="216"/>
                        </a:cubicBezTo>
                        <a:cubicBezTo>
                          <a:pt x="5785" y="343"/>
                          <a:pt x="5375" y="532"/>
                          <a:pt x="4995" y="722"/>
                        </a:cubicBezTo>
                        <a:cubicBezTo>
                          <a:pt x="4522" y="879"/>
                          <a:pt x="4301" y="1006"/>
                          <a:pt x="3986" y="1258"/>
                        </a:cubicBezTo>
                        <a:cubicBezTo>
                          <a:pt x="3986" y="1258"/>
                          <a:pt x="3923" y="1258"/>
                          <a:pt x="3891" y="1321"/>
                        </a:cubicBezTo>
                        <a:cubicBezTo>
                          <a:pt x="3828" y="1321"/>
                          <a:pt x="3796" y="1385"/>
                          <a:pt x="3765" y="1416"/>
                        </a:cubicBezTo>
                        <a:cubicBezTo>
                          <a:pt x="3701" y="1448"/>
                          <a:pt x="3607" y="1511"/>
                          <a:pt x="3543" y="1542"/>
                        </a:cubicBezTo>
                        <a:lnTo>
                          <a:pt x="3638" y="1542"/>
                        </a:lnTo>
                        <a:cubicBezTo>
                          <a:pt x="3323" y="1700"/>
                          <a:pt x="3039" y="1858"/>
                          <a:pt x="2754" y="2111"/>
                        </a:cubicBezTo>
                        <a:cubicBezTo>
                          <a:pt x="1997" y="2616"/>
                          <a:pt x="1397" y="3279"/>
                          <a:pt x="955" y="4068"/>
                        </a:cubicBezTo>
                        <a:cubicBezTo>
                          <a:pt x="734" y="4636"/>
                          <a:pt x="481" y="5173"/>
                          <a:pt x="260" y="5741"/>
                        </a:cubicBezTo>
                        <a:cubicBezTo>
                          <a:pt x="-87" y="6972"/>
                          <a:pt x="-87" y="8235"/>
                          <a:pt x="260" y="9466"/>
                        </a:cubicBezTo>
                        <a:cubicBezTo>
                          <a:pt x="355" y="9782"/>
                          <a:pt x="481" y="10066"/>
                          <a:pt x="639" y="10382"/>
                        </a:cubicBezTo>
                        <a:cubicBezTo>
                          <a:pt x="892" y="11171"/>
                          <a:pt x="1334" y="11834"/>
                          <a:pt x="1933" y="12402"/>
                        </a:cubicBezTo>
                        <a:cubicBezTo>
                          <a:pt x="1965" y="12465"/>
                          <a:pt x="2028" y="12497"/>
                          <a:pt x="2060" y="12560"/>
                        </a:cubicBezTo>
                        <a:cubicBezTo>
                          <a:pt x="2944" y="13444"/>
                          <a:pt x="3986" y="14044"/>
                          <a:pt x="5153" y="14359"/>
                        </a:cubicBezTo>
                        <a:cubicBezTo>
                          <a:pt x="6101" y="14644"/>
                          <a:pt x="7016" y="14707"/>
                          <a:pt x="7964" y="14486"/>
                        </a:cubicBezTo>
                        <a:cubicBezTo>
                          <a:pt x="8911" y="14454"/>
                          <a:pt x="9762" y="14170"/>
                          <a:pt x="10583" y="13665"/>
                        </a:cubicBezTo>
                        <a:cubicBezTo>
                          <a:pt x="11625" y="13034"/>
                          <a:pt x="12478" y="12213"/>
                          <a:pt x="13109" y="11139"/>
                        </a:cubicBezTo>
                        <a:cubicBezTo>
                          <a:pt x="13141" y="11076"/>
                          <a:pt x="13204" y="11013"/>
                          <a:pt x="13235" y="10950"/>
                        </a:cubicBezTo>
                        <a:cubicBezTo>
                          <a:pt x="13235" y="10918"/>
                          <a:pt x="13267" y="10887"/>
                          <a:pt x="13299" y="10824"/>
                        </a:cubicBezTo>
                        <a:cubicBezTo>
                          <a:pt x="13551" y="10255"/>
                          <a:pt x="13803" y="9687"/>
                          <a:pt x="14025" y="9119"/>
                        </a:cubicBezTo>
                        <a:cubicBezTo>
                          <a:pt x="14025" y="9056"/>
                          <a:pt x="14056" y="8993"/>
                          <a:pt x="14088" y="8930"/>
                        </a:cubicBezTo>
                        <a:cubicBezTo>
                          <a:pt x="14435" y="7667"/>
                          <a:pt x="14435" y="6436"/>
                          <a:pt x="14088" y="51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1" name="Google Shape;381;p9"/>
                  <p:cNvSpPr/>
                  <p:nvPr/>
                </p:nvSpPr>
                <p:spPr>
                  <a:xfrm>
                    <a:off x="206714" y="676367"/>
                    <a:ext cx="34508" cy="35799"/>
                  </a:xfrm>
                  <a:custGeom>
                    <a:avLst/>
                    <a:gdLst/>
                    <a:ahLst/>
                    <a:cxnLst/>
                    <a:rect l="l" t="t" r="r" b="b"/>
                    <a:pathLst>
                      <a:path w="9707" h="10070" extrusionOk="0">
                        <a:moveTo>
                          <a:pt x="4854" y="0"/>
                        </a:moveTo>
                        <a:cubicBezTo>
                          <a:pt x="-1618" y="0"/>
                          <a:pt x="-1618" y="10071"/>
                          <a:pt x="4854" y="10071"/>
                        </a:cubicBezTo>
                        <a:cubicBezTo>
                          <a:pt x="11326" y="10071"/>
                          <a:pt x="11326" y="0"/>
                          <a:pt x="485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2" name="Google Shape;382;p9"/>
                  <p:cNvSpPr/>
                  <p:nvPr/>
                </p:nvSpPr>
                <p:spPr>
                  <a:xfrm>
                    <a:off x="640705" y="1152158"/>
                    <a:ext cx="34843" cy="36023"/>
                  </a:xfrm>
                  <a:custGeom>
                    <a:avLst/>
                    <a:gdLst/>
                    <a:ahLst/>
                    <a:cxnLst/>
                    <a:rect l="l" t="t" r="r" b="b"/>
                    <a:pathLst>
                      <a:path w="9801" h="10133" extrusionOk="0">
                        <a:moveTo>
                          <a:pt x="4901" y="0"/>
                        </a:moveTo>
                        <a:cubicBezTo>
                          <a:pt x="-1634" y="0"/>
                          <a:pt x="-1634" y="10134"/>
                          <a:pt x="4901" y="10134"/>
                        </a:cubicBezTo>
                        <a:cubicBezTo>
                          <a:pt x="11436" y="10134"/>
                          <a:pt x="11436" y="0"/>
                          <a:pt x="490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3" name="Google Shape;383;p9"/>
                  <p:cNvSpPr/>
                  <p:nvPr/>
                </p:nvSpPr>
                <p:spPr>
                  <a:xfrm>
                    <a:off x="312071" y="1552062"/>
                    <a:ext cx="58714" cy="58828"/>
                  </a:xfrm>
                  <a:custGeom>
                    <a:avLst/>
                    <a:gdLst/>
                    <a:ahLst/>
                    <a:cxnLst/>
                    <a:rect l="l" t="t" r="r" b="b"/>
                    <a:pathLst>
                      <a:path w="16516" h="16548" extrusionOk="0">
                        <a:moveTo>
                          <a:pt x="16230" y="6064"/>
                        </a:moveTo>
                        <a:cubicBezTo>
                          <a:pt x="15850" y="4675"/>
                          <a:pt x="15124" y="3444"/>
                          <a:pt x="14115" y="2434"/>
                        </a:cubicBezTo>
                        <a:cubicBezTo>
                          <a:pt x="13546" y="1992"/>
                          <a:pt x="13009" y="1581"/>
                          <a:pt x="12441" y="1139"/>
                        </a:cubicBezTo>
                        <a:cubicBezTo>
                          <a:pt x="11147" y="382"/>
                          <a:pt x="9758" y="3"/>
                          <a:pt x="8274" y="3"/>
                        </a:cubicBezTo>
                        <a:cubicBezTo>
                          <a:pt x="7137" y="-29"/>
                          <a:pt x="6064" y="192"/>
                          <a:pt x="5086" y="729"/>
                        </a:cubicBezTo>
                        <a:cubicBezTo>
                          <a:pt x="4075" y="1076"/>
                          <a:pt x="3191" y="1645"/>
                          <a:pt x="2434" y="2434"/>
                        </a:cubicBezTo>
                        <a:cubicBezTo>
                          <a:pt x="1613" y="3191"/>
                          <a:pt x="1045" y="4075"/>
                          <a:pt x="729" y="5086"/>
                        </a:cubicBezTo>
                        <a:cubicBezTo>
                          <a:pt x="224" y="6064"/>
                          <a:pt x="-29" y="7138"/>
                          <a:pt x="3" y="8274"/>
                        </a:cubicBezTo>
                        <a:cubicBezTo>
                          <a:pt x="97" y="9000"/>
                          <a:pt x="192" y="9726"/>
                          <a:pt x="287" y="10484"/>
                        </a:cubicBezTo>
                        <a:cubicBezTo>
                          <a:pt x="666" y="11873"/>
                          <a:pt x="1392" y="13104"/>
                          <a:pt x="2402" y="14114"/>
                        </a:cubicBezTo>
                        <a:cubicBezTo>
                          <a:pt x="2971" y="14556"/>
                          <a:pt x="3507" y="14967"/>
                          <a:pt x="4075" y="15409"/>
                        </a:cubicBezTo>
                        <a:cubicBezTo>
                          <a:pt x="5370" y="16166"/>
                          <a:pt x="6759" y="16545"/>
                          <a:pt x="8243" y="16545"/>
                        </a:cubicBezTo>
                        <a:cubicBezTo>
                          <a:pt x="9379" y="16577"/>
                          <a:pt x="10452" y="16356"/>
                          <a:pt x="11431" y="15819"/>
                        </a:cubicBezTo>
                        <a:cubicBezTo>
                          <a:pt x="12441" y="15472"/>
                          <a:pt x="13325" y="14904"/>
                          <a:pt x="14083" y="14114"/>
                        </a:cubicBezTo>
                        <a:cubicBezTo>
                          <a:pt x="14904" y="13357"/>
                          <a:pt x="15472" y="12473"/>
                          <a:pt x="15787" y="11463"/>
                        </a:cubicBezTo>
                        <a:cubicBezTo>
                          <a:pt x="16293" y="10484"/>
                          <a:pt x="16545" y="9411"/>
                          <a:pt x="16514" y="8274"/>
                        </a:cubicBezTo>
                        <a:cubicBezTo>
                          <a:pt x="16419" y="7548"/>
                          <a:pt x="16324" y="6822"/>
                          <a:pt x="16230" y="60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
          <p:nvSpPr>
            <p:cNvPr id="384" name="Google Shape;384;p9"/>
            <p:cNvSpPr/>
            <p:nvPr/>
          </p:nvSpPr>
          <p:spPr>
            <a:xfrm>
              <a:off x="2208775" y="3254375"/>
              <a:ext cx="2434670" cy="1889582"/>
            </a:xfrm>
            <a:custGeom>
              <a:avLst/>
              <a:gdLst/>
              <a:ahLst/>
              <a:cxnLst/>
              <a:rect l="l" t="t" r="r" b="b"/>
              <a:pathLst>
                <a:path w="861830" h="540653" extrusionOk="0">
                  <a:moveTo>
                    <a:pt x="749925" y="2810"/>
                  </a:moveTo>
                  <a:cubicBezTo>
                    <a:pt x="735214" y="1989"/>
                    <a:pt x="700646" y="14364"/>
                    <a:pt x="638865" y="32011"/>
                  </a:cubicBezTo>
                  <a:cubicBezTo>
                    <a:pt x="577084" y="49659"/>
                    <a:pt x="486607" y="65127"/>
                    <a:pt x="475558" y="113649"/>
                  </a:cubicBezTo>
                  <a:cubicBezTo>
                    <a:pt x="464508" y="162202"/>
                    <a:pt x="554986" y="192004"/>
                    <a:pt x="540653" y="229508"/>
                  </a:cubicBezTo>
                  <a:cubicBezTo>
                    <a:pt x="526321" y="267012"/>
                    <a:pt x="435717" y="258741"/>
                    <a:pt x="287974" y="310041"/>
                  </a:cubicBezTo>
                  <a:cubicBezTo>
                    <a:pt x="103705" y="374031"/>
                    <a:pt x="18752" y="484365"/>
                    <a:pt x="0" y="540653"/>
                  </a:cubicBezTo>
                  <a:lnTo>
                    <a:pt x="625606" y="540653"/>
                  </a:lnTo>
                  <a:cubicBezTo>
                    <a:pt x="625606" y="540653"/>
                    <a:pt x="613483" y="407147"/>
                    <a:pt x="684072" y="357489"/>
                  </a:cubicBezTo>
                  <a:cubicBezTo>
                    <a:pt x="754692" y="307831"/>
                    <a:pt x="856187" y="295708"/>
                    <a:pt x="861711" y="250470"/>
                  </a:cubicBezTo>
                  <a:cubicBezTo>
                    <a:pt x="867236" y="205231"/>
                    <a:pt x="678547" y="180954"/>
                    <a:pt x="677442" y="141241"/>
                  </a:cubicBezTo>
                  <a:cubicBezTo>
                    <a:pt x="676338" y="101526"/>
                    <a:pt x="799930" y="88268"/>
                    <a:pt x="840749" y="0"/>
                  </a:cubicBezTo>
                  <a:cubicBezTo>
                    <a:pt x="840749" y="0"/>
                    <a:pt x="769751" y="3883"/>
                    <a:pt x="749893" y="2778"/>
                  </a:cubicBezTo>
                  <a:close/>
                </a:path>
              </a:pathLst>
            </a:custGeom>
            <a:solidFill>
              <a:srgbClr val="91AA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211503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97"/>
        <p:cNvGrpSpPr/>
        <p:nvPr/>
      </p:nvGrpSpPr>
      <p:grpSpPr>
        <a:xfrm>
          <a:off x="0" y="0"/>
          <a:ext cx="0" cy="0"/>
          <a:chOff x="0" y="0"/>
          <a:chExt cx="0" cy="0"/>
        </a:xfrm>
      </p:grpSpPr>
      <p:pic>
        <p:nvPicPr>
          <p:cNvPr id="898" name="Google Shape;898;p23"/>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899" name="Google Shape;899;p23"/>
          <p:cNvGrpSpPr/>
          <p:nvPr/>
        </p:nvGrpSpPr>
        <p:grpSpPr>
          <a:xfrm>
            <a:off x="-1982096" y="3807412"/>
            <a:ext cx="16612496" cy="2490421"/>
            <a:chOff x="-1486572" y="2855559"/>
            <a:chExt cx="12459372" cy="1867816"/>
          </a:xfrm>
        </p:grpSpPr>
        <p:grpSp>
          <p:nvGrpSpPr>
            <p:cNvPr id="900" name="Google Shape;900;p23"/>
            <p:cNvGrpSpPr/>
            <p:nvPr/>
          </p:nvGrpSpPr>
          <p:grpSpPr>
            <a:xfrm>
              <a:off x="7941375" y="2855559"/>
              <a:ext cx="3031425" cy="1822800"/>
              <a:chOff x="4604800" y="6934875"/>
              <a:chExt cx="3031425" cy="1822800"/>
            </a:xfrm>
          </p:grpSpPr>
          <p:sp>
            <p:nvSpPr>
              <p:cNvPr id="901" name="Google Shape;901;p23"/>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3"/>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3"/>
              <p:cNvSpPr/>
              <p:nvPr/>
            </p:nvSpPr>
            <p:spPr>
              <a:xfrm>
                <a:off x="4604800" y="7878850"/>
                <a:ext cx="635900" cy="799750"/>
              </a:xfrm>
              <a:custGeom>
                <a:avLst/>
                <a:gdLst/>
                <a:ahLst/>
                <a:cxnLst/>
                <a:rect l="l" t="t" r="r" b="b"/>
                <a:pathLst>
                  <a:path w="25436" h="31990" extrusionOk="0">
                    <a:moveTo>
                      <a:pt x="20374" y="21968"/>
                    </a:moveTo>
                    <a:cubicBezTo>
                      <a:pt x="20374" y="21968"/>
                      <a:pt x="23006" y="23764"/>
                      <a:pt x="25435" y="22524"/>
                    </a:cubicBezTo>
                    <a:cubicBezTo>
                      <a:pt x="20247" y="20171"/>
                      <a:pt x="18248" y="15615"/>
                      <a:pt x="18248" y="15615"/>
                    </a:cubicBezTo>
                    <a:cubicBezTo>
                      <a:pt x="18248" y="15615"/>
                      <a:pt x="20753" y="16273"/>
                      <a:pt x="22145" y="15109"/>
                    </a:cubicBezTo>
                    <a:cubicBezTo>
                      <a:pt x="17818" y="13616"/>
                      <a:pt x="15692" y="9972"/>
                      <a:pt x="15692" y="9972"/>
                    </a:cubicBezTo>
                    <a:cubicBezTo>
                      <a:pt x="15692" y="9972"/>
                      <a:pt x="17590" y="10731"/>
                      <a:pt x="18880" y="9972"/>
                    </a:cubicBezTo>
                    <a:cubicBezTo>
                      <a:pt x="16299" y="8605"/>
                      <a:pt x="15160" y="5821"/>
                      <a:pt x="15160" y="5821"/>
                    </a:cubicBezTo>
                    <a:cubicBezTo>
                      <a:pt x="15160" y="5821"/>
                      <a:pt x="16577" y="6555"/>
                      <a:pt x="17767" y="5821"/>
                    </a:cubicBezTo>
                    <a:cubicBezTo>
                      <a:pt x="14578" y="3746"/>
                      <a:pt x="12705" y="0"/>
                      <a:pt x="12705" y="0"/>
                    </a:cubicBezTo>
                    <a:cubicBezTo>
                      <a:pt x="12705" y="0"/>
                      <a:pt x="10858" y="3721"/>
                      <a:pt x="7644" y="5821"/>
                    </a:cubicBezTo>
                    <a:cubicBezTo>
                      <a:pt x="8859" y="6555"/>
                      <a:pt x="10276" y="5821"/>
                      <a:pt x="10276" y="5821"/>
                    </a:cubicBezTo>
                    <a:cubicBezTo>
                      <a:pt x="10276" y="5821"/>
                      <a:pt x="9112" y="8605"/>
                      <a:pt x="6556" y="9972"/>
                    </a:cubicBezTo>
                    <a:cubicBezTo>
                      <a:pt x="7846" y="10731"/>
                      <a:pt x="9744" y="9972"/>
                      <a:pt x="9744" y="9972"/>
                    </a:cubicBezTo>
                    <a:cubicBezTo>
                      <a:pt x="9744" y="9972"/>
                      <a:pt x="7619" y="13616"/>
                      <a:pt x="3291" y="15109"/>
                    </a:cubicBezTo>
                    <a:cubicBezTo>
                      <a:pt x="4683" y="16273"/>
                      <a:pt x="7188" y="15615"/>
                      <a:pt x="7188" y="15615"/>
                    </a:cubicBezTo>
                    <a:cubicBezTo>
                      <a:pt x="7188" y="15615"/>
                      <a:pt x="5189" y="20171"/>
                      <a:pt x="1" y="22524"/>
                    </a:cubicBezTo>
                    <a:cubicBezTo>
                      <a:pt x="2456" y="23790"/>
                      <a:pt x="5062" y="21968"/>
                      <a:pt x="5062" y="21968"/>
                    </a:cubicBezTo>
                    <a:cubicBezTo>
                      <a:pt x="5062" y="21968"/>
                      <a:pt x="4784" y="24701"/>
                      <a:pt x="1545" y="26649"/>
                    </a:cubicBezTo>
                    <a:cubicBezTo>
                      <a:pt x="5695" y="27307"/>
                      <a:pt x="9643" y="23359"/>
                      <a:pt x="9643" y="23359"/>
                    </a:cubicBezTo>
                    <a:cubicBezTo>
                      <a:pt x="9643" y="23359"/>
                      <a:pt x="9365" y="25359"/>
                      <a:pt x="7492" y="26649"/>
                    </a:cubicBezTo>
                    <a:cubicBezTo>
                      <a:pt x="9238" y="26903"/>
                      <a:pt x="10630" y="26396"/>
                      <a:pt x="11541" y="25865"/>
                    </a:cubicBezTo>
                    <a:cubicBezTo>
                      <a:pt x="11389" y="27662"/>
                      <a:pt x="11010" y="29838"/>
                      <a:pt x="9871" y="31989"/>
                    </a:cubicBezTo>
                    <a:lnTo>
                      <a:pt x="12756" y="31989"/>
                    </a:lnTo>
                    <a:lnTo>
                      <a:pt x="15641" y="31989"/>
                    </a:lnTo>
                    <a:cubicBezTo>
                      <a:pt x="14452" y="29813"/>
                      <a:pt x="14123" y="27662"/>
                      <a:pt x="13945" y="25865"/>
                    </a:cubicBezTo>
                    <a:cubicBezTo>
                      <a:pt x="14882" y="26371"/>
                      <a:pt x="16274" y="26903"/>
                      <a:pt x="17995" y="26649"/>
                    </a:cubicBezTo>
                    <a:cubicBezTo>
                      <a:pt x="16097" y="25384"/>
                      <a:pt x="15844" y="23359"/>
                      <a:pt x="15844" y="23359"/>
                    </a:cubicBezTo>
                    <a:cubicBezTo>
                      <a:pt x="15844" y="23359"/>
                      <a:pt x="19817" y="27307"/>
                      <a:pt x="23942" y="26649"/>
                    </a:cubicBezTo>
                    <a:cubicBezTo>
                      <a:pt x="20703" y="24701"/>
                      <a:pt x="20374" y="21968"/>
                      <a:pt x="20374" y="2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3"/>
              <p:cNvSpPr/>
              <p:nvPr/>
            </p:nvSpPr>
            <p:spPr>
              <a:xfrm>
                <a:off x="4922425" y="7878850"/>
                <a:ext cx="318275" cy="800375"/>
              </a:xfrm>
              <a:custGeom>
                <a:avLst/>
                <a:gdLst/>
                <a:ahLst/>
                <a:cxnLst/>
                <a:rect l="l" t="t" r="r" b="b"/>
                <a:pathLst>
                  <a:path w="12731" h="32015" extrusionOk="0">
                    <a:moveTo>
                      <a:pt x="7669" y="21968"/>
                    </a:moveTo>
                    <a:cubicBezTo>
                      <a:pt x="7669" y="21968"/>
                      <a:pt x="10301" y="23764"/>
                      <a:pt x="12730" y="22524"/>
                    </a:cubicBezTo>
                    <a:cubicBezTo>
                      <a:pt x="7542" y="20171"/>
                      <a:pt x="5543" y="15615"/>
                      <a:pt x="5543" y="15615"/>
                    </a:cubicBezTo>
                    <a:cubicBezTo>
                      <a:pt x="5543" y="15615"/>
                      <a:pt x="8048" y="16273"/>
                      <a:pt x="9440" y="15109"/>
                    </a:cubicBezTo>
                    <a:cubicBezTo>
                      <a:pt x="5113" y="13616"/>
                      <a:pt x="2987" y="9972"/>
                      <a:pt x="2987" y="9972"/>
                    </a:cubicBezTo>
                    <a:cubicBezTo>
                      <a:pt x="2987" y="9972"/>
                      <a:pt x="4885" y="10731"/>
                      <a:pt x="6175" y="9972"/>
                    </a:cubicBezTo>
                    <a:cubicBezTo>
                      <a:pt x="3594" y="8605"/>
                      <a:pt x="2455" y="5821"/>
                      <a:pt x="2455" y="5821"/>
                    </a:cubicBezTo>
                    <a:cubicBezTo>
                      <a:pt x="2455" y="5821"/>
                      <a:pt x="3872" y="6555"/>
                      <a:pt x="5062" y="5821"/>
                    </a:cubicBezTo>
                    <a:cubicBezTo>
                      <a:pt x="1873" y="3746"/>
                      <a:pt x="0" y="0"/>
                      <a:pt x="0" y="0"/>
                    </a:cubicBezTo>
                    <a:lnTo>
                      <a:pt x="0" y="32015"/>
                    </a:lnTo>
                    <a:lnTo>
                      <a:pt x="2885" y="32015"/>
                    </a:lnTo>
                    <a:cubicBezTo>
                      <a:pt x="1721" y="29838"/>
                      <a:pt x="1367" y="27687"/>
                      <a:pt x="1215" y="25890"/>
                    </a:cubicBezTo>
                    <a:cubicBezTo>
                      <a:pt x="2126" y="26396"/>
                      <a:pt x="3518" y="26928"/>
                      <a:pt x="5264" y="26675"/>
                    </a:cubicBezTo>
                    <a:cubicBezTo>
                      <a:pt x="3366" y="25409"/>
                      <a:pt x="3113" y="23385"/>
                      <a:pt x="3113" y="23385"/>
                    </a:cubicBezTo>
                    <a:cubicBezTo>
                      <a:pt x="3113" y="23385"/>
                      <a:pt x="7061" y="27358"/>
                      <a:pt x="11212" y="26675"/>
                    </a:cubicBezTo>
                    <a:cubicBezTo>
                      <a:pt x="7998" y="24701"/>
                      <a:pt x="7669" y="21968"/>
                      <a:pt x="7669" y="21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3"/>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3"/>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3"/>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3"/>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3"/>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3"/>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1" name="Google Shape;911;p23"/>
            <p:cNvGrpSpPr/>
            <p:nvPr/>
          </p:nvGrpSpPr>
          <p:grpSpPr>
            <a:xfrm>
              <a:off x="-1486572" y="3022500"/>
              <a:ext cx="2610300" cy="1700875"/>
              <a:chOff x="287475" y="6926433"/>
              <a:chExt cx="2610300" cy="1700875"/>
            </a:xfrm>
          </p:grpSpPr>
          <p:sp>
            <p:nvSpPr>
              <p:cNvPr id="912" name="Google Shape;912;p23"/>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3"/>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3"/>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3"/>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3"/>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3"/>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3"/>
              <p:cNvSpPr/>
              <p:nvPr/>
            </p:nvSpPr>
            <p:spPr>
              <a:xfrm>
                <a:off x="18386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3"/>
              <p:cNvSpPr/>
              <p:nvPr/>
            </p:nvSpPr>
            <p:spPr>
              <a:xfrm>
                <a:off x="23682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0" name="Google Shape;92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21" name="Google Shape;921;p23"/>
          <p:cNvGrpSpPr/>
          <p:nvPr/>
        </p:nvGrpSpPr>
        <p:grpSpPr>
          <a:xfrm flipH="1">
            <a:off x="523562" y="41861"/>
            <a:ext cx="11447333" cy="2427633"/>
            <a:chOff x="-182354" y="31395"/>
            <a:chExt cx="8585500" cy="1820725"/>
          </a:xfrm>
        </p:grpSpPr>
        <p:grpSp>
          <p:nvGrpSpPr>
            <p:cNvPr id="922" name="Google Shape;922;p23"/>
            <p:cNvGrpSpPr/>
            <p:nvPr/>
          </p:nvGrpSpPr>
          <p:grpSpPr>
            <a:xfrm>
              <a:off x="87871" y="31395"/>
              <a:ext cx="8315275" cy="663750"/>
              <a:chOff x="-1061825" y="-3083175"/>
              <a:chExt cx="8315275" cy="663750"/>
            </a:xfrm>
          </p:grpSpPr>
          <p:sp>
            <p:nvSpPr>
              <p:cNvPr id="923" name="Google Shape;923;p23"/>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3"/>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3"/>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3"/>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3"/>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3"/>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3"/>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3"/>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3"/>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3"/>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3"/>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3"/>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3"/>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3"/>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3"/>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3"/>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3"/>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3"/>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3"/>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3"/>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3"/>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3"/>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3"/>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23"/>
            <p:cNvGrpSpPr/>
            <p:nvPr/>
          </p:nvGrpSpPr>
          <p:grpSpPr>
            <a:xfrm rot="-5400000" flipH="1">
              <a:off x="-272529" y="1516870"/>
              <a:ext cx="425425" cy="245075"/>
              <a:chOff x="-812625" y="-3121700"/>
              <a:chExt cx="425425" cy="245075"/>
            </a:xfrm>
          </p:grpSpPr>
          <p:sp>
            <p:nvSpPr>
              <p:cNvPr id="947" name="Google Shape;947;p23"/>
              <p:cNvSpPr/>
              <p:nvPr/>
            </p:nvSpPr>
            <p:spPr>
              <a:xfrm>
                <a:off x="-420125" y="-31217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3"/>
              <p:cNvSpPr/>
              <p:nvPr/>
            </p:nvSpPr>
            <p:spPr>
              <a:xfrm>
                <a:off x="-812625" y="-2909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49" name="Google Shape;949;p23"/>
          <p:cNvGrpSpPr/>
          <p:nvPr/>
        </p:nvGrpSpPr>
        <p:grpSpPr>
          <a:xfrm flipH="1">
            <a:off x="-97633" y="5972271"/>
            <a:ext cx="12386463" cy="1396439"/>
            <a:chOff x="-73225" y="4479203"/>
            <a:chExt cx="9289847" cy="1047329"/>
          </a:xfrm>
        </p:grpSpPr>
        <p:sp>
          <p:nvSpPr>
            <p:cNvPr id="950" name="Google Shape;950;p23"/>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3"/>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3"/>
          <p:cNvGrpSpPr/>
          <p:nvPr/>
        </p:nvGrpSpPr>
        <p:grpSpPr>
          <a:xfrm>
            <a:off x="-225596" y="-2443616"/>
            <a:ext cx="1709133" cy="11088167"/>
            <a:chOff x="-169197" y="-1832712"/>
            <a:chExt cx="1281850" cy="8316125"/>
          </a:xfrm>
        </p:grpSpPr>
        <p:grpSp>
          <p:nvGrpSpPr>
            <p:cNvPr id="953" name="Google Shape;953;p23"/>
            <p:cNvGrpSpPr/>
            <p:nvPr/>
          </p:nvGrpSpPr>
          <p:grpSpPr>
            <a:xfrm flipH="1">
              <a:off x="-169197" y="-1832712"/>
              <a:ext cx="1281850" cy="8316125"/>
              <a:chOff x="-1634650" y="1732250"/>
              <a:chExt cx="1281850" cy="8316125"/>
            </a:xfrm>
          </p:grpSpPr>
          <p:sp>
            <p:nvSpPr>
              <p:cNvPr id="954" name="Google Shape;954;p23"/>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3"/>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3"/>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3"/>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3"/>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3"/>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3"/>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3"/>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3"/>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3" name="Google Shape;963;p23"/>
            <p:cNvGrpSpPr/>
            <p:nvPr/>
          </p:nvGrpSpPr>
          <p:grpSpPr>
            <a:xfrm flipH="1">
              <a:off x="-78661" y="4421288"/>
              <a:ext cx="365740" cy="641983"/>
              <a:chOff x="-1041200" y="2988050"/>
              <a:chExt cx="365740" cy="641983"/>
            </a:xfrm>
          </p:grpSpPr>
          <p:sp>
            <p:nvSpPr>
              <p:cNvPr id="964" name="Google Shape;964;p23"/>
              <p:cNvSpPr/>
              <p:nvPr/>
            </p:nvSpPr>
            <p:spPr>
              <a:xfrm rot="-359982">
                <a:off x="-949278" y="3459031"/>
                <a:ext cx="266315" cy="157515"/>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3"/>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4704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66"/>
        <p:cNvGrpSpPr/>
        <p:nvPr/>
      </p:nvGrpSpPr>
      <p:grpSpPr>
        <a:xfrm>
          <a:off x="0" y="0"/>
          <a:ext cx="0" cy="0"/>
          <a:chOff x="0" y="0"/>
          <a:chExt cx="0" cy="0"/>
        </a:xfrm>
      </p:grpSpPr>
      <p:pic>
        <p:nvPicPr>
          <p:cNvPr id="967" name="Google Shape;967;p24"/>
          <p:cNvPicPr preferRelativeResize="0"/>
          <p:nvPr/>
        </p:nvPicPr>
        <p:blipFill>
          <a:blip r:embed="rId2">
            <a:alphaModFix amt="85000"/>
          </a:blip>
          <a:stretch>
            <a:fillRect/>
          </a:stretch>
        </p:blipFill>
        <p:spPr>
          <a:xfrm>
            <a:off x="-39066" y="-22234"/>
            <a:ext cx="12270135" cy="6902467"/>
          </a:xfrm>
          <a:prstGeom prst="rect">
            <a:avLst/>
          </a:prstGeom>
          <a:noFill/>
          <a:ln>
            <a:noFill/>
          </a:ln>
        </p:spPr>
      </p:pic>
      <p:sp>
        <p:nvSpPr>
          <p:cNvPr id="968" name="Google Shape;968;p24"/>
          <p:cNvSpPr txBox="1">
            <a:spLocks noGrp="1"/>
          </p:cNvSpPr>
          <p:nvPr>
            <p:ph type="ctrTitle"/>
          </p:nvPr>
        </p:nvSpPr>
        <p:spPr>
          <a:xfrm>
            <a:off x="3176333" y="814200"/>
            <a:ext cx="5839200" cy="140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69" name="Google Shape;969;p24"/>
          <p:cNvSpPr txBox="1">
            <a:spLocks noGrp="1"/>
          </p:cNvSpPr>
          <p:nvPr>
            <p:ph type="subTitle" idx="1"/>
          </p:nvPr>
        </p:nvSpPr>
        <p:spPr>
          <a:xfrm>
            <a:off x="3176467" y="2064000"/>
            <a:ext cx="5839200" cy="13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70" name="Google Shape;970;p24"/>
          <p:cNvSpPr txBox="1"/>
          <p:nvPr/>
        </p:nvSpPr>
        <p:spPr>
          <a:xfrm>
            <a:off x="3989233" y="4446467"/>
            <a:ext cx="42100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333">
                <a:solidFill>
                  <a:schemeClr val="dk1"/>
                </a:solidFill>
                <a:latin typeface="Catamaran"/>
                <a:ea typeface="Catamaran"/>
                <a:cs typeface="Catamaran"/>
                <a:sym typeface="Catamaran"/>
              </a:rPr>
              <a:t>CREDITS: This presentation template was created by </a:t>
            </a:r>
            <a:r>
              <a:rPr lang="en" sz="1333" b="1" u="sng">
                <a:solidFill>
                  <a:schemeClr val="dk1"/>
                </a:solid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333" u="sng">
                <a:solidFill>
                  <a:schemeClr val="dk1"/>
                </a:solidFill>
                <a:latin typeface="Catamaran"/>
                <a:ea typeface="Catamaran"/>
                <a:cs typeface="Catamaran"/>
                <a:sym typeface="Catamaran"/>
              </a:rPr>
              <a:t>,</a:t>
            </a:r>
            <a:r>
              <a:rPr lang="en" sz="1333">
                <a:solidFill>
                  <a:schemeClr val="dk1"/>
                </a:solidFill>
                <a:latin typeface="Catamaran"/>
                <a:ea typeface="Catamaran"/>
                <a:cs typeface="Catamaran"/>
                <a:sym typeface="Catamaran"/>
              </a:rPr>
              <a:t> and includes icons by </a:t>
            </a:r>
            <a:r>
              <a:rPr lang="en" sz="1333" b="1" u="sng">
                <a:solidFill>
                  <a:schemeClr val="dk1"/>
                </a:solid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333">
                <a:solidFill>
                  <a:schemeClr val="dk1"/>
                </a:solidFill>
                <a:latin typeface="Catamaran"/>
                <a:ea typeface="Catamaran"/>
                <a:cs typeface="Catamaran"/>
                <a:sym typeface="Catamaran"/>
              </a:rPr>
              <a:t>, and infographics &amp; images by </a:t>
            </a:r>
            <a:r>
              <a:rPr lang="en" sz="1333" b="1" u="sng">
                <a:solidFill>
                  <a:schemeClr val="dk1"/>
                </a:solid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endParaRPr sz="1333" b="1" u="sng">
              <a:solidFill>
                <a:schemeClr val="dk1"/>
              </a:solidFill>
              <a:latin typeface="Catamaran"/>
              <a:ea typeface="Catamaran"/>
              <a:cs typeface="Catamaran"/>
              <a:sym typeface="Catamaran"/>
            </a:endParaRPr>
          </a:p>
        </p:txBody>
      </p:sp>
      <p:grpSp>
        <p:nvGrpSpPr>
          <p:cNvPr id="971" name="Google Shape;971;p24"/>
          <p:cNvGrpSpPr/>
          <p:nvPr/>
        </p:nvGrpSpPr>
        <p:grpSpPr>
          <a:xfrm>
            <a:off x="644467" y="76434"/>
            <a:ext cx="9776933" cy="2530767"/>
            <a:chOff x="-79250" y="-3468250"/>
            <a:chExt cx="7332700" cy="1898075"/>
          </a:xfrm>
        </p:grpSpPr>
        <p:sp>
          <p:nvSpPr>
            <p:cNvPr id="972" name="Google Shape;972;p24"/>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4"/>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4"/>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4"/>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4"/>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4"/>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4"/>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4"/>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4"/>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4"/>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4"/>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4"/>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4"/>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4"/>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4"/>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4"/>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4"/>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4"/>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4"/>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4"/>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4"/>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4"/>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4"/>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4"/>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4"/>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4"/>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4"/>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4"/>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8293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00"/>
        <p:cNvGrpSpPr/>
        <p:nvPr/>
      </p:nvGrpSpPr>
      <p:grpSpPr>
        <a:xfrm>
          <a:off x="0" y="0"/>
          <a:ext cx="0" cy="0"/>
          <a:chOff x="0" y="0"/>
          <a:chExt cx="0" cy="0"/>
        </a:xfrm>
      </p:grpSpPr>
      <p:pic>
        <p:nvPicPr>
          <p:cNvPr id="1001" name="Google Shape;1001;p25"/>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1002" name="Google Shape;1002;p25"/>
          <p:cNvGrpSpPr/>
          <p:nvPr/>
        </p:nvGrpSpPr>
        <p:grpSpPr>
          <a:xfrm flipH="1">
            <a:off x="218762" y="41861"/>
            <a:ext cx="11188633" cy="2212767"/>
            <a:chOff x="-1061825" y="-3083175"/>
            <a:chExt cx="8391475" cy="1659575"/>
          </a:xfrm>
        </p:grpSpPr>
        <p:sp>
          <p:nvSpPr>
            <p:cNvPr id="1003" name="Google Shape;1003;p25"/>
            <p:cNvSpPr/>
            <p:nvPr/>
          </p:nvSpPr>
          <p:spPr>
            <a:xfrm>
              <a:off x="-106182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5"/>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5"/>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5"/>
            <p:cNvSpPr/>
            <p:nvPr/>
          </p:nvSpPr>
          <p:spPr>
            <a:xfrm>
              <a:off x="7100200" y="-19780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5"/>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5"/>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5"/>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5"/>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5"/>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5"/>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5"/>
            <p:cNvSpPr/>
            <p:nvPr/>
          </p:nvSpPr>
          <p:spPr>
            <a:xfrm>
              <a:off x="6099400" y="-1995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5"/>
            <p:cNvSpPr/>
            <p:nvPr/>
          </p:nvSpPr>
          <p:spPr>
            <a:xfrm>
              <a:off x="-99475" y="-2629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5"/>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5"/>
            <p:cNvSpPr/>
            <p:nvPr/>
          </p:nvSpPr>
          <p:spPr>
            <a:xfrm>
              <a:off x="7068950" y="-14565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5"/>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5"/>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5"/>
            <p:cNvSpPr/>
            <p:nvPr/>
          </p:nvSpPr>
          <p:spPr>
            <a:xfrm>
              <a:off x="-801125" y="-28169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5"/>
            <p:cNvSpPr/>
            <p:nvPr/>
          </p:nvSpPr>
          <p:spPr>
            <a:xfrm>
              <a:off x="254175" y="-19951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5"/>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5"/>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5"/>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5"/>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5"/>
            <p:cNvSpPr/>
            <p:nvPr/>
          </p:nvSpPr>
          <p:spPr>
            <a:xfrm>
              <a:off x="7296100" y="-22944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5"/>
          <p:cNvGrpSpPr/>
          <p:nvPr/>
        </p:nvGrpSpPr>
        <p:grpSpPr>
          <a:xfrm>
            <a:off x="-176896" y="2893012"/>
            <a:ext cx="13486496" cy="2674280"/>
            <a:chOff x="-132672" y="2169759"/>
            <a:chExt cx="10114872" cy="2005710"/>
          </a:xfrm>
        </p:grpSpPr>
        <p:grpSp>
          <p:nvGrpSpPr>
            <p:cNvPr id="1027" name="Google Shape;1027;p25"/>
            <p:cNvGrpSpPr/>
            <p:nvPr/>
          </p:nvGrpSpPr>
          <p:grpSpPr>
            <a:xfrm>
              <a:off x="6645975" y="2169759"/>
              <a:ext cx="3336225" cy="1822800"/>
              <a:chOff x="4300000" y="6934875"/>
              <a:chExt cx="3336225" cy="1822800"/>
            </a:xfrm>
          </p:grpSpPr>
          <p:sp>
            <p:nvSpPr>
              <p:cNvPr id="1028" name="Google Shape;1028;p25"/>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5"/>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5"/>
              <p:cNvSpPr/>
              <p:nvPr/>
            </p:nvSpPr>
            <p:spPr>
              <a:xfrm>
                <a:off x="4300000" y="7878850"/>
                <a:ext cx="635900" cy="799750"/>
              </a:xfrm>
              <a:custGeom>
                <a:avLst/>
                <a:gdLst/>
                <a:ahLst/>
                <a:cxnLst/>
                <a:rect l="l" t="t" r="r" b="b"/>
                <a:pathLst>
                  <a:path w="25436" h="31990" extrusionOk="0">
                    <a:moveTo>
                      <a:pt x="20374" y="21968"/>
                    </a:moveTo>
                    <a:cubicBezTo>
                      <a:pt x="20374" y="21968"/>
                      <a:pt x="23006" y="23764"/>
                      <a:pt x="25435" y="22524"/>
                    </a:cubicBezTo>
                    <a:cubicBezTo>
                      <a:pt x="20247" y="20171"/>
                      <a:pt x="18248" y="15615"/>
                      <a:pt x="18248" y="15615"/>
                    </a:cubicBezTo>
                    <a:cubicBezTo>
                      <a:pt x="18248" y="15615"/>
                      <a:pt x="20753" y="16273"/>
                      <a:pt x="22145" y="15109"/>
                    </a:cubicBezTo>
                    <a:cubicBezTo>
                      <a:pt x="17818" y="13616"/>
                      <a:pt x="15692" y="9972"/>
                      <a:pt x="15692" y="9972"/>
                    </a:cubicBezTo>
                    <a:cubicBezTo>
                      <a:pt x="15692" y="9972"/>
                      <a:pt x="17590" y="10731"/>
                      <a:pt x="18880" y="9972"/>
                    </a:cubicBezTo>
                    <a:cubicBezTo>
                      <a:pt x="16299" y="8605"/>
                      <a:pt x="15160" y="5821"/>
                      <a:pt x="15160" y="5821"/>
                    </a:cubicBezTo>
                    <a:cubicBezTo>
                      <a:pt x="15160" y="5821"/>
                      <a:pt x="16577" y="6555"/>
                      <a:pt x="17767" y="5821"/>
                    </a:cubicBezTo>
                    <a:cubicBezTo>
                      <a:pt x="14578" y="3746"/>
                      <a:pt x="12705" y="0"/>
                      <a:pt x="12705" y="0"/>
                    </a:cubicBezTo>
                    <a:cubicBezTo>
                      <a:pt x="12705" y="0"/>
                      <a:pt x="10858" y="3721"/>
                      <a:pt x="7644" y="5821"/>
                    </a:cubicBezTo>
                    <a:cubicBezTo>
                      <a:pt x="8859" y="6555"/>
                      <a:pt x="10276" y="5821"/>
                      <a:pt x="10276" y="5821"/>
                    </a:cubicBezTo>
                    <a:cubicBezTo>
                      <a:pt x="10276" y="5821"/>
                      <a:pt x="9112" y="8605"/>
                      <a:pt x="6556" y="9972"/>
                    </a:cubicBezTo>
                    <a:cubicBezTo>
                      <a:pt x="7846" y="10731"/>
                      <a:pt x="9744" y="9972"/>
                      <a:pt x="9744" y="9972"/>
                    </a:cubicBezTo>
                    <a:cubicBezTo>
                      <a:pt x="9744" y="9972"/>
                      <a:pt x="7619" y="13616"/>
                      <a:pt x="3291" y="15109"/>
                    </a:cubicBezTo>
                    <a:cubicBezTo>
                      <a:pt x="4683" y="16273"/>
                      <a:pt x="7188" y="15615"/>
                      <a:pt x="7188" y="15615"/>
                    </a:cubicBezTo>
                    <a:cubicBezTo>
                      <a:pt x="7188" y="15615"/>
                      <a:pt x="5189" y="20171"/>
                      <a:pt x="1" y="22524"/>
                    </a:cubicBezTo>
                    <a:cubicBezTo>
                      <a:pt x="2456" y="23790"/>
                      <a:pt x="5062" y="21968"/>
                      <a:pt x="5062" y="21968"/>
                    </a:cubicBezTo>
                    <a:cubicBezTo>
                      <a:pt x="5062" y="21968"/>
                      <a:pt x="4784" y="24701"/>
                      <a:pt x="1545" y="26649"/>
                    </a:cubicBezTo>
                    <a:cubicBezTo>
                      <a:pt x="5695" y="27307"/>
                      <a:pt x="9643" y="23359"/>
                      <a:pt x="9643" y="23359"/>
                    </a:cubicBezTo>
                    <a:cubicBezTo>
                      <a:pt x="9643" y="23359"/>
                      <a:pt x="9365" y="25359"/>
                      <a:pt x="7492" y="26649"/>
                    </a:cubicBezTo>
                    <a:cubicBezTo>
                      <a:pt x="9238" y="26903"/>
                      <a:pt x="10630" y="26396"/>
                      <a:pt x="11541" y="25865"/>
                    </a:cubicBezTo>
                    <a:cubicBezTo>
                      <a:pt x="11389" y="27662"/>
                      <a:pt x="11010" y="29838"/>
                      <a:pt x="9871" y="31989"/>
                    </a:cubicBezTo>
                    <a:lnTo>
                      <a:pt x="12756" y="31989"/>
                    </a:lnTo>
                    <a:lnTo>
                      <a:pt x="15641" y="31989"/>
                    </a:lnTo>
                    <a:cubicBezTo>
                      <a:pt x="14452" y="29813"/>
                      <a:pt x="14123" y="27662"/>
                      <a:pt x="13945" y="25865"/>
                    </a:cubicBezTo>
                    <a:cubicBezTo>
                      <a:pt x="14882" y="26371"/>
                      <a:pt x="16274" y="26903"/>
                      <a:pt x="17995" y="26649"/>
                    </a:cubicBezTo>
                    <a:cubicBezTo>
                      <a:pt x="16097" y="25384"/>
                      <a:pt x="15844" y="23359"/>
                      <a:pt x="15844" y="23359"/>
                    </a:cubicBezTo>
                    <a:cubicBezTo>
                      <a:pt x="15844" y="23359"/>
                      <a:pt x="19817" y="27307"/>
                      <a:pt x="23942" y="26649"/>
                    </a:cubicBezTo>
                    <a:cubicBezTo>
                      <a:pt x="20703" y="24701"/>
                      <a:pt x="20374" y="21968"/>
                      <a:pt x="20374" y="2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5"/>
              <p:cNvSpPr/>
              <p:nvPr/>
            </p:nvSpPr>
            <p:spPr>
              <a:xfrm>
                <a:off x="4617625" y="7878850"/>
                <a:ext cx="318275" cy="800375"/>
              </a:xfrm>
              <a:custGeom>
                <a:avLst/>
                <a:gdLst/>
                <a:ahLst/>
                <a:cxnLst/>
                <a:rect l="l" t="t" r="r" b="b"/>
                <a:pathLst>
                  <a:path w="12731" h="32015" extrusionOk="0">
                    <a:moveTo>
                      <a:pt x="7669" y="21968"/>
                    </a:moveTo>
                    <a:cubicBezTo>
                      <a:pt x="7669" y="21968"/>
                      <a:pt x="10301" y="23764"/>
                      <a:pt x="12730" y="22524"/>
                    </a:cubicBezTo>
                    <a:cubicBezTo>
                      <a:pt x="7542" y="20171"/>
                      <a:pt x="5543" y="15615"/>
                      <a:pt x="5543" y="15615"/>
                    </a:cubicBezTo>
                    <a:cubicBezTo>
                      <a:pt x="5543" y="15615"/>
                      <a:pt x="8048" y="16273"/>
                      <a:pt x="9440" y="15109"/>
                    </a:cubicBezTo>
                    <a:cubicBezTo>
                      <a:pt x="5113" y="13616"/>
                      <a:pt x="2987" y="9972"/>
                      <a:pt x="2987" y="9972"/>
                    </a:cubicBezTo>
                    <a:cubicBezTo>
                      <a:pt x="2987" y="9972"/>
                      <a:pt x="4885" y="10731"/>
                      <a:pt x="6175" y="9972"/>
                    </a:cubicBezTo>
                    <a:cubicBezTo>
                      <a:pt x="3594" y="8605"/>
                      <a:pt x="2455" y="5821"/>
                      <a:pt x="2455" y="5821"/>
                    </a:cubicBezTo>
                    <a:cubicBezTo>
                      <a:pt x="2455" y="5821"/>
                      <a:pt x="3872" y="6555"/>
                      <a:pt x="5062" y="5821"/>
                    </a:cubicBezTo>
                    <a:cubicBezTo>
                      <a:pt x="1873" y="3746"/>
                      <a:pt x="0" y="0"/>
                      <a:pt x="0" y="0"/>
                    </a:cubicBezTo>
                    <a:lnTo>
                      <a:pt x="0" y="32015"/>
                    </a:lnTo>
                    <a:lnTo>
                      <a:pt x="2885" y="32015"/>
                    </a:lnTo>
                    <a:cubicBezTo>
                      <a:pt x="1721" y="29838"/>
                      <a:pt x="1367" y="27687"/>
                      <a:pt x="1215" y="25890"/>
                    </a:cubicBezTo>
                    <a:cubicBezTo>
                      <a:pt x="2126" y="26396"/>
                      <a:pt x="3518" y="26928"/>
                      <a:pt x="5264" y="26675"/>
                    </a:cubicBezTo>
                    <a:cubicBezTo>
                      <a:pt x="3366" y="25409"/>
                      <a:pt x="3113" y="23385"/>
                      <a:pt x="3113" y="23385"/>
                    </a:cubicBezTo>
                    <a:cubicBezTo>
                      <a:pt x="3113" y="23385"/>
                      <a:pt x="7061" y="27358"/>
                      <a:pt x="11212" y="26675"/>
                    </a:cubicBezTo>
                    <a:cubicBezTo>
                      <a:pt x="7998" y="24701"/>
                      <a:pt x="7669" y="21968"/>
                      <a:pt x="7669" y="21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5"/>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5"/>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5"/>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5"/>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5"/>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5"/>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25"/>
            <p:cNvGrpSpPr/>
            <p:nvPr/>
          </p:nvGrpSpPr>
          <p:grpSpPr>
            <a:xfrm>
              <a:off x="-132672" y="2474594"/>
              <a:ext cx="3077875" cy="1700875"/>
              <a:chOff x="287475" y="6926433"/>
              <a:chExt cx="3077875" cy="1700875"/>
            </a:xfrm>
          </p:grpSpPr>
          <p:sp>
            <p:nvSpPr>
              <p:cNvPr id="1039" name="Google Shape;1039;p25"/>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5"/>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5"/>
              <p:cNvSpPr/>
              <p:nvPr/>
            </p:nvSpPr>
            <p:spPr>
              <a:xfrm>
                <a:off x="28528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5"/>
              <p:cNvSpPr/>
              <p:nvPr/>
            </p:nvSpPr>
            <p:spPr>
              <a:xfrm>
                <a:off x="31090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5"/>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5"/>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5"/>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5"/>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5"/>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5"/>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9" name="Google Shape;1049;p25"/>
          <p:cNvGrpSpPr/>
          <p:nvPr/>
        </p:nvGrpSpPr>
        <p:grpSpPr>
          <a:xfrm>
            <a:off x="-97618" y="4957667"/>
            <a:ext cx="12386463" cy="1950333"/>
            <a:chOff x="-73214" y="3718250"/>
            <a:chExt cx="9289847" cy="1462750"/>
          </a:xfrm>
        </p:grpSpPr>
        <p:sp>
          <p:nvSpPr>
            <p:cNvPr id="1050" name="Google Shape;1050;p25"/>
            <p:cNvSpPr/>
            <p:nvPr/>
          </p:nvSpPr>
          <p:spPr>
            <a:xfrm flipH="1">
              <a:off x="-71525" y="3718250"/>
              <a:ext cx="9288158" cy="1199600"/>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chemeClr val="accent2"/>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5"/>
            <p:cNvSpPr/>
            <p:nvPr/>
          </p:nvSpPr>
          <p:spPr>
            <a:xfrm flipH="1">
              <a:off x="-73214" y="4004175"/>
              <a:ext cx="9288737" cy="1176825"/>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chemeClr val="accent1"/>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2" name="Google Shape;1052;p25"/>
          <p:cNvGrpSpPr/>
          <p:nvPr/>
        </p:nvGrpSpPr>
        <p:grpSpPr>
          <a:xfrm>
            <a:off x="9876966" y="-1168183"/>
            <a:ext cx="2961900" cy="11137920"/>
            <a:chOff x="7407724" y="-876137"/>
            <a:chExt cx="2221425" cy="8353440"/>
          </a:xfrm>
        </p:grpSpPr>
        <p:grpSp>
          <p:nvGrpSpPr>
            <p:cNvPr id="1053" name="Google Shape;1053;p25"/>
            <p:cNvGrpSpPr/>
            <p:nvPr/>
          </p:nvGrpSpPr>
          <p:grpSpPr>
            <a:xfrm flipH="1">
              <a:off x="7895749" y="-876137"/>
              <a:ext cx="1281850" cy="8316125"/>
              <a:chOff x="-1634650" y="1732250"/>
              <a:chExt cx="1281850" cy="8316125"/>
            </a:xfrm>
          </p:grpSpPr>
          <p:sp>
            <p:nvSpPr>
              <p:cNvPr id="1054" name="Google Shape;1054;p25"/>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5"/>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5"/>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5"/>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5"/>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5"/>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5"/>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5"/>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5"/>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3" name="Google Shape;1063;p25"/>
            <p:cNvGrpSpPr/>
            <p:nvPr/>
          </p:nvGrpSpPr>
          <p:grpSpPr>
            <a:xfrm flipH="1">
              <a:off x="7407724" y="-834397"/>
              <a:ext cx="2221425" cy="8311700"/>
              <a:chOff x="7734900" y="1657575"/>
              <a:chExt cx="2221425" cy="8311700"/>
            </a:xfrm>
          </p:grpSpPr>
          <p:sp>
            <p:nvSpPr>
              <p:cNvPr id="1064" name="Google Shape;1064;p25"/>
              <p:cNvSpPr/>
              <p:nvPr/>
            </p:nvSpPr>
            <p:spPr>
              <a:xfrm>
                <a:off x="7734900" y="1657575"/>
                <a:ext cx="2221425" cy="8311700"/>
              </a:xfrm>
              <a:custGeom>
                <a:avLst/>
                <a:gdLst/>
                <a:ahLst/>
                <a:cxnLst/>
                <a:rect l="l" t="t" r="r" b="b"/>
                <a:pathLst>
                  <a:path w="88857" h="332468" extrusionOk="0">
                    <a:moveTo>
                      <a:pt x="68458" y="52945"/>
                    </a:moveTo>
                    <a:cubicBezTo>
                      <a:pt x="72330" y="50338"/>
                      <a:pt x="75646" y="46744"/>
                      <a:pt x="78809" y="43252"/>
                    </a:cubicBezTo>
                    <a:cubicBezTo>
                      <a:pt x="79720" y="42240"/>
                      <a:pt x="80657" y="41177"/>
                      <a:pt x="81618" y="40164"/>
                    </a:cubicBezTo>
                    <a:cubicBezTo>
                      <a:pt x="82302" y="39481"/>
                      <a:pt x="83036" y="38696"/>
                      <a:pt x="83643" y="37760"/>
                    </a:cubicBezTo>
                    <a:cubicBezTo>
                      <a:pt x="84250" y="36874"/>
                      <a:pt x="84959" y="36039"/>
                      <a:pt x="85668" y="35204"/>
                    </a:cubicBezTo>
                    <a:cubicBezTo>
                      <a:pt x="86730" y="33939"/>
                      <a:pt x="87869" y="32623"/>
                      <a:pt x="88629" y="31028"/>
                    </a:cubicBezTo>
                    <a:cubicBezTo>
                      <a:pt x="88856" y="30623"/>
                      <a:pt x="88224" y="30117"/>
                      <a:pt x="87667" y="29636"/>
                    </a:cubicBezTo>
                    <a:cubicBezTo>
                      <a:pt x="87287" y="29333"/>
                      <a:pt x="86984" y="29206"/>
                      <a:pt x="86781" y="29231"/>
                    </a:cubicBezTo>
                    <a:cubicBezTo>
                      <a:pt x="86680" y="29231"/>
                      <a:pt x="86604" y="29282"/>
                      <a:pt x="86553" y="29358"/>
                    </a:cubicBezTo>
                    <a:cubicBezTo>
                      <a:pt x="85035" y="31484"/>
                      <a:pt x="83668" y="33331"/>
                      <a:pt x="82378" y="35002"/>
                    </a:cubicBezTo>
                    <a:lnTo>
                      <a:pt x="82302" y="34900"/>
                    </a:lnTo>
                    <a:lnTo>
                      <a:pt x="82251" y="35179"/>
                    </a:lnTo>
                    <a:cubicBezTo>
                      <a:pt x="82099" y="35735"/>
                      <a:pt x="81036" y="36748"/>
                      <a:pt x="80378" y="37431"/>
                    </a:cubicBezTo>
                    <a:lnTo>
                      <a:pt x="79999" y="37811"/>
                    </a:lnTo>
                    <a:cubicBezTo>
                      <a:pt x="80075" y="36419"/>
                      <a:pt x="79113" y="28371"/>
                      <a:pt x="78834" y="28219"/>
                    </a:cubicBezTo>
                    <a:cubicBezTo>
                      <a:pt x="78328" y="27915"/>
                      <a:pt x="77696" y="28118"/>
                      <a:pt x="77063" y="28320"/>
                    </a:cubicBezTo>
                    <a:cubicBezTo>
                      <a:pt x="76835" y="28371"/>
                      <a:pt x="76582" y="28472"/>
                      <a:pt x="76354" y="28497"/>
                    </a:cubicBezTo>
                    <a:lnTo>
                      <a:pt x="76228" y="28523"/>
                    </a:lnTo>
                    <a:lnTo>
                      <a:pt x="76304" y="28649"/>
                    </a:lnTo>
                    <a:cubicBezTo>
                      <a:pt x="76557" y="29358"/>
                      <a:pt x="77443" y="39557"/>
                      <a:pt x="76304" y="41683"/>
                    </a:cubicBezTo>
                    <a:cubicBezTo>
                      <a:pt x="75671" y="42898"/>
                      <a:pt x="74684" y="44087"/>
                      <a:pt x="73292" y="45454"/>
                    </a:cubicBezTo>
                    <a:cubicBezTo>
                      <a:pt x="70989" y="47706"/>
                      <a:pt x="68357" y="49604"/>
                      <a:pt x="65801" y="51426"/>
                    </a:cubicBezTo>
                    <a:cubicBezTo>
                      <a:pt x="63194" y="53299"/>
                      <a:pt x="60537" y="55197"/>
                      <a:pt x="57854" y="56969"/>
                    </a:cubicBezTo>
                    <a:cubicBezTo>
                      <a:pt x="56614" y="57804"/>
                      <a:pt x="55298" y="58538"/>
                      <a:pt x="54058" y="59272"/>
                    </a:cubicBezTo>
                    <a:cubicBezTo>
                      <a:pt x="52894" y="59955"/>
                      <a:pt x="51679" y="60638"/>
                      <a:pt x="50540" y="61397"/>
                    </a:cubicBezTo>
                    <a:cubicBezTo>
                      <a:pt x="50844" y="61018"/>
                      <a:pt x="51122" y="60613"/>
                      <a:pt x="51401" y="60183"/>
                    </a:cubicBezTo>
                    <a:cubicBezTo>
                      <a:pt x="51983" y="59297"/>
                      <a:pt x="52363" y="58512"/>
                      <a:pt x="52641" y="57753"/>
                    </a:cubicBezTo>
                    <a:cubicBezTo>
                      <a:pt x="52919" y="56969"/>
                      <a:pt x="53248" y="56184"/>
                      <a:pt x="53527" y="55374"/>
                    </a:cubicBezTo>
                    <a:cubicBezTo>
                      <a:pt x="54337" y="53172"/>
                      <a:pt x="55222" y="50869"/>
                      <a:pt x="55855" y="48592"/>
                    </a:cubicBezTo>
                    <a:lnTo>
                      <a:pt x="56235" y="47149"/>
                    </a:lnTo>
                    <a:cubicBezTo>
                      <a:pt x="56994" y="44441"/>
                      <a:pt x="57804" y="41632"/>
                      <a:pt x="57576" y="38772"/>
                    </a:cubicBezTo>
                    <a:cubicBezTo>
                      <a:pt x="57551" y="38367"/>
                      <a:pt x="56791" y="38241"/>
                      <a:pt x="56032" y="38114"/>
                    </a:cubicBezTo>
                    <a:cubicBezTo>
                      <a:pt x="55526" y="38013"/>
                      <a:pt x="55197" y="38038"/>
                      <a:pt x="55045" y="38165"/>
                    </a:cubicBezTo>
                    <a:cubicBezTo>
                      <a:pt x="54969" y="38216"/>
                      <a:pt x="54944" y="38266"/>
                      <a:pt x="54944" y="38367"/>
                    </a:cubicBezTo>
                    <a:cubicBezTo>
                      <a:pt x="54919" y="38722"/>
                      <a:pt x="54893" y="39025"/>
                      <a:pt x="54843" y="39380"/>
                    </a:cubicBezTo>
                    <a:cubicBezTo>
                      <a:pt x="54539" y="42594"/>
                      <a:pt x="54159" y="46263"/>
                      <a:pt x="52818" y="49250"/>
                    </a:cubicBezTo>
                    <a:cubicBezTo>
                      <a:pt x="52363" y="50287"/>
                      <a:pt x="52034" y="51426"/>
                      <a:pt x="51730" y="52514"/>
                    </a:cubicBezTo>
                    <a:cubicBezTo>
                      <a:pt x="51274" y="53982"/>
                      <a:pt x="50844" y="55551"/>
                      <a:pt x="49984" y="56867"/>
                    </a:cubicBezTo>
                    <a:cubicBezTo>
                      <a:pt x="47503" y="60714"/>
                      <a:pt x="44846" y="64738"/>
                      <a:pt x="41556" y="68357"/>
                    </a:cubicBezTo>
                    <a:cubicBezTo>
                      <a:pt x="40417" y="69597"/>
                      <a:pt x="39228" y="70787"/>
                      <a:pt x="37988" y="71925"/>
                    </a:cubicBezTo>
                    <a:lnTo>
                      <a:pt x="37861" y="72052"/>
                    </a:lnTo>
                    <a:cubicBezTo>
                      <a:pt x="38089" y="53476"/>
                      <a:pt x="38013" y="34951"/>
                      <a:pt x="37709" y="16375"/>
                    </a:cubicBezTo>
                    <a:cubicBezTo>
                      <a:pt x="37608" y="10959"/>
                      <a:pt x="37684" y="5569"/>
                      <a:pt x="37735" y="153"/>
                    </a:cubicBezTo>
                    <a:lnTo>
                      <a:pt x="27865" y="1"/>
                    </a:lnTo>
                    <a:cubicBezTo>
                      <a:pt x="28345" y="12174"/>
                      <a:pt x="27004" y="24296"/>
                      <a:pt x="27333" y="36469"/>
                    </a:cubicBezTo>
                    <a:cubicBezTo>
                      <a:pt x="27738" y="53780"/>
                      <a:pt x="27561" y="71090"/>
                      <a:pt x="27434" y="88375"/>
                    </a:cubicBezTo>
                    <a:cubicBezTo>
                      <a:pt x="27384" y="93386"/>
                      <a:pt x="27080" y="98397"/>
                      <a:pt x="26751" y="103408"/>
                    </a:cubicBezTo>
                    <a:cubicBezTo>
                      <a:pt x="26700" y="103383"/>
                      <a:pt x="26599" y="103332"/>
                      <a:pt x="26549" y="103307"/>
                    </a:cubicBezTo>
                    <a:cubicBezTo>
                      <a:pt x="25688" y="102902"/>
                      <a:pt x="24828" y="102446"/>
                      <a:pt x="24094" y="101814"/>
                    </a:cubicBezTo>
                    <a:cubicBezTo>
                      <a:pt x="23638" y="101409"/>
                      <a:pt x="23132" y="101029"/>
                      <a:pt x="22626" y="100675"/>
                    </a:cubicBezTo>
                    <a:cubicBezTo>
                      <a:pt x="22322" y="100472"/>
                      <a:pt x="22019" y="100270"/>
                      <a:pt x="21740" y="100042"/>
                    </a:cubicBezTo>
                    <a:cubicBezTo>
                      <a:pt x="21133" y="99587"/>
                      <a:pt x="20601" y="98954"/>
                      <a:pt x="20095" y="98347"/>
                    </a:cubicBezTo>
                    <a:cubicBezTo>
                      <a:pt x="19867" y="98094"/>
                      <a:pt x="19665" y="97840"/>
                      <a:pt x="19462" y="97613"/>
                    </a:cubicBezTo>
                    <a:cubicBezTo>
                      <a:pt x="17893" y="95866"/>
                      <a:pt x="16350" y="94095"/>
                      <a:pt x="14856" y="92323"/>
                    </a:cubicBezTo>
                    <a:cubicBezTo>
                      <a:pt x="13945" y="91235"/>
                      <a:pt x="13009" y="90046"/>
                      <a:pt x="12199" y="88755"/>
                    </a:cubicBezTo>
                    <a:cubicBezTo>
                      <a:pt x="11389" y="87388"/>
                      <a:pt x="11010" y="86098"/>
                      <a:pt x="10681" y="84554"/>
                    </a:cubicBezTo>
                    <a:cubicBezTo>
                      <a:pt x="10554" y="83921"/>
                      <a:pt x="10428" y="83289"/>
                      <a:pt x="10301" y="82631"/>
                    </a:cubicBezTo>
                    <a:cubicBezTo>
                      <a:pt x="10250" y="82200"/>
                      <a:pt x="10149" y="81795"/>
                      <a:pt x="10048" y="81365"/>
                    </a:cubicBezTo>
                    <a:cubicBezTo>
                      <a:pt x="9871" y="80302"/>
                      <a:pt x="9618" y="79239"/>
                      <a:pt x="9339" y="78100"/>
                    </a:cubicBezTo>
                    <a:cubicBezTo>
                      <a:pt x="9213" y="77569"/>
                      <a:pt x="9112" y="77012"/>
                      <a:pt x="9036" y="76481"/>
                    </a:cubicBezTo>
                    <a:cubicBezTo>
                      <a:pt x="9010" y="76202"/>
                      <a:pt x="8960" y="75873"/>
                      <a:pt x="8884" y="75595"/>
                    </a:cubicBezTo>
                    <a:cubicBezTo>
                      <a:pt x="8858" y="75468"/>
                      <a:pt x="8783" y="75367"/>
                      <a:pt x="8707" y="75291"/>
                    </a:cubicBezTo>
                    <a:cubicBezTo>
                      <a:pt x="8504" y="75165"/>
                      <a:pt x="8226" y="75165"/>
                      <a:pt x="7770" y="75241"/>
                    </a:cubicBezTo>
                    <a:cubicBezTo>
                      <a:pt x="6884" y="75468"/>
                      <a:pt x="6733" y="75671"/>
                      <a:pt x="6707" y="75823"/>
                    </a:cubicBezTo>
                    <a:cubicBezTo>
                      <a:pt x="6682" y="75873"/>
                      <a:pt x="6682" y="76000"/>
                      <a:pt x="6834" y="76177"/>
                    </a:cubicBezTo>
                    <a:cubicBezTo>
                      <a:pt x="6960" y="76304"/>
                      <a:pt x="7011" y="76430"/>
                      <a:pt x="7087" y="76582"/>
                    </a:cubicBezTo>
                    <a:cubicBezTo>
                      <a:pt x="7315" y="77215"/>
                      <a:pt x="7365" y="77949"/>
                      <a:pt x="7391" y="78607"/>
                    </a:cubicBezTo>
                    <a:cubicBezTo>
                      <a:pt x="7441" y="79087"/>
                      <a:pt x="7467" y="79594"/>
                      <a:pt x="7593" y="80100"/>
                    </a:cubicBezTo>
                    <a:lnTo>
                      <a:pt x="7871" y="81517"/>
                    </a:lnTo>
                    <a:cubicBezTo>
                      <a:pt x="8150" y="83010"/>
                      <a:pt x="8454" y="84554"/>
                      <a:pt x="8884" y="85996"/>
                    </a:cubicBezTo>
                    <a:cubicBezTo>
                      <a:pt x="8833" y="85845"/>
                      <a:pt x="8757" y="85718"/>
                      <a:pt x="8707" y="85566"/>
                    </a:cubicBezTo>
                    <a:cubicBezTo>
                      <a:pt x="8529" y="85187"/>
                      <a:pt x="8352" y="84807"/>
                      <a:pt x="8099" y="84453"/>
                    </a:cubicBezTo>
                    <a:cubicBezTo>
                      <a:pt x="7618" y="83820"/>
                      <a:pt x="6986" y="83187"/>
                      <a:pt x="6226" y="82656"/>
                    </a:cubicBezTo>
                    <a:cubicBezTo>
                      <a:pt x="5189" y="81897"/>
                      <a:pt x="3569" y="80808"/>
                      <a:pt x="1899" y="80530"/>
                    </a:cubicBezTo>
                    <a:cubicBezTo>
                      <a:pt x="1696" y="80505"/>
                      <a:pt x="1545" y="80429"/>
                      <a:pt x="1393" y="80378"/>
                    </a:cubicBezTo>
                    <a:cubicBezTo>
                      <a:pt x="1291" y="80353"/>
                      <a:pt x="1165" y="80277"/>
                      <a:pt x="1064" y="80252"/>
                    </a:cubicBezTo>
                    <a:cubicBezTo>
                      <a:pt x="861" y="80176"/>
                      <a:pt x="684" y="80403"/>
                      <a:pt x="406" y="81061"/>
                    </a:cubicBezTo>
                    <a:cubicBezTo>
                      <a:pt x="1" y="82048"/>
                      <a:pt x="26" y="82150"/>
                      <a:pt x="153" y="82251"/>
                    </a:cubicBezTo>
                    <a:cubicBezTo>
                      <a:pt x="178" y="82276"/>
                      <a:pt x="279" y="82302"/>
                      <a:pt x="380" y="82200"/>
                    </a:cubicBezTo>
                    <a:cubicBezTo>
                      <a:pt x="735" y="82251"/>
                      <a:pt x="2582" y="83061"/>
                      <a:pt x="3316" y="83440"/>
                    </a:cubicBezTo>
                    <a:cubicBezTo>
                      <a:pt x="4303" y="83972"/>
                      <a:pt x="5417" y="84579"/>
                      <a:pt x="6176" y="85490"/>
                    </a:cubicBezTo>
                    <a:cubicBezTo>
                      <a:pt x="6555" y="85946"/>
                      <a:pt x="6809" y="86477"/>
                      <a:pt x="7087" y="86958"/>
                    </a:cubicBezTo>
                    <a:cubicBezTo>
                      <a:pt x="7239" y="87262"/>
                      <a:pt x="7441" y="87591"/>
                      <a:pt x="7618" y="87895"/>
                    </a:cubicBezTo>
                    <a:cubicBezTo>
                      <a:pt x="8099" y="88654"/>
                      <a:pt x="8757" y="89388"/>
                      <a:pt x="9592" y="90122"/>
                    </a:cubicBezTo>
                    <a:cubicBezTo>
                      <a:pt x="9896" y="90375"/>
                      <a:pt x="10250" y="90628"/>
                      <a:pt x="10554" y="90856"/>
                    </a:cubicBezTo>
                    <a:cubicBezTo>
                      <a:pt x="11010" y="91159"/>
                      <a:pt x="11490" y="91488"/>
                      <a:pt x="11819" y="91868"/>
                    </a:cubicBezTo>
                    <a:cubicBezTo>
                      <a:pt x="13060" y="93159"/>
                      <a:pt x="14325" y="94652"/>
                      <a:pt x="15489" y="96170"/>
                    </a:cubicBezTo>
                    <a:cubicBezTo>
                      <a:pt x="18121" y="99536"/>
                      <a:pt x="21690" y="106698"/>
                      <a:pt x="26574" y="108951"/>
                    </a:cubicBezTo>
                    <a:cubicBezTo>
                      <a:pt x="26169" y="115531"/>
                      <a:pt x="25789" y="118947"/>
                      <a:pt x="26093" y="125527"/>
                    </a:cubicBezTo>
                    <a:cubicBezTo>
                      <a:pt x="26802" y="139978"/>
                      <a:pt x="27105" y="154454"/>
                      <a:pt x="27055" y="168930"/>
                    </a:cubicBezTo>
                    <a:cubicBezTo>
                      <a:pt x="26751" y="168677"/>
                      <a:pt x="26473" y="168449"/>
                      <a:pt x="26194" y="168221"/>
                    </a:cubicBezTo>
                    <a:cubicBezTo>
                      <a:pt x="25941" y="168044"/>
                      <a:pt x="23132" y="165007"/>
                      <a:pt x="22828" y="164450"/>
                    </a:cubicBezTo>
                    <a:cubicBezTo>
                      <a:pt x="22044" y="162982"/>
                      <a:pt x="21158" y="161540"/>
                      <a:pt x="20171" y="160275"/>
                    </a:cubicBezTo>
                    <a:cubicBezTo>
                      <a:pt x="19969" y="159996"/>
                      <a:pt x="19716" y="159718"/>
                      <a:pt x="19488" y="159465"/>
                    </a:cubicBezTo>
                    <a:cubicBezTo>
                      <a:pt x="19285" y="159237"/>
                      <a:pt x="19083" y="158984"/>
                      <a:pt x="18880" y="158756"/>
                    </a:cubicBezTo>
                    <a:lnTo>
                      <a:pt x="18880" y="158478"/>
                    </a:lnTo>
                    <a:cubicBezTo>
                      <a:pt x="18880" y="158301"/>
                      <a:pt x="18880" y="158123"/>
                      <a:pt x="18906" y="157946"/>
                    </a:cubicBezTo>
                    <a:cubicBezTo>
                      <a:pt x="19083" y="157086"/>
                      <a:pt x="19159" y="156327"/>
                      <a:pt x="19159" y="155643"/>
                    </a:cubicBezTo>
                    <a:cubicBezTo>
                      <a:pt x="19159" y="154909"/>
                      <a:pt x="19235" y="154175"/>
                      <a:pt x="19285" y="153441"/>
                    </a:cubicBezTo>
                    <a:cubicBezTo>
                      <a:pt x="19361" y="152758"/>
                      <a:pt x="19412" y="151999"/>
                      <a:pt x="19412" y="151290"/>
                    </a:cubicBezTo>
                    <a:cubicBezTo>
                      <a:pt x="19412" y="150632"/>
                      <a:pt x="19386" y="149974"/>
                      <a:pt x="19361" y="149316"/>
                    </a:cubicBezTo>
                    <a:lnTo>
                      <a:pt x="19361" y="148709"/>
                    </a:lnTo>
                    <a:cubicBezTo>
                      <a:pt x="19361" y="148355"/>
                      <a:pt x="19361" y="147975"/>
                      <a:pt x="19260" y="147621"/>
                    </a:cubicBezTo>
                    <a:cubicBezTo>
                      <a:pt x="19209" y="147342"/>
                      <a:pt x="19209" y="147064"/>
                      <a:pt x="19235" y="146735"/>
                    </a:cubicBezTo>
                    <a:cubicBezTo>
                      <a:pt x="19260" y="146355"/>
                      <a:pt x="19285" y="145950"/>
                      <a:pt x="19108" y="145520"/>
                    </a:cubicBezTo>
                    <a:cubicBezTo>
                      <a:pt x="19032" y="145343"/>
                      <a:pt x="18779" y="145318"/>
                      <a:pt x="18146" y="145267"/>
                    </a:cubicBezTo>
                    <a:cubicBezTo>
                      <a:pt x="17716" y="145216"/>
                      <a:pt x="17590" y="145292"/>
                      <a:pt x="17564" y="145318"/>
                    </a:cubicBezTo>
                    <a:lnTo>
                      <a:pt x="17488" y="145394"/>
                    </a:lnTo>
                    <a:lnTo>
                      <a:pt x="17488" y="145444"/>
                    </a:lnTo>
                    <a:cubicBezTo>
                      <a:pt x="17640" y="148431"/>
                      <a:pt x="17767" y="151113"/>
                      <a:pt x="17590" y="153796"/>
                    </a:cubicBezTo>
                    <a:cubicBezTo>
                      <a:pt x="17564" y="154125"/>
                      <a:pt x="17564" y="154479"/>
                      <a:pt x="17564" y="154808"/>
                    </a:cubicBezTo>
                    <a:cubicBezTo>
                      <a:pt x="17564" y="155491"/>
                      <a:pt x="17514" y="156149"/>
                      <a:pt x="17387" y="156782"/>
                    </a:cubicBezTo>
                    <a:cubicBezTo>
                      <a:pt x="17337" y="156706"/>
                      <a:pt x="17261" y="156630"/>
                      <a:pt x="17210" y="156554"/>
                    </a:cubicBezTo>
                    <a:lnTo>
                      <a:pt x="16552" y="155694"/>
                    </a:lnTo>
                    <a:cubicBezTo>
                      <a:pt x="15034" y="153669"/>
                      <a:pt x="13009" y="152075"/>
                      <a:pt x="11035" y="150455"/>
                    </a:cubicBezTo>
                    <a:cubicBezTo>
                      <a:pt x="10478" y="149974"/>
                      <a:pt x="9871" y="149493"/>
                      <a:pt x="9339" y="149038"/>
                    </a:cubicBezTo>
                    <a:cubicBezTo>
                      <a:pt x="8909" y="148684"/>
                      <a:pt x="8479" y="148304"/>
                      <a:pt x="7973" y="148026"/>
                    </a:cubicBezTo>
                    <a:cubicBezTo>
                      <a:pt x="7467" y="147722"/>
                      <a:pt x="6986" y="147342"/>
                      <a:pt x="6555" y="147013"/>
                    </a:cubicBezTo>
                    <a:cubicBezTo>
                      <a:pt x="5822" y="146457"/>
                      <a:pt x="5088" y="145900"/>
                      <a:pt x="4202" y="145520"/>
                    </a:cubicBezTo>
                    <a:cubicBezTo>
                      <a:pt x="3898" y="145394"/>
                      <a:pt x="3645" y="145773"/>
                      <a:pt x="3392" y="146102"/>
                    </a:cubicBezTo>
                    <a:cubicBezTo>
                      <a:pt x="3215" y="146330"/>
                      <a:pt x="3139" y="146532"/>
                      <a:pt x="3164" y="146684"/>
                    </a:cubicBezTo>
                    <a:cubicBezTo>
                      <a:pt x="3164" y="146735"/>
                      <a:pt x="3215" y="146811"/>
                      <a:pt x="3291" y="146861"/>
                    </a:cubicBezTo>
                    <a:cubicBezTo>
                      <a:pt x="4430" y="147570"/>
                      <a:pt x="5417" y="148228"/>
                      <a:pt x="6328" y="148835"/>
                    </a:cubicBezTo>
                    <a:lnTo>
                      <a:pt x="6176" y="148937"/>
                    </a:lnTo>
                    <a:lnTo>
                      <a:pt x="6581" y="149013"/>
                    </a:lnTo>
                    <a:cubicBezTo>
                      <a:pt x="6859" y="149089"/>
                      <a:pt x="7441" y="149620"/>
                      <a:pt x="7770" y="149949"/>
                    </a:cubicBezTo>
                    <a:lnTo>
                      <a:pt x="7821" y="149974"/>
                    </a:lnTo>
                    <a:cubicBezTo>
                      <a:pt x="7467" y="150000"/>
                      <a:pt x="6809" y="150101"/>
                      <a:pt x="5442" y="150354"/>
                    </a:cubicBezTo>
                    <a:cubicBezTo>
                      <a:pt x="2936" y="150784"/>
                      <a:pt x="2911" y="150885"/>
                      <a:pt x="2886" y="150961"/>
                    </a:cubicBezTo>
                    <a:cubicBezTo>
                      <a:pt x="2709" y="151265"/>
                      <a:pt x="2835" y="151619"/>
                      <a:pt x="2962" y="151974"/>
                    </a:cubicBezTo>
                    <a:cubicBezTo>
                      <a:pt x="3012" y="152100"/>
                      <a:pt x="3063" y="152227"/>
                      <a:pt x="3088" y="152303"/>
                    </a:cubicBezTo>
                    <a:lnTo>
                      <a:pt x="3164" y="152505"/>
                    </a:lnTo>
                    <a:lnTo>
                      <a:pt x="3316" y="152429"/>
                    </a:lnTo>
                    <a:cubicBezTo>
                      <a:pt x="3670" y="152277"/>
                      <a:pt x="9086" y="151518"/>
                      <a:pt x="10174" y="152024"/>
                    </a:cubicBezTo>
                    <a:cubicBezTo>
                      <a:pt x="10858" y="152353"/>
                      <a:pt x="11516" y="152783"/>
                      <a:pt x="12275" y="153492"/>
                    </a:cubicBezTo>
                    <a:cubicBezTo>
                      <a:pt x="13540" y="154631"/>
                      <a:pt x="14603" y="155972"/>
                      <a:pt x="15692" y="157288"/>
                    </a:cubicBezTo>
                    <a:cubicBezTo>
                      <a:pt x="16754" y="158604"/>
                      <a:pt x="17868" y="159971"/>
                      <a:pt x="18880" y="161363"/>
                    </a:cubicBezTo>
                    <a:cubicBezTo>
                      <a:pt x="19361" y="161995"/>
                      <a:pt x="19791" y="162653"/>
                      <a:pt x="20222" y="163337"/>
                    </a:cubicBezTo>
                    <a:lnTo>
                      <a:pt x="21158" y="164754"/>
                    </a:lnTo>
                    <a:cubicBezTo>
                      <a:pt x="21057" y="164678"/>
                      <a:pt x="21006" y="164653"/>
                      <a:pt x="20905" y="164602"/>
                    </a:cubicBezTo>
                    <a:cubicBezTo>
                      <a:pt x="20399" y="164298"/>
                      <a:pt x="19969" y="164121"/>
                      <a:pt x="19538" y="163995"/>
                    </a:cubicBezTo>
                    <a:cubicBezTo>
                      <a:pt x="19108" y="163868"/>
                      <a:pt x="18703" y="163742"/>
                      <a:pt x="18248" y="163590"/>
                    </a:cubicBezTo>
                    <a:cubicBezTo>
                      <a:pt x="17058" y="163210"/>
                      <a:pt x="15793" y="162831"/>
                      <a:pt x="14527" y="162527"/>
                    </a:cubicBezTo>
                    <a:cubicBezTo>
                      <a:pt x="14274" y="162476"/>
                      <a:pt x="14021" y="162451"/>
                      <a:pt x="13768" y="162375"/>
                    </a:cubicBezTo>
                    <a:cubicBezTo>
                      <a:pt x="12275" y="162071"/>
                      <a:pt x="10757" y="161717"/>
                      <a:pt x="9213" y="161945"/>
                    </a:cubicBezTo>
                    <a:cubicBezTo>
                      <a:pt x="8909" y="161970"/>
                      <a:pt x="8858" y="162375"/>
                      <a:pt x="8833" y="162881"/>
                    </a:cubicBezTo>
                    <a:cubicBezTo>
                      <a:pt x="8783" y="163286"/>
                      <a:pt x="8858" y="163413"/>
                      <a:pt x="8909" y="163489"/>
                    </a:cubicBezTo>
                    <a:cubicBezTo>
                      <a:pt x="8960" y="163539"/>
                      <a:pt x="9010" y="163590"/>
                      <a:pt x="9086" y="163590"/>
                    </a:cubicBezTo>
                    <a:lnTo>
                      <a:pt x="9618" y="163615"/>
                    </a:lnTo>
                    <a:cubicBezTo>
                      <a:pt x="11364" y="163666"/>
                      <a:pt x="13313" y="163767"/>
                      <a:pt x="14907" y="164400"/>
                    </a:cubicBezTo>
                    <a:cubicBezTo>
                      <a:pt x="15464" y="164627"/>
                      <a:pt x="16096" y="164779"/>
                      <a:pt x="16679" y="164906"/>
                    </a:cubicBezTo>
                    <a:cubicBezTo>
                      <a:pt x="17488" y="165108"/>
                      <a:pt x="18273" y="165285"/>
                      <a:pt x="19032" y="165690"/>
                    </a:cubicBezTo>
                    <a:cubicBezTo>
                      <a:pt x="21158" y="166905"/>
                      <a:pt x="26473" y="173915"/>
                      <a:pt x="26979" y="174396"/>
                    </a:cubicBezTo>
                    <a:cubicBezTo>
                      <a:pt x="26928" y="180571"/>
                      <a:pt x="26827" y="183608"/>
                      <a:pt x="26599" y="189809"/>
                    </a:cubicBezTo>
                    <a:cubicBezTo>
                      <a:pt x="25992" y="208638"/>
                      <a:pt x="24575" y="227416"/>
                      <a:pt x="24676" y="246270"/>
                    </a:cubicBezTo>
                    <a:cubicBezTo>
                      <a:pt x="24701" y="254900"/>
                      <a:pt x="24144" y="263581"/>
                      <a:pt x="23664" y="272210"/>
                    </a:cubicBezTo>
                    <a:cubicBezTo>
                      <a:pt x="23410" y="276994"/>
                      <a:pt x="24043" y="281726"/>
                      <a:pt x="23790" y="286535"/>
                    </a:cubicBezTo>
                    <a:cubicBezTo>
                      <a:pt x="23765" y="286990"/>
                      <a:pt x="23765" y="287420"/>
                      <a:pt x="23714" y="287901"/>
                    </a:cubicBezTo>
                    <a:cubicBezTo>
                      <a:pt x="23461" y="292912"/>
                      <a:pt x="23284" y="297872"/>
                      <a:pt x="23132" y="302858"/>
                    </a:cubicBezTo>
                    <a:cubicBezTo>
                      <a:pt x="22778" y="312677"/>
                      <a:pt x="22525" y="322522"/>
                      <a:pt x="22196" y="332316"/>
                    </a:cubicBezTo>
                    <a:lnTo>
                      <a:pt x="32572" y="332468"/>
                    </a:lnTo>
                    <a:cubicBezTo>
                      <a:pt x="33812" y="315385"/>
                      <a:pt x="33205" y="298277"/>
                      <a:pt x="34192" y="281169"/>
                    </a:cubicBezTo>
                    <a:cubicBezTo>
                      <a:pt x="34951" y="267933"/>
                      <a:pt x="34698" y="254647"/>
                      <a:pt x="35052" y="241436"/>
                    </a:cubicBezTo>
                    <a:cubicBezTo>
                      <a:pt x="35558" y="222759"/>
                      <a:pt x="35963" y="204082"/>
                      <a:pt x="36950" y="185430"/>
                    </a:cubicBezTo>
                    <a:cubicBezTo>
                      <a:pt x="37633" y="172017"/>
                      <a:pt x="37380" y="161818"/>
                      <a:pt x="37254" y="148431"/>
                    </a:cubicBezTo>
                    <a:cubicBezTo>
                      <a:pt x="37330" y="148329"/>
                      <a:pt x="38620" y="144356"/>
                      <a:pt x="38646" y="144280"/>
                    </a:cubicBezTo>
                    <a:cubicBezTo>
                      <a:pt x="38975" y="143420"/>
                      <a:pt x="39987" y="140737"/>
                      <a:pt x="41101" y="139193"/>
                    </a:cubicBezTo>
                    <a:cubicBezTo>
                      <a:pt x="41759" y="138232"/>
                      <a:pt x="42568" y="136359"/>
                      <a:pt x="43707" y="135220"/>
                    </a:cubicBezTo>
                    <a:cubicBezTo>
                      <a:pt x="44593" y="134359"/>
                      <a:pt x="45555" y="133575"/>
                      <a:pt x="46567" y="132790"/>
                    </a:cubicBezTo>
                    <a:cubicBezTo>
                      <a:pt x="47478" y="132056"/>
                      <a:pt x="48592" y="131474"/>
                      <a:pt x="50009" y="130842"/>
                    </a:cubicBezTo>
                    <a:cubicBezTo>
                      <a:pt x="50616" y="130589"/>
                      <a:pt x="51173" y="130260"/>
                      <a:pt x="51730" y="129981"/>
                    </a:cubicBezTo>
                    <a:cubicBezTo>
                      <a:pt x="52312" y="129652"/>
                      <a:pt x="52945" y="129323"/>
                      <a:pt x="53577" y="129070"/>
                    </a:cubicBezTo>
                    <a:cubicBezTo>
                      <a:pt x="54514" y="128691"/>
                      <a:pt x="55475" y="128387"/>
                      <a:pt x="56437" y="128083"/>
                    </a:cubicBezTo>
                    <a:cubicBezTo>
                      <a:pt x="56943" y="127931"/>
                      <a:pt x="57424" y="127754"/>
                      <a:pt x="57930" y="127602"/>
                    </a:cubicBezTo>
                    <a:cubicBezTo>
                      <a:pt x="59322" y="127121"/>
                      <a:pt x="61549" y="126109"/>
                      <a:pt x="62916" y="125527"/>
                    </a:cubicBezTo>
                    <a:cubicBezTo>
                      <a:pt x="63397" y="125299"/>
                      <a:pt x="63802" y="125097"/>
                      <a:pt x="64004" y="125046"/>
                    </a:cubicBezTo>
                    <a:cubicBezTo>
                      <a:pt x="64257" y="125147"/>
                      <a:pt x="64536" y="125274"/>
                      <a:pt x="64789" y="125350"/>
                    </a:cubicBezTo>
                    <a:lnTo>
                      <a:pt x="64890" y="125401"/>
                    </a:lnTo>
                    <a:cubicBezTo>
                      <a:pt x="65345" y="125552"/>
                      <a:pt x="65852" y="125704"/>
                      <a:pt x="66408" y="125780"/>
                    </a:cubicBezTo>
                    <a:cubicBezTo>
                      <a:pt x="66611" y="125805"/>
                      <a:pt x="66864" y="125856"/>
                      <a:pt x="67092" y="125907"/>
                    </a:cubicBezTo>
                    <a:cubicBezTo>
                      <a:pt x="67319" y="125932"/>
                      <a:pt x="67497" y="125983"/>
                      <a:pt x="67724" y="126033"/>
                    </a:cubicBezTo>
                    <a:cubicBezTo>
                      <a:pt x="68129" y="126084"/>
                      <a:pt x="68585" y="126160"/>
                      <a:pt x="69066" y="126109"/>
                    </a:cubicBezTo>
                    <a:cubicBezTo>
                      <a:pt x="69268" y="126109"/>
                      <a:pt x="69471" y="126109"/>
                      <a:pt x="69698" y="126160"/>
                    </a:cubicBezTo>
                    <a:cubicBezTo>
                      <a:pt x="70027" y="126185"/>
                      <a:pt x="70407" y="126210"/>
                      <a:pt x="70837" y="126109"/>
                    </a:cubicBezTo>
                    <a:cubicBezTo>
                      <a:pt x="70964" y="126084"/>
                      <a:pt x="71116" y="126059"/>
                      <a:pt x="71242" y="125983"/>
                    </a:cubicBezTo>
                    <a:cubicBezTo>
                      <a:pt x="71647" y="125780"/>
                      <a:pt x="72103" y="125704"/>
                      <a:pt x="72558" y="125654"/>
                    </a:cubicBezTo>
                    <a:cubicBezTo>
                      <a:pt x="72786" y="125603"/>
                      <a:pt x="72988" y="125578"/>
                      <a:pt x="73191" y="125527"/>
                    </a:cubicBezTo>
                    <a:cubicBezTo>
                      <a:pt x="73798" y="125350"/>
                      <a:pt x="74380" y="125097"/>
                      <a:pt x="74886" y="124844"/>
                    </a:cubicBezTo>
                    <a:cubicBezTo>
                      <a:pt x="75064" y="124768"/>
                      <a:pt x="75291" y="124667"/>
                      <a:pt x="75469" y="124565"/>
                    </a:cubicBezTo>
                    <a:cubicBezTo>
                      <a:pt x="75595" y="124515"/>
                      <a:pt x="75772" y="124439"/>
                      <a:pt x="75899" y="124388"/>
                    </a:cubicBezTo>
                    <a:cubicBezTo>
                      <a:pt x="76557" y="124085"/>
                      <a:pt x="77189" y="123806"/>
                      <a:pt x="77847" y="123654"/>
                    </a:cubicBezTo>
                    <a:cubicBezTo>
                      <a:pt x="77974" y="123629"/>
                      <a:pt x="78075" y="123578"/>
                      <a:pt x="78202" y="123553"/>
                    </a:cubicBezTo>
                    <a:cubicBezTo>
                      <a:pt x="78632" y="123427"/>
                      <a:pt x="79062" y="123325"/>
                      <a:pt x="79467" y="123376"/>
                    </a:cubicBezTo>
                    <a:cubicBezTo>
                      <a:pt x="80024" y="123401"/>
                      <a:pt x="80631" y="123452"/>
                      <a:pt x="81163" y="123654"/>
                    </a:cubicBezTo>
                    <a:cubicBezTo>
                      <a:pt x="81669" y="123831"/>
                      <a:pt x="82049" y="123173"/>
                      <a:pt x="82175" y="122946"/>
                    </a:cubicBezTo>
                    <a:cubicBezTo>
                      <a:pt x="82428" y="122541"/>
                      <a:pt x="82504" y="122237"/>
                      <a:pt x="82403" y="122009"/>
                    </a:cubicBezTo>
                    <a:cubicBezTo>
                      <a:pt x="82352" y="121883"/>
                      <a:pt x="82251" y="121756"/>
                      <a:pt x="82124" y="121731"/>
                    </a:cubicBezTo>
                    <a:cubicBezTo>
                      <a:pt x="81795" y="121604"/>
                      <a:pt x="81492" y="121503"/>
                      <a:pt x="81036" y="121478"/>
                    </a:cubicBezTo>
                    <a:cubicBezTo>
                      <a:pt x="80252" y="121275"/>
                      <a:pt x="79265" y="121250"/>
                      <a:pt x="78379" y="121402"/>
                    </a:cubicBezTo>
                    <a:cubicBezTo>
                      <a:pt x="77721" y="121528"/>
                      <a:pt x="76936" y="121655"/>
                      <a:pt x="76228" y="121984"/>
                    </a:cubicBezTo>
                    <a:cubicBezTo>
                      <a:pt x="75924" y="122111"/>
                      <a:pt x="75595" y="122237"/>
                      <a:pt x="75291" y="122313"/>
                    </a:cubicBezTo>
                    <a:cubicBezTo>
                      <a:pt x="74937" y="122440"/>
                      <a:pt x="74633" y="122541"/>
                      <a:pt x="74279" y="122693"/>
                    </a:cubicBezTo>
                    <a:cubicBezTo>
                      <a:pt x="74153" y="122769"/>
                      <a:pt x="74026" y="122819"/>
                      <a:pt x="73925" y="122895"/>
                    </a:cubicBezTo>
                    <a:cubicBezTo>
                      <a:pt x="73672" y="123022"/>
                      <a:pt x="73419" y="123148"/>
                      <a:pt x="73166" y="123199"/>
                    </a:cubicBezTo>
                    <a:cubicBezTo>
                      <a:pt x="72988" y="123249"/>
                      <a:pt x="72786" y="123300"/>
                      <a:pt x="72634" y="123325"/>
                    </a:cubicBezTo>
                    <a:cubicBezTo>
                      <a:pt x="72406" y="123376"/>
                      <a:pt x="72153" y="123427"/>
                      <a:pt x="71925" y="123502"/>
                    </a:cubicBezTo>
                    <a:lnTo>
                      <a:pt x="71850" y="123528"/>
                    </a:lnTo>
                    <a:cubicBezTo>
                      <a:pt x="71267" y="123680"/>
                      <a:pt x="70736" y="123806"/>
                      <a:pt x="70230" y="123806"/>
                    </a:cubicBezTo>
                    <a:cubicBezTo>
                      <a:pt x="69521" y="123806"/>
                      <a:pt x="68813" y="123705"/>
                      <a:pt x="68104" y="123578"/>
                    </a:cubicBezTo>
                    <a:cubicBezTo>
                      <a:pt x="67572" y="123452"/>
                      <a:pt x="66864" y="123325"/>
                      <a:pt x="66231" y="123123"/>
                    </a:cubicBezTo>
                    <a:cubicBezTo>
                      <a:pt x="67041" y="122440"/>
                      <a:pt x="67724" y="121731"/>
                      <a:pt x="68357" y="120921"/>
                    </a:cubicBezTo>
                    <a:cubicBezTo>
                      <a:pt x="69015" y="120137"/>
                      <a:pt x="69622" y="119327"/>
                      <a:pt x="70230" y="118492"/>
                    </a:cubicBezTo>
                    <a:cubicBezTo>
                      <a:pt x="70483" y="118137"/>
                      <a:pt x="70761" y="117758"/>
                      <a:pt x="71014" y="117429"/>
                    </a:cubicBezTo>
                    <a:lnTo>
                      <a:pt x="71343" y="116998"/>
                    </a:lnTo>
                    <a:cubicBezTo>
                      <a:pt x="72432" y="115480"/>
                      <a:pt x="73495" y="114088"/>
                      <a:pt x="74886" y="113050"/>
                    </a:cubicBezTo>
                    <a:cubicBezTo>
                      <a:pt x="75317" y="112696"/>
                      <a:pt x="75798" y="112392"/>
                      <a:pt x="76304" y="112038"/>
                    </a:cubicBezTo>
                    <a:cubicBezTo>
                      <a:pt x="76785" y="111734"/>
                      <a:pt x="77291" y="111380"/>
                      <a:pt x="77746" y="111000"/>
                    </a:cubicBezTo>
                    <a:cubicBezTo>
                      <a:pt x="78683" y="110292"/>
                      <a:pt x="79746" y="109457"/>
                      <a:pt x="80581" y="108242"/>
                    </a:cubicBezTo>
                    <a:cubicBezTo>
                      <a:pt x="81112" y="107457"/>
                      <a:pt x="81137" y="106597"/>
                      <a:pt x="80606" y="106116"/>
                    </a:cubicBezTo>
                    <a:cubicBezTo>
                      <a:pt x="80353" y="105914"/>
                      <a:pt x="80075" y="105812"/>
                      <a:pt x="79821" y="105863"/>
                    </a:cubicBezTo>
                    <a:cubicBezTo>
                      <a:pt x="79568" y="105939"/>
                      <a:pt x="79341" y="106116"/>
                      <a:pt x="79189" y="106470"/>
                    </a:cubicBezTo>
                    <a:cubicBezTo>
                      <a:pt x="78860" y="107052"/>
                      <a:pt x="78455" y="107710"/>
                      <a:pt x="77468" y="108571"/>
                    </a:cubicBezTo>
                    <a:cubicBezTo>
                      <a:pt x="76860" y="109077"/>
                      <a:pt x="76177" y="109533"/>
                      <a:pt x="75443" y="110039"/>
                    </a:cubicBezTo>
                    <a:cubicBezTo>
                      <a:pt x="75190" y="110241"/>
                      <a:pt x="74912" y="110418"/>
                      <a:pt x="74659" y="110621"/>
                    </a:cubicBezTo>
                    <a:cubicBezTo>
                      <a:pt x="73520" y="111380"/>
                      <a:pt x="72432" y="112367"/>
                      <a:pt x="71546" y="113329"/>
                    </a:cubicBezTo>
                    <a:cubicBezTo>
                      <a:pt x="70356" y="114695"/>
                      <a:pt x="69319" y="116113"/>
                      <a:pt x="68332" y="117505"/>
                    </a:cubicBezTo>
                    <a:cubicBezTo>
                      <a:pt x="68053" y="117884"/>
                      <a:pt x="67800" y="118264"/>
                      <a:pt x="67497" y="118643"/>
                    </a:cubicBezTo>
                    <a:cubicBezTo>
                      <a:pt x="66839" y="119580"/>
                      <a:pt x="66155" y="120364"/>
                      <a:pt x="65396" y="120997"/>
                    </a:cubicBezTo>
                    <a:cubicBezTo>
                      <a:pt x="64637" y="121680"/>
                      <a:pt x="63751" y="122262"/>
                      <a:pt x="62891" y="122870"/>
                    </a:cubicBezTo>
                    <a:cubicBezTo>
                      <a:pt x="61600" y="123680"/>
                      <a:pt x="60385" y="124312"/>
                      <a:pt x="59246" y="124717"/>
                    </a:cubicBezTo>
                    <a:cubicBezTo>
                      <a:pt x="58487" y="125021"/>
                      <a:pt x="57702" y="125274"/>
                      <a:pt x="56943" y="125527"/>
                    </a:cubicBezTo>
                    <a:cubicBezTo>
                      <a:pt x="56311" y="125704"/>
                      <a:pt x="55678" y="125932"/>
                      <a:pt x="55045" y="126160"/>
                    </a:cubicBezTo>
                    <a:cubicBezTo>
                      <a:pt x="54083" y="126489"/>
                      <a:pt x="53274" y="126818"/>
                      <a:pt x="52514" y="127096"/>
                    </a:cubicBezTo>
                    <a:lnTo>
                      <a:pt x="52692" y="126539"/>
                    </a:lnTo>
                    <a:cubicBezTo>
                      <a:pt x="52818" y="126160"/>
                      <a:pt x="52945" y="125780"/>
                      <a:pt x="53071" y="125426"/>
                    </a:cubicBezTo>
                    <a:cubicBezTo>
                      <a:pt x="53198" y="125097"/>
                      <a:pt x="53299" y="124793"/>
                      <a:pt x="53400" y="124464"/>
                    </a:cubicBezTo>
                    <a:cubicBezTo>
                      <a:pt x="53577" y="123831"/>
                      <a:pt x="53805" y="123173"/>
                      <a:pt x="53932" y="122490"/>
                    </a:cubicBezTo>
                    <a:cubicBezTo>
                      <a:pt x="54033" y="122060"/>
                      <a:pt x="54159" y="121680"/>
                      <a:pt x="54286" y="121275"/>
                    </a:cubicBezTo>
                    <a:cubicBezTo>
                      <a:pt x="54438" y="120845"/>
                      <a:pt x="54590" y="120364"/>
                      <a:pt x="54666" y="119883"/>
                    </a:cubicBezTo>
                    <a:lnTo>
                      <a:pt x="54691" y="119757"/>
                    </a:lnTo>
                    <a:cubicBezTo>
                      <a:pt x="54716" y="119605"/>
                      <a:pt x="54767" y="119453"/>
                      <a:pt x="54767" y="119276"/>
                    </a:cubicBezTo>
                    <a:cubicBezTo>
                      <a:pt x="54792" y="118466"/>
                      <a:pt x="55020" y="117732"/>
                      <a:pt x="55298" y="116922"/>
                    </a:cubicBezTo>
                    <a:cubicBezTo>
                      <a:pt x="55399" y="116669"/>
                      <a:pt x="55450" y="116416"/>
                      <a:pt x="55551" y="116163"/>
                    </a:cubicBezTo>
                    <a:cubicBezTo>
                      <a:pt x="55804" y="115303"/>
                      <a:pt x="55956" y="114442"/>
                      <a:pt x="56108" y="113632"/>
                    </a:cubicBezTo>
                    <a:cubicBezTo>
                      <a:pt x="56209" y="113177"/>
                      <a:pt x="56285" y="112721"/>
                      <a:pt x="56412" y="112266"/>
                    </a:cubicBezTo>
                    <a:cubicBezTo>
                      <a:pt x="56462" y="111962"/>
                      <a:pt x="56564" y="111608"/>
                      <a:pt x="56614" y="111279"/>
                    </a:cubicBezTo>
                    <a:cubicBezTo>
                      <a:pt x="56842" y="110216"/>
                      <a:pt x="57095" y="109077"/>
                      <a:pt x="57424" y="107989"/>
                    </a:cubicBezTo>
                    <a:cubicBezTo>
                      <a:pt x="57551" y="107584"/>
                      <a:pt x="57627" y="107179"/>
                      <a:pt x="57728" y="106774"/>
                    </a:cubicBezTo>
                    <a:cubicBezTo>
                      <a:pt x="57854" y="106167"/>
                      <a:pt x="58006" y="105559"/>
                      <a:pt x="58209" y="105003"/>
                    </a:cubicBezTo>
                    <a:cubicBezTo>
                      <a:pt x="58588" y="103914"/>
                      <a:pt x="58841" y="102801"/>
                      <a:pt x="59094" y="101738"/>
                    </a:cubicBezTo>
                    <a:lnTo>
                      <a:pt x="59145" y="101459"/>
                    </a:lnTo>
                    <a:cubicBezTo>
                      <a:pt x="59272" y="100928"/>
                      <a:pt x="58993" y="100472"/>
                      <a:pt x="58436" y="100219"/>
                    </a:cubicBezTo>
                    <a:cubicBezTo>
                      <a:pt x="58057" y="100068"/>
                      <a:pt x="57728" y="100017"/>
                      <a:pt x="57500" y="100143"/>
                    </a:cubicBezTo>
                    <a:cubicBezTo>
                      <a:pt x="57373" y="100219"/>
                      <a:pt x="57222" y="100346"/>
                      <a:pt x="57196" y="100599"/>
                    </a:cubicBezTo>
                    <a:cubicBezTo>
                      <a:pt x="57120" y="100877"/>
                      <a:pt x="57070" y="101206"/>
                      <a:pt x="56969" y="101586"/>
                    </a:cubicBezTo>
                    <a:lnTo>
                      <a:pt x="56842" y="102117"/>
                    </a:lnTo>
                    <a:lnTo>
                      <a:pt x="55804" y="105787"/>
                    </a:lnTo>
                    <a:cubicBezTo>
                      <a:pt x="55728" y="106065"/>
                      <a:pt x="55653" y="106344"/>
                      <a:pt x="55551" y="106648"/>
                    </a:cubicBezTo>
                    <a:cubicBezTo>
                      <a:pt x="55324" y="107432"/>
                      <a:pt x="55070" y="108242"/>
                      <a:pt x="54919" y="109077"/>
                    </a:cubicBezTo>
                    <a:cubicBezTo>
                      <a:pt x="54792" y="109634"/>
                      <a:pt x="54640" y="110241"/>
                      <a:pt x="54514" y="110773"/>
                    </a:cubicBezTo>
                    <a:cubicBezTo>
                      <a:pt x="54337" y="111329"/>
                      <a:pt x="54210" y="111861"/>
                      <a:pt x="54083" y="112392"/>
                    </a:cubicBezTo>
                    <a:cubicBezTo>
                      <a:pt x="54033" y="112645"/>
                      <a:pt x="54008" y="112899"/>
                      <a:pt x="53957" y="113152"/>
                    </a:cubicBezTo>
                    <a:cubicBezTo>
                      <a:pt x="53881" y="113632"/>
                      <a:pt x="53805" y="114063"/>
                      <a:pt x="53679" y="114518"/>
                    </a:cubicBezTo>
                    <a:cubicBezTo>
                      <a:pt x="53628" y="114771"/>
                      <a:pt x="53527" y="114999"/>
                      <a:pt x="53451" y="115252"/>
                    </a:cubicBezTo>
                    <a:cubicBezTo>
                      <a:pt x="53299" y="115708"/>
                      <a:pt x="53147" y="116189"/>
                      <a:pt x="53046" y="116695"/>
                    </a:cubicBezTo>
                    <a:lnTo>
                      <a:pt x="52894" y="117353"/>
                    </a:lnTo>
                    <a:cubicBezTo>
                      <a:pt x="52666" y="118238"/>
                      <a:pt x="52489" y="119200"/>
                      <a:pt x="52185" y="120086"/>
                    </a:cubicBezTo>
                    <a:lnTo>
                      <a:pt x="51983" y="120820"/>
                    </a:lnTo>
                    <a:cubicBezTo>
                      <a:pt x="51654" y="121857"/>
                      <a:pt x="51350" y="122895"/>
                      <a:pt x="50996" y="123933"/>
                    </a:cubicBezTo>
                    <a:cubicBezTo>
                      <a:pt x="50616" y="125021"/>
                      <a:pt x="50211" y="126160"/>
                      <a:pt x="49705" y="127223"/>
                    </a:cubicBezTo>
                    <a:cubicBezTo>
                      <a:pt x="49655" y="127324"/>
                      <a:pt x="49604" y="127425"/>
                      <a:pt x="49579" y="127501"/>
                    </a:cubicBezTo>
                    <a:cubicBezTo>
                      <a:pt x="49376" y="127957"/>
                      <a:pt x="49199" y="128362"/>
                      <a:pt x="48895" y="128691"/>
                    </a:cubicBezTo>
                    <a:cubicBezTo>
                      <a:pt x="48870" y="128716"/>
                      <a:pt x="48819" y="128716"/>
                      <a:pt x="48769" y="128741"/>
                    </a:cubicBezTo>
                    <a:cubicBezTo>
                      <a:pt x="48693" y="128792"/>
                      <a:pt x="48617" y="128817"/>
                      <a:pt x="48516" y="128868"/>
                    </a:cubicBezTo>
                    <a:cubicBezTo>
                      <a:pt x="45985" y="130133"/>
                      <a:pt x="43657" y="131854"/>
                      <a:pt x="41607" y="133904"/>
                    </a:cubicBezTo>
                    <a:cubicBezTo>
                      <a:pt x="40038" y="135448"/>
                      <a:pt x="38620" y="137295"/>
                      <a:pt x="37330" y="139446"/>
                    </a:cubicBezTo>
                    <a:cubicBezTo>
                      <a:pt x="37254" y="128286"/>
                      <a:pt x="37355" y="117150"/>
                      <a:pt x="37178" y="105964"/>
                    </a:cubicBezTo>
                    <a:cubicBezTo>
                      <a:pt x="37001" y="95791"/>
                      <a:pt x="37684" y="91918"/>
                      <a:pt x="37836" y="81770"/>
                    </a:cubicBezTo>
                    <a:cubicBezTo>
                      <a:pt x="38064" y="81593"/>
                      <a:pt x="50616" y="64333"/>
                      <a:pt x="51679" y="63827"/>
                    </a:cubicBezTo>
                    <a:cubicBezTo>
                      <a:pt x="54539" y="62536"/>
                      <a:pt x="57247" y="61018"/>
                      <a:pt x="59752" y="59347"/>
                    </a:cubicBezTo>
                    <a:cubicBezTo>
                      <a:pt x="60284" y="58968"/>
                      <a:pt x="60841" y="58563"/>
                      <a:pt x="61347" y="58133"/>
                    </a:cubicBezTo>
                    <a:cubicBezTo>
                      <a:pt x="61802" y="57753"/>
                      <a:pt x="62283" y="57374"/>
                      <a:pt x="62789" y="57045"/>
                    </a:cubicBezTo>
                    <a:lnTo>
                      <a:pt x="62815" y="57045"/>
                    </a:lnTo>
                    <a:cubicBezTo>
                      <a:pt x="63017" y="57070"/>
                      <a:pt x="63194" y="57070"/>
                      <a:pt x="63397" y="57095"/>
                    </a:cubicBezTo>
                    <a:cubicBezTo>
                      <a:pt x="63726" y="57120"/>
                      <a:pt x="64080" y="57171"/>
                      <a:pt x="64434" y="57222"/>
                    </a:cubicBezTo>
                    <a:cubicBezTo>
                      <a:pt x="65978" y="57627"/>
                      <a:pt x="67370" y="57854"/>
                      <a:pt x="68686" y="57905"/>
                    </a:cubicBezTo>
                    <a:cubicBezTo>
                      <a:pt x="70027" y="57981"/>
                      <a:pt x="71419" y="58209"/>
                      <a:pt x="72761" y="58386"/>
                    </a:cubicBezTo>
                    <a:cubicBezTo>
                      <a:pt x="74051" y="58588"/>
                      <a:pt x="75418" y="58765"/>
                      <a:pt x="76785" y="58867"/>
                    </a:cubicBezTo>
                    <a:cubicBezTo>
                      <a:pt x="77999" y="58917"/>
                      <a:pt x="79239" y="58968"/>
                      <a:pt x="80479" y="58968"/>
                    </a:cubicBezTo>
                    <a:cubicBezTo>
                      <a:pt x="80834" y="58968"/>
                      <a:pt x="81213" y="58968"/>
                      <a:pt x="81593" y="58993"/>
                    </a:cubicBezTo>
                    <a:cubicBezTo>
                      <a:pt x="82251" y="59018"/>
                      <a:pt x="82909" y="59094"/>
                      <a:pt x="83542" y="58968"/>
                    </a:cubicBezTo>
                    <a:cubicBezTo>
                      <a:pt x="84124" y="58867"/>
                      <a:pt x="84655" y="58917"/>
                      <a:pt x="85263" y="58993"/>
                    </a:cubicBezTo>
                    <a:cubicBezTo>
                      <a:pt x="85946" y="59094"/>
                      <a:pt x="86705" y="59196"/>
                      <a:pt x="87464" y="58943"/>
                    </a:cubicBezTo>
                    <a:cubicBezTo>
                      <a:pt x="87692" y="58867"/>
                      <a:pt x="87793" y="58386"/>
                      <a:pt x="87945" y="57348"/>
                    </a:cubicBezTo>
                    <a:cubicBezTo>
                      <a:pt x="88072" y="56488"/>
                      <a:pt x="87945" y="56412"/>
                      <a:pt x="87920" y="56336"/>
                    </a:cubicBezTo>
                    <a:cubicBezTo>
                      <a:pt x="87869" y="56311"/>
                      <a:pt x="87844" y="56285"/>
                      <a:pt x="87793" y="56285"/>
                    </a:cubicBezTo>
                    <a:cubicBezTo>
                      <a:pt x="82226" y="56235"/>
                      <a:pt x="77189" y="56184"/>
                      <a:pt x="72153" y="55577"/>
                    </a:cubicBezTo>
                    <a:cubicBezTo>
                      <a:pt x="71546" y="55526"/>
                      <a:pt x="70913" y="55450"/>
                      <a:pt x="70280" y="55425"/>
                    </a:cubicBezTo>
                    <a:cubicBezTo>
                      <a:pt x="68939" y="55324"/>
                      <a:pt x="67497" y="55197"/>
                      <a:pt x="66231" y="54817"/>
                    </a:cubicBezTo>
                    <a:cubicBezTo>
                      <a:pt x="66484" y="54640"/>
                      <a:pt x="66737" y="54463"/>
                      <a:pt x="66990" y="54286"/>
                    </a:cubicBezTo>
                    <a:cubicBezTo>
                      <a:pt x="67345" y="53704"/>
                      <a:pt x="67876" y="53324"/>
                      <a:pt x="68458" y="529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5"/>
              <p:cNvSpPr/>
              <p:nvPr/>
            </p:nvSpPr>
            <p:spPr>
              <a:xfrm>
                <a:off x="8413150" y="6286375"/>
                <a:ext cx="199325" cy="111375"/>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5"/>
              <p:cNvSpPr/>
              <p:nvPr/>
            </p:nvSpPr>
            <p:spPr>
              <a:xfrm>
                <a:off x="8468200" y="5096950"/>
                <a:ext cx="183500" cy="65775"/>
              </a:xfrm>
              <a:custGeom>
                <a:avLst/>
                <a:gdLst/>
                <a:ahLst/>
                <a:cxnLst/>
                <a:rect l="l" t="t" r="r" b="b"/>
                <a:pathLst>
                  <a:path w="7340" h="2631" extrusionOk="0">
                    <a:moveTo>
                      <a:pt x="3735" y="0"/>
                    </a:moveTo>
                    <a:cubicBezTo>
                      <a:pt x="2716" y="0"/>
                      <a:pt x="1474" y="92"/>
                      <a:pt x="0" y="353"/>
                    </a:cubicBezTo>
                    <a:cubicBezTo>
                      <a:pt x="6074" y="1011"/>
                      <a:pt x="7289" y="2631"/>
                      <a:pt x="7289" y="2631"/>
                    </a:cubicBezTo>
                    <a:lnTo>
                      <a:pt x="7340" y="530"/>
                    </a:lnTo>
                    <a:cubicBezTo>
                      <a:pt x="7340" y="530"/>
                      <a:pt x="6180" y="0"/>
                      <a:pt x="3735"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5"/>
              <p:cNvSpPr/>
              <p:nvPr/>
            </p:nvSpPr>
            <p:spPr>
              <a:xfrm>
                <a:off x="8424550" y="3993025"/>
                <a:ext cx="158200" cy="87800"/>
              </a:xfrm>
              <a:custGeom>
                <a:avLst/>
                <a:gdLst/>
                <a:ahLst/>
                <a:cxnLst/>
                <a:rect l="l" t="t" r="r" b="b"/>
                <a:pathLst>
                  <a:path w="6328" h="3512" extrusionOk="0">
                    <a:moveTo>
                      <a:pt x="2726" y="0"/>
                    </a:moveTo>
                    <a:cubicBezTo>
                      <a:pt x="974" y="0"/>
                      <a:pt x="127" y="601"/>
                      <a:pt x="127" y="601"/>
                    </a:cubicBezTo>
                    <a:lnTo>
                      <a:pt x="0" y="3511"/>
                    </a:lnTo>
                    <a:cubicBezTo>
                      <a:pt x="0" y="3511"/>
                      <a:pt x="1164" y="1335"/>
                      <a:pt x="6327" y="702"/>
                    </a:cubicBezTo>
                    <a:cubicBezTo>
                      <a:pt x="4862" y="173"/>
                      <a:pt x="3664" y="0"/>
                      <a:pt x="272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5"/>
              <p:cNvSpPr/>
              <p:nvPr/>
            </p:nvSpPr>
            <p:spPr>
              <a:xfrm>
                <a:off x="8509325" y="3207025"/>
                <a:ext cx="147450" cy="115825"/>
              </a:xfrm>
              <a:custGeom>
                <a:avLst/>
                <a:gdLst/>
                <a:ahLst/>
                <a:cxnLst/>
                <a:rect l="l" t="t" r="r" b="b"/>
                <a:pathLst>
                  <a:path w="5898" h="4633" extrusionOk="0">
                    <a:moveTo>
                      <a:pt x="4550" y="1"/>
                    </a:moveTo>
                    <a:cubicBezTo>
                      <a:pt x="3588" y="1"/>
                      <a:pt x="2087" y="178"/>
                      <a:pt x="0" y="913"/>
                    </a:cubicBezTo>
                    <a:cubicBezTo>
                      <a:pt x="4758" y="2659"/>
                      <a:pt x="5897" y="4633"/>
                      <a:pt x="5897" y="4633"/>
                    </a:cubicBezTo>
                    <a:lnTo>
                      <a:pt x="5872" y="153"/>
                    </a:lnTo>
                    <a:cubicBezTo>
                      <a:pt x="5872" y="153"/>
                      <a:pt x="5444" y="1"/>
                      <a:pt x="45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5"/>
              <p:cNvSpPr/>
              <p:nvPr/>
            </p:nvSpPr>
            <p:spPr>
              <a:xfrm>
                <a:off x="8464400" y="6972175"/>
                <a:ext cx="148075" cy="116475"/>
              </a:xfrm>
              <a:custGeom>
                <a:avLst/>
                <a:gdLst/>
                <a:ahLst/>
                <a:cxnLst/>
                <a:rect l="l" t="t" r="r" b="b"/>
                <a:pathLst>
                  <a:path w="5923" h="4659" extrusionOk="0">
                    <a:moveTo>
                      <a:pt x="4582" y="1"/>
                    </a:moveTo>
                    <a:cubicBezTo>
                      <a:pt x="3620" y="1"/>
                      <a:pt x="2113" y="178"/>
                      <a:pt x="1" y="913"/>
                    </a:cubicBezTo>
                    <a:cubicBezTo>
                      <a:pt x="4784" y="2659"/>
                      <a:pt x="5923" y="4658"/>
                      <a:pt x="5923" y="4658"/>
                    </a:cubicBezTo>
                    <a:lnTo>
                      <a:pt x="5897" y="153"/>
                    </a:lnTo>
                    <a:cubicBezTo>
                      <a:pt x="5897" y="153"/>
                      <a:pt x="5475" y="1"/>
                      <a:pt x="45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5"/>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71" name="Google Shape;1071;p25"/>
          <p:cNvGrpSpPr/>
          <p:nvPr/>
        </p:nvGrpSpPr>
        <p:grpSpPr>
          <a:xfrm>
            <a:off x="-1020749" y="-3089633"/>
            <a:ext cx="3848500" cy="13516684"/>
            <a:chOff x="-765562" y="-2317225"/>
            <a:chExt cx="2886375" cy="10137513"/>
          </a:xfrm>
        </p:grpSpPr>
        <p:grpSp>
          <p:nvGrpSpPr>
            <p:cNvPr id="1072" name="Google Shape;1072;p25"/>
            <p:cNvGrpSpPr/>
            <p:nvPr/>
          </p:nvGrpSpPr>
          <p:grpSpPr>
            <a:xfrm flipH="1">
              <a:off x="-765562" y="-503437"/>
              <a:ext cx="2886375" cy="8323725"/>
              <a:chOff x="14558525" y="-1271775"/>
              <a:chExt cx="2886375" cy="8323725"/>
            </a:xfrm>
          </p:grpSpPr>
          <p:sp>
            <p:nvSpPr>
              <p:cNvPr id="1073" name="Google Shape;1073;p25"/>
              <p:cNvSpPr/>
              <p:nvPr/>
            </p:nvSpPr>
            <p:spPr>
              <a:xfrm>
                <a:off x="14558525" y="-1271775"/>
                <a:ext cx="2886375" cy="8323725"/>
              </a:xfrm>
              <a:custGeom>
                <a:avLst/>
                <a:gdLst/>
                <a:ahLst/>
                <a:cxnLst/>
                <a:rect l="l" t="t" r="r" b="b"/>
                <a:pathLst>
                  <a:path w="115455" h="332949" extrusionOk="0">
                    <a:moveTo>
                      <a:pt x="115176" y="19690"/>
                    </a:moveTo>
                    <a:cubicBezTo>
                      <a:pt x="115125" y="19563"/>
                      <a:pt x="108469" y="17539"/>
                      <a:pt x="108039" y="17665"/>
                    </a:cubicBezTo>
                    <a:cubicBezTo>
                      <a:pt x="107963" y="17716"/>
                      <a:pt x="107912" y="17716"/>
                      <a:pt x="107836" y="17665"/>
                    </a:cubicBezTo>
                    <a:cubicBezTo>
                      <a:pt x="108191" y="17488"/>
                      <a:pt x="109735" y="16147"/>
                      <a:pt x="110393" y="16096"/>
                    </a:cubicBezTo>
                    <a:lnTo>
                      <a:pt x="110393" y="16096"/>
                    </a:lnTo>
                    <a:cubicBezTo>
                      <a:pt x="112012" y="15210"/>
                      <a:pt x="113657" y="14350"/>
                      <a:pt x="115302" y="13565"/>
                    </a:cubicBezTo>
                    <a:cubicBezTo>
                      <a:pt x="115454" y="13489"/>
                      <a:pt x="115403" y="13211"/>
                      <a:pt x="115176" y="12831"/>
                    </a:cubicBezTo>
                    <a:cubicBezTo>
                      <a:pt x="114897" y="12351"/>
                      <a:pt x="114619" y="11895"/>
                      <a:pt x="114366" y="11946"/>
                    </a:cubicBezTo>
                    <a:cubicBezTo>
                      <a:pt x="112265" y="12578"/>
                      <a:pt x="110620" y="13970"/>
                      <a:pt x="108672" y="14881"/>
                    </a:cubicBezTo>
                    <a:cubicBezTo>
                      <a:pt x="107938" y="15210"/>
                      <a:pt x="107280" y="15641"/>
                      <a:pt x="106596" y="16096"/>
                    </a:cubicBezTo>
                    <a:cubicBezTo>
                      <a:pt x="102775" y="18677"/>
                      <a:pt x="98548" y="21056"/>
                      <a:pt x="95385" y="24473"/>
                    </a:cubicBezTo>
                    <a:cubicBezTo>
                      <a:pt x="94803" y="25080"/>
                      <a:pt x="94246" y="25637"/>
                      <a:pt x="93689" y="26219"/>
                    </a:cubicBezTo>
                    <a:lnTo>
                      <a:pt x="93689" y="26194"/>
                    </a:lnTo>
                    <a:cubicBezTo>
                      <a:pt x="93487" y="24675"/>
                      <a:pt x="93765" y="22980"/>
                      <a:pt x="93816" y="21436"/>
                    </a:cubicBezTo>
                    <a:cubicBezTo>
                      <a:pt x="93993" y="17412"/>
                      <a:pt x="94575" y="13489"/>
                      <a:pt x="95208" y="9541"/>
                    </a:cubicBezTo>
                    <a:cubicBezTo>
                      <a:pt x="95208" y="9440"/>
                      <a:pt x="94955" y="9415"/>
                      <a:pt x="94525" y="9415"/>
                    </a:cubicBezTo>
                    <a:cubicBezTo>
                      <a:pt x="93993" y="9415"/>
                      <a:pt x="93411" y="9390"/>
                      <a:pt x="93360" y="9516"/>
                    </a:cubicBezTo>
                    <a:cubicBezTo>
                      <a:pt x="92854" y="10503"/>
                      <a:pt x="93183" y="11465"/>
                      <a:pt x="92854" y="12452"/>
                    </a:cubicBezTo>
                    <a:cubicBezTo>
                      <a:pt x="92601" y="13160"/>
                      <a:pt x="92626" y="14046"/>
                      <a:pt x="92475" y="14780"/>
                    </a:cubicBezTo>
                    <a:cubicBezTo>
                      <a:pt x="92297" y="15691"/>
                      <a:pt x="92171" y="16628"/>
                      <a:pt x="92095" y="17564"/>
                    </a:cubicBezTo>
                    <a:cubicBezTo>
                      <a:pt x="91867" y="19639"/>
                      <a:pt x="92019" y="21740"/>
                      <a:pt x="91791" y="23790"/>
                    </a:cubicBezTo>
                    <a:cubicBezTo>
                      <a:pt x="91665" y="24853"/>
                      <a:pt x="91715" y="25966"/>
                      <a:pt x="91791" y="27080"/>
                    </a:cubicBezTo>
                    <a:cubicBezTo>
                      <a:pt x="91842" y="27485"/>
                      <a:pt x="91766" y="27889"/>
                      <a:pt x="91741" y="28345"/>
                    </a:cubicBezTo>
                    <a:lnTo>
                      <a:pt x="91741" y="28370"/>
                    </a:lnTo>
                    <a:cubicBezTo>
                      <a:pt x="91032" y="29079"/>
                      <a:pt x="90248" y="29712"/>
                      <a:pt x="89590" y="30420"/>
                    </a:cubicBezTo>
                    <a:cubicBezTo>
                      <a:pt x="87970" y="32141"/>
                      <a:pt x="86527" y="34014"/>
                      <a:pt x="85211" y="35963"/>
                    </a:cubicBezTo>
                    <a:cubicBezTo>
                      <a:pt x="84933" y="36368"/>
                      <a:pt x="83490" y="37734"/>
                      <a:pt x="82124" y="38949"/>
                    </a:cubicBezTo>
                    <a:cubicBezTo>
                      <a:pt x="82276" y="31660"/>
                      <a:pt x="82402" y="24397"/>
                      <a:pt x="82503" y="17134"/>
                    </a:cubicBezTo>
                    <a:cubicBezTo>
                      <a:pt x="82554" y="11743"/>
                      <a:pt x="82807" y="6327"/>
                      <a:pt x="83035" y="937"/>
                    </a:cubicBezTo>
                    <a:lnTo>
                      <a:pt x="67673" y="0"/>
                    </a:lnTo>
                    <a:cubicBezTo>
                      <a:pt x="67875" y="12173"/>
                      <a:pt x="65851" y="24220"/>
                      <a:pt x="65851" y="36443"/>
                    </a:cubicBezTo>
                    <a:cubicBezTo>
                      <a:pt x="65851" y="42011"/>
                      <a:pt x="65775" y="47604"/>
                      <a:pt x="65648" y="53172"/>
                    </a:cubicBezTo>
                    <a:cubicBezTo>
                      <a:pt x="64560" y="51856"/>
                      <a:pt x="63320" y="50540"/>
                      <a:pt x="61928" y="49350"/>
                    </a:cubicBezTo>
                    <a:cubicBezTo>
                      <a:pt x="60587" y="48186"/>
                      <a:pt x="59195" y="47123"/>
                      <a:pt x="57727" y="46212"/>
                    </a:cubicBezTo>
                    <a:cubicBezTo>
                      <a:pt x="56310" y="45301"/>
                      <a:pt x="54791" y="44466"/>
                      <a:pt x="53248" y="43783"/>
                    </a:cubicBezTo>
                    <a:cubicBezTo>
                      <a:pt x="51020" y="42720"/>
                      <a:pt x="48844" y="41657"/>
                      <a:pt x="46718" y="40619"/>
                    </a:cubicBezTo>
                    <a:lnTo>
                      <a:pt x="44263" y="39379"/>
                    </a:lnTo>
                    <a:lnTo>
                      <a:pt x="44137" y="39303"/>
                    </a:lnTo>
                    <a:cubicBezTo>
                      <a:pt x="43403" y="38974"/>
                      <a:pt x="42644" y="38595"/>
                      <a:pt x="41910" y="38215"/>
                    </a:cubicBezTo>
                    <a:cubicBezTo>
                      <a:pt x="41910" y="38164"/>
                      <a:pt x="41884" y="38164"/>
                      <a:pt x="41884" y="38139"/>
                    </a:cubicBezTo>
                    <a:lnTo>
                      <a:pt x="41859" y="38114"/>
                    </a:lnTo>
                    <a:cubicBezTo>
                      <a:pt x="41404" y="37405"/>
                      <a:pt x="41024" y="36595"/>
                      <a:pt x="40746" y="35988"/>
                    </a:cubicBezTo>
                    <a:cubicBezTo>
                      <a:pt x="40417" y="35229"/>
                      <a:pt x="40163" y="34419"/>
                      <a:pt x="39910" y="33558"/>
                    </a:cubicBezTo>
                    <a:cubicBezTo>
                      <a:pt x="39759" y="32976"/>
                      <a:pt x="39581" y="32420"/>
                      <a:pt x="39379" y="31812"/>
                    </a:cubicBezTo>
                    <a:cubicBezTo>
                      <a:pt x="39101" y="31028"/>
                      <a:pt x="38949" y="30192"/>
                      <a:pt x="38772" y="29307"/>
                    </a:cubicBezTo>
                    <a:cubicBezTo>
                      <a:pt x="38645" y="28649"/>
                      <a:pt x="38518" y="27965"/>
                      <a:pt x="38341" y="27257"/>
                    </a:cubicBezTo>
                    <a:cubicBezTo>
                      <a:pt x="38240" y="26902"/>
                      <a:pt x="38114" y="26573"/>
                      <a:pt x="38012" y="26219"/>
                    </a:cubicBezTo>
                    <a:cubicBezTo>
                      <a:pt x="37835" y="25586"/>
                      <a:pt x="37633" y="24979"/>
                      <a:pt x="37557" y="24372"/>
                    </a:cubicBezTo>
                    <a:cubicBezTo>
                      <a:pt x="37481" y="24068"/>
                      <a:pt x="37456" y="23739"/>
                      <a:pt x="37430" y="23435"/>
                    </a:cubicBezTo>
                    <a:cubicBezTo>
                      <a:pt x="37329" y="22701"/>
                      <a:pt x="37202" y="21917"/>
                      <a:pt x="37000" y="21183"/>
                    </a:cubicBezTo>
                    <a:cubicBezTo>
                      <a:pt x="36848" y="20525"/>
                      <a:pt x="36671" y="19892"/>
                      <a:pt x="36469" y="19260"/>
                    </a:cubicBezTo>
                    <a:cubicBezTo>
                      <a:pt x="36215" y="18348"/>
                      <a:pt x="35937" y="17387"/>
                      <a:pt x="35735" y="16450"/>
                    </a:cubicBezTo>
                    <a:cubicBezTo>
                      <a:pt x="35304" y="14552"/>
                      <a:pt x="34773" y="12680"/>
                      <a:pt x="34216" y="10832"/>
                    </a:cubicBezTo>
                    <a:lnTo>
                      <a:pt x="34216" y="10807"/>
                    </a:lnTo>
                    <a:cubicBezTo>
                      <a:pt x="33963" y="9946"/>
                      <a:pt x="33685" y="9061"/>
                      <a:pt x="33406" y="8251"/>
                    </a:cubicBezTo>
                    <a:cubicBezTo>
                      <a:pt x="33153" y="7491"/>
                      <a:pt x="32900" y="6707"/>
                      <a:pt x="32647" y="5897"/>
                    </a:cubicBezTo>
                    <a:cubicBezTo>
                      <a:pt x="32571" y="5644"/>
                      <a:pt x="32495" y="5442"/>
                      <a:pt x="32394" y="5188"/>
                    </a:cubicBezTo>
                    <a:cubicBezTo>
                      <a:pt x="32166" y="4581"/>
                      <a:pt x="31989" y="4050"/>
                      <a:pt x="31989" y="3468"/>
                    </a:cubicBezTo>
                    <a:lnTo>
                      <a:pt x="31989" y="3442"/>
                    </a:lnTo>
                    <a:cubicBezTo>
                      <a:pt x="31989" y="3240"/>
                      <a:pt x="31989" y="2835"/>
                      <a:pt x="31660" y="2531"/>
                    </a:cubicBezTo>
                    <a:cubicBezTo>
                      <a:pt x="31407" y="2303"/>
                      <a:pt x="31053" y="2202"/>
                      <a:pt x="30597" y="2227"/>
                    </a:cubicBezTo>
                    <a:lnTo>
                      <a:pt x="30395" y="2227"/>
                    </a:lnTo>
                    <a:cubicBezTo>
                      <a:pt x="29585" y="2303"/>
                      <a:pt x="28648" y="2354"/>
                      <a:pt x="27763" y="2734"/>
                    </a:cubicBezTo>
                    <a:cubicBezTo>
                      <a:pt x="27079" y="3037"/>
                      <a:pt x="26801" y="3493"/>
                      <a:pt x="26978" y="4176"/>
                    </a:cubicBezTo>
                    <a:lnTo>
                      <a:pt x="27054" y="4455"/>
                    </a:lnTo>
                    <a:cubicBezTo>
                      <a:pt x="27206" y="5062"/>
                      <a:pt x="27358" y="5695"/>
                      <a:pt x="27560" y="6277"/>
                    </a:cubicBezTo>
                    <a:lnTo>
                      <a:pt x="27737" y="6859"/>
                    </a:lnTo>
                    <a:cubicBezTo>
                      <a:pt x="28066" y="7795"/>
                      <a:pt x="28345" y="8782"/>
                      <a:pt x="28775" y="9744"/>
                    </a:cubicBezTo>
                    <a:cubicBezTo>
                      <a:pt x="29079" y="10377"/>
                      <a:pt x="29256" y="11009"/>
                      <a:pt x="29458" y="11667"/>
                    </a:cubicBezTo>
                    <a:cubicBezTo>
                      <a:pt x="29534" y="11946"/>
                      <a:pt x="29635" y="12224"/>
                      <a:pt x="29711" y="12528"/>
                    </a:cubicBezTo>
                    <a:lnTo>
                      <a:pt x="29863" y="13059"/>
                    </a:lnTo>
                    <a:cubicBezTo>
                      <a:pt x="30091" y="13742"/>
                      <a:pt x="30344" y="14476"/>
                      <a:pt x="30622" y="15210"/>
                    </a:cubicBezTo>
                    <a:cubicBezTo>
                      <a:pt x="30850" y="15742"/>
                      <a:pt x="30977" y="16324"/>
                      <a:pt x="31103" y="16957"/>
                    </a:cubicBezTo>
                    <a:cubicBezTo>
                      <a:pt x="31230" y="17539"/>
                      <a:pt x="31356" y="18171"/>
                      <a:pt x="31559" y="18779"/>
                    </a:cubicBezTo>
                    <a:lnTo>
                      <a:pt x="31635" y="18931"/>
                    </a:lnTo>
                    <a:cubicBezTo>
                      <a:pt x="31685" y="19158"/>
                      <a:pt x="31787" y="19386"/>
                      <a:pt x="31938" y="19614"/>
                    </a:cubicBezTo>
                    <a:cubicBezTo>
                      <a:pt x="32546" y="20576"/>
                      <a:pt x="32672" y="21664"/>
                      <a:pt x="32824" y="22828"/>
                    </a:cubicBezTo>
                    <a:cubicBezTo>
                      <a:pt x="32875" y="23157"/>
                      <a:pt x="32925" y="23486"/>
                      <a:pt x="32951" y="23815"/>
                    </a:cubicBezTo>
                    <a:cubicBezTo>
                      <a:pt x="33153" y="25004"/>
                      <a:pt x="33508" y="26194"/>
                      <a:pt x="33837" y="27333"/>
                    </a:cubicBezTo>
                    <a:cubicBezTo>
                      <a:pt x="34039" y="27965"/>
                      <a:pt x="34216" y="28598"/>
                      <a:pt x="34393" y="29231"/>
                    </a:cubicBezTo>
                    <a:cubicBezTo>
                      <a:pt x="34773" y="30673"/>
                      <a:pt x="35178" y="32141"/>
                      <a:pt x="35608" y="33609"/>
                    </a:cubicBezTo>
                    <a:cubicBezTo>
                      <a:pt x="35406" y="33407"/>
                      <a:pt x="35178" y="33204"/>
                      <a:pt x="34925" y="32976"/>
                    </a:cubicBezTo>
                    <a:lnTo>
                      <a:pt x="34191" y="32293"/>
                    </a:lnTo>
                    <a:cubicBezTo>
                      <a:pt x="31787" y="30066"/>
                      <a:pt x="29408" y="27636"/>
                      <a:pt x="27181" y="25080"/>
                    </a:cubicBezTo>
                    <a:cubicBezTo>
                      <a:pt x="24549" y="22094"/>
                      <a:pt x="21689" y="18981"/>
                      <a:pt x="18576" y="16197"/>
                    </a:cubicBezTo>
                    <a:cubicBezTo>
                      <a:pt x="15564" y="13489"/>
                      <a:pt x="12426" y="11313"/>
                      <a:pt x="9237" y="9693"/>
                    </a:cubicBezTo>
                    <a:cubicBezTo>
                      <a:pt x="8099" y="9136"/>
                      <a:pt x="6934" y="8656"/>
                      <a:pt x="5745" y="8225"/>
                    </a:cubicBezTo>
                    <a:cubicBezTo>
                      <a:pt x="5062" y="7972"/>
                      <a:pt x="4353" y="7669"/>
                      <a:pt x="3670" y="7390"/>
                    </a:cubicBezTo>
                    <a:cubicBezTo>
                      <a:pt x="3214" y="7162"/>
                      <a:pt x="1898" y="6530"/>
                      <a:pt x="1139" y="7719"/>
                    </a:cubicBezTo>
                    <a:cubicBezTo>
                      <a:pt x="633" y="8478"/>
                      <a:pt x="0" y="9390"/>
                      <a:pt x="51" y="10579"/>
                    </a:cubicBezTo>
                    <a:cubicBezTo>
                      <a:pt x="127" y="11667"/>
                      <a:pt x="1063" y="11895"/>
                      <a:pt x="1443" y="11971"/>
                    </a:cubicBezTo>
                    <a:cubicBezTo>
                      <a:pt x="2708" y="12325"/>
                      <a:pt x="3948" y="12781"/>
                      <a:pt x="5315" y="13338"/>
                    </a:cubicBezTo>
                    <a:cubicBezTo>
                      <a:pt x="7441" y="14223"/>
                      <a:pt x="9490" y="15489"/>
                      <a:pt x="11414" y="16703"/>
                    </a:cubicBezTo>
                    <a:cubicBezTo>
                      <a:pt x="13059" y="17741"/>
                      <a:pt x="14552" y="19032"/>
                      <a:pt x="16070" y="20398"/>
                    </a:cubicBezTo>
                    <a:cubicBezTo>
                      <a:pt x="16982" y="21208"/>
                      <a:pt x="17867" y="22069"/>
                      <a:pt x="18753" y="22904"/>
                    </a:cubicBezTo>
                    <a:cubicBezTo>
                      <a:pt x="19234" y="23359"/>
                      <a:pt x="19740" y="23815"/>
                      <a:pt x="20221" y="24296"/>
                    </a:cubicBezTo>
                    <a:cubicBezTo>
                      <a:pt x="21157" y="25182"/>
                      <a:pt x="22043" y="26219"/>
                      <a:pt x="22904" y="27206"/>
                    </a:cubicBezTo>
                    <a:cubicBezTo>
                      <a:pt x="23688" y="28143"/>
                      <a:pt x="24549" y="29104"/>
                      <a:pt x="25460" y="29990"/>
                    </a:cubicBezTo>
                    <a:lnTo>
                      <a:pt x="25662" y="30167"/>
                    </a:lnTo>
                    <a:cubicBezTo>
                      <a:pt x="25966" y="30496"/>
                      <a:pt x="26320" y="30825"/>
                      <a:pt x="26700" y="31154"/>
                    </a:cubicBezTo>
                    <a:cubicBezTo>
                      <a:pt x="28092" y="32268"/>
                      <a:pt x="29281" y="33482"/>
                      <a:pt x="30597" y="34824"/>
                    </a:cubicBezTo>
                    <a:cubicBezTo>
                      <a:pt x="31559" y="35836"/>
                      <a:pt x="32622" y="36874"/>
                      <a:pt x="33710" y="37861"/>
                    </a:cubicBezTo>
                    <a:cubicBezTo>
                      <a:pt x="35203" y="39151"/>
                      <a:pt x="36848" y="40316"/>
                      <a:pt x="38645" y="41378"/>
                    </a:cubicBezTo>
                    <a:cubicBezTo>
                      <a:pt x="38873" y="41505"/>
                      <a:pt x="39126" y="41632"/>
                      <a:pt x="39354" y="41758"/>
                    </a:cubicBezTo>
                    <a:lnTo>
                      <a:pt x="39404" y="41783"/>
                    </a:lnTo>
                    <a:cubicBezTo>
                      <a:pt x="40214" y="42644"/>
                      <a:pt x="42441" y="43909"/>
                      <a:pt x="43428" y="43935"/>
                    </a:cubicBezTo>
                    <a:lnTo>
                      <a:pt x="43656" y="43935"/>
                    </a:lnTo>
                    <a:lnTo>
                      <a:pt x="43909" y="44061"/>
                    </a:lnTo>
                    <a:cubicBezTo>
                      <a:pt x="45048" y="44593"/>
                      <a:pt x="46212" y="45124"/>
                      <a:pt x="47326" y="45630"/>
                    </a:cubicBezTo>
                    <a:cubicBezTo>
                      <a:pt x="50135" y="46896"/>
                      <a:pt x="52817" y="48110"/>
                      <a:pt x="55298" y="49679"/>
                    </a:cubicBezTo>
                    <a:cubicBezTo>
                      <a:pt x="57474" y="51046"/>
                      <a:pt x="59979" y="52767"/>
                      <a:pt x="61852" y="55045"/>
                    </a:cubicBezTo>
                    <a:cubicBezTo>
                      <a:pt x="63497" y="57095"/>
                      <a:pt x="64636" y="59018"/>
                      <a:pt x="65319" y="60891"/>
                    </a:cubicBezTo>
                    <a:cubicBezTo>
                      <a:pt x="65041" y="70052"/>
                      <a:pt x="64636" y="79264"/>
                      <a:pt x="64282" y="88451"/>
                    </a:cubicBezTo>
                    <a:cubicBezTo>
                      <a:pt x="63801" y="100801"/>
                      <a:pt x="61169" y="113075"/>
                      <a:pt x="61523" y="125476"/>
                    </a:cubicBezTo>
                    <a:cubicBezTo>
                      <a:pt x="62131" y="146937"/>
                      <a:pt x="61726" y="168347"/>
                      <a:pt x="60233" y="189732"/>
                    </a:cubicBezTo>
                    <a:cubicBezTo>
                      <a:pt x="58891" y="208536"/>
                      <a:pt x="56563" y="227213"/>
                      <a:pt x="56057" y="246067"/>
                    </a:cubicBezTo>
                    <a:cubicBezTo>
                      <a:pt x="55829" y="254722"/>
                      <a:pt x="54842" y="263352"/>
                      <a:pt x="54007" y="271957"/>
                    </a:cubicBezTo>
                    <a:cubicBezTo>
                      <a:pt x="53526" y="276689"/>
                      <a:pt x="54159" y="281523"/>
                      <a:pt x="53703" y="286281"/>
                    </a:cubicBezTo>
                    <a:cubicBezTo>
                      <a:pt x="53678" y="286736"/>
                      <a:pt x="53627" y="287167"/>
                      <a:pt x="53577" y="287622"/>
                    </a:cubicBezTo>
                    <a:cubicBezTo>
                      <a:pt x="53146" y="292583"/>
                      <a:pt x="52741" y="297543"/>
                      <a:pt x="52362" y="302554"/>
                    </a:cubicBezTo>
                    <a:cubicBezTo>
                      <a:pt x="51628" y="312348"/>
                      <a:pt x="50995" y="322167"/>
                      <a:pt x="50337" y="331961"/>
                    </a:cubicBezTo>
                    <a:lnTo>
                      <a:pt x="66332" y="332948"/>
                    </a:lnTo>
                    <a:cubicBezTo>
                      <a:pt x="68382" y="315942"/>
                      <a:pt x="68204" y="298783"/>
                      <a:pt x="69900" y="281726"/>
                    </a:cubicBezTo>
                    <a:cubicBezTo>
                      <a:pt x="71241" y="268566"/>
                      <a:pt x="71368" y="255254"/>
                      <a:pt x="72203" y="242043"/>
                    </a:cubicBezTo>
                    <a:cubicBezTo>
                      <a:pt x="73443" y="223391"/>
                      <a:pt x="74531" y="204740"/>
                      <a:pt x="76303" y="186164"/>
                    </a:cubicBezTo>
                    <a:cubicBezTo>
                      <a:pt x="77594" y="172548"/>
                      <a:pt x="77695" y="158983"/>
                      <a:pt x="77948" y="145393"/>
                    </a:cubicBezTo>
                    <a:cubicBezTo>
                      <a:pt x="78150" y="132511"/>
                      <a:pt x="78758" y="119630"/>
                      <a:pt x="78884" y="106748"/>
                    </a:cubicBezTo>
                    <a:cubicBezTo>
                      <a:pt x="78986" y="96499"/>
                      <a:pt x="80175" y="86325"/>
                      <a:pt x="80656" y="76101"/>
                    </a:cubicBezTo>
                    <a:cubicBezTo>
                      <a:pt x="81238" y="64737"/>
                      <a:pt x="81618" y="53400"/>
                      <a:pt x="81896" y="42036"/>
                    </a:cubicBezTo>
                    <a:cubicBezTo>
                      <a:pt x="84452" y="40518"/>
                      <a:pt x="87211" y="39278"/>
                      <a:pt x="89919" y="38088"/>
                    </a:cubicBezTo>
                    <a:cubicBezTo>
                      <a:pt x="91867" y="37228"/>
                      <a:pt x="94018" y="37405"/>
                      <a:pt x="96043" y="36848"/>
                    </a:cubicBezTo>
                    <a:cubicBezTo>
                      <a:pt x="98700" y="36114"/>
                      <a:pt x="101838" y="36393"/>
                      <a:pt x="104546" y="36570"/>
                    </a:cubicBezTo>
                    <a:cubicBezTo>
                      <a:pt x="104673" y="36570"/>
                      <a:pt x="104774" y="36317"/>
                      <a:pt x="104774" y="35861"/>
                    </a:cubicBezTo>
                    <a:cubicBezTo>
                      <a:pt x="104774" y="35330"/>
                      <a:pt x="104774" y="34748"/>
                      <a:pt x="104521" y="34697"/>
                    </a:cubicBezTo>
                    <a:cubicBezTo>
                      <a:pt x="102041" y="34090"/>
                      <a:pt x="99409" y="34545"/>
                      <a:pt x="96954" y="34798"/>
                    </a:cubicBezTo>
                    <a:cubicBezTo>
                      <a:pt x="94525" y="35052"/>
                      <a:pt x="92044" y="35634"/>
                      <a:pt x="89615" y="36089"/>
                    </a:cubicBezTo>
                    <a:cubicBezTo>
                      <a:pt x="88906" y="36216"/>
                      <a:pt x="88274" y="36443"/>
                      <a:pt x="87616" y="36722"/>
                    </a:cubicBezTo>
                    <a:cubicBezTo>
                      <a:pt x="87109" y="36950"/>
                      <a:pt x="86629" y="37203"/>
                      <a:pt x="86173" y="37456"/>
                    </a:cubicBezTo>
                    <a:cubicBezTo>
                      <a:pt x="87767" y="35710"/>
                      <a:pt x="89134" y="33811"/>
                      <a:pt x="90754" y="32065"/>
                    </a:cubicBezTo>
                    <a:cubicBezTo>
                      <a:pt x="92424" y="30243"/>
                      <a:pt x="94170" y="28497"/>
                      <a:pt x="95942" y="26725"/>
                    </a:cubicBezTo>
                    <a:cubicBezTo>
                      <a:pt x="97688" y="24979"/>
                      <a:pt x="99409" y="23233"/>
                      <a:pt x="101383" y="21790"/>
                    </a:cubicBezTo>
                    <a:cubicBezTo>
                      <a:pt x="102370" y="21056"/>
                      <a:pt x="103433" y="20373"/>
                      <a:pt x="104597" y="19993"/>
                    </a:cubicBezTo>
                    <a:cubicBezTo>
                      <a:pt x="106419" y="19386"/>
                      <a:pt x="114062" y="21309"/>
                      <a:pt x="114518" y="21563"/>
                    </a:cubicBezTo>
                    <a:cubicBezTo>
                      <a:pt x="114872" y="20829"/>
                      <a:pt x="115378" y="20247"/>
                      <a:pt x="115176" y="19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5"/>
              <p:cNvSpPr/>
              <p:nvPr/>
            </p:nvSpPr>
            <p:spPr>
              <a:xfrm>
                <a:off x="16052925" y="3700075"/>
                <a:ext cx="205025" cy="106800"/>
              </a:xfrm>
              <a:custGeom>
                <a:avLst/>
                <a:gdLst/>
                <a:ahLst/>
                <a:cxnLst/>
                <a:rect l="l" t="t" r="r" b="b"/>
                <a:pathLst>
                  <a:path w="8201" h="4272" extrusionOk="0">
                    <a:moveTo>
                      <a:pt x="3187" y="0"/>
                    </a:moveTo>
                    <a:cubicBezTo>
                      <a:pt x="1303" y="0"/>
                      <a:pt x="355" y="602"/>
                      <a:pt x="355" y="602"/>
                    </a:cubicBezTo>
                    <a:lnTo>
                      <a:pt x="1" y="4271"/>
                    </a:lnTo>
                    <a:cubicBezTo>
                      <a:pt x="1" y="4271"/>
                      <a:pt x="1621" y="1589"/>
                      <a:pt x="8201" y="1158"/>
                    </a:cubicBezTo>
                    <a:cubicBezTo>
                      <a:pt x="6115" y="268"/>
                      <a:pt x="4443" y="0"/>
                      <a:pt x="318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5"/>
              <p:cNvSpPr/>
              <p:nvPr/>
            </p:nvSpPr>
            <p:spPr>
              <a:xfrm>
                <a:off x="16199725" y="260575"/>
                <a:ext cx="277150" cy="144950"/>
              </a:xfrm>
              <a:custGeom>
                <a:avLst/>
                <a:gdLst/>
                <a:ahLst/>
                <a:cxnLst/>
                <a:rect l="l" t="t" r="r" b="b"/>
                <a:pathLst>
                  <a:path w="11086" h="5798" extrusionOk="0">
                    <a:moveTo>
                      <a:pt x="4382" y="0"/>
                    </a:moveTo>
                    <a:cubicBezTo>
                      <a:pt x="1776" y="0"/>
                      <a:pt x="456" y="837"/>
                      <a:pt x="456" y="837"/>
                    </a:cubicBezTo>
                    <a:lnTo>
                      <a:pt x="0" y="5797"/>
                    </a:lnTo>
                    <a:cubicBezTo>
                      <a:pt x="0" y="5797"/>
                      <a:pt x="2177" y="2153"/>
                      <a:pt x="11085" y="1520"/>
                    </a:cubicBezTo>
                    <a:cubicBezTo>
                      <a:pt x="8314" y="354"/>
                      <a:pt x="6076" y="0"/>
                      <a:pt x="4382"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5"/>
              <p:cNvSpPr/>
              <p:nvPr/>
            </p:nvSpPr>
            <p:spPr>
              <a:xfrm>
                <a:off x="16127600" y="1418575"/>
                <a:ext cx="272075" cy="85300"/>
              </a:xfrm>
              <a:custGeom>
                <a:avLst/>
                <a:gdLst/>
                <a:ahLst/>
                <a:cxnLst/>
                <a:rect l="l" t="t" r="r" b="b"/>
                <a:pathLst>
                  <a:path w="10883" h="3412" extrusionOk="0">
                    <a:moveTo>
                      <a:pt x="3373" y="1"/>
                    </a:moveTo>
                    <a:cubicBezTo>
                      <a:pt x="1295" y="1"/>
                      <a:pt x="279" y="374"/>
                      <a:pt x="279" y="374"/>
                    </a:cubicBezTo>
                    <a:lnTo>
                      <a:pt x="0" y="3411"/>
                    </a:lnTo>
                    <a:cubicBezTo>
                      <a:pt x="0" y="3411"/>
                      <a:pt x="2025" y="1260"/>
                      <a:pt x="10883" y="1235"/>
                    </a:cubicBezTo>
                    <a:cubicBezTo>
                      <a:pt x="7613" y="264"/>
                      <a:pt x="5119" y="1"/>
                      <a:pt x="33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5"/>
              <p:cNvSpPr/>
              <p:nvPr/>
            </p:nvSpPr>
            <p:spPr>
              <a:xfrm>
                <a:off x="16178850" y="3416025"/>
                <a:ext cx="264475" cy="111825"/>
              </a:xfrm>
              <a:custGeom>
                <a:avLst/>
                <a:gdLst/>
                <a:ahLst/>
                <a:cxnLst/>
                <a:rect l="l" t="t" r="r" b="b"/>
                <a:pathLst>
                  <a:path w="10579" h="4473" extrusionOk="0">
                    <a:moveTo>
                      <a:pt x="2807" y="1"/>
                    </a:moveTo>
                    <a:cubicBezTo>
                      <a:pt x="1949" y="1"/>
                      <a:pt x="1015" y="37"/>
                      <a:pt x="0" y="120"/>
                    </a:cubicBezTo>
                    <a:cubicBezTo>
                      <a:pt x="8681" y="1942"/>
                      <a:pt x="10225" y="4472"/>
                      <a:pt x="10225" y="4472"/>
                    </a:cubicBezTo>
                    <a:lnTo>
                      <a:pt x="10579" y="1436"/>
                    </a:lnTo>
                    <a:cubicBezTo>
                      <a:pt x="10579" y="1436"/>
                      <a:pt x="8238" y="1"/>
                      <a:pt x="2807"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5"/>
              <p:cNvSpPr/>
              <p:nvPr/>
            </p:nvSpPr>
            <p:spPr>
              <a:xfrm>
                <a:off x="16321200" y="2893100"/>
                <a:ext cx="155675" cy="91275"/>
              </a:xfrm>
              <a:custGeom>
                <a:avLst/>
                <a:gdLst/>
                <a:ahLst/>
                <a:cxnLst/>
                <a:rect l="l" t="t" r="r" b="b"/>
                <a:pathLst>
                  <a:path w="6227" h="3651" extrusionOk="0">
                    <a:moveTo>
                      <a:pt x="3263" y="1"/>
                    </a:moveTo>
                    <a:cubicBezTo>
                      <a:pt x="2384" y="1"/>
                      <a:pt x="1301" y="139"/>
                      <a:pt x="0" y="537"/>
                    </a:cubicBezTo>
                    <a:cubicBezTo>
                      <a:pt x="5163" y="1398"/>
                      <a:pt x="6201" y="3650"/>
                      <a:pt x="6201" y="3650"/>
                    </a:cubicBezTo>
                    <a:lnTo>
                      <a:pt x="6226" y="740"/>
                    </a:lnTo>
                    <a:cubicBezTo>
                      <a:pt x="6226" y="740"/>
                      <a:pt x="5290" y="1"/>
                      <a:pt x="326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5"/>
              <p:cNvSpPr/>
              <p:nvPr/>
            </p:nvSpPr>
            <p:spPr>
              <a:xfrm>
                <a:off x="16425600" y="-564200"/>
                <a:ext cx="155650" cy="91550"/>
              </a:xfrm>
              <a:custGeom>
                <a:avLst/>
                <a:gdLst/>
                <a:ahLst/>
                <a:cxnLst/>
                <a:rect l="l" t="t" r="r" b="b"/>
                <a:pathLst>
                  <a:path w="6226" h="3662" extrusionOk="0">
                    <a:moveTo>
                      <a:pt x="3267" y="0"/>
                    </a:moveTo>
                    <a:cubicBezTo>
                      <a:pt x="2388" y="0"/>
                      <a:pt x="1303" y="142"/>
                      <a:pt x="0" y="548"/>
                    </a:cubicBezTo>
                    <a:cubicBezTo>
                      <a:pt x="5163" y="1434"/>
                      <a:pt x="6201" y="3661"/>
                      <a:pt x="6201" y="3661"/>
                    </a:cubicBezTo>
                    <a:lnTo>
                      <a:pt x="6226" y="751"/>
                    </a:lnTo>
                    <a:cubicBezTo>
                      <a:pt x="6226" y="751"/>
                      <a:pt x="5291" y="0"/>
                      <a:pt x="3267"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5"/>
              <p:cNvSpPr/>
              <p:nvPr/>
            </p:nvSpPr>
            <p:spPr>
              <a:xfrm>
                <a:off x="16121275" y="2220600"/>
                <a:ext cx="195525" cy="152575"/>
              </a:xfrm>
              <a:custGeom>
                <a:avLst/>
                <a:gdLst/>
                <a:ahLst/>
                <a:cxnLst/>
                <a:rect l="l" t="t" r="r" b="b"/>
                <a:pathLst>
                  <a:path w="7821" h="6103" extrusionOk="0">
                    <a:moveTo>
                      <a:pt x="1682" y="1"/>
                    </a:moveTo>
                    <a:cubicBezTo>
                      <a:pt x="581" y="1"/>
                      <a:pt x="51" y="181"/>
                      <a:pt x="51" y="181"/>
                    </a:cubicBezTo>
                    <a:lnTo>
                      <a:pt x="0" y="6103"/>
                    </a:lnTo>
                    <a:cubicBezTo>
                      <a:pt x="0" y="6103"/>
                      <a:pt x="1519" y="3471"/>
                      <a:pt x="7820" y="1269"/>
                    </a:cubicBezTo>
                    <a:cubicBezTo>
                      <a:pt x="4976" y="240"/>
                      <a:pt x="2951" y="1"/>
                      <a:pt x="16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5"/>
              <p:cNvSpPr/>
              <p:nvPr/>
            </p:nvSpPr>
            <p:spPr>
              <a:xfrm>
                <a:off x="16397750" y="1160975"/>
                <a:ext cx="125925" cy="100575"/>
              </a:xfrm>
              <a:custGeom>
                <a:avLst/>
                <a:gdLst/>
                <a:ahLst/>
                <a:cxnLst/>
                <a:rect l="l" t="t" r="r" b="b"/>
                <a:pathLst>
                  <a:path w="5037" h="4023" extrusionOk="0">
                    <a:moveTo>
                      <a:pt x="3442" y="1"/>
                    </a:moveTo>
                    <a:cubicBezTo>
                      <a:pt x="2633" y="1"/>
                      <a:pt x="1498" y="124"/>
                      <a:pt x="1" y="555"/>
                    </a:cubicBezTo>
                    <a:cubicBezTo>
                      <a:pt x="3999" y="2276"/>
                      <a:pt x="4860" y="4022"/>
                      <a:pt x="4860" y="4022"/>
                    </a:cubicBezTo>
                    <a:lnTo>
                      <a:pt x="5037" y="226"/>
                    </a:lnTo>
                    <a:cubicBezTo>
                      <a:pt x="5037" y="226"/>
                      <a:pt x="4536" y="1"/>
                      <a:pt x="344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2" name="Google Shape;1082;p25"/>
            <p:cNvGrpSpPr/>
            <p:nvPr/>
          </p:nvGrpSpPr>
          <p:grpSpPr>
            <a:xfrm flipH="1">
              <a:off x="279963" y="-2317225"/>
              <a:ext cx="1669075" cy="8309800"/>
              <a:chOff x="7157488" y="-2317225"/>
              <a:chExt cx="1669075" cy="8309800"/>
            </a:xfrm>
          </p:grpSpPr>
          <p:grpSp>
            <p:nvGrpSpPr>
              <p:cNvPr id="1083" name="Google Shape;1083;p25"/>
              <p:cNvGrpSpPr/>
              <p:nvPr/>
            </p:nvGrpSpPr>
            <p:grpSpPr>
              <a:xfrm>
                <a:off x="7157488" y="-2317225"/>
                <a:ext cx="1669075" cy="8309800"/>
                <a:chOff x="12893900" y="959725"/>
                <a:chExt cx="1669075" cy="8309800"/>
              </a:xfrm>
            </p:grpSpPr>
            <p:sp>
              <p:nvSpPr>
                <p:cNvPr id="1084" name="Google Shape;1084;p25"/>
                <p:cNvSpPr/>
                <p:nvPr/>
              </p:nvSpPr>
              <p:spPr>
                <a:xfrm>
                  <a:off x="12893900" y="959725"/>
                  <a:ext cx="1669075" cy="8309800"/>
                </a:xfrm>
                <a:custGeom>
                  <a:avLst/>
                  <a:gdLst/>
                  <a:ahLst/>
                  <a:cxnLst/>
                  <a:rect l="l" t="t" r="r" b="b"/>
                  <a:pathLst>
                    <a:path w="66763" h="332392" extrusionOk="0">
                      <a:moveTo>
                        <a:pt x="66585" y="229643"/>
                      </a:moveTo>
                      <a:cubicBezTo>
                        <a:pt x="66560" y="229592"/>
                        <a:pt x="66484" y="229491"/>
                        <a:pt x="63978" y="229136"/>
                      </a:cubicBezTo>
                      <a:cubicBezTo>
                        <a:pt x="62637" y="228959"/>
                        <a:pt x="61954" y="228883"/>
                        <a:pt x="61625" y="228858"/>
                      </a:cubicBezTo>
                      <a:lnTo>
                        <a:pt x="61650" y="228833"/>
                      </a:lnTo>
                      <a:cubicBezTo>
                        <a:pt x="61979" y="228478"/>
                        <a:pt x="62536" y="227947"/>
                        <a:pt x="62814" y="227871"/>
                      </a:cubicBezTo>
                      <a:lnTo>
                        <a:pt x="63219" y="227770"/>
                      </a:lnTo>
                      <a:lnTo>
                        <a:pt x="63067" y="227694"/>
                      </a:lnTo>
                      <a:cubicBezTo>
                        <a:pt x="63953" y="227011"/>
                        <a:pt x="64915" y="226327"/>
                        <a:pt x="66003" y="225593"/>
                      </a:cubicBezTo>
                      <a:cubicBezTo>
                        <a:pt x="66079" y="225568"/>
                        <a:pt x="66104" y="225492"/>
                        <a:pt x="66129" y="225416"/>
                      </a:cubicBezTo>
                      <a:cubicBezTo>
                        <a:pt x="66180" y="225290"/>
                        <a:pt x="66079" y="225087"/>
                        <a:pt x="65927" y="224859"/>
                      </a:cubicBezTo>
                      <a:cubicBezTo>
                        <a:pt x="65623" y="224530"/>
                        <a:pt x="65345" y="224176"/>
                        <a:pt x="65067" y="224303"/>
                      </a:cubicBezTo>
                      <a:cubicBezTo>
                        <a:pt x="64206" y="224708"/>
                        <a:pt x="63472" y="225290"/>
                        <a:pt x="62789" y="225846"/>
                      </a:cubicBezTo>
                      <a:cubicBezTo>
                        <a:pt x="62333" y="226201"/>
                        <a:pt x="61903" y="226580"/>
                        <a:pt x="61397" y="226884"/>
                      </a:cubicBezTo>
                      <a:cubicBezTo>
                        <a:pt x="60891" y="227213"/>
                        <a:pt x="60461" y="227593"/>
                        <a:pt x="60056" y="227972"/>
                      </a:cubicBezTo>
                      <a:cubicBezTo>
                        <a:pt x="59524" y="228478"/>
                        <a:pt x="58942" y="228959"/>
                        <a:pt x="58411" y="229465"/>
                      </a:cubicBezTo>
                      <a:cubicBezTo>
                        <a:pt x="56513" y="231136"/>
                        <a:pt x="54564" y="232831"/>
                        <a:pt x="53121" y="234932"/>
                      </a:cubicBezTo>
                      <a:cubicBezTo>
                        <a:pt x="52944" y="235210"/>
                        <a:pt x="52716" y="235489"/>
                        <a:pt x="52489" y="235792"/>
                      </a:cubicBezTo>
                      <a:cubicBezTo>
                        <a:pt x="52438" y="235868"/>
                        <a:pt x="52362" y="235944"/>
                        <a:pt x="52311" y="236020"/>
                      </a:cubicBezTo>
                      <a:cubicBezTo>
                        <a:pt x="52160" y="235387"/>
                        <a:pt x="52109" y="234729"/>
                        <a:pt x="52084" y="234071"/>
                      </a:cubicBezTo>
                      <a:cubicBezTo>
                        <a:pt x="52058" y="233717"/>
                        <a:pt x="52058" y="233413"/>
                        <a:pt x="52033" y="233059"/>
                      </a:cubicBezTo>
                      <a:cubicBezTo>
                        <a:pt x="51729" y="230376"/>
                        <a:pt x="51729" y="227669"/>
                        <a:pt x="51805" y="224708"/>
                      </a:cubicBezTo>
                      <a:lnTo>
                        <a:pt x="51805" y="224632"/>
                      </a:lnTo>
                      <a:lnTo>
                        <a:pt x="51729" y="224581"/>
                      </a:lnTo>
                      <a:cubicBezTo>
                        <a:pt x="51679" y="224505"/>
                        <a:pt x="51578" y="224480"/>
                        <a:pt x="51147" y="224556"/>
                      </a:cubicBezTo>
                      <a:cubicBezTo>
                        <a:pt x="50515" y="224606"/>
                        <a:pt x="50262" y="224682"/>
                        <a:pt x="50186" y="224834"/>
                      </a:cubicBezTo>
                      <a:cubicBezTo>
                        <a:pt x="50034" y="225264"/>
                        <a:pt x="50084" y="225644"/>
                        <a:pt x="50135" y="226074"/>
                      </a:cubicBezTo>
                      <a:cubicBezTo>
                        <a:pt x="50160" y="226378"/>
                        <a:pt x="50186" y="226656"/>
                        <a:pt x="50135" y="226960"/>
                      </a:cubicBezTo>
                      <a:cubicBezTo>
                        <a:pt x="50059" y="227289"/>
                        <a:pt x="50059" y="227669"/>
                        <a:pt x="50084" y="228023"/>
                      </a:cubicBezTo>
                      <a:cubicBezTo>
                        <a:pt x="50084" y="228251"/>
                        <a:pt x="50135" y="228428"/>
                        <a:pt x="50084" y="228630"/>
                      </a:cubicBezTo>
                      <a:cubicBezTo>
                        <a:pt x="50059" y="229288"/>
                        <a:pt x="50059" y="229946"/>
                        <a:pt x="50084" y="230630"/>
                      </a:cubicBezTo>
                      <a:cubicBezTo>
                        <a:pt x="50135" y="231338"/>
                        <a:pt x="50211" y="232072"/>
                        <a:pt x="50312" y="232781"/>
                      </a:cubicBezTo>
                      <a:cubicBezTo>
                        <a:pt x="50413" y="233489"/>
                        <a:pt x="50515" y="234223"/>
                        <a:pt x="50540" y="234957"/>
                      </a:cubicBezTo>
                      <a:cubicBezTo>
                        <a:pt x="50565" y="235640"/>
                        <a:pt x="50666" y="236400"/>
                        <a:pt x="50894" y="237260"/>
                      </a:cubicBezTo>
                      <a:cubicBezTo>
                        <a:pt x="50920" y="237463"/>
                        <a:pt x="50945" y="237614"/>
                        <a:pt x="50945" y="237792"/>
                      </a:cubicBezTo>
                      <a:cubicBezTo>
                        <a:pt x="50945" y="237893"/>
                        <a:pt x="50945" y="237994"/>
                        <a:pt x="50970" y="238095"/>
                      </a:cubicBezTo>
                      <a:cubicBezTo>
                        <a:pt x="50793" y="238348"/>
                        <a:pt x="50591" y="238601"/>
                        <a:pt x="50413" y="238804"/>
                      </a:cubicBezTo>
                      <a:cubicBezTo>
                        <a:pt x="50186" y="239108"/>
                        <a:pt x="49958" y="239361"/>
                        <a:pt x="49755" y="239664"/>
                      </a:cubicBezTo>
                      <a:cubicBezTo>
                        <a:pt x="49401" y="240171"/>
                        <a:pt x="49047" y="240702"/>
                        <a:pt x="48692" y="241284"/>
                      </a:cubicBezTo>
                      <a:lnTo>
                        <a:pt x="48692" y="241132"/>
                      </a:lnTo>
                      <a:cubicBezTo>
                        <a:pt x="48439" y="222455"/>
                        <a:pt x="48110" y="203753"/>
                        <a:pt x="48313" y="185101"/>
                      </a:cubicBezTo>
                      <a:cubicBezTo>
                        <a:pt x="48490" y="171460"/>
                        <a:pt x="47655" y="157895"/>
                        <a:pt x="46972" y="144280"/>
                      </a:cubicBezTo>
                      <a:cubicBezTo>
                        <a:pt x="46288" y="131423"/>
                        <a:pt x="45909" y="118542"/>
                        <a:pt x="45200" y="105685"/>
                      </a:cubicBezTo>
                      <a:cubicBezTo>
                        <a:pt x="44593" y="95486"/>
                        <a:pt x="44871" y="85237"/>
                        <a:pt x="44618" y="75013"/>
                      </a:cubicBezTo>
                      <a:cubicBezTo>
                        <a:pt x="44112" y="55399"/>
                        <a:pt x="43226" y="35786"/>
                        <a:pt x="42112" y="16198"/>
                      </a:cubicBezTo>
                      <a:cubicBezTo>
                        <a:pt x="41809" y="10832"/>
                        <a:pt x="41657" y="5416"/>
                        <a:pt x="41480" y="1"/>
                      </a:cubicBezTo>
                      <a:lnTo>
                        <a:pt x="31610" y="254"/>
                      </a:lnTo>
                      <a:cubicBezTo>
                        <a:pt x="32597" y="12401"/>
                        <a:pt x="31736" y="24549"/>
                        <a:pt x="32571" y="36722"/>
                      </a:cubicBezTo>
                      <a:cubicBezTo>
                        <a:pt x="33710" y="54007"/>
                        <a:pt x="34191" y="71318"/>
                        <a:pt x="34773" y="88603"/>
                      </a:cubicBezTo>
                      <a:cubicBezTo>
                        <a:pt x="35229" y="100978"/>
                        <a:pt x="33938" y="113404"/>
                        <a:pt x="35001" y="125754"/>
                      </a:cubicBezTo>
                      <a:cubicBezTo>
                        <a:pt x="36772" y="145798"/>
                        <a:pt x="37861" y="165892"/>
                        <a:pt x="38139" y="186012"/>
                      </a:cubicBezTo>
                      <a:cubicBezTo>
                        <a:pt x="36975" y="185228"/>
                        <a:pt x="35735" y="184570"/>
                        <a:pt x="34469" y="183962"/>
                      </a:cubicBezTo>
                      <a:cubicBezTo>
                        <a:pt x="34368" y="183937"/>
                        <a:pt x="34292" y="183886"/>
                        <a:pt x="34216" y="183836"/>
                      </a:cubicBezTo>
                      <a:cubicBezTo>
                        <a:pt x="34140" y="183810"/>
                        <a:pt x="34115" y="183810"/>
                        <a:pt x="34065" y="183760"/>
                      </a:cubicBezTo>
                      <a:cubicBezTo>
                        <a:pt x="33736" y="183456"/>
                        <a:pt x="33558" y="183051"/>
                        <a:pt x="33331" y="182621"/>
                      </a:cubicBezTo>
                      <a:cubicBezTo>
                        <a:pt x="33280" y="182545"/>
                        <a:pt x="33229" y="182444"/>
                        <a:pt x="33179" y="182342"/>
                      </a:cubicBezTo>
                      <a:cubicBezTo>
                        <a:pt x="32597" y="181280"/>
                        <a:pt x="32166" y="180166"/>
                        <a:pt x="31711" y="179078"/>
                      </a:cubicBezTo>
                      <a:cubicBezTo>
                        <a:pt x="31306" y="178065"/>
                        <a:pt x="30952" y="177028"/>
                        <a:pt x="30623" y="176016"/>
                      </a:cubicBezTo>
                      <a:lnTo>
                        <a:pt x="30370" y="175282"/>
                      </a:lnTo>
                      <a:cubicBezTo>
                        <a:pt x="30041" y="174396"/>
                        <a:pt x="29788" y="173485"/>
                        <a:pt x="29560" y="172599"/>
                      </a:cubicBezTo>
                      <a:lnTo>
                        <a:pt x="29383" y="171941"/>
                      </a:lnTo>
                      <a:cubicBezTo>
                        <a:pt x="29256" y="171435"/>
                        <a:pt x="29054" y="170954"/>
                        <a:pt x="28902" y="170473"/>
                      </a:cubicBezTo>
                      <a:cubicBezTo>
                        <a:pt x="28801" y="170220"/>
                        <a:pt x="28725" y="170018"/>
                        <a:pt x="28649" y="169765"/>
                      </a:cubicBezTo>
                      <a:cubicBezTo>
                        <a:pt x="28497" y="169309"/>
                        <a:pt x="28396" y="168879"/>
                        <a:pt x="28294" y="168398"/>
                      </a:cubicBezTo>
                      <a:cubicBezTo>
                        <a:pt x="28244" y="168145"/>
                        <a:pt x="28218" y="167892"/>
                        <a:pt x="28143" y="167639"/>
                      </a:cubicBezTo>
                      <a:cubicBezTo>
                        <a:pt x="28016" y="167107"/>
                        <a:pt x="27839" y="166550"/>
                        <a:pt x="27662" y="166019"/>
                      </a:cubicBezTo>
                      <a:cubicBezTo>
                        <a:pt x="27485" y="165462"/>
                        <a:pt x="27333" y="164880"/>
                        <a:pt x="27156" y="164323"/>
                      </a:cubicBezTo>
                      <a:cubicBezTo>
                        <a:pt x="26978" y="163488"/>
                        <a:pt x="26700" y="162704"/>
                        <a:pt x="26447" y="161919"/>
                      </a:cubicBezTo>
                      <a:cubicBezTo>
                        <a:pt x="26346" y="161615"/>
                        <a:pt x="26244" y="161362"/>
                        <a:pt x="26143" y="161084"/>
                      </a:cubicBezTo>
                      <a:lnTo>
                        <a:pt x="24979" y="157440"/>
                      </a:lnTo>
                      <a:lnTo>
                        <a:pt x="24853" y="156908"/>
                      </a:lnTo>
                      <a:cubicBezTo>
                        <a:pt x="24751" y="156529"/>
                        <a:pt x="24701" y="156250"/>
                        <a:pt x="24599" y="155972"/>
                      </a:cubicBezTo>
                      <a:cubicBezTo>
                        <a:pt x="24549" y="155719"/>
                        <a:pt x="24372" y="155592"/>
                        <a:pt x="24245" y="155542"/>
                      </a:cubicBezTo>
                      <a:cubicBezTo>
                        <a:pt x="23992" y="155466"/>
                        <a:pt x="23714" y="155491"/>
                        <a:pt x="23334" y="155668"/>
                      </a:cubicBezTo>
                      <a:cubicBezTo>
                        <a:pt x="22777" y="155972"/>
                        <a:pt x="22524" y="156427"/>
                        <a:pt x="22676" y="156934"/>
                      </a:cubicBezTo>
                      <a:lnTo>
                        <a:pt x="22727" y="157237"/>
                      </a:lnTo>
                      <a:cubicBezTo>
                        <a:pt x="23030" y="158300"/>
                        <a:pt x="23334" y="159388"/>
                        <a:pt x="23739" y="160451"/>
                      </a:cubicBezTo>
                      <a:cubicBezTo>
                        <a:pt x="23967" y="161033"/>
                        <a:pt x="24119" y="161615"/>
                        <a:pt x="24296" y="162198"/>
                      </a:cubicBezTo>
                      <a:cubicBezTo>
                        <a:pt x="24422" y="162602"/>
                        <a:pt x="24498" y="163007"/>
                        <a:pt x="24625" y="163387"/>
                      </a:cubicBezTo>
                      <a:cubicBezTo>
                        <a:pt x="24979" y="164475"/>
                        <a:pt x="25257" y="165589"/>
                        <a:pt x="25561" y="166652"/>
                      </a:cubicBezTo>
                      <a:cubicBezTo>
                        <a:pt x="25637" y="166981"/>
                        <a:pt x="25713" y="167310"/>
                        <a:pt x="25814" y="167639"/>
                      </a:cubicBezTo>
                      <a:cubicBezTo>
                        <a:pt x="25941" y="168069"/>
                        <a:pt x="26017" y="168524"/>
                        <a:pt x="26118" y="168955"/>
                      </a:cubicBezTo>
                      <a:cubicBezTo>
                        <a:pt x="26320" y="169790"/>
                        <a:pt x="26498" y="170650"/>
                        <a:pt x="26776" y="171460"/>
                      </a:cubicBezTo>
                      <a:lnTo>
                        <a:pt x="27080" y="172219"/>
                      </a:lnTo>
                      <a:cubicBezTo>
                        <a:pt x="27358" y="173004"/>
                        <a:pt x="27636" y="173738"/>
                        <a:pt x="27712" y="174573"/>
                      </a:cubicBezTo>
                      <a:cubicBezTo>
                        <a:pt x="27712" y="174750"/>
                        <a:pt x="27763" y="174902"/>
                        <a:pt x="27788" y="175029"/>
                      </a:cubicBezTo>
                      <a:lnTo>
                        <a:pt x="27839" y="175155"/>
                      </a:lnTo>
                      <a:cubicBezTo>
                        <a:pt x="27915" y="175636"/>
                        <a:pt x="28117" y="176117"/>
                        <a:pt x="28269" y="176547"/>
                      </a:cubicBezTo>
                      <a:cubicBezTo>
                        <a:pt x="28421" y="176977"/>
                        <a:pt x="28547" y="177357"/>
                        <a:pt x="28649" y="177736"/>
                      </a:cubicBezTo>
                      <a:cubicBezTo>
                        <a:pt x="28801" y="178394"/>
                        <a:pt x="29054" y="179052"/>
                        <a:pt x="29281" y="179685"/>
                      </a:cubicBezTo>
                      <a:lnTo>
                        <a:pt x="29661" y="180647"/>
                      </a:lnTo>
                      <a:cubicBezTo>
                        <a:pt x="29813" y="180976"/>
                        <a:pt x="29939" y="181355"/>
                        <a:pt x="30066" y="181735"/>
                      </a:cubicBezTo>
                      <a:cubicBezTo>
                        <a:pt x="30142" y="181938"/>
                        <a:pt x="30192" y="182115"/>
                        <a:pt x="30294" y="182317"/>
                      </a:cubicBezTo>
                      <a:lnTo>
                        <a:pt x="27738" y="181457"/>
                      </a:lnTo>
                      <a:cubicBezTo>
                        <a:pt x="27105" y="181280"/>
                        <a:pt x="26447" y="181077"/>
                        <a:pt x="25840" y="180900"/>
                      </a:cubicBezTo>
                      <a:cubicBezTo>
                        <a:pt x="25080" y="180672"/>
                        <a:pt x="24296" y="180444"/>
                        <a:pt x="23537" y="180191"/>
                      </a:cubicBezTo>
                      <a:cubicBezTo>
                        <a:pt x="22347" y="179812"/>
                        <a:pt x="21158" y="179255"/>
                        <a:pt x="19816" y="178445"/>
                      </a:cubicBezTo>
                      <a:cubicBezTo>
                        <a:pt x="18905" y="177914"/>
                        <a:pt x="18019" y="177357"/>
                        <a:pt x="17235" y="176674"/>
                      </a:cubicBezTo>
                      <a:cubicBezTo>
                        <a:pt x="16476" y="176041"/>
                        <a:pt x="15742" y="175332"/>
                        <a:pt x="15008" y="174446"/>
                      </a:cubicBezTo>
                      <a:cubicBezTo>
                        <a:pt x="14729" y="174092"/>
                        <a:pt x="14451" y="173713"/>
                        <a:pt x="14122" y="173333"/>
                      </a:cubicBezTo>
                      <a:cubicBezTo>
                        <a:pt x="13084" y="171992"/>
                        <a:pt x="11971" y="170600"/>
                        <a:pt x="10705" y="169284"/>
                      </a:cubicBezTo>
                      <a:cubicBezTo>
                        <a:pt x="9794" y="168322"/>
                        <a:pt x="8656" y="167411"/>
                        <a:pt x="7491" y="166677"/>
                      </a:cubicBezTo>
                      <a:cubicBezTo>
                        <a:pt x="7213" y="166500"/>
                        <a:pt x="6960" y="166348"/>
                        <a:pt x="6656" y="166146"/>
                      </a:cubicBezTo>
                      <a:cubicBezTo>
                        <a:pt x="5897" y="165665"/>
                        <a:pt x="5188" y="165209"/>
                        <a:pt x="4581" y="164728"/>
                      </a:cubicBezTo>
                      <a:cubicBezTo>
                        <a:pt x="3569" y="163893"/>
                        <a:pt x="3113" y="163260"/>
                        <a:pt x="2809" y="162704"/>
                      </a:cubicBezTo>
                      <a:cubicBezTo>
                        <a:pt x="2658" y="162375"/>
                        <a:pt x="2405" y="162198"/>
                        <a:pt x="2151" y="162122"/>
                      </a:cubicBezTo>
                      <a:cubicBezTo>
                        <a:pt x="1898" y="162096"/>
                        <a:pt x="1595" y="162198"/>
                        <a:pt x="1342" y="162425"/>
                      </a:cubicBezTo>
                      <a:cubicBezTo>
                        <a:pt x="835" y="162881"/>
                        <a:pt x="886" y="163767"/>
                        <a:pt x="1468" y="164526"/>
                      </a:cubicBezTo>
                      <a:cubicBezTo>
                        <a:pt x="2329" y="165665"/>
                        <a:pt x="3442" y="166500"/>
                        <a:pt x="4379" y="167158"/>
                      </a:cubicBezTo>
                      <a:cubicBezTo>
                        <a:pt x="4885" y="167512"/>
                        <a:pt x="5391" y="167816"/>
                        <a:pt x="5872" y="168145"/>
                      </a:cubicBezTo>
                      <a:cubicBezTo>
                        <a:pt x="6378" y="168449"/>
                        <a:pt x="6884" y="168778"/>
                        <a:pt x="7365" y="169081"/>
                      </a:cubicBezTo>
                      <a:cubicBezTo>
                        <a:pt x="8782" y="170068"/>
                        <a:pt x="9896" y="171435"/>
                        <a:pt x="11060" y="172877"/>
                      </a:cubicBezTo>
                      <a:lnTo>
                        <a:pt x="11389" y="173308"/>
                      </a:lnTo>
                      <a:cubicBezTo>
                        <a:pt x="11667" y="173637"/>
                        <a:pt x="11946" y="173991"/>
                        <a:pt x="12199" y="174345"/>
                      </a:cubicBezTo>
                      <a:cubicBezTo>
                        <a:pt x="12831" y="175130"/>
                        <a:pt x="13464" y="175914"/>
                        <a:pt x="14173" y="176674"/>
                      </a:cubicBezTo>
                      <a:cubicBezTo>
                        <a:pt x="14831" y="177433"/>
                        <a:pt x="15565" y="178141"/>
                        <a:pt x="16374" y="178774"/>
                      </a:cubicBezTo>
                      <a:cubicBezTo>
                        <a:pt x="15742" y="179002"/>
                        <a:pt x="15084" y="179179"/>
                        <a:pt x="14502" y="179306"/>
                      </a:cubicBezTo>
                      <a:cubicBezTo>
                        <a:pt x="13818" y="179508"/>
                        <a:pt x="13084" y="179584"/>
                        <a:pt x="12401" y="179635"/>
                      </a:cubicBezTo>
                      <a:cubicBezTo>
                        <a:pt x="11844" y="179660"/>
                        <a:pt x="11313" y="179533"/>
                        <a:pt x="10756" y="179432"/>
                      </a:cubicBezTo>
                      <a:lnTo>
                        <a:pt x="10655" y="179407"/>
                      </a:lnTo>
                      <a:cubicBezTo>
                        <a:pt x="10427" y="179331"/>
                        <a:pt x="10174" y="179306"/>
                        <a:pt x="9946" y="179280"/>
                      </a:cubicBezTo>
                      <a:lnTo>
                        <a:pt x="9389" y="179179"/>
                      </a:lnTo>
                      <a:cubicBezTo>
                        <a:pt x="9136" y="179128"/>
                        <a:pt x="8883" y="179027"/>
                        <a:pt x="8630" y="178901"/>
                      </a:cubicBezTo>
                      <a:cubicBezTo>
                        <a:pt x="8504" y="178825"/>
                        <a:pt x="8377" y="178774"/>
                        <a:pt x="8251" y="178749"/>
                      </a:cubicBezTo>
                      <a:cubicBezTo>
                        <a:pt x="7896" y="178622"/>
                        <a:pt x="7542" y="178496"/>
                        <a:pt x="7238" y="178394"/>
                      </a:cubicBezTo>
                      <a:cubicBezTo>
                        <a:pt x="6909" y="178293"/>
                        <a:pt x="6580" y="178192"/>
                        <a:pt x="6251" y="178065"/>
                      </a:cubicBezTo>
                      <a:cubicBezTo>
                        <a:pt x="5568" y="177787"/>
                        <a:pt x="4733" y="177661"/>
                        <a:pt x="4075" y="177610"/>
                      </a:cubicBezTo>
                      <a:cubicBezTo>
                        <a:pt x="3164" y="177509"/>
                        <a:pt x="2202" y="177559"/>
                        <a:pt x="1418" y="177787"/>
                      </a:cubicBezTo>
                      <a:cubicBezTo>
                        <a:pt x="962" y="177863"/>
                        <a:pt x="658" y="177990"/>
                        <a:pt x="329" y="178116"/>
                      </a:cubicBezTo>
                      <a:cubicBezTo>
                        <a:pt x="203" y="178167"/>
                        <a:pt x="76" y="178268"/>
                        <a:pt x="51" y="178420"/>
                      </a:cubicBezTo>
                      <a:cubicBezTo>
                        <a:pt x="0" y="178648"/>
                        <a:pt x="51" y="178926"/>
                        <a:pt x="304" y="179331"/>
                      </a:cubicBezTo>
                      <a:cubicBezTo>
                        <a:pt x="431" y="179559"/>
                        <a:pt x="835" y="180191"/>
                        <a:pt x="1316" y="180014"/>
                      </a:cubicBezTo>
                      <a:cubicBezTo>
                        <a:pt x="1898" y="179812"/>
                        <a:pt x="2455" y="179710"/>
                        <a:pt x="3037" y="179660"/>
                      </a:cubicBezTo>
                      <a:cubicBezTo>
                        <a:pt x="3442" y="179635"/>
                        <a:pt x="3847" y="179710"/>
                        <a:pt x="4303" y="179812"/>
                      </a:cubicBezTo>
                      <a:cubicBezTo>
                        <a:pt x="4429" y="179837"/>
                        <a:pt x="4505" y="179888"/>
                        <a:pt x="4632" y="179888"/>
                      </a:cubicBezTo>
                      <a:cubicBezTo>
                        <a:pt x="5315" y="180014"/>
                        <a:pt x="5948" y="180267"/>
                        <a:pt x="6631" y="180546"/>
                      </a:cubicBezTo>
                      <a:cubicBezTo>
                        <a:pt x="6757" y="180596"/>
                        <a:pt x="6909" y="180672"/>
                        <a:pt x="7086" y="180697"/>
                      </a:cubicBezTo>
                      <a:cubicBezTo>
                        <a:pt x="7264" y="180799"/>
                        <a:pt x="7491" y="180849"/>
                        <a:pt x="7669" y="180951"/>
                      </a:cubicBezTo>
                      <a:cubicBezTo>
                        <a:pt x="8225" y="181178"/>
                        <a:pt x="8782" y="181431"/>
                        <a:pt x="9389" y="181558"/>
                      </a:cubicBezTo>
                      <a:lnTo>
                        <a:pt x="10047" y="181659"/>
                      </a:lnTo>
                      <a:cubicBezTo>
                        <a:pt x="10528" y="181710"/>
                        <a:pt x="10933" y="181735"/>
                        <a:pt x="11389" y="181938"/>
                      </a:cubicBezTo>
                      <a:cubicBezTo>
                        <a:pt x="11515" y="181988"/>
                        <a:pt x="11667" y="182039"/>
                        <a:pt x="11794" y="182064"/>
                      </a:cubicBezTo>
                      <a:cubicBezTo>
                        <a:pt x="12199" y="182115"/>
                        <a:pt x="12578" y="182089"/>
                        <a:pt x="12933" y="182039"/>
                      </a:cubicBezTo>
                      <a:cubicBezTo>
                        <a:pt x="13160" y="181988"/>
                        <a:pt x="13363" y="181963"/>
                        <a:pt x="13565" y="181963"/>
                      </a:cubicBezTo>
                      <a:cubicBezTo>
                        <a:pt x="14046" y="181963"/>
                        <a:pt x="14502" y="181862"/>
                        <a:pt x="14881" y="181811"/>
                      </a:cubicBezTo>
                      <a:cubicBezTo>
                        <a:pt x="15109" y="181786"/>
                        <a:pt x="15311" y="181710"/>
                        <a:pt x="15514" y="181659"/>
                      </a:cubicBezTo>
                      <a:cubicBezTo>
                        <a:pt x="15767" y="181583"/>
                        <a:pt x="15995" y="181533"/>
                        <a:pt x="16223" y="181482"/>
                      </a:cubicBezTo>
                      <a:cubicBezTo>
                        <a:pt x="16754" y="181406"/>
                        <a:pt x="17260" y="181204"/>
                        <a:pt x="17741" y="181052"/>
                      </a:cubicBezTo>
                      <a:lnTo>
                        <a:pt x="17842" y="181026"/>
                      </a:lnTo>
                      <a:cubicBezTo>
                        <a:pt x="18121" y="180925"/>
                        <a:pt x="18374" y="180799"/>
                        <a:pt x="18627" y="180672"/>
                      </a:cubicBezTo>
                      <a:cubicBezTo>
                        <a:pt x="18804" y="180723"/>
                        <a:pt x="19260" y="180925"/>
                        <a:pt x="19740" y="181102"/>
                      </a:cubicBezTo>
                      <a:cubicBezTo>
                        <a:pt x="21082" y="181659"/>
                        <a:pt x="23359" y="182596"/>
                        <a:pt x="24802" y="183000"/>
                      </a:cubicBezTo>
                      <a:cubicBezTo>
                        <a:pt x="25308" y="183178"/>
                        <a:pt x="25814" y="183304"/>
                        <a:pt x="26270" y="183431"/>
                      </a:cubicBezTo>
                      <a:cubicBezTo>
                        <a:pt x="27231" y="183684"/>
                        <a:pt x="28218" y="183962"/>
                        <a:pt x="29155" y="184266"/>
                      </a:cubicBezTo>
                      <a:cubicBezTo>
                        <a:pt x="29813" y="184494"/>
                        <a:pt x="30446" y="184823"/>
                        <a:pt x="31053" y="185126"/>
                      </a:cubicBezTo>
                      <a:cubicBezTo>
                        <a:pt x="31635" y="185405"/>
                        <a:pt x="32192" y="185708"/>
                        <a:pt x="32799" y="185911"/>
                      </a:cubicBezTo>
                      <a:cubicBezTo>
                        <a:pt x="34242" y="186468"/>
                        <a:pt x="35355" y="187050"/>
                        <a:pt x="36317" y="187733"/>
                      </a:cubicBezTo>
                      <a:cubicBezTo>
                        <a:pt x="36874" y="188138"/>
                        <a:pt x="37481" y="188568"/>
                        <a:pt x="38013" y="189024"/>
                      </a:cubicBezTo>
                      <a:lnTo>
                        <a:pt x="38013" y="189834"/>
                      </a:lnTo>
                      <a:cubicBezTo>
                        <a:pt x="38164" y="208662"/>
                        <a:pt x="37506" y="227491"/>
                        <a:pt x="38367" y="246346"/>
                      </a:cubicBezTo>
                      <a:cubicBezTo>
                        <a:pt x="38746" y="254976"/>
                        <a:pt x="38519" y="263656"/>
                        <a:pt x="38417" y="272286"/>
                      </a:cubicBezTo>
                      <a:cubicBezTo>
                        <a:pt x="38367" y="277069"/>
                        <a:pt x="39177" y="281776"/>
                        <a:pt x="39151" y="286585"/>
                      </a:cubicBezTo>
                      <a:lnTo>
                        <a:pt x="39151" y="287951"/>
                      </a:lnTo>
                      <a:cubicBezTo>
                        <a:pt x="39126" y="292937"/>
                        <a:pt x="39126" y="297948"/>
                        <a:pt x="39151" y="302908"/>
                      </a:cubicBezTo>
                      <a:cubicBezTo>
                        <a:pt x="39227" y="312753"/>
                        <a:pt x="39354" y="322547"/>
                        <a:pt x="39430" y="332392"/>
                      </a:cubicBezTo>
                      <a:lnTo>
                        <a:pt x="49806" y="332139"/>
                      </a:lnTo>
                      <a:cubicBezTo>
                        <a:pt x="50363" y="315031"/>
                        <a:pt x="49047" y="297948"/>
                        <a:pt x="49350" y="280815"/>
                      </a:cubicBezTo>
                      <a:cubicBezTo>
                        <a:pt x="49528" y="269629"/>
                        <a:pt x="48996" y="258392"/>
                        <a:pt x="48718" y="247155"/>
                      </a:cubicBezTo>
                      <a:cubicBezTo>
                        <a:pt x="49553" y="246194"/>
                        <a:pt x="50388" y="245359"/>
                        <a:pt x="50945" y="245004"/>
                      </a:cubicBezTo>
                      <a:cubicBezTo>
                        <a:pt x="51653" y="244574"/>
                        <a:pt x="52438" y="244346"/>
                        <a:pt x="53273" y="244119"/>
                      </a:cubicBezTo>
                      <a:cubicBezTo>
                        <a:pt x="53830" y="243967"/>
                        <a:pt x="54463" y="243815"/>
                        <a:pt x="55045" y="243562"/>
                      </a:cubicBezTo>
                      <a:cubicBezTo>
                        <a:pt x="56614" y="242853"/>
                        <a:pt x="58588" y="242701"/>
                        <a:pt x="60283" y="242575"/>
                      </a:cubicBezTo>
                      <a:lnTo>
                        <a:pt x="60815" y="242549"/>
                      </a:lnTo>
                      <a:cubicBezTo>
                        <a:pt x="60891" y="242549"/>
                        <a:pt x="60941" y="242524"/>
                        <a:pt x="60992" y="242448"/>
                      </a:cubicBezTo>
                      <a:cubicBezTo>
                        <a:pt x="61043" y="242398"/>
                        <a:pt x="61119" y="242271"/>
                        <a:pt x="61043" y="241841"/>
                      </a:cubicBezTo>
                      <a:cubicBezTo>
                        <a:pt x="60992" y="241385"/>
                        <a:pt x="60916" y="240955"/>
                        <a:pt x="60638" y="240930"/>
                      </a:cubicBezTo>
                      <a:cubicBezTo>
                        <a:pt x="59094" y="240778"/>
                        <a:pt x="57575" y="241183"/>
                        <a:pt x="56108" y="241562"/>
                      </a:cubicBezTo>
                      <a:lnTo>
                        <a:pt x="55348" y="241765"/>
                      </a:lnTo>
                      <a:cubicBezTo>
                        <a:pt x="54108" y="242069"/>
                        <a:pt x="52894" y="242524"/>
                        <a:pt x="51679" y="242929"/>
                      </a:cubicBezTo>
                      <a:cubicBezTo>
                        <a:pt x="51249" y="243081"/>
                        <a:pt x="50818" y="243233"/>
                        <a:pt x="50413" y="243359"/>
                      </a:cubicBezTo>
                      <a:cubicBezTo>
                        <a:pt x="50008" y="243536"/>
                        <a:pt x="49553" y="243714"/>
                        <a:pt x="49097" y="243992"/>
                      </a:cubicBezTo>
                      <a:cubicBezTo>
                        <a:pt x="48996" y="244068"/>
                        <a:pt x="48920" y="244093"/>
                        <a:pt x="48844" y="244169"/>
                      </a:cubicBezTo>
                      <a:cubicBezTo>
                        <a:pt x="49148" y="243688"/>
                        <a:pt x="49426" y="243182"/>
                        <a:pt x="49730" y="242701"/>
                      </a:cubicBezTo>
                      <a:cubicBezTo>
                        <a:pt x="50135" y="242043"/>
                        <a:pt x="50540" y="241335"/>
                        <a:pt x="50995" y="240677"/>
                      </a:cubicBezTo>
                      <a:cubicBezTo>
                        <a:pt x="51957" y="239259"/>
                        <a:pt x="53020" y="237842"/>
                        <a:pt x="54032" y="236476"/>
                      </a:cubicBezTo>
                      <a:cubicBezTo>
                        <a:pt x="55045" y="235109"/>
                        <a:pt x="56082" y="233717"/>
                        <a:pt x="57272" y="232528"/>
                      </a:cubicBezTo>
                      <a:cubicBezTo>
                        <a:pt x="58006" y="231794"/>
                        <a:pt x="58638" y="231313"/>
                        <a:pt x="59296" y="230959"/>
                      </a:cubicBezTo>
                      <a:cubicBezTo>
                        <a:pt x="60410" y="230402"/>
                        <a:pt x="65826" y="230933"/>
                        <a:pt x="66205" y="231085"/>
                      </a:cubicBezTo>
                      <a:lnTo>
                        <a:pt x="66357" y="231161"/>
                      </a:lnTo>
                      <a:lnTo>
                        <a:pt x="66383" y="230959"/>
                      </a:lnTo>
                      <a:cubicBezTo>
                        <a:pt x="66433" y="230832"/>
                        <a:pt x="66458" y="230705"/>
                        <a:pt x="66484" y="230630"/>
                      </a:cubicBezTo>
                      <a:cubicBezTo>
                        <a:pt x="66636" y="230301"/>
                        <a:pt x="66762" y="229972"/>
                        <a:pt x="66585" y="2296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5"/>
                <p:cNvSpPr/>
                <p:nvPr/>
              </p:nvSpPr>
              <p:spPr>
                <a:xfrm>
                  <a:off x="13874575" y="7421225"/>
                  <a:ext cx="196150" cy="115350"/>
                </a:xfrm>
                <a:custGeom>
                  <a:avLst/>
                  <a:gdLst/>
                  <a:ahLst/>
                  <a:cxnLst/>
                  <a:rect l="l" t="t" r="r" b="b"/>
                  <a:pathLst>
                    <a:path w="7846" h="4614" extrusionOk="0">
                      <a:moveTo>
                        <a:pt x="3768" y="1"/>
                      </a:moveTo>
                      <a:cubicBezTo>
                        <a:pt x="1192" y="1"/>
                        <a:pt x="0" y="944"/>
                        <a:pt x="0" y="944"/>
                      </a:cubicBezTo>
                      <a:lnTo>
                        <a:pt x="26" y="4614"/>
                      </a:lnTo>
                      <a:cubicBezTo>
                        <a:pt x="26" y="4614"/>
                        <a:pt x="1342" y="1805"/>
                        <a:pt x="7846" y="666"/>
                      </a:cubicBezTo>
                      <a:cubicBezTo>
                        <a:pt x="6223" y="173"/>
                        <a:pt x="4869" y="1"/>
                        <a:pt x="3768"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5"/>
                <p:cNvSpPr/>
                <p:nvPr/>
              </p:nvSpPr>
              <p:spPr>
                <a:xfrm>
                  <a:off x="13908100" y="6229175"/>
                  <a:ext cx="185400" cy="62900"/>
                </a:xfrm>
                <a:custGeom>
                  <a:avLst/>
                  <a:gdLst/>
                  <a:ahLst/>
                  <a:cxnLst/>
                  <a:rect l="l" t="t" r="r" b="b"/>
                  <a:pathLst>
                    <a:path w="7416" h="2516" extrusionOk="0">
                      <a:moveTo>
                        <a:pt x="4386" y="1"/>
                      </a:moveTo>
                      <a:cubicBezTo>
                        <a:pt x="3261" y="1"/>
                        <a:pt x="1805" y="132"/>
                        <a:pt x="1" y="542"/>
                      </a:cubicBezTo>
                      <a:cubicBezTo>
                        <a:pt x="6125" y="972"/>
                        <a:pt x="7416" y="2516"/>
                        <a:pt x="7416" y="2516"/>
                      </a:cubicBezTo>
                      <a:lnTo>
                        <a:pt x="7340" y="415"/>
                      </a:lnTo>
                      <a:cubicBezTo>
                        <a:pt x="7340" y="415"/>
                        <a:pt x="6386" y="1"/>
                        <a:pt x="4386"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5"/>
                <p:cNvSpPr/>
                <p:nvPr/>
              </p:nvSpPr>
              <p:spPr>
                <a:xfrm>
                  <a:off x="13854325" y="5361875"/>
                  <a:ext cx="155025" cy="91250"/>
                </a:xfrm>
                <a:custGeom>
                  <a:avLst/>
                  <a:gdLst/>
                  <a:ahLst/>
                  <a:cxnLst/>
                  <a:rect l="l" t="t" r="r" b="b"/>
                  <a:pathLst>
                    <a:path w="6201" h="3650" extrusionOk="0">
                      <a:moveTo>
                        <a:pt x="2966" y="0"/>
                      </a:moveTo>
                      <a:cubicBezTo>
                        <a:pt x="949" y="0"/>
                        <a:pt x="0" y="739"/>
                        <a:pt x="0" y="739"/>
                      </a:cubicBezTo>
                      <a:lnTo>
                        <a:pt x="0" y="3650"/>
                      </a:lnTo>
                      <a:cubicBezTo>
                        <a:pt x="0" y="3650"/>
                        <a:pt x="1089" y="1423"/>
                        <a:pt x="6201" y="537"/>
                      </a:cubicBezTo>
                      <a:cubicBezTo>
                        <a:pt x="4915" y="139"/>
                        <a:pt x="3841" y="0"/>
                        <a:pt x="296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5"/>
                <p:cNvSpPr/>
                <p:nvPr/>
              </p:nvSpPr>
              <p:spPr>
                <a:xfrm>
                  <a:off x="13893550" y="4221400"/>
                  <a:ext cx="151875" cy="115025"/>
                </a:xfrm>
                <a:custGeom>
                  <a:avLst/>
                  <a:gdLst/>
                  <a:ahLst/>
                  <a:cxnLst/>
                  <a:rect l="l" t="t" r="r" b="b"/>
                  <a:pathLst>
                    <a:path w="6075" h="4601" extrusionOk="0">
                      <a:moveTo>
                        <a:pt x="4886" y="0"/>
                      </a:moveTo>
                      <a:cubicBezTo>
                        <a:pt x="3951" y="0"/>
                        <a:pt x="2339" y="190"/>
                        <a:pt x="1" y="1108"/>
                      </a:cubicBezTo>
                      <a:cubicBezTo>
                        <a:pt x="4860" y="2627"/>
                        <a:pt x="6074" y="4601"/>
                        <a:pt x="6074" y="4601"/>
                      </a:cubicBezTo>
                      <a:lnTo>
                        <a:pt x="5872" y="96"/>
                      </a:lnTo>
                      <a:cubicBezTo>
                        <a:pt x="5872" y="96"/>
                        <a:pt x="5549" y="0"/>
                        <a:pt x="488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5"/>
                <p:cNvSpPr/>
                <p:nvPr/>
              </p:nvSpPr>
              <p:spPr>
                <a:xfrm>
                  <a:off x="13966300" y="8103400"/>
                  <a:ext cx="151875" cy="115225"/>
                </a:xfrm>
                <a:custGeom>
                  <a:avLst/>
                  <a:gdLst/>
                  <a:ahLst/>
                  <a:cxnLst/>
                  <a:rect l="l" t="t" r="r" b="b"/>
                  <a:pathLst>
                    <a:path w="6075" h="4609" extrusionOk="0">
                      <a:moveTo>
                        <a:pt x="4853" y="0"/>
                      </a:moveTo>
                      <a:cubicBezTo>
                        <a:pt x="3913" y="0"/>
                        <a:pt x="2312" y="195"/>
                        <a:pt x="1" y="1116"/>
                      </a:cubicBezTo>
                      <a:cubicBezTo>
                        <a:pt x="4860" y="2635"/>
                        <a:pt x="6075" y="4609"/>
                        <a:pt x="6075" y="4609"/>
                      </a:cubicBezTo>
                      <a:lnTo>
                        <a:pt x="5872" y="104"/>
                      </a:lnTo>
                      <a:cubicBezTo>
                        <a:pt x="5872" y="104"/>
                        <a:pt x="5539" y="0"/>
                        <a:pt x="485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5"/>
                <p:cNvSpPr/>
                <p:nvPr/>
              </p:nvSpPr>
              <p:spPr>
                <a:xfrm>
                  <a:off x="13853700" y="6728100"/>
                  <a:ext cx="88600" cy="69500"/>
                </a:xfrm>
                <a:custGeom>
                  <a:avLst/>
                  <a:gdLst/>
                  <a:ahLst/>
                  <a:cxnLst/>
                  <a:rect l="l" t="t" r="r" b="b"/>
                  <a:pathLst>
                    <a:path w="3544" h="2780" extrusionOk="0">
                      <a:moveTo>
                        <a:pt x="973" y="1"/>
                      </a:moveTo>
                      <a:cubicBezTo>
                        <a:pt x="314" y="1"/>
                        <a:pt x="0" y="122"/>
                        <a:pt x="0" y="122"/>
                      </a:cubicBezTo>
                      <a:lnTo>
                        <a:pt x="76" y="2780"/>
                      </a:lnTo>
                      <a:cubicBezTo>
                        <a:pt x="76" y="2780"/>
                        <a:pt x="709" y="1565"/>
                        <a:pt x="3543" y="451"/>
                      </a:cubicBezTo>
                      <a:cubicBezTo>
                        <a:pt x="2404" y="95"/>
                        <a:pt x="1555" y="1"/>
                        <a:pt x="9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1" name="Google Shape;1091;p25"/>
              <p:cNvSpPr/>
              <p:nvPr/>
            </p:nvSpPr>
            <p:spPr>
              <a:xfrm>
                <a:off x="8067613" y="-260748"/>
                <a:ext cx="185400" cy="62900"/>
              </a:xfrm>
              <a:custGeom>
                <a:avLst/>
                <a:gdLst/>
                <a:ahLst/>
                <a:cxnLst/>
                <a:rect l="l" t="t" r="r" b="b"/>
                <a:pathLst>
                  <a:path w="7416" h="2516" extrusionOk="0">
                    <a:moveTo>
                      <a:pt x="4386" y="1"/>
                    </a:moveTo>
                    <a:cubicBezTo>
                      <a:pt x="3261" y="1"/>
                      <a:pt x="1805" y="132"/>
                      <a:pt x="1" y="542"/>
                    </a:cubicBezTo>
                    <a:cubicBezTo>
                      <a:pt x="6125" y="972"/>
                      <a:pt x="7416" y="2516"/>
                      <a:pt x="7416" y="2516"/>
                    </a:cubicBezTo>
                    <a:lnTo>
                      <a:pt x="7340" y="415"/>
                    </a:lnTo>
                    <a:cubicBezTo>
                      <a:pt x="7340" y="415"/>
                      <a:pt x="6386" y="1"/>
                      <a:pt x="4386"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5"/>
              <p:cNvSpPr/>
              <p:nvPr/>
            </p:nvSpPr>
            <p:spPr>
              <a:xfrm>
                <a:off x="8041088" y="403150"/>
                <a:ext cx="88600" cy="69500"/>
              </a:xfrm>
              <a:custGeom>
                <a:avLst/>
                <a:gdLst/>
                <a:ahLst/>
                <a:cxnLst/>
                <a:rect l="l" t="t" r="r" b="b"/>
                <a:pathLst>
                  <a:path w="3544" h="2780" extrusionOk="0">
                    <a:moveTo>
                      <a:pt x="973" y="1"/>
                    </a:moveTo>
                    <a:cubicBezTo>
                      <a:pt x="314" y="1"/>
                      <a:pt x="0" y="122"/>
                      <a:pt x="0" y="122"/>
                    </a:cubicBezTo>
                    <a:lnTo>
                      <a:pt x="76" y="2780"/>
                    </a:lnTo>
                    <a:cubicBezTo>
                      <a:pt x="76" y="2780"/>
                      <a:pt x="709" y="1565"/>
                      <a:pt x="3543" y="451"/>
                    </a:cubicBezTo>
                    <a:cubicBezTo>
                      <a:pt x="2404" y="95"/>
                      <a:pt x="1555" y="1"/>
                      <a:pt x="973"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94372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93"/>
        <p:cNvGrpSpPr/>
        <p:nvPr/>
      </p:nvGrpSpPr>
      <p:grpSpPr>
        <a:xfrm>
          <a:off x="0" y="0"/>
          <a:ext cx="0" cy="0"/>
          <a:chOff x="0" y="0"/>
          <a:chExt cx="0" cy="0"/>
        </a:xfrm>
      </p:grpSpPr>
      <p:pic>
        <p:nvPicPr>
          <p:cNvPr id="1094" name="Google Shape;1094;p26"/>
          <p:cNvPicPr preferRelativeResize="0"/>
          <p:nvPr/>
        </p:nvPicPr>
        <p:blipFill>
          <a:blip r:embed="rId2">
            <a:alphaModFix amt="85000"/>
          </a:blip>
          <a:stretch>
            <a:fillRect/>
          </a:stretch>
        </p:blipFill>
        <p:spPr>
          <a:xfrm>
            <a:off x="-39066" y="-22234"/>
            <a:ext cx="12270135" cy="6902467"/>
          </a:xfrm>
          <a:prstGeom prst="rect">
            <a:avLst/>
          </a:prstGeom>
          <a:noFill/>
          <a:ln>
            <a:noFill/>
          </a:ln>
        </p:spPr>
      </p:pic>
      <p:grpSp>
        <p:nvGrpSpPr>
          <p:cNvPr id="1095" name="Google Shape;1095;p26"/>
          <p:cNvGrpSpPr/>
          <p:nvPr/>
        </p:nvGrpSpPr>
        <p:grpSpPr>
          <a:xfrm>
            <a:off x="-1982096" y="3807412"/>
            <a:ext cx="16612496" cy="2490421"/>
            <a:chOff x="-1486572" y="2855559"/>
            <a:chExt cx="12459372" cy="1867816"/>
          </a:xfrm>
        </p:grpSpPr>
        <p:grpSp>
          <p:nvGrpSpPr>
            <p:cNvPr id="1096" name="Google Shape;1096;p26"/>
            <p:cNvGrpSpPr/>
            <p:nvPr/>
          </p:nvGrpSpPr>
          <p:grpSpPr>
            <a:xfrm>
              <a:off x="7941375" y="2855559"/>
              <a:ext cx="3031425" cy="1822800"/>
              <a:chOff x="4604800" y="6934875"/>
              <a:chExt cx="3031425" cy="1822800"/>
            </a:xfrm>
          </p:grpSpPr>
          <p:sp>
            <p:nvSpPr>
              <p:cNvPr id="1097" name="Google Shape;1097;p26"/>
              <p:cNvSpPr/>
              <p:nvPr/>
            </p:nvSpPr>
            <p:spPr>
              <a:xfrm>
                <a:off x="5580575" y="7148725"/>
                <a:ext cx="1249600" cy="1572250"/>
              </a:xfrm>
              <a:custGeom>
                <a:avLst/>
                <a:gdLst/>
                <a:ahLst/>
                <a:cxnLst/>
                <a:rect l="l" t="t" r="r" b="b"/>
                <a:pathLst>
                  <a:path w="49984" h="62890" extrusionOk="0">
                    <a:moveTo>
                      <a:pt x="40012" y="43099"/>
                    </a:moveTo>
                    <a:cubicBezTo>
                      <a:pt x="40012" y="43099"/>
                      <a:pt x="45150" y="46642"/>
                      <a:pt x="49984" y="44213"/>
                    </a:cubicBezTo>
                    <a:cubicBezTo>
                      <a:pt x="39785" y="39556"/>
                      <a:pt x="35913" y="30623"/>
                      <a:pt x="35913" y="30623"/>
                    </a:cubicBezTo>
                    <a:cubicBezTo>
                      <a:pt x="35913" y="30623"/>
                      <a:pt x="40797" y="31913"/>
                      <a:pt x="43555" y="29636"/>
                    </a:cubicBezTo>
                    <a:cubicBezTo>
                      <a:pt x="35052" y="26725"/>
                      <a:pt x="30876" y="19538"/>
                      <a:pt x="30876" y="19538"/>
                    </a:cubicBezTo>
                    <a:cubicBezTo>
                      <a:pt x="30876" y="19538"/>
                      <a:pt x="34597" y="21056"/>
                      <a:pt x="37127" y="19538"/>
                    </a:cubicBezTo>
                    <a:cubicBezTo>
                      <a:pt x="32066" y="16881"/>
                      <a:pt x="29788" y="11414"/>
                      <a:pt x="29788" y="11414"/>
                    </a:cubicBezTo>
                    <a:cubicBezTo>
                      <a:pt x="29788" y="11414"/>
                      <a:pt x="32572" y="12857"/>
                      <a:pt x="34951" y="11414"/>
                    </a:cubicBezTo>
                    <a:cubicBezTo>
                      <a:pt x="28649" y="7264"/>
                      <a:pt x="24954" y="0"/>
                      <a:pt x="24954" y="0"/>
                    </a:cubicBezTo>
                    <a:cubicBezTo>
                      <a:pt x="24954" y="0"/>
                      <a:pt x="21285" y="7264"/>
                      <a:pt x="15034" y="11414"/>
                    </a:cubicBezTo>
                    <a:cubicBezTo>
                      <a:pt x="17387" y="12857"/>
                      <a:pt x="20171" y="11414"/>
                      <a:pt x="20171" y="11414"/>
                    </a:cubicBezTo>
                    <a:cubicBezTo>
                      <a:pt x="20171" y="11414"/>
                      <a:pt x="17893" y="16881"/>
                      <a:pt x="12832" y="19538"/>
                    </a:cubicBezTo>
                    <a:cubicBezTo>
                      <a:pt x="15363" y="21056"/>
                      <a:pt x="19108" y="19538"/>
                      <a:pt x="19108" y="19538"/>
                    </a:cubicBezTo>
                    <a:cubicBezTo>
                      <a:pt x="19108" y="19538"/>
                      <a:pt x="14932" y="26725"/>
                      <a:pt x="6404" y="29636"/>
                    </a:cubicBezTo>
                    <a:cubicBezTo>
                      <a:pt x="9162" y="31913"/>
                      <a:pt x="14072" y="30623"/>
                      <a:pt x="14072" y="30623"/>
                    </a:cubicBezTo>
                    <a:cubicBezTo>
                      <a:pt x="14072" y="30623"/>
                      <a:pt x="10175" y="39556"/>
                      <a:pt x="1" y="44213"/>
                    </a:cubicBezTo>
                    <a:cubicBezTo>
                      <a:pt x="4835" y="46693"/>
                      <a:pt x="9947" y="43099"/>
                      <a:pt x="9947" y="43099"/>
                    </a:cubicBezTo>
                    <a:cubicBezTo>
                      <a:pt x="9947" y="43099"/>
                      <a:pt x="9390" y="48490"/>
                      <a:pt x="3038" y="52337"/>
                    </a:cubicBezTo>
                    <a:cubicBezTo>
                      <a:pt x="11187" y="53678"/>
                      <a:pt x="18931" y="45934"/>
                      <a:pt x="18931" y="45934"/>
                    </a:cubicBezTo>
                    <a:cubicBezTo>
                      <a:pt x="18931" y="45934"/>
                      <a:pt x="18400" y="49882"/>
                      <a:pt x="14705" y="52337"/>
                    </a:cubicBezTo>
                    <a:cubicBezTo>
                      <a:pt x="18096" y="52818"/>
                      <a:pt x="20829" y="51805"/>
                      <a:pt x="22651" y="50793"/>
                    </a:cubicBezTo>
                    <a:cubicBezTo>
                      <a:pt x="22297" y="54361"/>
                      <a:pt x="21639" y="58613"/>
                      <a:pt x="19311" y="62890"/>
                    </a:cubicBezTo>
                    <a:lnTo>
                      <a:pt x="25005" y="62890"/>
                    </a:lnTo>
                    <a:lnTo>
                      <a:pt x="30699" y="62890"/>
                    </a:lnTo>
                    <a:cubicBezTo>
                      <a:pt x="28421" y="58613"/>
                      <a:pt x="27738" y="54361"/>
                      <a:pt x="27384" y="50793"/>
                    </a:cubicBezTo>
                    <a:cubicBezTo>
                      <a:pt x="29206" y="51805"/>
                      <a:pt x="31914" y="52818"/>
                      <a:pt x="35330" y="52337"/>
                    </a:cubicBezTo>
                    <a:cubicBezTo>
                      <a:pt x="31636" y="49857"/>
                      <a:pt x="31104" y="45934"/>
                      <a:pt x="31104" y="45934"/>
                    </a:cubicBezTo>
                    <a:cubicBezTo>
                      <a:pt x="31104" y="45934"/>
                      <a:pt x="38848" y="53703"/>
                      <a:pt x="46997" y="52337"/>
                    </a:cubicBezTo>
                    <a:cubicBezTo>
                      <a:pt x="40594" y="48490"/>
                      <a:pt x="40012" y="43099"/>
                      <a:pt x="40012" y="430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6"/>
              <p:cNvSpPr/>
              <p:nvPr/>
            </p:nvSpPr>
            <p:spPr>
              <a:xfrm>
                <a:off x="6204425" y="7148725"/>
                <a:ext cx="625750" cy="1572250"/>
              </a:xfrm>
              <a:custGeom>
                <a:avLst/>
                <a:gdLst/>
                <a:ahLst/>
                <a:cxnLst/>
                <a:rect l="l" t="t" r="r" b="b"/>
                <a:pathLst>
                  <a:path w="25030" h="62890" extrusionOk="0">
                    <a:moveTo>
                      <a:pt x="15058" y="43099"/>
                    </a:moveTo>
                    <a:cubicBezTo>
                      <a:pt x="15058" y="43099"/>
                      <a:pt x="20196" y="46642"/>
                      <a:pt x="25030" y="44213"/>
                    </a:cubicBezTo>
                    <a:cubicBezTo>
                      <a:pt x="14831" y="39556"/>
                      <a:pt x="10959" y="30623"/>
                      <a:pt x="10959" y="30623"/>
                    </a:cubicBezTo>
                    <a:cubicBezTo>
                      <a:pt x="10959" y="30623"/>
                      <a:pt x="15843" y="31913"/>
                      <a:pt x="18601" y="29636"/>
                    </a:cubicBezTo>
                    <a:cubicBezTo>
                      <a:pt x="10098" y="26725"/>
                      <a:pt x="5922" y="19538"/>
                      <a:pt x="5922" y="19538"/>
                    </a:cubicBezTo>
                    <a:cubicBezTo>
                      <a:pt x="5922" y="19538"/>
                      <a:pt x="9643" y="21056"/>
                      <a:pt x="12173" y="19538"/>
                    </a:cubicBezTo>
                    <a:cubicBezTo>
                      <a:pt x="7112" y="16881"/>
                      <a:pt x="4834" y="11414"/>
                      <a:pt x="4834" y="11414"/>
                    </a:cubicBezTo>
                    <a:cubicBezTo>
                      <a:pt x="4834" y="11414"/>
                      <a:pt x="7618" y="12857"/>
                      <a:pt x="9997" y="11414"/>
                    </a:cubicBezTo>
                    <a:cubicBezTo>
                      <a:pt x="3695" y="7264"/>
                      <a:pt x="0" y="0"/>
                      <a:pt x="0" y="0"/>
                    </a:cubicBezTo>
                    <a:lnTo>
                      <a:pt x="0" y="62890"/>
                    </a:lnTo>
                    <a:lnTo>
                      <a:pt x="5695" y="62890"/>
                    </a:lnTo>
                    <a:cubicBezTo>
                      <a:pt x="3417" y="58613"/>
                      <a:pt x="2733" y="54361"/>
                      <a:pt x="2379" y="50793"/>
                    </a:cubicBezTo>
                    <a:cubicBezTo>
                      <a:pt x="4176" y="51805"/>
                      <a:pt x="6909" y="52818"/>
                      <a:pt x="10326" y="52337"/>
                    </a:cubicBezTo>
                    <a:cubicBezTo>
                      <a:pt x="6606" y="49831"/>
                      <a:pt x="6074" y="45934"/>
                      <a:pt x="6074" y="45934"/>
                    </a:cubicBezTo>
                    <a:cubicBezTo>
                      <a:pt x="6074" y="45934"/>
                      <a:pt x="13818" y="53703"/>
                      <a:pt x="21993" y="52337"/>
                    </a:cubicBezTo>
                    <a:cubicBezTo>
                      <a:pt x="15640" y="48490"/>
                      <a:pt x="15058" y="43099"/>
                      <a:pt x="15058" y="43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6"/>
              <p:cNvSpPr/>
              <p:nvPr/>
            </p:nvSpPr>
            <p:spPr>
              <a:xfrm>
                <a:off x="4604800" y="7878850"/>
                <a:ext cx="635900" cy="799750"/>
              </a:xfrm>
              <a:custGeom>
                <a:avLst/>
                <a:gdLst/>
                <a:ahLst/>
                <a:cxnLst/>
                <a:rect l="l" t="t" r="r" b="b"/>
                <a:pathLst>
                  <a:path w="25436" h="31990" extrusionOk="0">
                    <a:moveTo>
                      <a:pt x="20374" y="21968"/>
                    </a:moveTo>
                    <a:cubicBezTo>
                      <a:pt x="20374" y="21968"/>
                      <a:pt x="23006" y="23764"/>
                      <a:pt x="25435" y="22524"/>
                    </a:cubicBezTo>
                    <a:cubicBezTo>
                      <a:pt x="20247" y="20171"/>
                      <a:pt x="18248" y="15615"/>
                      <a:pt x="18248" y="15615"/>
                    </a:cubicBezTo>
                    <a:cubicBezTo>
                      <a:pt x="18248" y="15615"/>
                      <a:pt x="20753" y="16273"/>
                      <a:pt x="22145" y="15109"/>
                    </a:cubicBezTo>
                    <a:cubicBezTo>
                      <a:pt x="17818" y="13616"/>
                      <a:pt x="15692" y="9972"/>
                      <a:pt x="15692" y="9972"/>
                    </a:cubicBezTo>
                    <a:cubicBezTo>
                      <a:pt x="15692" y="9972"/>
                      <a:pt x="17590" y="10731"/>
                      <a:pt x="18880" y="9972"/>
                    </a:cubicBezTo>
                    <a:cubicBezTo>
                      <a:pt x="16299" y="8605"/>
                      <a:pt x="15160" y="5821"/>
                      <a:pt x="15160" y="5821"/>
                    </a:cubicBezTo>
                    <a:cubicBezTo>
                      <a:pt x="15160" y="5821"/>
                      <a:pt x="16577" y="6555"/>
                      <a:pt x="17767" y="5821"/>
                    </a:cubicBezTo>
                    <a:cubicBezTo>
                      <a:pt x="14578" y="3746"/>
                      <a:pt x="12705" y="0"/>
                      <a:pt x="12705" y="0"/>
                    </a:cubicBezTo>
                    <a:cubicBezTo>
                      <a:pt x="12705" y="0"/>
                      <a:pt x="10858" y="3721"/>
                      <a:pt x="7644" y="5821"/>
                    </a:cubicBezTo>
                    <a:cubicBezTo>
                      <a:pt x="8859" y="6555"/>
                      <a:pt x="10276" y="5821"/>
                      <a:pt x="10276" y="5821"/>
                    </a:cubicBezTo>
                    <a:cubicBezTo>
                      <a:pt x="10276" y="5821"/>
                      <a:pt x="9112" y="8605"/>
                      <a:pt x="6556" y="9972"/>
                    </a:cubicBezTo>
                    <a:cubicBezTo>
                      <a:pt x="7846" y="10731"/>
                      <a:pt x="9744" y="9972"/>
                      <a:pt x="9744" y="9972"/>
                    </a:cubicBezTo>
                    <a:cubicBezTo>
                      <a:pt x="9744" y="9972"/>
                      <a:pt x="7619" y="13616"/>
                      <a:pt x="3291" y="15109"/>
                    </a:cubicBezTo>
                    <a:cubicBezTo>
                      <a:pt x="4683" y="16273"/>
                      <a:pt x="7188" y="15615"/>
                      <a:pt x="7188" y="15615"/>
                    </a:cubicBezTo>
                    <a:cubicBezTo>
                      <a:pt x="7188" y="15615"/>
                      <a:pt x="5189" y="20171"/>
                      <a:pt x="1" y="22524"/>
                    </a:cubicBezTo>
                    <a:cubicBezTo>
                      <a:pt x="2456" y="23790"/>
                      <a:pt x="5062" y="21968"/>
                      <a:pt x="5062" y="21968"/>
                    </a:cubicBezTo>
                    <a:cubicBezTo>
                      <a:pt x="5062" y="21968"/>
                      <a:pt x="4784" y="24701"/>
                      <a:pt x="1545" y="26649"/>
                    </a:cubicBezTo>
                    <a:cubicBezTo>
                      <a:pt x="5695" y="27307"/>
                      <a:pt x="9643" y="23359"/>
                      <a:pt x="9643" y="23359"/>
                    </a:cubicBezTo>
                    <a:cubicBezTo>
                      <a:pt x="9643" y="23359"/>
                      <a:pt x="9365" y="25359"/>
                      <a:pt x="7492" y="26649"/>
                    </a:cubicBezTo>
                    <a:cubicBezTo>
                      <a:pt x="9238" y="26903"/>
                      <a:pt x="10630" y="26396"/>
                      <a:pt x="11541" y="25865"/>
                    </a:cubicBezTo>
                    <a:cubicBezTo>
                      <a:pt x="11389" y="27662"/>
                      <a:pt x="11010" y="29838"/>
                      <a:pt x="9871" y="31989"/>
                    </a:cubicBezTo>
                    <a:lnTo>
                      <a:pt x="12756" y="31989"/>
                    </a:lnTo>
                    <a:lnTo>
                      <a:pt x="15641" y="31989"/>
                    </a:lnTo>
                    <a:cubicBezTo>
                      <a:pt x="14452" y="29813"/>
                      <a:pt x="14123" y="27662"/>
                      <a:pt x="13945" y="25865"/>
                    </a:cubicBezTo>
                    <a:cubicBezTo>
                      <a:pt x="14882" y="26371"/>
                      <a:pt x="16274" y="26903"/>
                      <a:pt x="17995" y="26649"/>
                    </a:cubicBezTo>
                    <a:cubicBezTo>
                      <a:pt x="16097" y="25384"/>
                      <a:pt x="15844" y="23359"/>
                      <a:pt x="15844" y="23359"/>
                    </a:cubicBezTo>
                    <a:cubicBezTo>
                      <a:pt x="15844" y="23359"/>
                      <a:pt x="19817" y="27307"/>
                      <a:pt x="23942" y="26649"/>
                    </a:cubicBezTo>
                    <a:cubicBezTo>
                      <a:pt x="20703" y="24701"/>
                      <a:pt x="20374" y="21968"/>
                      <a:pt x="20374" y="2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6"/>
              <p:cNvSpPr/>
              <p:nvPr/>
            </p:nvSpPr>
            <p:spPr>
              <a:xfrm>
                <a:off x="4922425" y="7878850"/>
                <a:ext cx="318275" cy="800375"/>
              </a:xfrm>
              <a:custGeom>
                <a:avLst/>
                <a:gdLst/>
                <a:ahLst/>
                <a:cxnLst/>
                <a:rect l="l" t="t" r="r" b="b"/>
                <a:pathLst>
                  <a:path w="12731" h="32015" extrusionOk="0">
                    <a:moveTo>
                      <a:pt x="7669" y="21968"/>
                    </a:moveTo>
                    <a:cubicBezTo>
                      <a:pt x="7669" y="21968"/>
                      <a:pt x="10301" y="23764"/>
                      <a:pt x="12730" y="22524"/>
                    </a:cubicBezTo>
                    <a:cubicBezTo>
                      <a:pt x="7542" y="20171"/>
                      <a:pt x="5543" y="15615"/>
                      <a:pt x="5543" y="15615"/>
                    </a:cubicBezTo>
                    <a:cubicBezTo>
                      <a:pt x="5543" y="15615"/>
                      <a:pt x="8048" y="16273"/>
                      <a:pt x="9440" y="15109"/>
                    </a:cubicBezTo>
                    <a:cubicBezTo>
                      <a:pt x="5113" y="13616"/>
                      <a:pt x="2987" y="9972"/>
                      <a:pt x="2987" y="9972"/>
                    </a:cubicBezTo>
                    <a:cubicBezTo>
                      <a:pt x="2987" y="9972"/>
                      <a:pt x="4885" y="10731"/>
                      <a:pt x="6175" y="9972"/>
                    </a:cubicBezTo>
                    <a:cubicBezTo>
                      <a:pt x="3594" y="8605"/>
                      <a:pt x="2455" y="5821"/>
                      <a:pt x="2455" y="5821"/>
                    </a:cubicBezTo>
                    <a:cubicBezTo>
                      <a:pt x="2455" y="5821"/>
                      <a:pt x="3872" y="6555"/>
                      <a:pt x="5062" y="5821"/>
                    </a:cubicBezTo>
                    <a:cubicBezTo>
                      <a:pt x="1873" y="3746"/>
                      <a:pt x="0" y="0"/>
                      <a:pt x="0" y="0"/>
                    </a:cubicBezTo>
                    <a:lnTo>
                      <a:pt x="0" y="32015"/>
                    </a:lnTo>
                    <a:lnTo>
                      <a:pt x="2885" y="32015"/>
                    </a:lnTo>
                    <a:cubicBezTo>
                      <a:pt x="1721" y="29838"/>
                      <a:pt x="1367" y="27687"/>
                      <a:pt x="1215" y="25890"/>
                    </a:cubicBezTo>
                    <a:cubicBezTo>
                      <a:pt x="2126" y="26396"/>
                      <a:pt x="3518" y="26928"/>
                      <a:pt x="5264" y="26675"/>
                    </a:cubicBezTo>
                    <a:cubicBezTo>
                      <a:pt x="3366" y="25409"/>
                      <a:pt x="3113" y="23385"/>
                      <a:pt x="3113" y="23385"/>
                    </a:cubicBezTo>
                    <a:cubicBezTo>
                      <a:pt x="3113" y="23385"/>
                      <a:pt x="7061" y="27358"/>
                      <a:pt x="11212" y="26675"/>
                    </a:cubicBezTo>
                    <a:cubicBezTo>
                      <a:pt x="7998" y="24701"/>
                      <a:pt x="7669" y="21968"/>
                      <a:pt x="7669" y="219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6"/>
              <p:cNvSpPr/>
              <p:nvPr/>
            </p:nvSpPr>
            <p:spPr>
              <a:xfrm>
                <a:off x="5023175" y="7518850"/>
                <a:ext cx="768750" cy="1235025"/>
              </a:xfrm>
              <a:custGeom>
                <a:avLst/>
                <a:gdLst/>
                <a:ahLst/>
                <a:cxnLst/>
                <a:rect l="l" t="t" r="r" b="b"/>
                <a:pathLst>
                  <a:path w="30750" h="49401" extrusionOk="0">
                    <a:moveTo>
                      <a:pt x="30750" y="37380"/>
                    </a:moveTo>
                    <a:cubicBezTo>
                      <a:pt x="30750" y="37380"/>
                      <a:pt x="23739" y="31787"/>
                      <a:pt x="21411" y="24802"/>
                    </a:cubicBezTo>
                    <a:cubicBezTo>
                      <a:pt x="23714" y="27105"/>
                      <a:pt x="27409" y="26624"/>
                      <a:pt x="27409" y="26624"/>
                    </a:cubicBezTo>
                    <a:cubicBezTo>
                      <a:pt x="27409" y="26624"/>
                      <a:pt x="21310" y="22271"/>
                      <a:pt x="20120" y="16628"/>
                    </a:cubicBezTo>
                    <a:cubicBezTo>
                      <a:pt x="22297" y="17969"/>
                      <a:pt x="24828" y="17361"/>
                      <a:pt x="24828" y="17361"/>
                    </a:cubicBezTo>
                    <a:cubicBezTo>
                      <a:pt x="24828" y="17361"/>
                      <a:pt x="19564" y="13920"/>
                      <a:pt x="18627" y="9415"/>
                    </a:cubicBezTo>
                    <a:cubicBezTo>
                      <a:pt x="20297" y="10123"/>
                      <a:pt x="21841" y="9415"/>
                      <a:pt x="21841" y="9415"/>
                    </a:cubicBezTo>
                    <a:cubicBezTo>
                      <a:pt x="21841" y="9415"/>
                      <a:pt x="17083" y="6378"/>
                      <a:pt x="15362" y="0"/>
                    </a:cubicBezTo>
                    <a:cubicBezTo>
                      <a:pt x="13692" y="6378"/>
                      <a:pt x="8884" y="9415"/>
                      <a:pt x="8884" y="9415"/>
                    </a:cubicBezTo>
                    <a:cubicBezTo>
                      <a:pt x="8884" y="9415"/>
                      <a:pt x="10427" y="10123"/>
                      <a:pt x="12098" y="9415"/>
                    </a:cubicBezTo>
                    <a:cubicBezTo>
                      <a:pt x="11161" y="13945"/>
                      <a:pt x="5897" y="17361"/>
                      <a:pt x="5897" y="17361"/>
                    </a:cubicBezTo>
                    <a:cubicBezTo>
                      <a:pt x="5897" y="17361"/>
                      <a:pt x="8428" y="17918"/>
                      <a:pt x="10630" y="16628"/>
                    </a:cubicBezTo>
                    <a:cubicBezTo>
                      <a:pt x="9415" y="22271"/>
                      <a:pt x="3316" y="26624"/>
                      <a:pt x="3316" y="26624"/>
                    </a:cubicBezTo>
                    <a:cubicBezTo>
                      <a:pt x="3316" y="26624"/>
                      <a:pt x="7011" y="27105"/>
                      <a:pt x="9314" y="24802"/>
                    </a:cubicBezTo>
                    <a:cubicBezTo>
                      <a:pt x="6986" y="31787"/>
                      <a:pt x="1" y="37380"/>
                      <a:pt x="1" y="37380"/>
                    </a:cubicBezTo>
                    <a:cubicBezTo>
                      <a:pt x="1" y="37380"/>
                      <a:pt x="3316" y="37785"/>
                      <a:pt x="5897" y="35887"/>
                    </a:cubicBezTo>
                    <a:cubicBezTo>
                      <a:pt x="5821" y="38088"/>
                      <a:pt x="2582" y="40695"/>
                      <a:pt x="2582" y="40695"/>
                    </a:cubicBezTo>
                    <a:cubicBezTo>
                      <a:pt x="2582" y="40695"/>
                      <a:pt x="7618" y="40948"/>
                      <a:pt x="10908" y="36266"/>
                    </a:cubicBezTo>
                    <a:cubicBezTo>
                      <a:pt x="12680" y="38114"/>
                      <a:pt x="10908" y="41657"/>
                      <a:pt x="10908" y="41657"/>
                    </a:cubicBezTo>
                    <a:cubicBezTo>
                      <a:pt x="10908" y="41657"/>
                      <a:pt x="13034" y="41581"/>
                      <a:pt x="14477" y="39885"/>
                    </a:cubicBezTo>
                    <a:cubicBezTo>
                      <a:pt x="14350" y="42340"/>
                      <a:pt x="13768" y="45858"/>
                      <a:pt x="11870" y="49401"/>
                    </a:cubicBezTo>
                    <a:lnTo>
                      <a:pt x="15337" y="49401"/>
                    </a:lnTo>
                    <a:lnTo>
                      <a:pt x="18779" y="49401"/>
                    </a:lnTo>
                    <a:cubicBezTo>
                      <a:pt x="16881" y="45883"/>
                      <a:pt x="16299" y="42340"/>
                      <a:pt x="16172" y="39885"/>
                    </a:cubicBezTo>
                    <a:cubicBezTo>
                      <a:pt x="17640" y="41581"/>
                      <a:pt x="19766" y="41657"/>
                      <a:pt x="19766" y="41657"/>
                    </a:cubicBezTo>
                    <a:cubicBezTo>
                      <a:pt x="19766" y="41657"/>
                      <a:pt x="17994" y="38114"/>
                      <a:pt x="19766" y="36266"/>
                    </a:cubicBezTo>
                    <a:cubicBezTo>
                      <a:pt x="23081" y="40948"/>
                      <a:pt x="28067" y="40695"/>
                      <a:pt x="28067" y="40695"/>
                    </a:cubicBezTo>
                    <a:cubicBezTo>
                      <a:pt x="28067" y="40695"/>
                      <a:pt x="24853" y="38088"/>
                      <a:pt x="24752" y="35887"/>
                    </a:cubicBezTo>
                    <a:cubicBezTo>
                      <a:pt x="27460" y="37785"/>
                      <a:pt x="30750" y="37380"/>
                      <a:pt x="30750" y="373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6"/>
              <p:cNvSpPr/>
              <p:nvPr/>
            </p:nvSpPr>
            <p:spPr>
              <a:xfrm>
                <a:off x="5407225" y="7518850"/>
                <a:ext cx="384700" cy="1233775"/>
              </a:xfrm>
              <a:custGeom>
                <a:avLst/>
                <a:gdLst/>
                <a:ahLst/>
                <a:cxnLst/>
                <a:rect l="l" t="t" r="r" b="b"/>
                <a:pathLst>
                  <a:path w="15388" h="49351" extrusionOk="0">
                    <a:moveTo>
                      <a:pt x="15388" y="37380"/>
                    </a:moveTo>
                    <a:cubicBezTo>
                      <a:pt x="15388" y="37380"/>
                      <a:pt x="8377" y="31787"/>
                      <a:pt x="6049" y="24802"/>
                    </a:cubicBezTo>
                    <a:cubicBezTo>
                      <a:pt x="8352" y="27105"/>
                      <a:pt x="12047" y="26624"/>
                      <a:pt x="12047" y="26624"/>
                    </a:cubicBezTo>
                    <a:cubicBezTo>
                      <a:pt x="12047" y="26624"/>
                      <a:pt x="5948" y="22271"/>
                      <a:pt x="4758" y="16628"/>
                    </a:cubicBezTo>
                    <a:cubicBezTo>
                      <a:pt x="6935" y="17969"/>
                      <a:pt x="9466" y="17361"/>
                      <a:pt x="9466" y="17361"/>
                    </a:cubicBezTo>
                    <a:cubicBezTo>
                      <a:pt x="9466" y="17361"/>
                      <a:pt x="4202" y="13920"/>
                      <a:pt x="3265" y="9415"/>
                    </a:cubicBezTo>
                    <a:cubicBezTo>
                      <a:pt x="4935" y="10123"/>
                      <a:pt x="6479" y="9415"/>
                      <a:pt x="6479" y="9415"/>
                    </a:cubicBezTo>
                    <a:cubicBezTo>
                      <a:pt x="6479" y="9415"/>
                      <a:pt x="1721" y="6378"/>
                      <a:pt x="0" y="0"/>
                    </a:cubicBezTo>
                    <a:lnTo>
                      <a:pt x="0" y="49350"/>
                    </a:lnTo>
                    <a:lnTo>
                      <a:pt x="3442" y="49350"/>
                    </a:lnTo>
                    <a:cubicBezTo>
                      <a:pt x="1544" y="45833"/>
                      <a:pt x="987" y="42289"/>
                      <a:pt x="861" y="39809"/>
                    </a:cubicBezTo>
                    <a:cubicBezTo>
                      <a:pt x="2303" y="41530"/>
                      <a:pt x="4429" y="41581"/>
                      <a:pt x="4429" y="41581"/>
                    </a:cubicBezTo>
                    <a:cubicBezTo>
                      <a:pt x="4429" y="41581"/>
                      <a:pt x="2658" y="38038"/>
                      <a:pt x="4429" y="36216"/>
                    </a:cubicBezTo>
                    <a:cubicBezTo>
                      <a:pt x="7745" y="40898"/>
                      <a:pt x="12756" y="40645"/>
                      <a:pt x="12756" y="40645"/>
                    </a:cubicBezTo>
                    <a:cubicBezTo>
                      <a:pt x="12756" y="40645"/>
                      <a:pt x="9516" y="38013"/>
                      <a:pt x="9415" y="35836"/>
                    </a:cubicBezTo>
                    <a:cubicBezTo>
                      <a:pt x="12098" y="37785"/>
                      <a:pt x="15388" y="37380"/>
                      <a:pt x="15388" y="3738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6"/>
              <p:cNvSpPr/>
              <p:nvPr/>
            </p:nvSpPr>
            <p:spPr>
              <a:xfrm>
                <a:off x="6632750" y="6934875"/>
                <a:ext cx="1003475" cy="1613375"/>
              </a:xfrm>
              <a:custGeom>
                <a:avLst/>
                <a:gdLst/>
                <a:ahLst/>
                <a:cxnLst/>
                <a:rect l="l" t="t" r="r" b="b"/>
                <a:pathLst>
                  <a:path w="40139" h="64535" extrusionOk="0">
                    <a:moveTo>
                      <a:pt x="40139" y="48870"/>
                    </a:moveTo>
                    <a:cubicBezTo>
                      <a:pt x="40139" y="48870"/>
                      <a:pt x="30952" y="41581"/>
                      <a:pt x="27915" y="32420"/>
                    </a:cubicBezTo>
                    <a:cubicBezTo>
                      <a:pt x="30952" y="35456"/>
                      <a:pt x="35786" y="34824"/>
                      <a:pt x="35786" y="34824"/>
                    </a:cubicBezTo>
                    <a:cubicBezTo>
                      <a:pt x="35786" y="34824"/>
                      <a:pt x="27814" y="29104"/>
                      <a:pt x="26245" y="21765"/>
                    </a:cubicBezTo>
                    <a:cubicBezTo>
                      <a:pt x="29105" y="23486"/>
                      <a:pt x="32395" y="22752"/>
                      <a:pt x="32395" y="22752"/>
                    </a:cubicBezTo>
                    <a:cubicBezTo>
                      <a:pt x="32395" y="22752"/>
                      <a:pt x="25536" y="18247"/>
                      <a:pt x="24296" y="12351"/>
                    </a:cubicBezTo>
                    <a:cubicBezTo>
                      <a:pt x="26523" y="13262"/>
                      <a:pt x="28548" y="12351"/>
                      <a:pt x="28548" y="12351"/>
                    </a:cubicBezTo>
                    <a:cubicBezTo>
                      <a:pt x="28548" y="12351"/>
                      <a:pt x="22271" y="8352"/>
                      <a:pt x="20070" y="0"/>
                    </a:cubicBezTo>
                    <a:cubicBezTo>
                      <a:pt x="17843" y="8352"/>
                      <a:pt x="11592" y="12351"/>
                      <a:pt x="11592" y="12351"/>
                    </a:cubicBezTo>
                    <a:cubicBezTo>
                      <a:pt x="11592" y="12351"/>
                      <a:pt x="13616" y="13262"/>
                      <a:pt x="15818" y="12351"/>
                    </a:cubicBezTo>
                    <a:cubicBezTo>
                      <a:pt x="14603" y="18222"/>
                      <a:pt x="7719" y="22752"/>
                      <a:pt x="7719" y="22752"/>
                    </a:cubicBezTo>
                    <a:cubicBezTo>
                      <a:pt x="7719" y="22752"/>
                      <a:pt x="11009" y="23511"/>
                      <a:pt x="13895" y="21765"/>
                    </a:cubicBezTo>
                    <a:cubicBezTo>
                      <a:pt x="12326" y="29104"/>
                      <a:pt x="4354" y="34824"/>
                      <a:pt x="4354" y="34824"/>
                    </a:cubicBezTo>
                    <a:cubicBezTo>
                      <a:pt x="4354" y="34824"/>
                      <a:pt x="9187" y="35431"/>
                      <a:pt x="12224" y="32420"/>
                    </a:cubicBezTo>
                    <a:cubicBezTo>
                      <a:pt x="9162" y="41581"/>
                      <a:pt x="1" y="48870"/>
                      <a:pt x="1" y="48870"/>
                    </a:cubicBezTo>
                    <a:cubicBezTo>
                      <a:pt x="1" y="48870"/>
                      <a:pt x="4354" y="49426"/>
                      <a:pt x="7770" y="46946"/>
                    </a:cubicBezTo>
                    <a:cubicBezTo>
                      <a:pt x="7644" y="49831"/>
                      <a:pt x="3392" y="53248"/>
                      <a:pt x="3392" y="53248"/>
                    </a:cubicBezTo>
                    <a:cubicBezTo>
                      <a:pt x="3392" y="53248"/>
                      <a:pt x="9947" y="53602"/>
                      <a:pt x="14274" y="47427"/>
                    </a:cubicBezTo>
                    <a:cubicBezTo>
                      <a:pt x="16628" y="49831"/>
                      <a:pt x="14274" y="54437"/>
                      <a:pt x="14274" y="54437"/>
                    </a:cubicBezTo>
                    <a:cubicBezTo>
                      <a:pt x="14274" y="54437"/>
                      <a:pt x="17058" y="54361"/>
                      <a:pt x="18956" y="52109"/>
                    </a:cubicBezTo>
                    <a:cubicBezTo>
                      <a:pt x="18804" y="55323"/>
                      <a:pt x="18045" y="59929"/>
                      <a:pt x="15565" y="64535"/>
                    </a:cubicBezTo>
                    <a:lnTo>
                      <a:pt x="20070" y="64535"/>
                    </a:lnTo>
                    <a:lnTo>
                      <a:pt x="24549" y="64535"/>
                    </a:lnTo>
                    <a:cubicBezTo>
                      <a:pt x="22094" y="59929"/>
                      <a:pt x="21335" y="55323"/>
                      <a:pt x="21183" y="52109"/>
                    </a:cubicBezTo>
                    <a:cubicBezTo>
                      <a:pt x="23081" y="54361"/>
                      <a:pt x="25865" y="54437"/>
                      <a:pt x="25865" y="54437"/>
                    </a:cubicBezTo>
                    <a:cubicBezTo>
                      <a:pt x="25865" y="54437"/>
                      <a:pt x="23512" y="49831"/>
                      <a:pt x="25865" y="47427"/>
                    </a:cubicBezTo>
                    <a:cubicBezTo>
                      <a:pt x="30193" y="53551"/>
                      <a:pt x="36747" y="53248"/>
                      <a:pt x="36747" y="53248"/>
                    </a:cubicBezTo>
                    <a:cubicBezTo>
                      <a:pt x="36747" y="53248"/>
                      <a:pt x="32496" y="49831"/>
                      <a:pt x="32369" y="46946"/>
                    </a:cubicBezTo>
                    <a:cubicBezTo>
                      <a:pt x="35786" y="49426"/>
                      <a:pt x="40139" y="48870"/>
                      <a:pt x="40139" y="488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6"/>
              <p:cNvSpPr/>
              <p:nvPr/>
            </p:nvSpPr>
            <p:spPr>
              <a:xfrm>
                <a:off x="7134475" y="6934875"/>
                <a:ext cx="501750" cy="1613375"/>
              </a:xfrm>
              <a:custGeom>
                <a:avLst/>
                <a:gdLst/>
                <a:ahLst/>
                <a:cxnLst/>
                <a:rect l="l" t="t" r="r" b="b"/>
                <a:pathLst>
                  <a:path w="20070" h="64535" extrusionOk="0">
                    <a:moveTo>
                      <a:pt x="20070" y="48870"/>
                    </a:moveTo>
                    <a:cubicBezTo>
                      <a:pt x="20070" y="48870"/>
                      <a:pt x="10883" y="41581"/>
                      <a:pt x="7846" y="32420"/>
                    </a:cubicBezTo>
                    <a:cubicBezTo>
                      <a:pt x="10883" y="35456"/>
                      <a:pt x="15717" y="34824"/>
                      <a:pt x="15717" y="34824"/>
                    </a:cubicBezTo>
                    <a:cubicBezTo>
                      <a:pt x="15717" y="34824"/>
                      <a:pt x="7745" y="29104"/>
                      <a:pt x="6176" y="21765"/>
                    </a:cubicBezTo>
                    <a:cubicBezTo>
                      <a:pt x="9036" y="23486"/>
                      <a:pt x="12326" y="22752"/>
                      <a:pt x="12326" y="22752"/>
                    </a:cubicBezTo>
                    <a:cubicBezTo>
                      <a:pt x="12326" y="22752"/>
                      <a:pt x="5467" y="18247"/>
                      <a:pt x="4227" y="12351"/>
                    </a:cubicBezTo>
                    <a:cubicBezTo>
                      <a:pt x="6454" y="13262"/>
                      <a:pt x="8479" y="12351"/>
                      <a:pt x="8479" y="12351"/>
                    </a:cubicBezTo>
                    <a:cubicBezTo>
                      <a:pt x="8479" y="12351"/>
                      <a:pt x="2202" y="8352"/>
                      <a:pt x="1" y="0"/>
                    </a:cubicBezTo>
                    <a:lnTo>
                      <a:pt x="1" y="64535"/>
                    </a:lnTo>
                    <a:lnTo>
                      <a:pt x="4505" y="64535"/>
                    </a:lnTo>
                    <a:cubicBezTo>
                      <a:pt x="2025" y="59929"/>
                      <a:pt x="1266" y="55323"/>
                      <a:pt x="1114" y="52109"/>
                    </a:cubicBezTo>
                    <a:cubicBezTo>
                      <a:pt x="3012" y="54361"/>
                      <a:pt x="5796" y="54437"/>
                      <a:pt x="5796" y="54437"/>
                    </a:cubicBezTo>
                    <a:cubicBezTo>
                      <a:pt x="5796" y="54437"/>
                      <a:pt x="3443" y="49831"/>
                      <a:pt x="5796" y="47427"/>
                    </a:cubicBezTo>
                    <a:cubicBezTo>
                      <a:pt x="10124" y="53551"/>
                      <a:pt x="16678" y="53248"/>
                      <a:pt x="16678" y="53248"/>
                    </a:cubicBezTo>
                    <a:cubicBezTo>
                      <a:pt x="16678" y="53248"/>
                      <a:pt x="12427" y="49831"/>
                      <a:pt x="12300" y="46946"/>
                    </a:cubicBezTo>
                    <a:cubicBezTo>
                      <a:pt x="15717" y="49426"/>
                      <a:pt x="20070" y="48870"/>
                      <a:pt x="20070"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6"/>
              <p:cNvSpPr/>
              <p:nvPr/>
            </p:nvSpPr>
            <p:spPr>
              <a:xfrm>
                <a:off x="5285125" y="7693475"/>
                <a:ext cx="846550" cy="1064200"/>
              </a:xfrm>
              <a:custGeom>
                <a:avLst/>
                <a:gdLst/>
                <a:ahLst/>
                <a:cxnLst/>
                <a:rect l="l" t="t" r="r" b="b"/>
                <a:pathLst>
                  <a:path w="33862" h="42568" extrusionOk="0">
                    <a:moveTo>
                      <a:pt x="27130" y="29205"/>
                    </a:moveTo>
                    <a:cubicBezTo>
                      <a:pt x="27130" y="29205"/>
                      <a:pt x="30597" y="31610"/>
                      <a:pt x="33862" y="29914"/>
                    </a:cubicBezTo>
                    <a:cubicBezTo>
                      <a:pt x="26978" y="26801"/>
                      <a:pt x="24346" y="20727"/>
                      <a:pt x="24346" y="20727"/>
                    </a:cubicBezTo>
                    <a:cubicBezTo>
                      <a:pt x="24346" y="20727"/>
                      <a:pt x="27661" y="21613"/>
                      <a:pt x="29534" y="20044"/>
                    </a:cubicBezTo>
                    <a:cubicBezTo>
                      <a:pt x="23764" y="18095"/>
                      <a:pt x="20930" y="13211"/>
                      <a:pt x="20930" y="13211"/>
                    </a:cubicBezTo>
                    <a:cubicBezTo>
                      <a:pt x="20930" y="13211"/>
                      <a:pt x="23460" y="14223"/>
                      <a:pt x="25156" y="13211"/>
                    </a:cubicBezTo>
                    <a:cubicBezTo>
                      <a:pt x="21739" y="11414"/>
                      <a:pt x="20196" y="7719"/>
                      <a:pt x="20196" y="7719"/>
                    </a:cubicBezTo>
                    <a:cubicBezTo>
                      <a:pt x="20196" y="7719"/>
                      <a:pt x="22094" y="8706"/>
                      <a:pt x="23663" y="7719"/>
                    </a:cubicBezTo>
                    <a:cubicBezTo>
                      <a:pt x="19436" y="4935"/>
                      <a:pt x="16931" y="0"/>
                      <a:pt x="16931" y="0"/>
                    </a:cubicBezTo>
                    <a:cubicBezTo>
                      <a:pt x="16931" y="0"/>
                      <a:pt x="14425" y="4935"/>
                      <a:pt x="10199" y="7719"/>
                    </a:cubicBezTo>
                    <a:cubicBezTo>
                      <a:pt x="11819" y="8706"/>
                      <a:pt x="13666" y="7719"/>
                      <a:pt x="13666" y="7719"/>
                    </a:cubicBezTo>
                    <a:cubicBezTo>
                      <a:pt x="13666" y="7719"/>
                      <a:pt x="12122" y="11414"/>
                      <a:pt x="8706" y="13211"/>
                    </a:cubicBezTo>
                    <a:cubicBezTo>
                      <a:pt x="10427" y="14223"/>
                      <a:pt x="12958" y="13211"/>
                      <a:pt x="12958" y="13211"/>
                    </a:cubicBezTo>
                    <a:cubicBezTo>
                      <a:pt x="12958" y="13211"/>
                      <a:pt x="10098" y="18045"/>
                      <a:pt x="4353" y="20044"/>
                    </a:cubicBezTo>
                    <a:cubicBezTo>
                      <a:pt x="6200" y="21613"/>
                      <a:pt x="9541" y="20727"/>
                      <a:pt x="9541" y="20727"/>
                    </a:cubicBezTo>
                    <a:cubicBezTo>
                      <a:pt x="9541" y="20727"/>
                      <a:pt x="6909" y="26801"/>
                      <a:pt x="0" y="29914"/>
                    </a:cubicBezTo>
                    <a:cubicBezTo>
                      <a:pt x="3265" y="31610"/>
                      <a:pt x="6757" y="29205"/>
                      <a:pt x="6757" y="29205"/>
                    </a:cubicBezTo>
                    <a:cubicBezTo>
                      <a:pt x="6757" y="29205"/>
                      <a:pt x="6378" y="32824"/>
                      <a:pt x="2075" y="35431"/>
                    </a:cubicBezTo>
                    <a:cubicBezTo>
                      <a:pt x="7592" y="36342"/>
                      <a:pt x="12831" y="31053"/>
                      <a:pt x="12831" y="31053"/>
                    </a:cubicBezTo>
                    <a:cubicBezTo>
                      <a:pt x="12831" y="31053"/>
                      <a:pt x="12451" y="33710"/>
                      <a:pt x="9946" y="35431"/>
                    </a:cubicBezTo>
                    <a:cubicBezTo>
                      <a:pt x="12249" y="35735"/>
                      <a:pt x="14096" y="35077"/>
                      <a:pt x="15311" y="34393"/>
                    </a:cubicBezTo>
                    <a:cubicBezTo>
                      <a:pt x="15109" y="36798"/>
                      <a:pt x="14628" y="39657"/>
                      <a:pt x="13084" y="42568"/>
                    </a:cubicBezTo>
                    <a:lnTo>
                      <a:pt x="16931" y="42568"/>
                    </a:lnTo>
                    <a:lnTo>
                      <a:pt x="20803" y="42568"/>
                    </a:lnTo>
                    <a:cubicBezTo>
                      <a:pt x="19234" y="39708"/>
                      <a:pt x="18778" y="36823"/>
                      <a:pt x="18551" y="34393"/>
                    </a:cubicBezTo>
                    <a:cubicBezTo>
                      <a:pt x="19791" y="35077"/>
                      <a:pt x="21613" y="35735"/>
                      <a:pt x="23916" y="35431"/>
                    </a:cubicBezTo>
                    <a:cubicBezTo>
                      <a:pt x="21436" y="33761"/>
                      <a:pt x="21056" y="31053"/>
                      <a:pt x="21056" y="31053"/>
                    </a:cubicBezTo>
                    <a:cubicBezTo>
                      <a:pt x="21056" y="31053"/>
                      <a:pt x="26295" y="36317"/>
                      <a:pt x="31812" y="35431"/>
                    </a:cubicBezTo>
                    <a:cubicBezTo>
                      <a:pt x="27510" y="32824"/>
                      <a:pt x="27130" y="29205"/>
                      <a:pt x="27130" y="292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6"/>
              <p:cNvSpPr/>
              <p:nvPr/>
            </p:nvSpPr>
            <p:spPr>
              <a:xfrm>
                <a:off x="5708375" y="7693475"/>
                <a:ext cx="423300" cy="1063575"/>
              </a:xfrm>
              <a:custGeom>
                <a:avLst/>
                <a:gdLst/>
                <a:ahLst/>
                <a:cxnLst/>
                <a:rect l="l" t="t" r="r" b="b"/>
                <a:pathLst>
                  <a:path w="16932" h="42543" extrusionOk="0">
                    <a:moveTo>
                      <a:pt x="10200" y="29205"/>
                    </a:moveTo>
                    <a:cubicBezTo>
                      <a:pt x="10200" y="29205"/>
                      <a:pt x="13667" y="31610"/>
                      <a:pt x="16932" y="29914"/>
                    </a:cubicBezTo>
                    <a:cubicBezTo>
                      <a:pt x="10048" y="26801"/>
                      <a:pt x="7416" y="20727"/>
                      <a:pt x="7416" y="20727"/>
                    </a:cubicBezTo>
                    <a:cubicBezTo>
                      <a:pt x="7416" y="20727"/>
                      <a:pt x="10731" y="21613"/>
                      <a:pt x="12604" y="20044"/>
                    </a:cubicBezTo>
                    <a:cubicBezTo>
                      <a:pt x="6834" y="18095"/>
                      <a:pt x="4000" y="13211"/>
                      <a:pt x="4000" y="13211"/>
                    </a:cubicBezTo>
                    <a:cubicBezTo>
                      <a:pt x="4000" y="13211"/>
                      <a:pt x="6530" y="14223"/>
                      <a:pt x="8226" y="13211"/>
                    </a:cubicBezTo>
                    <a:cubicBezTo>
                      <a:pt x="4809" y="11414"/>
                      <a:pt x="3266" y="7719"/>
                      <a:pt x="3266" y="7719"/>
                    </a:cubicBezTo>
                    <a:cubicBezTo>
                      <a:pt x="3266" y="7719"/>
                      <a:pt x="5164" y="8706"/>
                      <a:pt x="6733" y="7719"/>
                    </a:cubicBezTo>
                    <a:cubicBezTo>
                      <a:pt x="2506" y="4935"/>
                      <a:pt x="1" y="0"/>
                      <a:pt x="1" y="0"/>
                    </a:cubicBezTo>
                    <a:lnTo>
                      <a:pt x="1" y="42542"/>
                    </a:lnTo>
                    <a:lnTo>
                      <a:pt x="3873" y="42542"/>
                    </a:lnTo>
                    <a:cubicBezTo>
                      <a:pt x="2304" y="39657"/>
                      <a:pt x="1848" y="36798"/>
                      <a:pt x="1621" y="34343"/>
                    </a:cubicBezTo>
                    <a:cubicBezTo>
                      <a:pt x="2861" y="35051"/>
                      <a:pt x="4683" y="35709"/>
                      <a:pt x="6986" y="35406"/>
                    </a:cubicBezTo>
                    <a:cubicBezTo>
                      <a:pt x="4506" y="33710"/>
                      <a:pt x="4126" y="31028"/>
                      <a:pt x="4126" y="31028"/>
                    </a:cubicBezTo>
                    <a:cubicBezTo>
                      <a:pt x="4126" y="31028"/>
                      <a:pt x="9365" y="36291"/>
                      <a:pt x="14882" y="35406"/>
                    </a:cubicBezTo>
                    <a:cubicBezTo>
                      <a:pt x="10580" y="32824"/>
                      <a:pt x="10200" y="29205"/>
                      <a:pt x="10200" y="292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 name="Google Shape;1107;p26"/>
            <p:cNvGrpSpPr/>
            <p:nvPr/>
          </p:nvGrpSpPr>
          <p:grpSpPr>
            <a:xfrm>
              <a:off x="-1486572" y="3022500"/>
              <a:ext cx="2610300" cy="1700875"/>
              <a:chOff x="287475" y="6926433"/>
              <a:chExt cx="2610300" cy="1700875"/>
            </a:xfrm>
          </p:grpSpPr>
          <p:sp>
            <p:nvSpPr>
              <p:cNvPr id="1108" name="Google Shape;1108;p26"/>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6"/>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6"/>
              <p:cNvSpPr/>
              <p:nvPr/>
            </p:nvSpPr>
            <p:spPr>
              <a:xfrm>
                <a:off x="287475" y="6934875"/>
                <a:ext cx="1003475" cy="1613375"/>
              </a:xfrm>
              <a:custGeom>
                <a:avLst/>
                <a:gdLst/>
                <a:ahLst/>
                <a:cxnLst/>
                <a:rect l="l" t="t" r="r" b="b"/>
                <a:pathLst>
                  <a:path w="40139" h="64535" extrusionOk="0">
                    <a:moveTo>
                      <a:pt x="40138" y="48870"/>
                    </a:moveTo>
                    <a:cubicBezTo>
                      <a:pt x="40138" y="48870"/>
                      <a:pt x="30951" y="41581"/>
                      <a:pt x="27914" y="32420"/>
                    </a:cubicBezTo>
                    <a:cubicBezTo>
                      <a:pt x="30951" y="35456"/>
                      <a:pt x="35810" y="34824"/>
                      <a:pt x="35810" y="34824"/>
                    </a:cubicBezTo>
                    <a:cubicBezTo>
                      <a:pt x="35810" y="34824"/>
                      <a:pt x="27788" y="29104"/>
                      <a:pt x="26219" y="21765"/>
                    </a:cubicBezTo>
                    <a:cubicBezTo>
                      <a:pt x="29079" y="23486"/>
                      <a:pt x="32394" y="22752"/>
                      <a:pt x="32394" y="22752"/>
                    </a:cubicBezTo>
                    <a:cubicBezTo>
                      <a:pt x="32394" y="22752"/>
                      <a:pt x="25510" y="18222"/>
                      <a:pt x="24295" y="12351"/>
                    </a:cubicBezTo>
                    <a:cubicBezTo>
                      <a:pt x="26497" y="13262"/>
                      <a:pt x="28522" y="12351"/>
                      <a:pt x="28522" y="12351"/>
                    </a:cubicBezTo>
                    <a:cubicBezTo>
                      <a:pt x="28522" y="12351"/>
                      <a:pt x="22271" y="8352"/>
                      <a:pt x="20044" y="0"/>
                    </a:cubicBezTo>
                    <a:cubicBezTo>
                      <a:pt x="17842" y="8352"/>
                      <a:pt x="11566" y="12351"/>
                      <a:pt x="11566" y="12351"/>
                    </a:cubicBezTo>
                    <a:cubicBezTo>
                      <a:pt x="11566" y="12351"/>
                      <a:pt x="13590" y="13262"/>
                      <a:pt x="15817" y="12351"/>
                    </a:cubicBezTo>
                    <a:cubicBezTo>
                      <a:pt x="14577" y="18222"/>
                      <a:pt x="7719" y="22752"/>
                      <a:pt x="7719" y="22752"/>
                    </a:cubicBezTo>
                    <a:cubicBezTo>
                      <a:pt x="7719" y="22752"/>
                      <a:pt x="11009" y="23511"/>
                      <a:pt x="13869" y="21765"/>
                    </a:cubicBezTo>
                    <a:cubicBezTo>
                      <a:pt x="12300" y="29104"/>
                      <a:pt x="4328" y="34824"/>
                      <a:pt x="4328" y="34824"/>
                    </a:cubicBezTo>
                    <a:cubicBezTo>
                      <a:pt x="4328" y="34824"/>
                      <a:pt x="9161" y="35431"/>
                      <a:pt x="12198" y="32420"/>
                    </a:cubicBezTo>
                    <a:cubicBezTo>
                      <a:pt x="9136" y="41556"/>
                      <a:pt x="0" y="48870"/>
                      <a:pt x="0" y="48870"/>
                    </a:cubicBezTo>
                    <a:cubicBezTo>
                      <a:pt x="0" y="48870"/>
                      <a:pt x="4328" y="49426"/>
                      <a:pt x="7744" y="46946"/>
                    </a:cubicBezTo>
                    <a:cubicBezTo>
                      <a:pt x="7618" y="49831"/>
                      <a:pt x="3366" y="53248"/>
                      <a:pt x="3366" y="53248"/>
                    </a:cubicBezTo>
                    <a:cubicBezTo>
                      <a:pt x="3366" y="53248"/>
                      <a:pt x="9921" y="53577"/>
                      <a:pt x="14248" y="47427"/>
                    </a:cubicBezTo>
                    <a:cubicBezTo>
                      <a:pt x="16602" y="49831"/>
                      <a:pt x="14248" y="54437"/>
                      <a:pt x="14248" y="54437"/>
                    </a:cubicBezTo>
                    <a:cubicBezTo>
                      <a:pt x="14248" y="54437"/>
                      <a:pt x="17032" y="54361"/>
                      <a:pt x="18930" y="52109"/>
                    </a:cubicBezTo>
                    <a:cubicBezTo>
                      <a:pt x="18778" y="55323"/>
                      <a:pt x="18019" y="59929"/>
                      <a:pt x="15564" y="64535"/>
                    </a:cubicBezTo>
                    <a:lnTo>
                      <a:pt x="20044" y="64535"/>
                    </a:lnTo>
                    <a:lnTo>
                      <a:pt x="24549" y="64535"/>
                    </a:lnTo>
                    <a:cubicBezTo>
                      <a:pt x="22068" y="59904"/>
                      <a:pt x="21309" y="55323"/>
                      <a:pt x="21157" y="52109"/>
                    </a:cubicBezTo>
                    <a:cubicBezTo>
                      <a:pt x="23055" y="54361"/>
                      <a:pt x="25839" y="54437"/>
                      <a:pt x="25839" y="54437"/>
                    </a:cubicBezTo>
                    <a:cubicBezTo>
                      <a:pt x="25839" y="54437"/>
                      <a:pt x="23486" y="49831"/>
                      <a:pt x="25839" y="47427"/>
                    </a:cubicBezTo>
                    <a:cubicBezTo>
                      <a:pt x="30167" y="53551"/>
                      <a:pt x="36722" y="53248"/>
                      <a:pt x="36722" y="53248"/>
                    </a:cubicBezTo>
                    <a:cubicBezTo>
                      <a:pt x="36722" y="53248"/>
                      <a:pt x="32470" y="49831"/>
                      <a:pt x="32343" y="46946"/>
                    </a:cubicBezTo>
                    <a:cubicBezTo>
                      <a:pt x="35810" y="49426"/>
                      <a:pt x="40138" y="48870"/>
                      <a:pt x="40138" y="488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6"/>
              <p:cNvSpPr/>
              <p:nvPr/>
            </p:nvSpPr>
            <p:spPr>
              <a:xfrm>
                <a:off x="788550" y="6934875"/>
                <a:ext cx="502400" cy="1613375"/>
              </a:xfrm>
              <a:custGeom>
                <a:avLst/>
                <a:gdLst/>
                <a:ahLst/>
                <a:cxnLst/>
                <a:rect l="l" t="t" r="r" b="b"/>
                <a:pathLst>
                  <a:path w="20096" h="64535" extrusionOk="0">
                    <a:moveTo>
                      <a:pt x="20095" y="48870"/>
                    </a:moveTo>
                    <a:cubicBezTo>
                      <a:pt x="20095" y="48870"/>
                      <a:pt x="10908" y="41581"/>
                      <a:pt x="7871" y="32420"/>
                    </a:cubicBezTo>
                    <a:cubicBezTo>
                      <a:pt x="10908" y="35456"/>
                      <a:pt x="15767" y="34824"/>
                      <a:pt x="15767" y="34824"/>
                    </a:cubicBezTo>
                    <a:cubicBezTo>
                      <a:pt x="15767" y="34824"/>
                      <a:pt x="7745" y="29104"/>
                      <a:pt x="6176" y="21765"/>
                    </a:cubicBezTo>
                    <a:cubicBezTo>
                      <a:pt x="9036" y="23486"/>
                      <a:pt x="12351" y="22752"/>
                      <a:pt x="12351" y="22752"/>
                    </a:cubicBezTo>
                    <a:cubicBezTo>
                      <a:pt x="12351" y="22752"/>
                      <a:pt x="5467" y="18222"/>
                      <a:pt x="4252" y="12351"/>
                    </a:cubicBezTo>
                    <a:cubicBezTo>
                      <a:pt x="6454" y="13262"/>
                      <a:pt x="8479" y="12351"/>
                      <a:pt x="8479" y="12351"/>
                    </a:cubicBezTo>
                    <a:cubicBezTo>
                      <a:pt x="8479" y="12351"/>
                      <a:pt x="2228" y="8352"/>
                      <a:pt x="1" y="0"/>
                    </a:cubicBezTo>
                    <a:lnTo>
                      <a:pt x="1" y="64535"/>
                    </a:lnTo>
                    <a:lnTo>
                      <a:pt x="4506" y="64535"/>
                    </a:lnTo>
                    <a:cubicBezTo>
                      <a:pt x="2025" y="59929"/>
                      <a:pt x="1266" y="55323"/>
                      <a:pt x="1114" y="52109"/>
                    </a:cubicBezTo>
                    <a:cubicBezTo>
                      <a:pt x="3012" y="54361"/>
                      <a:pt x="5796" y="54437"/>
                      <a:pt x="5796" y="54437"/>
                    </a:cubicBezTo>
                    <a:cubicBezTo>
                      <a:pt x="5796" y="54437"/>
                      <a:pt x="3443" y="49831"/>
                      <a:pt x="5796" y="47427"/>
                    </a:cubicBezTo>
                    <a:cubicBezTo>
                      <a:pt x="10124" y="53551"/>
                      <a:pt x="16679" y="53248"/>
                      <a:pt x="16679" y="53248"/>
                    </a:cubicBezTo>
                    <a:cubicBezTo>
                      <a:pt x="16679" y="53248"/>
                      <a:pt x="12427" y="49831"/>
                      <a:pt x="12300" y="46946"/>
                    </a:cubicBezTo>
                    <a:cubicBezTo>
                      <a:pt x="15767" y="49426"/>
                      <a:pt x="20095" y="48870"/>
                      <a:pt x="20095" y="488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6"/>
              <p:cNvSpPr/>
              <p:nvPr/>
            </p:nvSpPr>
            <p:spPr>
              <a:xfrm>
                <a:off x="1041000" y="7456158"/>
                <a:ext cx="727625" cy="1171150"/>
              </a:xfrm>
              <a:custGeom>
                <a:avLst/>
                <a:gdLst/>
                <a:ahLst/>
                <a:cxnLst/>
                <a:rect l="l" t="t" r="r" b="b"/>
                <a:pathLst>
                  <a:path w="29105" h="46846" extrusionOk="0">
                    <a:moveTo>
                      <a:pt x="29104" y="35457"/>
                    </a:moveTo>
                    <a:cubicBezTo>
                      <a:pt x="29104" y="35457"/>
                      <a:pt x="22449" y="30142"/>
                      <a:pt x="20247" y="23512"/>
                    </a:cubicBezTo>
                    <a:cubicBezTo>
                      <a:pt x="22423" y="25713"/>
                      <a:pt x="25941" y="25308"/>
                      <a:pt x="25941" y="25308"/>
                    </a:cubicBezTo>
                    <a:cubicBezTo>
                      <a:pt x="25941" y="25308"/>
                      <a:pt x="20146" y="21158"/>
                      <a:pt x="19007" y="15818"/>
                    </a:cubicBezTo>
                    <a:cubicBezTo>
                      <a:pt x="21107" y="17083"/>
                      <a:pt x="23511" y="16501"/>
                      <a:pt x="23511" y="16501"/>
                    </a:cubicBezTo>
                    <a:cubicBezTo>
                      <a:pt x="23511" y="16501"/>
                      <a:pt x="18501" y="13237"/>
                      <a:pt x="17615" y="8934"/>
                    </a:cubicBezTo>
                    <a:cubicBezTo>
                      <a:pt x="19234" y="9618"/>
                      <a:pt x="20677" y="8934"/>
                      <a:pt x="20677" y="8934"/>
                    </a:cubicBezTo>
                    <a:cubicBezTo>
                      <a:pt x="20677" y="8934"/>
                      <a:pt x="16122" y="6024"/>
                      <a:pt x="14553" y="1"/>
                    </a:cubicBezTo>
                    <a:cubicBezTo>
                      <a:pt x="12933" y="6075"/>
                      <a:pt x="8403" y="8934"/>
                      <a:pt x="8403" y="8934"/>
                    </a:cubicBezTo>
                    <a:cubicBezTo>
                      <a:pt x="8403" y="8934"/>
                      <a:pt x="9871" y="9618"/>
                      <a:pt x="11465" y="8934"/>
                    </a:cubicBezTo>
                    <a:cubicBezTo>
                      <a:pt x="10579" y="13211"/>
                      <a:pt x="5594" y="16501"/>
                      <a:pt x="5594" y="16501"/>
                    </a:cubicBezTo>
                    <a:cubicBezTo>
                      <a:pt x="5594" y="16501"/>
                      <a:pt x="7998" y="17033"/>
                      <a:pt x="10073" y="15818"/>
                    </a:cubicBezTo>
                    <a:cubicBezTo>
                      <a:pt x="8934" y="21158"/>
                      <a:pt x="3164" y="25308"/>
                      <a:pt x="3164" y="25308"/>
                    </a:cubicBezTo>
                    <a:cubicBezTo>
                      <a:pt x="3164" y="25308"/>
                      <a:pt x="6657" y="25739"/>
                      <a:pt x="8858" y="23512"/>
                    </a:cubicBezTo>
                    <a:cubicBezTo>
                      <a:pt x="6631" y="30168"/>
                      <a:pt x="1" y="35457"/>
                      <a:pt x="1" y="35457"/>
                    </a:cubicBezTo>
                    <a:cubicBezTo>
                      <a:pt x="1" y="35457"/>
                      <a:pt x="3113" y="35836"/>
                      <a:pt x="5619" y="34065"/>
                    </a:cubicBezTo>
                    <a:cubicBezTo>
                      <a:pt x="5518" y="36140"/>
                      <a:pt x="2455" y="38620"/>
                      <a:pt x="2455" y="38620"/>
                    </a:cubicBezTo>
                    <a:cubicBezTo>
                      <a:pt x="2455" y="38620"/>
                      <a:pt x="7239" y="38873"/>
                      <a:pt x="10377" y="34419"/>
                    </a:cubicBezTo>
                    <a:cubicBezTo>
                      <a:pt x="12047" y="36140"/>
                      <a:pt x="10377" y="39506"/>
                      <a:pt x="10377" y="39506"/>
                    </a:cubicBezTo>
                    <a:cubicBezTo>
                      <a:pt x="10377" y="39506"/>
                      <a:pt x="12401" y="39430"/>
                      <a:pt x="13793" y="37836"/>
                    </a:cubicBezTo>
                    <a:cubicBezTo>
                      <a:pt x="13667" y="40164"/>
                      <a:pt x="13110" y="43530"/>
                      <a:pt x="11313" y="46845"/>
                    </a:cubicBezTo>
                    <a:lnTo>
                      <a:pt x="14578" y="46845"/>
                    </a:lnTo>
                    <a:lnTo>
                      <a:pt x="17843" y="46845"/>
                    </a:lnTo>
                    <a:cubicBezTo>
                      <a:pt x="16020" y="43479"/>
                      <a:pt x="15489" y="40164"/>
                      <a:pt x="15362" y="37836"/>
                    </a:cubicBezTo>
                    <a:cubicBezTo>
                      <a:pt x="16754" y="39481"/>
                      <a:pt x="18779" y="39506"/>
                      <a:pt x="18779" y="39506"/>
                    </a:cubicBezTo>
                    <a:cubicBezTo>
                      <a:pt x="18779" y="39506"/>
                      <a:pt x="17109" y="36140"/>
                      <a:pt x="18779" y="34394"/>
                    </a:cubicBezTo>
                    <a:cubicBezTo>
                      <a:pt x="21917" y="38873"/>
                      <a:pt x="26700" y="38620"/>
                      <a:pt x="26700" y="38620"/>
                    </a:cubicBezTo>
                    <a:cubicBezTo>
                      <a:pt x="26700" y="38620"/>
                      <a:pt x="23638" y="36140"/>
                      <a:pt x="23537" y="34065"/>
                    </a:cubicBezTo>
                    <a:cubicBezTo>
                      <a:pt x="25966" y="35862"/>
                      <a:pt x="29104" y="35457"/>
                      <a:pt x="29104" y="35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6"/>
              <p:cNvSpPr/>
              <p:nvPr/>
            </p:nvSpPr>
            <p:spPr>
              <a:xfrm>
                <a:off x="1404800" y="7456158"/>
                <a:ext cx="363825" cy="1171150"/>
              </a:xfrm>
              <a:custGeom>
                <a:avLst/>
                <a:gdLst/>
                <a:ahLst/>
                <a:cxnLst/>
                <a:rect l="l" t="t" r="r" b="b"/>
                <a:pathLst>
                  <a:path w="14553" h="46846" extrusionOk="0">
                    <a:moveTo>
                      <a:pt x="14552" y="35457"/>
                    </a:moveTo>
                    <a:cubicBezTo>
                      <a:pt x="14552" y="35457"/>
                      <a:pt x="7897" y="30142"/>
                      <a:pt x="5695" y="23512"/>
                    </a:cubicBezTo>
                    <a:cubicBezTo>
                      <a:pt x="7871" y="25713"/>
                      <a:pt x="11389" y="25308"/>
                      <a:pt x="11389" y="25308"/>
                    </a:cubicBezTo>
                    <a:cubicBezTo>
                      <a:pt x="11389" y="25308"/>
                      <a:pt x="5594" y="21158"/>
                      <a:pt x="4455" y="15818"/>
                    </a:cubicBezTo>
                    <a:cubicBezTo>
                      <a:pt x="6555" y="17083"/>
                      <a:pt x="8959" y="16501"/>
                      <a:pt x="8959" y="16501"/>
                    </a:cubicBezTo>
                    <a:cubicBezTo>
                      <a:pt x="8959" y="16501"/>
                      <a:pt x="3949" y="13237"/>
                      <a:pt x="3063" y="8934"/>
                    </a:cubicBezTo>
                    <a:cubicBezTo>
                      <a:pt x="4682" y="9618"/>
                      <a:pt x="6125" y="8934"/>
                      <a:pt x="6125" y="8934"/>
                    </a:cubicBezTo>
                    <a:cubicBezTo>
                      <a:pt x="6125" y="8934"/>
                      <a:pt x="1570" y="6024"/>
                      <a:pt x="1" y="1"/>
                    </a:cubicBezTo>
                    <a:lnTo>
                      <a:pt x="1" y="46845"/>
                    </a:lnTo>
                    <a:lnTo>
                      <a:pt x="3240" y="46845"/>
                    </a:lnTo>
                    <a:cubicBezTo>
                      <a:pt x="1443" y="43479"/>
                      <a:pt x="912" y="40164"/>
                      <a:pt x="785" y="37836"/>
                    </a:cubicBezTo>
                    <a:cubicBezTo>
                      <a:pt x="2177" y="39481"/>
                      <a:pt x="4202" y="39506"/>
                      <a:pt x="4202" y="39506"/>
                    </a:cubicBezTo>
                    <a:cubicBezTo>
                      <a:pt x="4202" y="39506"/>
                      <a:pt x="2531" y="36140"/>
                      <a:pt x="4202" y="34394"/>
                    </a:cubicBezTo>
                    <a:cubicBezTo>
                      <a:pt x="7340" y="38873"/>
                      <a:pt x="12123" y="38620"/>
                      <a:pt x="12123" y="38620"/>
                    </a:cubicBezTo>
                    <a:cubicBezTo>
                      <a:pt x="12123" y="38620"/>
                      <a:pt x="9035" y="36140"/>
                      <a:pt x="8959" y="34065"/>
                    </a:cubicBezTo>
                    <a:cubicBezTo>
                      <a:pt x="11414" y="35862"/>
                      <a:pt x="14552" y="35457"/>
                      <a:pt x="14552" y="354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6"/>
              <p:cNvSpPr/>
              <p:nvPr/>
            </p:nvSpPr>
            <p:spPr>
              <a:xfrm>
                <a:off x="1838625"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6"/>
              <p:cNvSpPr/>
              <p:nvPr/>
            </p:nvSpPr>
            <p:spPr>
              <a:xfrm>
                <a:off x="2368200"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16" name="Google Shape;1116;p26"/>
          <p:cNvGrpSpPr/>
          <p:nvPr/>
        </p:nvGrpSpPr>
        <p:grpSpPr>
          <a:xfrm flipH="1">
            <a:off x="523562" y="41861"/>
            <a:ext cx="11447333" cy="2427633"/>
            <a:chOff x="-182354" y="31395"/>
            <a:chExt cx="8585500" cy="1820725"/>
          </a:xfrm>
        </p:grpSpPr>
        <p:grpSp>
          <p:nvGrpSpPr>
            <p:cNvPr id="1117" name="Google Shape;1117;p26"/>
            <p:cNvGrpSpPr/>
            <p:nvPr/>
          </p:nvGrpSpPr>
          <p:grpSpPr>
            <a:xfrm>
              <a:off x="87871" y="31395"/>
              <a:ext cx="8315275" cy="663750"/>
              <a:chOff x="-1061825" y="-3083175"/>
              <a:chExt cx="8315275" cy="663750"/>
            </a:xfrm>
          </p:grpSpPr>
          <p:sp>
            <p:nvSpPr>
              <p:cNvPr id="1118" name="Google Shape;1118;p26"/>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6"/>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6"/>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26"/>
            <p:cNvGrpSpPr/>
            <p:nvPr/>
          </p:nvGrpSpPr>
          <p:grpSpPr>
            <a:xfrm rot="-5400000" flipH="1">
              <a:off x="-272529" y="1516870"/>
              <a:ext cx="425425" cy="245075"/>
              <a:chOff x="-812625" y="-3121700"/>
              <a:chExt cx="425425" cy="245075"/>
            </a:xfrm>
          </p:grpSpPr>
          <p:sp>
            <p:nvSpPr>
              <p:cNvPr id="1142" name="Google Shape;1142;p26"/>
              <p:cNvSpPr/>
              <p:nvPr/>
            </p:nvSpPr>
            <p:spPr>
              <a:xfrm>
                <a:off x="-420125" y="-31217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12625" y="-2909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4" name="Google Shape;1144;p26"/>
          <p:cNvGrpSpPr/>
          <p:nvPr/>
        </p:nvGrpSpPr>
        <p:grpSpPr>
          <a:xfrm flipH="1">
            <a:off x="-97633" y="5972271"/>
            <a:ext cx="12386463" cy="1396439"/>
            <a:chOff x="-73225" y="4479203"/>
            <a:chExt cx="9289847" cy="1047329"/>
          </a:xfrm>
        </p:grpSpPr>
        <p:sp>
          <p:nvSpPr>
            <p:cNvPr id="1145" name="Google Shape;1145;p26"/>
            <p:cNvSpPr/>
            <p:nvPr/>
          </p:nvSpPr>
          <p:spPr>
            <a:xfrm>
              <a:off x="-73225" y="4479203"/>
              <a:ext cx="9288158" cy="858914"/>
            </a:xfrm>
            <a:custGeom>
              <a:avLst/>
              <a:gdLst/>
              <a:ahLst/>
              <a:cxnLst/>
              <a:rect l="l" t="t" r="r" b="b"/>
              <a:pathLst>
                <a:path w="291142" h="47984" extrusionOk="0">
                  <a:moveTo>
                    <a:pt x="1" y="2936"/>
                  </a:moveTo>
                  <a:cubicBezTo>
                    <a:pt x="13363" y="1089"/>
                    <a:pt x="26625" y="5644"/>
                    <a:pt x="39936" y="7542"/>
                  </a:cubicBezTo>
                  <a:cubicBezTo>
                    <a:pt x="66282" y="11262"/>
                    <a:pt x="93209" y="4353"/>
                    <a:pt x="120010" y="4606"/>
                  </a:cubicBezTo>
                  <a:cubicBezTo>
                    <a:pt x="136764" y="4758"/>
                    <a:pt x="153315" y="7669"/>
                    <a:pt x="169841" y="10149"/>
                  </a:cubicBezTo>
                  <a:cubicBezTo>
                    <a:pt x="183507" y="12199"/>
                    <a:pt x="197882" y="14552"/>
                    <a:pt x="211726" y="13742"/>
                  </a:cubicBezTo>
                  <a:cubicBezTo>
                    <a:pt x="240627" y="12097"/>
                    <a:pt x="262139" y="0"/>
                    <a:pt x="291141" y="7745"/>
                  </a:cubicBezTo>
                  <a:lnTo>
                    <a:pt x="291141" y="47984"/>
                  </a:lnTo>
                  <a:lnTo>
                    <a:pt x="1" y="47984"/>
                  </a:lnTo>
                  <a:close/>
                </a:path>
              </a:pathLst>
            </a:custGeom>
            <a:solidFill>
              <a:srgbClr val="BCD4ED"/>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6"/>
            <p:cNvSpPr/>
            <p:nvPr/>
          </p:nvSpPr>
          <p:spPr>
            <a:xfrm>
              <a:off x="-72115" y="4683925"/>
              <a:ext cx="9288737" cy="842607"/>
            </a:xfrm>
            <a:custGeom>
              <a:avLst/>
              <a:gdLst/>
              <a:ahLst/>
              <a:cxnLst/>
              <a:rect l="l" t="t" r="r" b="b"/>
              <a:pathLst>
                <a:path w="290205" h="47073" extrusionOk="0">
                  <a:moveTo>
                    <a:pt x="290205" y="22398"/>
                  </a:moveTo>
                  <a:cubicBezTo>
                    <a:pt x="275324" y="29889"/>
                    <a:pt x="257431" y="32268"/>
                    <a:pt x="240804" y="28927"/>
                  </a:cubicBezTo>
                  <a:cubicBezTo>
                    <a:pt x="229896" y="26700"/>
                    <a:pt x="219672" y="22170"/>
                    <a:pt x="208840" y="19690"/>
                  </a:cubicBezTo>
                  <a:cubicBezTo>
                    <a:pt x="177661" y="12528"/>
                    <a:pt x="143825" y="22803"/>
                    <a:pt x="113126" y="14198"/>
                  </a:cubicBezTo>
                  <a:cubicBezTo>
                    <a:pt x="103357" y="11465"/>
                    <a:pt x="94297" y="6910"/>
                    <a:pt x="84503" y="4252"/>
                  </a:cubicBezTo>
                  <a:cubicBezTo>
                    <a:pt x="68838" y="1"/>
                    <a:pt x="51578" y="886"/>
                    <a:pt x="36570" y="6783"/>
                  </a:cubicBezTo>
                  <a:cubicBezTo>
                    <a:pt x="24144" y="11642"/>
                    <a:pt x="13160" y="19817"/>
                    <a:pt x="0" y="22676"/>
                  </a:cubicBezTo>
                  <a:lnTo>
                    <a:pt x="0" y="47073"/>
                  </a:lnTo>
                  <a:lnTo>
                    <a:pt x="290179" y="47073"/>
                  </a:lnTo>
                  <a:lnTo>
                    <a:pt x="290179" y="22398"/>
                  </a:lnTo>
                  <a:close/>
                </a:path>
              </a:pathLst>
            </a:custGeom>
            <a:solidFill>
              <a:srgbClr val="D9E9FB"/>
            </a:solidFill>
            <a:ln>
              <a:noFill/>
            </a:ln>
            <a:effectLst>
              <a:outerShdw blurRad="157163"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7" name="Google Shape;1147;p26"/>
          <p:cNvGrpSpPr/>
          <p:nvPr/>
        </p:nvGrpSpPr>
        <p:grpSpPr>
          <a:xfrm>
            <a:off x="-225596" y="-2443616"/>
            <a:ext cx="1709133" cy="11088167"/>
            <a:chOff x="-169197" y="-1832712"/>
            <a:chExt cx="1281850" cy="8316125"/>
          </a:xfrm>
        </p:grpSpPr>
        <p:grpSp>
          <p:nvGrpSpPr>
            <p:cNvPr id="1148" name="Google Shape;1148;p26"/>
            <p:cNvGrpSpPr/>
            <p:nvPr/>
          </p:nvGrpSpPr>
          <p:grpSpPr>
            <a:xfrm flipH="1">
              <a:off x="-169197" y="-1832712"/>
              <a:ext cx="1281850" cy="8316125"/>
              <a:chOff x="-1634650" y="1732250"/>
              <a:chExt cx="1281850" cy="8316125"/>
            </a:xfrm>
          </p:grpSpPr>
          <p:sp>
            <p:nvSpPr>
              <p:cNvPr id="1149" name="Google Shape;1149;p26"/>
              <p:cNvSpPr/>
              <p:nvPr/>
            </p:nvSpPr>
            <p:spPr>
              <a:xfrm>
                <a:off x="-1634650" y="1732250"/>
                <a:ext cx="1281850" cy="8316125"/>
              </a:xfrm>
              <a:custGeom>
                <a:avLst/>
                <a:gdLst/>
                <a:ahLst/>
                <a:cxnLst/>
                <a:rect l="l" t="t" r="r" b="b"/>
                <a:pathLst>
                  <a:path w="51274" h="332645" extrusionOk="0">
                    <a:moveTo>
                      <a:pt x="49502" y="295442"/>
                    </a:moveTo>
                    <a:cubicBezTo>
                      <a:pt x="47730" y="278233"/>
                      <a:pt x="46743" y="260923"/>
                      <a:pt x="45655" y="243663"/>
                    </a:cubicBezTo>
                    <a:cubicBezTo>
                      <a:pt x="44845" y="231287"/>
                      <a:pt x="46187" y="218836"/>
                      <a:pt x="44567" y="206511"/>
                    </a:cubicBezTo>
                    <a:cubicBezTo>
                      <a:pt x="41783" y="185227"/>
                      <a:pt x="39961" y="163918"/>
                      <a:pt x="39278" y="142457"/>
                    </a:cubicBezTo>
                    <a:cubicBezTo>
                      <a:pt x="38696" y="123628"/>
                      <a:pt x="39101" y="104774"/>
                      <a:pt x="37633" y="85996"/>
                    </a:cubicBezTo>
                    <a:cubicBezTo>
                      <a:pt x="36975" y="77391"/>
                      <a:pt x="37076" y="68685"/>
                      <a:pt x="37000" y="60055"/>
                    </a:cubicBezTo>
                    <a:cubicBezTo>
                      <a:pt x="36975" y="55272"/>
                      <a:pt x="35861" y="50590"/>
                      <a:pt x="35811" y="45782"/>
                    </a:cubicBezTo>
                    <a:lnTo>
                      <a:pt x="35811" y="44415"/>
                    </a:lnTo>
                    <a:cubicBezTo>
                      <a:pt x="35735" y="39430"/>
                      <a:pt x="35608" y="34419"/>
                      <a:pt x="35482" y="29458"/>
                    </a:cubicBezTo>
                    <a:cubicBezTo>
                      <a:pt x="35203" y="19664"/>
                      <a:pt x="34823" y="9820"/>
                      <a:pt x="34520" y="0"/>
                    </a:cubicBezTo>
                    <a:lnTo>
                      <a:pt x="21638" y="684"/>
                    </a:lnTo>
                    <a:cubicBezTo>
                      <a:pt x="21309" y="17792"/>
                      <a:pt x="23283" y="34849"/>
                      <a:pt x="23308" y="51982"/>
                    </a:cubicBezTo>
                    <a:cubicBezTo>
                      <a:pt x="23334" y="65243"/>
                      <a:pt x="24599" y="78454"/>
                      <a:pt x="25080" y="91715"/>
                    </a:cubicBezTo>
                    <a:cubicBezTo>
                      <a:pt x="25460" y="102066"/>
                      <a:pt x="25915" y="112442"/>
                      <a:pt x="26219" y="122793"/>
                    </a:cubicBezTo>
                    <a:cubicBezTo>
                      <a:pt x="25207" y="120566"/>
                      <a:pt x="24447" y="118288"/>
                      <a:pt x="23713" y="116112"/>
                    </a:cubicBezTo>
                    <a:cubicBezTo>
                      <a:pt x="23410" y="115125"/>
                      <a:pt x="23384" y="114113"/>
                      <a:pt x="23334" y="113126"/>
                    </a:cubicBezTo>
                    <a:cubicBezTo>
                      <a:pt x="23308" y="112417"/>
                      <a:pt x="23308" y="111683"/>
                      <a:pt x="23182" y="110949"/>
                    </a:cubicBezTo>
                    <a:cubicBezTo>
                      <a:pt x="22828" y="108899"/>
                      <a:pt x="23182" y="106596"/>
                      <a:pt x="23536" y="104521"/>
                    </a:cubicBezTo>
                    <a:cubicBezTo>
                      <a:pt x="23562" y="104319"/>
                      <a:pt x="23587" y="104091"/>
                      <a:pt x="23637" y="103888"/>
                    </a:cubicBezTo>
                    <a:cubicBezTo>
                      <a:pt x="23637" y="103863"/>
                      <a:pt x="23637" y="103812"/>
                      <a:pt x="23612" y="103762"/>
                    </a:cubicBezTo>
                    <a:cubicBezTo>
                      <a:pt x="23536" y="103686"/>
                      <a:pt x="23308" y="103610"/>
                      <a:pt x="23005" y="103585"/>
                    </a:cubicBezTo>
                    <a:cubicBezTo>
                      <a:pt x="22499" y="103559"/>
                      <a:pt x="22018" y="103483"/>
                      <a:pt x="21917" y="103736"/>
                    </a:cubicBezTo>
                    <a:cubicBezTo>
                      <a:pt x="21309" y="105483"/>
                      <a:pt x="21360" y="107305"/>
                      <a:pt x="21385" y="109127"/>
                    </a:cubicBezTo>
                    <a:lnTo>
                      <a:pt x="21385" y="110063"/>
                    </a:lnTo>
                    <a:cubicBezTo>
                      <a:pt x="21385" y="111582"/>
                      <a:pt x="21562" y="113126"/>
                      <a:pt x="21739" y="114644"/>
                    </a:cubicBezTo>
                    <a:cubicBezTo>
                      <a:pt x="21790" y="115201"/>
                      <a:pt x="21866" y="115732"/>
                      <a:pt x="21891" y="116264"/>
                    </a:cubicBezTo>
                    <a:cubicBezTo>
                      <a:pt x="21942" y="116770"/>
                      <a:pt x="22043" y="117352"/>
                      <a:pt x="22246" y="117985"/>
                    </a:cubicBezTo>
                    <a:cubicBezTo>
                      <a:pt x="22321" y="118263"/>
                      <a:pt x="22448" y="118541"/>
                      <a:pt x="22549" y="118820"/>
                    </a:cubicBezTo>
                    <a:cubicBezTo>
                      <a:pt x="21942" y="118187"/>
                      <a:pt x="21309" y="117554"/>
                      <a:pt x="20727" y="116972"/>
                    </a:cubicBezTo>
                    <a:cubicBezTo>
                      <a:pt x="20044" y="116289"/>
                      <a:pt x="19386" y="115631"/>
                      <a:pt x="18728" y="114948"/>
                    </a:cubicBezTo>
                    <a:cubicBezTo>
                      <a:pt x="17336" y="113429"/>
                      <a:pt x="15995" y="111784"/>
                      <a:pt x="14704" y="110241"/>
                    </a:cubicBezTo>
                    <a:cubicBezTo>
                      <a:pt x="13413" y="108671"/>
                      <a:pt x="12122" y="107077"/>
                      <a:pt x="11034" y="105331"/>
                    </a:cubicBezTo>
                    <a:cubicBezTo>
                      <a:pt x="10402" y="104243"/>
                      <a:pt x="9997" y="103357"/>
                      <a:pt x="9794" y="102522"/>
                    </a:cubicBezTo>
                    <a:cubicBezTo>
                      <a:pt x="9465" y="101029"/>
                      <a:pt x="11642" y="94853"/>
                      <a:pt x="11895" y="94474"/>
                    </a:cubicBezTo>
                    <a:lnTo>
                      <a:pt x="11945" y="94423"/>
                    </a:lnTo>
                    <a:lnTo>
                      <a:pt x="11869" y="94373"/>
                    </a:lnTo>
                    <a:cubicBezTo>
                      <a:pt x="11743" y="94322"/>
                      <a:pt x="11616" y="94221"/>
                      <a:pt x="11439" y="94170"/>
                    </a:cubicBezTo>
                    <a:cubicBezTo>
                      <a:pt x="11110" y="93942"/>
                      <a:pt x="10756" y="93715"/>
                      <a:pt x="10376" y="93816"/>
                    </a:cubicBezTo>
                    <a:cubicBezTo>
                      <a:pt x="10174" y="93866"/>
                      <a:pt x="8276" y="98675"/>
                      <a:pt x="8098" y="99535"/>
                    </a:cubicBezTo>
                    <a:cubicBezTo>
                      <a:pt x="8023" y="99434"/>
                      <a:pt x="7997" y="99358"/>
                      <a:pt x="7947" y="99257"/>
                    </a:cubicBezTo>
                    <a:cubicBezTo>
                      <a:pt x="7618" y="98726"/>
                      <a:pt x="7137" y="97916"/>
                      <a:pt x="7137" y="97536"/>
                    </a:cubicBezTo>
                    <a:lnTo>
                      <a:pt x="7137" y="97359"/>
                    </a:lnTo>
                    <a:lnTo>
                      <a:pt x="7086" y="97410"/>
                    </a:lnTo>
                    <a:cubicBezTo>
                      <a:pt x="6555" y="96195"/>
                      <a:pt x="5998" y="94803"/>
                      <a:pt x="5416" y="93234"/>
                    </a:cubicBezTo>
                    <a:cubicBezTo>
                      <a:pt x="5365" y="93183"/>
                      <a:pt x="5340" y="93158"/>
                      <a:pt x="5289" y="93107"/>
                    </a:cubicBezTo>
                    <a:cubicBezTo>
                      <a:pt x="5163" y="93057"/>
                      <a:pt x="4960" y="93107"/>
                      <a:pt x="4682" y="93234"/>
                    </a:cubicBezTo>
                    <a:cubicBezTo>
                      <a:pt x="4226" y="93436"/>
                      <a:pt x="3796" y="93664"/>
                      <a:pt x="3821" y="93942"/>
                    </a:cubicBezTo>
                    <a:cubicBezTo>
                      <a:pt x="4049" y="95056"/>
                      <a:pt x="4530" y="96018"/>
                      <a:pt x="4986" y="97005"/>
                    </a:cubicBezTo>
                    <a:cubicBezTo>
                      <a:pt x="5289" y="97637"/>
                      <a:pt x="5593" y="98270"/>
                      <a:pt x="5821" y="98903"/>
                    </a:cubicBezTo>
                    <a:cubicBezTo>
                      <a:pt x="6049" y="99561"/>
                      <a:pt x="6352" y="100168"/>
                      <a:pt x="6681" y="100700"/>
                    </a:cubicBezTo>
                    <a:cubicBezTo>
                      <a:pt x="7086" y="101459"/>
                      <a:pt x="7516" y="102294"/>
                      <a:pt x="7896" y="103053"/>
                    </a:cubicBezTo>
                    <a:cubicBezTo>
                      <a:pt x="9288" y="105710"/>
                      <a:pt x="10731" y="108469"/>
                      <a:pt x="12705" y="110696"/>
                    </a:cubicBezTo>
                    <a:cubicBezTo>
                      <a:pt x="13008" y="111025"/>
                      <a:pt x="13287" y="111329"/>
                      <a:pt x="13540" y="111683"/>
                    </a:cubicBezTo>
                    <a:cubicBezTo>
                      <a:pt x="13666" y="111835"/>
                      <a:pt x="13793" y="112012"/>
                      <a:pt x="13919" y="112139"/>
                    </a:cubicBezTo>
                    <a:cubicBezTo>
                      <a:pt x="13084" y="112164"/>
                      <a:pt x="12173" y="112012"/>
                      <a:pt x="11313" y="111835"/>
                    </a:cubicBezTo>
                    <a:cubicBezTo>
                      <a:pt x="10933" y="111784"/>
                      <a:pt x="10528" y="111683"/>
                      <a:pt x="10148" y="111658"/>
                    </a:cubicBezTo>
                    <a:cubicBezTo>
                      <a:pt x="6960" y="111202"/>
                      <a:pt x="3821" y="110443"/>
                      <a:pt x="380" y="109557"/>
                    </a:cubicBezTo>
                    <a:cubicBezTo>
                      <a:pt x="354" y="109557"/>
                      <a:pt x="304" y="109557"/>
                      <a:pt x="278" y="109608"/>
                    </a:cubicBezTo>
                    <a:cubicBezTo>
                      <a:pt x="253" y="109633"/>
                      <a:pt x="152" y="109684"/>
                      <a:pt x="101" y="110241"/>
                    </a:cubicBezTo>
                    <a:cubicBezTo>
                      <a:pt x="0" y="110899"/>
                      <a:pt x="0" y="111202"/>
                      <a:pt x="127" y="111303"/>
                    </a:cubicBezTo>
                    <a:cubicBezTo>
                      <a:pt x="557" y="111582"/>
                      <a:pt x="1038" y="111658"/>
                      <a:pt x="1493" y="111708"/>
                    </a:cubicBezTo>
                    <a:cubicBezTo>
                      <a:pt x="1873" y="111759"/>
                      <a:pt x="2202" y="111810"/>
                      <a:pt x="2531" y="111961"/>
                    </a:cubicBezTo>
                    <a:cubicBezTo>
                      <a:pt x="2910" y="112139"/>
                      <a:pt x="3315" y="112215"/>
                      <a:pt x="3720" y="112316"/>
                    </a:cubicBezTo>
                    <a:cubicBezTo>
                      <a:pt x="3973" y="112392"/>
                      <a:pt x="4201" y="112417"/>
                      <a:pt x="4429" y="112468"/>
                    </a:cubicBezTo>
                    <a:cubicBezTo>
                      <a:pt x="5188" y="112695"/>
                      <a:pt x="5947" y="112898"/>
                      <a:pt x="6707" y="113024"/>
                    </a:cubicBezTo>
                    <a:cubicBezTo>
                      <a:pt x="7567" y="113176"/>
                      <a:pt x="8402" y="113277"/>
                      <a:pt x="9263" y="113404"/>
                    </a:cubicBezTo>
                    <a:cubicBezTo>
                      <a:pt x="10123" y="113480"/>
                      <a:pt x="11009" y="113581"/>
                      <a:pt x="11869" y="113784"/>
                    </a:cubicBezTo>
                    <a:cubicBezTo>
                      <a:pt x="12679" y="113935"/>
                      <a:pt x="13565" y="114037"/>
                      <a:pt x="14603" y="114037"/>
                    </a:cubicBezTo>
                    <a:cubicBezTo>
                      <a:pt x="14830" y="114037"/>
                      <a:pt x="15058" y="114062"/>
                      <a:pt x="15286" y="114113"/>
                    </a:cubicBezTo>
                    <a:cubicBezTo>
                      <a:pt x="15412" y="114163"/>
                      <a:pt x="15539" y="114163"/>
                      <a:pt x="15666" y="114189"/>
                    </a:cubicBezTo>
                    <a:lnTo>
                      <a:pt x="15666" y="114189"/>
                    </a:lnTo>
                    <a:cubicBezTo>
                      <a:pt x="15919" y="114467"/>
                      <a:pt x="16121" y="114796"/>
                      <a:pt x="16349" y="115100"/>
                    </a:cubicBezTo>
                    <a:cubicBezTo>
                      <a:pt x="16602" y="115454"/>
                      <a:pt x="16855" y="115808"/>
                      <a:pt x="17133" y="116112"/>
                    </a:cubicBezTo>
                    <a:cubicBezTo>
                      <a:pt x="18399" y="117580"/>
                      <a:pt x="19867" y="118921"/>
                      <a:pt x="21410" y="120186"/>
                    </a:cubicBezTo>
                    <a:cubicBezTo>
                      <a:pt x="21866" y="120566"/>
                      <a:pt x="24852" y="128082"/>
                      <a:pt x="26320" y="131651"/>
                    </a:cubicBezTo>
                    <a:cubicBezTo>
                      <a:pt x="26447" y="137067"/>
                      <a:pt x="26573" y="142432"/>
                      <a:pt x="26598" y="147848"/>
                    </a:cubicBezTo>
                    <a:cubicBezTo>
                      <a:pt x="26700" y="161514"/>
                      <a:pt x="28016" y="175028"/>
                      <a:pt x="29155" y="188593"/>
                    </a:cubicBezTo>
                    <a:cubicBezTo>
                      <a:pt x="30243" y="201424"/>
                      <a:pt x="31002" y="214280"/>
                      <a:pt x="32191" y="227111"/>
                    </a:cubicBezTo>
                    <a:cubicBezTo>
                      <a:pt x="33153" y="237336"/>
                      <a:pt x="33027" y="247560"/>
                      <a:pt x="33558" y="257784"/>
                    </a:cubicBezTo>
                    <a:cubicBezTo>
                      <a:pt x="34646" y="277347"/>
                      <a:pt x="36114" y="296935"/>
                      <a:pt x="37936" y="316498"/>
                    </a:cubicBezTo>
                    <a:cubicBezTo>
                      <a:pt x="38443" y="321863"/>
                      <a:pt x="38721" y="327279"/>
                      <a:pt x="39075" y="332644"/>
                    </a:cubicBezTo>
                    <a:lnTo>
                      <a:pt x="51274" y="332012"/>
                    </a:lnTo>
                    <a:cubicBezTo>
                      <a:pt x="49983" y="319788"/>
                      <a:pt x="50767" y="307565"/>
                      <a:pt x="49502" y="2954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10300" y="7145375"/>
                <a:ext cx="196175" cy="115350"/>
              </a:xfrm>
              <a:custGeom>
                <a:avLst/>
                <a:gdLst/>
                <a:ahLst/>
                <a:cxnLst/>
                <a:rect l="l" t="t" r="r" b="b"/>
                <a:pathLst>
                  <a:path w="7847" h="4614" extrusionOk="0">
                    <a:moveTo>
                      <a:pt x="4079" y="1"/>
                    </a:moveTo>
                    <a:cubicBezTo>
                      <a:pt x="2977" y="1"/>
                      <a:pt x="1623" y="173"/>
                      <a:pt x="1" y="666"/>
                    </a:cubicBezTo>
                    <a:cubicBezTo>
                      <a:pt x="6479" y="1805"/>
                      <a:pt x="7821" y="4614"/>
                      <a:pt x="7821" y="4614"/>
                    </a:cubicBezTo>
                    <a:lnTo>
                      <a:pt x="7846" y="944"/>
                    </a:lnTo>
                    <a:cubicBezTo>
                      <a:pt x="7846" y="944"/>
                      <a:pt x="6654" y="1"/>
                      <a:pt x="4079"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986775" y="3369025"/>
                <a:ext cx="266375" cy="157550"/>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938075" y="4684600"/>
                <a:ext cx="266400" cy="95975"/>
              </a:xfrm>
              <a:custGeom>
                <a:avLst/>
                <a:gdLst/>
                <a:ahLst/>
                <a:cxnLst/>
                <a:rect l="l" t="t" r="r" b="b"/>
                <a:pathLst>
                  <a:path w="10656" h="3839" extrusionOk="0">
                    <a:moveTo>
                      <a:pt x="5501" y="1"/>
                    </a:moveTo>
                    <a:cubicBezTo>
                      <a:pt x="4012" y="1"/>
                      <a:pt x="2186" y="143"/>
                      <a:pt x="1" y="549"/>
                    </a:cubicBezTo>
                    <a:cubicBezTo>
                      <a:pt x="8833" y="1510"/>
                      <a:pt x="10630" y="3839"/>
                      <a:pt x="10630" y="3839"/>
                    </a:cubicBezTo>
                    <a:lnTo>
                      <a:pt x="10655" y="802"/>
                    </a:lnTo>
                    <a:cubicBezTo>
                      <a:pt x="10655" y="802"/>
                      <a:pt x="9028" y="1"/>
                      <a:pt x="5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878600" y="6604325"/>
                <a:ext cx="265775" cy="98375"/>
              </a:xfrm>
              <a:custGeom>
                <a:avLst/>
                <a:gdLst/>
                <a:ahLst/>
                <a:cxnLst/>
                <a:rect l="l" t="t" r="r" b="b"/>
                <a:pathLst>
                  <a:path w="10631" h="3935" extrusionOk="0">
                    <a:moveTo>
                      <a:pt x="5681" y="0"/>
                    </a:moveTo>
                    <a:cubicBezTo>
                      <a:pt x="1782" y="0"/>
                      <a:pt x="1" y="898"/>
                      <a:pt x="1" y="898"/>
                    </a:cubicBezTo>
                    <a:lnTo>
                      <a:pt x="102" y="3934"/>
                    </a:lnTo>
                    <a:cubicBezTo>
                      <a:pt x="102" y="3934"/>
                      <a:pt x="1848" y="1556"/>
                      <a:pt x="10630" y="417"/>
                    </a:cubicBezTo>
                    <a:cubicBezTo>
                      <a:pt x="8705" y="112"/>
                      <a:pt x="7060" y="0"/>
                      <a:pt x="568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919725" y="6071250"/>
                <a:ext cx="154400" cy="96825"/>
              </a:xfrm>
              <a:custGeom>
                <a:avLst/>
                <a:gdLst/>
                <a:ahLst/>
                <a:cxnLst/>
                <a:rect l="l" t="t" r="r" b="b"/>
                <a:pathLst>
                  <a:path w="6176" h="3873" extrusionOk="0">
                    <a:moveTo>
                      <a:pt x="3504" y="0"/>
                    </a:moveTo>
                    <a:cubicBezTo>
                      <a:pt x="1052" y="0"/>
                      <a:pt x="1" y="962"/>
                      <a:pt x="1" y="962"/>
                    </a:cubicBezTo>
                    <a:lnTo>
                      <a:pt x="229" y="3872"/>
                    </a:lnTo>
                    <a:cubicBezTo>
                      <a:pt x="229" y="3872"/>
                      <a:pt x="1114" y="1544"/>
                      <a:pt x="6176" y="329"/>
                    </a:cubicBezTo>
                    <a:cubicBezTo>
                      <a:pt x="5146" y="91"/>
                      <a:pt x="4258" y="0"/>
                      <a:pt x="3504"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833675" y="5739775"/>
                <a:ext cx="203125" cy="149925"/>
              </a:xfrm>
              <a:custGeom>
                <a:avLst/>
                <a:gdLst/>
                <a:ahLst/>
                <a:cxnLst/>
                <a:rect l="l" t="t" r="r" b="b"/>
                <a:pathLst>
                  <a:path w="8125" h="5997" extrusionOk="0">
                    <a:moveTo>
                      <a:pt x="6580" y="1"/>
                    </a:moveTo>
                    <a:cubicBezTo>
                      <a:pt x="5391" y="1"/>
                      <a:pt x="3216" y="263"/>
                      <a:pt x="1" y="1643"/>
                    </a:cubicBezTo>
                    <a:cubicBezTo>
                      <a:pt x="6454" y="3491"/>
                      <a:pt x="8124" y="5996"/>
                      <a:pt x="8124" y="5996"/>
                    </a:cubicBezTo>
                    <a:lnTo>
                      <a:pt x="7669" y="99"/>
                    </a:lnTo>
                    <a:cubicBezTo>
                      <a:pt x="7669" y="99"/>
                      <a:pt x="7310" y="1"/>
                      <a:pt x="658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979825" y="4294200"/>
                <a:ext cx="126575" cy="101075"/>
              </a:xfrm>
              <a:custGeom>
                <a:avLst/>
                <a:gdLst/>
                <a:ahLst/>
                <a:cxnLst/>
                <a:rect l="l" t="t" r="r" b="b"/>
                <a:pathLst>
                  <a:path w="5063" h="4043" extrusionOk="0">
                    <a:moveTo>
                      <a:pt x="1750" y="0"/>
                    </a:moveTo>
                    <a:cubicBezTo>
                      <a:pt x="547" y="0"/>
                      <a:pt x="1" y="246"/>
                      <a:pt x="1" y="246"/>
                    </a:cubicBezTo>
                    <a:lnTo>
                      <a:pt x="304" y="4042"/>
                    </a:lnTo>
                    <a:cubicBezTo>
                      <a:pt x="304" y="4042"/>
                      <a:pt x="1139" y="2271"/>
                      <a:pt x="5062" y="474"/>
                    </a:cubicBezTo>
                    <a:cubicBezTo>
                      <a:pt x="3645" y="110"/>
                      <a:pt x="2552" y="0"/>
                      <a:pt x="1750"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8" name="Google Shape;1158;p26"/>
            <p:cNvGrpSpPr/>
            <p:nvPr/>
          </p:nvGrpSpPr>
          <p:grpSpPr>
            <a:xfrm flipH="1">
              <a:off x="-78661" y="4421288"/>
              <a:ext cx="365740" cy="641983"/>
              <a:chOff x="-1041200" y="2988050"/>
              <a:chExt cx="365740" cy="641983"/>
            </a:xfrm>
          </p:grpSpPr>
          <p:sp>
            <p:nvSpPr>
              <p:cNvPr id="1159" name="Google Shape;1159;p26"/>
              <p:cNvSpPr/>
              <p:nvPr/>
            </p:nvSpPr>
            <p:spPr>
              <a:xfrm rot="-359982">
                <a:off x="-949278" y="3459031"/>
                <a:ext cx="266315" cy="157515"/>
              </a:xfrm>
              <a:custGeom>
                <a:avLst/>
                <a:gdLst/>
                <a:ahLst/>
                <a:cxnLst/>
                <a:rect l="l" t="t" r="r" b="b"/>
                <a:pathLst>
                  <a:path w="10655" h="6302" extrusionOk="0">
                    <a:moveTo>
                      <a:pt x="5533" y="0"/>
                    </a:moveTo>
                    <a:cubicBezTo>
                      <a:pt x="4037" y="0"/>
                      <a:pt x="2199" y="236"/>
                      <a:pt x="0" y="911"/>
                    </a:cubicBezTo>
                    <a:cubicBezTo>
                      <a:pt x="8807" y="2455"/>
                      <a:pt x="10629" y="6302"/>
                      <a:pt x="10629" y="6302"/>
                    </a:cubicBezTo>
                    <a:lnTo>
                      <a:pt x="10655" y="1291"/>
                    </a:lnTo>
                    <a:cubicBezTo>
                      <a:pt x="10655" y="1291"/>
                      <a:pt x="9029" y="0"/>
                      <a:pt x="5533"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6"/>
              <p:cNvSpPr/>
              <p:nvPr/>
            </p:nvSpPr>
            <p:spPr>
              <a:xfrm>
                <a:off x="-1041200" y="2988050"/>
                <a:ext cx="156300" cy="89950"/>
              </a:xfrm>
              <a:custGeom>
                <a:avLst/>
                <a:gdLst/>
                <a:ahLst/>
                <a:cxnLst/>
                <a:rect l="l" t="t" r="r" b="b"/>
                <a:pathLst>
                  <a:path w="6252" h="3598" extrusionOk="0">
                    <a:moveTo>
                      <a:pt x="2850" y="1"/>
                    </a:moveTo>
                    <a:cubicBezTo>
                      <a:pt x="948" y="1"/>
                      <a:pt x="51" y="687"/>
                      <a:pt x="51" y="687"/>
                    </a:cubicBezTo>
                    <a:lnTo>
                      <a:pt x="1" y="3598"/>
                    </a:lnTo>
                    <a:cubicBezTo>
                      <a:pt x="1" y="3598"/>
                      <a:pt x="1089" y="1371"/>
                      <a:pt x="6252" y="611"/>
                    </a:cubicBezTo>
                    <a:cubicBezTo>
                      <a:pt x="4883" y="155"/>
                      <a:pt x="3754" y="1"/>
                      <a:pt x="28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69153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16398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40120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5127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75653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4605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777076" y="6739570"/>
            <a:ext cx="1224136"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下载</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http://www.1ppt.com/xiazai/</a:t>
            </a:r>
          </a:p>
        </p:txBody>
      </p:sp>
    </p:spTree>
    <p:extLst>
      <p:ext uri="{BB962C8B-B14F-4D97-AF65-F5344CB8AC3E}">
        <p14:creationId xmlns:p14="http://schemas.microsoft.com/office/powerpoint/2010/main" val="31095849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20"/>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1" y="5322911"/>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10"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6" y="5712218"/>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1"/>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0743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96211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81655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91013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39947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08580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4455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06592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48142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92883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0941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20"/>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5" y="1654293"/>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6" y="5712202"/>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3" y="38553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1" y="6079478"/>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223770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26850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66359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52905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70142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00160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59454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83789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529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098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253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128107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844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2076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55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25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7231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100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24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8692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7E80C-C60F-4BC4-B21B-A9DA5963E980}" type="slidenum">
              <a:rPr lang="en-US"/>
              <a:pPr>
                <a:defRPr/>
              </a:pPr>
              <a:t>‹#›</a:t>
            </a:fld>
            <a:endParaRPr lang="en-US"/>
          </a:p>
        </p:txBody>
      </p:sp>
    </p:spTree>
    <p:extLst>
      <p:ext uri="{BB962C8B-B14F-4D97-AF65-F5344CB8AC3E}">
        <p14:creationId xmlns:p14="http://schemas.microsoft.com/office/powerpoint/2010/main" val="2434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20"/>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9" y="136185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1"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84348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20"/>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40"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8" y="5342494"/>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5" y="472137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121834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1pPr>
            <a:lvl2pPr lvl="1"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2pPr>
            <a:lvl3pPr lvl="2"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3pPr>
            <a:lvl4pPr lvl="3"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4pPr>
            <a:lvl5pPr lvl="4"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5pPr>
            <a:lvl6pPr lvl="5"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6pPr>
            <a:lvl7pPr lvl="6"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7pPr>
            <a:lvl8pPr lvl="7"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8pPr>
            <a:lvl9pPr lvl="8" rtl="0">
              <a:spcBef>
                <a:spcPts val="0"/>
              </a:spcBef>
              <a:spcAft>
                <a:spcPts val="0"/>
              </a:spcAft>
              <a:buClr>
                <a:schemeClr val="dk1"/>
              </a:buClr>
              <a:buSzPts val="3500"/>
              <a:buFont typeface="Fredoka SemiBold"/>
              <a:buNone/>
              <a:defRPr sz="3500">
                <a:solidFill>
                  <a:schemeClr val="dk1"/>
                </a:solidFill>
                <a:latin typeface="Fredoka SemiBold"/>
                <a:ea typeface="Fredoka SemiBold"/>
                <a:cs typeface="Fredoka SemiBold"/>
                <a:sym typeface="Fredoka Semi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8598709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15731209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47941670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1pPr>
            <a:lvl2pPr lvl="1"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2pPr>
            <a:lvl3pPr lvl="2"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3pPr>
            <a:lvl4pPr lvl="3"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4pPr>
            <a:lvl5pPr lvl="4"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5pPr>
            <a:lvl6pPr lvl="5"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6pPr>
            <a:lvl7pPr lvl="6"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7pPr>
            <a:lvl8pPr lvl="7"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8pPr>
            <a:lvl9pPr lvl="8" rtl="0">
              <a:spcBef>
                <a:spcPts val="0"/>
              </a:spcBef>
              <a:spcAft>
                <a:spcPts val="0"/>
              </a:spcAft>
              <a:buClr>
                <a:schemeClr val="dk1"/>
              </a:buClr>
              <a:buSzPts val="3000"/>
              <a:buFont typeface="Elsie Black"/>
              <a:buNone/>
              <a:defRPr sz="3000">
                <a:solidFill>
                  <a:schemeClr val="dk1"/>
                </a:solidFill>
                <a:latin typeface="Elsie Black"/>
                <a:ea typeface="Elsie Black"/>
                <a:cs typeface="Elsie Black"/>
                <a:sym typeface="Elsie Black"/>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1pPr>
            <a:lvl2pPr marL="914400" lvl="1"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2pPr>
            <a:lvl3pPr marL="1371600" lvl="2"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3pPr>
            <a:lvl4pPr marL="1828800" lvl="3"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4pPr>
            <a:lvl5pPr marL="2286000" lvl="4"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5pPr>
            <a:lvl6pPr marL="2743200" lvl="5"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6pPr>
            <a:lvl7pPr marL="3200400" lvl="6"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7pPr>
            <a:lvl8pPr marL="3657600" lvl="7"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8pPr>
            <a:lvl9pPr marL="4114800" lvl="8" indent="-304800">
              <a:lnSpc>
                <a:spcPct val="100000"/>
              </a:lnSpc>
              <a:spcBef>
                <a:spcPts val="0"/>
              </a:spcBef>
              <a:spcAft>
                <a:spcPts val="0"/>
              </a:spcAft>
              <a:buClr>
                <a:schemeClr val="dk1"/>
              </a:buClr>
              <a:buSzPts val="1200"/>
              <a:buFont typeface="Catamaran"/>
              <a:buChar char="■"/>
              <a:defRPr sz="1200">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40179372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9675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4/5/2024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1945592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927529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73.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gif"/><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wmf"/><Relationship Id="rId9" Type="http://schemas.openxmlformats.org/officeDocument/2006/relationships/image" Target="../media/image24.png"/><Relationship Id="rId1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xml"/><Relationship Id="rId7" Type="http://schemas.openxmlformats.org/officeDocument/2006/relationships/notesSlide" Target="../notesSlides/notesSlide17.xml"/><Relationship Id="rId12" Type="http://schemas.openxmlformats.org/officeDocument/2006/relationships/image" Target="../media/image6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3.xml"/><Relationship Id="rId11" Type="http://schemas.openxmlformats.org/officeDocument/2006/relationships/image" Target="../media/image62.png"/><Relationship Id="rId5" Type="http://schemas.openxmlformats.org/officeDocument/2006/relationships/tags" Target="../tags/tag8.xml"/><Relationship Id="rId10" Type="http://schemas.openxmlformats.org/officeDocument/2006/relationships/image" Target="../media/image3.png"/><Relationship Id="rId4" Type="http://schemas.openxmlformats.org/officeDocument/2006/relationships/tags" Target="../tags/tag7.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xml"/><Relationship Id="rId7" Type="http://schemas.openxmlformats.org/officeDocument/2006/relationships/image" Target="../media/image7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78.png"/><Relationship Id="rId5" Type="http://schemas.openxmlformats.org/officeDocument/2006/relationships/image" Target="../media/image3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xml"/><Relationship Id="rId7" Type="http://schemas.openxmlformats.org/officeDocument/2006/relationships/image" Target="../media/image7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92.emf"/><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0.png"/><Relationship Id="rId7"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85.png"/><Relationship Id="rId5" Type="http://schemas.openxmlformats.org/officeDocument/2006/relationships/image" Target="../media/image93.png"/><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0.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97.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66.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notesSlide" Target="../notesSlides/notesSlide45.xml"/><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7.png"/></Relationships>
</file>

<file path=ppt/slides/_rels/slide6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6.png"/><Relationship Id="rId5" Type="http://schemas.microsoft.com/office/2007/relationships/media" Target="../media/media3.mp3"/><Relationship Id="rId10"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notesSlide" Target="../notesSlides/notesSlide9.xm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4206045" y="2686518"/>
            <a:ext cx="4058349" cy="117278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defTabSz="609630"/>
            <a:endParaRPr lang="en-US" sz="3189" b="1" kern="10" dirty="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0332"/>
            <a:ext cx="12192000" cy="746615"/>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a:defRPr/>
            </a:pPr>
            <a:r>
              <a:rPr lang="en-US" altLang="en-US" sz="2126" b="1" dirty="0">
                <a:solidFill>
                  <a:prstClr val="black"/>
                </a:solidFill>
                <a:latin typeface="Times New Roman" panose="02020603050405020304" pitchFamily="18" charset="0"/>
              </a:rPr>
              <a:t>PHÒNG GD &amp; ĐT HUYỆN THANH TRÌ</a:t>
            </a:r>
          </a:p>
          <a:p>
            <a:pPr algn="ctr" defTabSz="609630">
              <a:defRPr/>
            </a:pPr>
            <a:r>
              <a:rPr lang="en-US" altLang="en-US" sz="2126" b="1" dirty="0">
                <a:solidFill>
                  <a:prstClr val="black"/>
                </a:solidFill>
                <a:latin typeface="Times New Roman" panose="02020603050405020304" pitchFamily="18" charset="0"/>
              </a:rPr>
              <a:t>TRƯỜNG THCS NGỌC HỒI</a:t>
            </a:r>
            <a:endParaRPr lang="en-US" altLang="en-US" sz="1240" b="1" dirty="0">
              <a:solidFill>
                <a:prstClr val="black"/>
              </a:solidFill>
              <a:latin typeface="Times New Roman" panose="02020603050405020304" pitchFamily="18" charset="0"/>
            </a:endParaRPr>
          </a:p>
        </p:txBody>
      </p:sp>
      <p:pic>
        <p:nvPicPr>
          <p:cNvPr id="4100"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1" y="0"/>
            <a:ext cx="1299347"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110861" y="0"/>
            <a:ext cx="1039196" cy="11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2625093" y="2159000"/>
            <a:ext cx="770043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09630">
              <a:spcBef>
                <a:spcPct val="0"/>
              </a:spcBef>
              <a:buNone/>
            </a:pPr>
            <a:r>
              <a:rPr lang="en-US" altLang="en-US" sz="5000" b="1" dirty="0">
                <a:solidFill>
                  <a:srgbClr val="FF0000"/>
                </a:solidFill>
                <a:latin typeface="Times New Roman" panose="02020603050405020304" pitchFamily="18" charset="0"/>
                <a:cs typeface="Times New Roman" panose="02020603050405020304" pitchFamily="18" charset="0"/>
              </a:rPr>
              <a:t>NGỮ VĂN 8</a:t>
            </a:r>
          </a:p>
          <a:p>
            <a:pPr algn="ctr" defTabSz="609630">
              <a:spcBef>
                <a:spcPct val="0"/>
              </a:spcBef>
              <a:buNone/>
            </a:pPr>
            <a:r>
              <a:rPr lang="en-US" altLang="en-US" sz="3600" b="1" i="1" dirty="0" err="1">
                <a:solidFill>
                  <a:srgbClr val="FF0000"/>
                </a:solidFill>
                <a:latin typeface="Times New Roman" panose="02020603050405020304" pitchFamily="18" charset="0"/>
                <a:cs typeface="Times New Roman" panose="02020603050405020304" pitchFamily="18" charset="0"/>
              </a:rPr>
              <a:t>Kết</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nối</a:t>
            </a:r>
            <a:r>
              <a:rPr lang="en-US" altLang="en-US" sz="3600" b="1" i="1" dirty="0">
                <a:solidFill>
                  <a:srgbClr val="FF0000"/>
                </a:solidFill>
                <a:latin typeface="Times New Roman" panose="02020603050405020304" pitchFamily="18" charset="0"/>
                <a:cs typeface="Times New Roman" panose="02020603050405020304" pitchFamily="18" charset="0"/>
              </a:rPr>
              <a:t> tri </a:t>
            </a:r>
            <a:r>
              <a:rPr lang="en-US" altLang="en-US" sz="3600" b="1" i="1" dirty="0" err="1">
                <a:solidFill>
                  <a:srgbClr val="FF0000"/>
                </a:solidFill>
                <a:latin typeface="Times New Roman" panose="02020603050405020304" pitchFamily="18" charset="0"/>
                <a:cs typeface="Times New Roman" panose="02020603050405020304" pitchFamily="18" charset="0"/>
              </a:rPr>
              <a:t>thức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với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cuộc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sống</a:t>
            </a:r>
            <a:endParaRPr lang="en-US" altLang="en-US" sz="3600" b="1" i="1" dirty="0">
              <a:solidFill>
                <a:prstClr val="white"/>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409027" y="4611428"/>
            <a:ext cx="9486900" cy="1822460"/>
            <a:chOff x="777875" y="4800600"/>
            <a:chExt cx="7604125" cy="2133600"/>
          </a:xfrm>
        </p:grpSpPr>
        <p:pic>
          <p:nvPicPr>
            <p:cNvPr id="4107" name="Picture 4"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10842521" y="4966076"/>
            <a:ext cx="1299347" cy="1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694878" y="1295129"/>
            <a:ext cx="9041605" cy="5475357"/>
          </a:xfrm>
          <a:prstGeom prst="rect">
            <a:avLst/>
          </a:prstGeom>
        </p:spPr>
        <p:txBody>
          <a:bodyPr spcFirstLastPara="1" wrap="none" fromWordArt="1">
            <a:prstTxWarp prst="textArchUp">
              <a:avLst>
                <a:gd name="adj" fmla="val 10670284"/>
              </a:avLst>
            </a:prstTxWarp>
          </a:bodyPr>
          <a:lstStyle/>
          <a:p>
            <a:pPr algn="ctr" defTabSz="609630"/>
            <a:r>
              <a:rPr lang="en-US" sz="6000" b="1" i="1" kern="1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Chào </a:t>
            </a:r>
            <a:r>
              <a:rPr lang="en-US" sz="6000" b="1" i="1" kern="1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mừng</a:t>
            </a:r>
            <a:r>
              <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US" sz="6000" b="1" i="1" kern="1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các</a:t>
            </a:r>
            <a:r>
              <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US" sz="6000" b="1" i="1" kern="1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em</a:t>
            </a:r>
            <a:r>
              <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US" sz="6000" b="1" i="1" kern="1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đến</a:t>
            </a:r>
            <a:r>
              <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US" sz="6000" b="1" i="1" kern="1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với</a:t>
            </a:r>
            <a:r>
              <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US" sz="6000" b="1" i="1" kern="1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lớp</a:t>
            </a:r>
            <a:r>
              <a:rPr lang="en-US" sz="6000" b="1" i="1" kern="1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học</a:t>
            </a:r>
            <a:endParaRPr lang="en-US" sz="6000" b="1" i="1" kern="1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97668" y="5215600"/>
            <a:ext cx="1917683"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794B1F-944F-4845-A2EA-923E55739AE2}"/>
              </a:ext>
            </a:extLst>
          </p:cNvPr>
          <p:cNvSpPr txBox="1"/>
          <p:nvPr/>
        </p:nvSpPr>
        <p:spPr>
          <a:xfrm>
            <a:off x="3290563" y="3987800"/>
            <a:ext cx="5704023" cy="461665"/>
          </a:xfrm>
          <a:prstGeom prst="rect">
            <a:avLst/>
          </a:prstGeom>
          <a:noFill/>
        </p:spPr>
        <p:txBody>
          <a:bodyPr wrap="square" rtlCol="0">
            <a:spAutoFit/>
          </a:bodyPr>
          <a:lstStyle/>
          <a:p>
            <a:pPr algn="ctr" defTabSz="609630"/>
            <a:r>
              <a:rPr lang="en-US" sz="2400" b="1" dirty="0" err="1">
                <a:solidFill>
                  <a:prstClr val="black"/>
                </a:solidFill>
                <a:latin typeface="Times New Roman" panose="02020603050405020304" pitchFamily="18" charset="0"/>
                <a:cs typeface="Times New Roman" panose="02020603050405020304" pitchFamily="18" charset="0"/>
              </a:rPr>
              <a:t>Giáo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Thị</a:t>
            </a:r>
            <a:r>
              <a:rPr lang="en-US" sz="2400" b="1" dirty="0">
                <a:solidFill>
                  <a:prstClr val="black"/>
                </a:solidFill>
                <a:latin typeface="Times New Roman" panose="02020603050405020304" pitchFamily="18" charset="0"/>
                <a:cs typeface="Times New Roman" panose="02020603050405020304" pitchFamily="18" charset="0"/>
              </a:rPr>
              <a:t> Thu </a:t>
            </a:r>
            <a:r>
              <a:rPr lang="en-US" sz="2400" b="1" dirty="0" err="1">
                <a:solidFill>
                  <a:prstClr val="black"/>
                </a:solidFill>
                <a:latin typeface="Times New Roman" panose="02020603050405020304" pitchFamily="18" charset="0"/>
                <a:cs typeface="Times New Roman" panose="02020603050405020304" pitchFamily="18" charset="0"/>
              </a:rPr>
              <a:t>Hằng</a:t>
            </a:r>
            <a:endParaRPr lang="en-US" sz="2400" b="1"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470707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82BE1-DF9A-C3F9-FA94-F01723F618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p:spPr>
      </p:pic>
    </p:spTree>
    <p:extLst>
      <p:ext uri="{BB962C8B-B14F-4D97-AF65-F5344CB8AC3E}">
        <p14:creationId xmlns:p14="http://schemas.microsoft.com/office/powerpoint/2010/main" val="319998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cxnSp>
        <p:nvCxnSpPr>
          <p:cNvPr id="6" name="直接连接符 5">
            <a:extLst>
              <a:ext uri="{FF2B5EF4-FFF2-40B4-BE49-F238E27FC236}">
                <a16:creationId xmlns:a16="http://schemas.microsoft.com/office/drawing/2014/main" id="{D52F3114-952C-66BD-5709-00ADC88D1125}"/>
              </a:ext>
            </a:extLst>
          </p:cNvPr>
          <p:cNvCxnSpPr/>
          <p:nvPr/>
        </p:nvCxnSpPr>
        <p:spPr>
          <a:xfrm>
            <a:off x="6380212" y="1507293"/>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7" name="í$lîḍè">
            <a:extLst>
              <a:ext uri="{FF2B5EF4-FFF2-40B4-BE49-F238E27FC236}">
                <a16:creationId xmlns:a16="http://schemas.microsoft.com/office/drawing/2014/main" id="{E8776CCF-87D1-5F28-5702-E306963F8115}"/>
              </a:ext>
            </a:extLst>
          </p:cNvPr>
          <p:cNvSpPr/>
          <p:nvPr/>
        </p:nvSpPr>
        <p:spPr bwMode="auto">
          <a:xfrm>
            <a:off x="2951375" y="1414129"/>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ïṧḻiḓè">
            <a:extLst>
              <a:ext uri="{FF2B5EF4-FFF2-40B4-BE49-F238E27FC236}">
                <a16:creationId xmlns:a16="http://schemas.microsoft.com/office/drawing/2014/main" id="{7803645C-C0AF-763E-1174-784C2791221F}"/>
              </a:ext>
            </a:extLst>
          </p:cNvPr>
          <p:cNvSpPr/>
          <p:nvPr/>
        </p:nvSpPr>
        <p:spPr bwMode="auto">
          <a:xfrm>
            <a:off x="6341130" y="1414129"/>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iṧlîḋè">
            <a:extLst>
              <a:ext uri="{FF2B5EF4-FFF2-40B4-BE49-F238E27FC236}">
                <a16:creationId xmlns:a16="http://schemas.microsoft.com/office/drawing/2014/main" id="{F471D630-E73A-07A7-74CC-90B875D1E68B}"/>
              </a:ext>
            </a:extLst>
          </p:cNvPr>
          <p:cNvSpPr/>
          <p:nvPr/>
        </p:nvSpPr>
        <p:spPr bwMode="auto">
          <a:xfrm>
            <a:off x="2024113" y="1834618"/>
            <a:ext cx="1865625" cy="456231"/>
          </a:xfrm>
          <a:prstGeom prst="roundRect">
            <a:avLst>
              <a:gd name="adj" fmla="val 50000"/>
            </a:avLst>
          </a:prstGeom>
          <a:solidFill>
            <a:srgbClr val="EA4618"/>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îṥḷíďê">
            <a:extLst>
              <a:ext uri="{FF2B5EF4-FFF2-40B4-BE49-F238E27FC236}">
                <a16:creationId xmlns:a16="http://schemas.microsoft.com/office/drawing/2014/main" id="{8C4C35E7-B72D-F0D9-1FE2-17A6C3F4007D}"/>
              </a:ext>
            </a:extLst>
          </p:cNvPr>
          <p:cNvSpPr/>
          <p:nvPr/>
        </p:nvSpPr>
        <p:spPr bwMode="auto">
          <a:xfrm>
            <a:off x="5447400" y="1834618"/>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i$liďé">
            <a:extLst>
              <a:ext uri="{FF2B5EF4-FFF2-40B4-BE49-F238E27FC236}">
                <a16:creationId xmlns:a16="http://schemas.microsoft.com/office/drawing/2014/main" id="{645693EE-CA8A-C845-EAA7-1C023E00874F}"/>
              </a:ext>
            </a:extLst>
          </p:cNvPr>
          <p:cNvSpPr/>
          <p:nvPr/>
        </p:nvSpPr>
        <p:spPr bwMode="auto">
          <a:xfrm>
            <a:off x="8870688" y="1834618"/>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îṥḷíďê">
            <a:extLst>
              <a:ext uri="{FF2B5EF4-FFF2-40B4-BE49-F238E27FC236}">
                <a16:creationId xmlns:a16="http://schemas.microsoft.com/office/drawing/2014/main" id="{A4E05FF5-DE7B-081D-9BA0-71BC89C7D6F4}"/>
              </a:ext>
            </a:extLst>
          </p:cNvPr>
          <p:cNvSpPr/>
          <p:nvPr/>
        </p:nvSpPr>
        <p:spPr bwMode="auto">
          <a:xfrm>
            <a:off x="3292456" y="153625"/>
            <a:ext cx="6190348" cy="102584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5309417F-EF49-93D5-2FDC-2D1EDD978054}"/>
              </a:ext>
            </a:extLst>
          </p:cNvPr>
          <p:cNvSpPr txBox="1"/>
          <p:nvPr/>
        </p:nvSpPr>
        <p:spPr bwMode="auto">
          <a:xfrm>
            <a:off x="1938950" y="1798368"/>
            <a:ext cx="2037754"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Khái niệm</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文本框 2">
            <a:extLst>
              <a:ext uri="{FF2B5EF4-FFF2-40B4-BE49-F238E27FC236}">
                <a16:creationId xmlns:a16="http://schemas.microsoft.com/office/drawing/2014/main" id="{BDC5DA93-C863-54B1-1376-493F928625D3}"/>
              </a:ext>
            </a:extLst>
          </p:cNvPr>
          <p:cNvSpPr txBox="1"/>
          <p:nvPr/>
        </p:nvSpPr>
        <p:spPr bwMode="auto">
          <a:xfrm>
            <a:off x="5497501" y="1820926"/>
            <a:ext cx="1798757"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Đặc điểm</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文本框 2">
            <a:extLst>
              <a:ext uri="{FF2B5EF4-FFF2-40B4-BE49-F238E27FC236}">
                <a16:creationId xmlns:a16="http://schemas.microsoft.com/office/drawing/2014/main" id="{9E4E08B7-929E-FAF6-2887-9BBD964CFA01}"/>
              </a:ext>
            </a:extLst>
          </p:cNvPr>
          <p:cNvSpPr txBox="1"/>
          <p:nvPr/>
        </p:nvSpPr>
        <p:spPr bwMode="auto">
          <a:xfrm>
            <a:off x="8985014" y="1811307"/>
            <a:ext cx="1563756"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Ví dụ</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id="{2F87318F-CBE6-F42B-E8CD-3E9D6A69325F}"/>
              </a:ext>
            </a:extLst>
          </p:cNvPr>
          <p:cNvSpPr txBox="1"/>
          <p:nvPr/>
        </p:nvSpPr>
        <p:spPr bwMode="auto">
          <a:xfrm>
            <a:off x="3333790" y="331993"/>
            <a:ext cx="6007567"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CỐT TRUYỆN</a:t>
            </a:r>
            <a:r>
              <a:rPr kumimoji="0" lang="vi-VN" sz="2800" b="1" i="0" u="none" strike="noStrike" kern="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ĐƠN TUYẾN</a:t>
            </a:r>
            <a:endParaRPr kumimoji="0" lang="en-SG" sz="4400" b="1" i="0" u="none" strike="noStrike" kern="1200" cap="none" spc="0" normalizeH="0" baseline="0" noProof="0" dirty="0">
              <a:ln>
                <a:noFill/>
              </a:ln>
              <a:solidFill>
                <a:srgbClr val="2229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959">
            <a:extLst>
              <a:ext uri="{FF2B5EF4-FFF2-40B4-BE49-F238E27FC236}">
                <a16:creationId xmlns:a16="http://schemas.microsoft.com/office/drawing/2014/main" id="{4F652D17-C359-F5A9-0DBD-5F3E474870AA}"/>
              </a:ext>
            </a:extLst>
          </p:cNvPr>
          <p:cNvSpPr txBox="1"/>
          <p:nvPr/>
        </p:nvSpPr>
        <p:spPr>
          <a:xfrm>
            <a:off x="942590" y="2324594"/>
            <a:ext cx="3217034" cy="20621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solidFill>
                  <a:srgbClr val="0E0806"/>
                </a:solidFill>
                <a:latin typeface="+mj-lt"/>
              </a:rPr>
              <a:t>Cốt truyện đơn tuyển là kiểu cốt truyện chỉ có một mạch sự kiện. </a:t>
            </a:r>
            <a:endParaRPr lang="en-SG" sz="3200" dirty="0">
              <a:solidFill>
                <a:srgbClr val="0E0806"/>
              </a:solidFill>
              <a:latin typeface="+mj-lt"/>
            </a:endParaRPr>
          </a:p>
        </p:txBody>
      </p:sp>
      <p:sp>
        <p:nvSpPr>
          <p:cNvPr id="18" name="TextBox 1960">
            <a:extLst>
              <a:ext uri="{FF2B5EF4-FFF2-40B4-BE49-F238E27FC236}">
                <a16:creationId xmlns:a16="http://schemas.microsoft.com/office/drawing/2014/main" id="{AB4B7F6F-50B5-3D36-89BF-DAD5FCD85A88}"/>
              </a:ext>
            </a:extLst>
          </p:cNvPr>
          <p:cNvSpPr txBox="1"/>
          <p:nvPr/>
        </p:nvSpPr>
        <p:spPr>
          <a:xfrm>
            <a:off x="4561858" y="2286540"/>
            <a:ext cx="3787195" cy="40318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solidFill>
                  <a:srgbClr val="0E0806"/>
                </a:solidFill>
                <a:latin typeface="+mj-lt"/>
              </a:rPr>
              <a:t>Trong cốt truyện đơn tuyến, hệ thống sự kiện thường tương đối đơn giản tập trung thể hiện quá trình phát triển tính cách của một hoặc một vài nhân vật chính.</a:t>
            </a:r>
            <a:endParaRPr lang="en-SG" sz="3200" dirty="0">
              <a:solidFill>
                <a:srgbClr val="0E0806"/>
              </a:solidFill>
              <a:latin typeface="+mj-lt"/>
            </a:endParaRPr>
          </a:p>
        </p:txBody>
      </p:sp>
      <p:sp>
        <p:nvSpPr>
          <p:cNvPr id="19" name="TextBox 1961">
            <a:extLst>
              <a:ext uri="{FF2B5EF4-FFF2-40B4-BE49-F238E27FC236}">
                <a16:creationId xmlns:a16="http://schemas.microsoft.com/office/drawing/2014/main" id="{4FE1F0F3-D847-C86B-3FCD-BBE614E2534B}"/>
              </a:ext>
            </a:extLst>
          </p:cNvPr>
          <p:cNvSpPr txBox="1"/>
          <p:nvPr/>
        </p:nvSpPr>
        <p:spPr>
          <a:xfrm>
            <a:off x="8494805" y="2323668"/>
            <a:ext cx="2893122" cy="20621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i="1" dirty="0">
                <a:solidFill>
                  <a:srgbClr val="0E0806"/>
                </a:solidFill>
                <a:latin typeface="+mj-lt"/>
              </a:rPr>
              <a:t>Cô bé bán diêm, Gió lạnh đầu mùa, Bầy chim chìa vôi</a:t>
            </a:r>
            <a:endParaRPr lang="en-SG" sz="3200" dirty="0">
              <a:solidFill>
                <a:srgbClr val="0E0806"/>
              </a:solidFill>
              <a:latin typeface="+mj-lt"/>
            </a:endParaRPr>
          </a:p>
        </p:txBody>
      </p:sp>
      <p:grpSp>
        <p:nvGrpSpPr>
          <p:cNvPr id="20" name="Google Shape;1776;p37">
            <a:extLst>
              <a:ext uri="{FF2B5EF4-FFF2-40B4-BE49-F238E27FC236}">
                <a16:creationId xmlns:a16="http://schemas.microsoft.com/office/drawing/2014/main" id="{AED2DD2D-7280-D418-13DC-589060ED872A}"/>
              </a:ext>
            </a:extLst>
          </p:cNvPr>
          <p:cNvGrpSpPr/>
          <p:nvPr/>
        </p:nvGrpSpPr>
        <p:grpSpPr>
          <a:xfrm>
            <a:off x="8700180" y="4253371"/>
            <a:ext cx="3145219" cy="2560496"/>
            <a:chOff x="376725" y="238125"/>
            <a:chExt cx="6866550" cy="5238750"/>
          </a:xfrm>
        </p:grpSpPr>
        <p:sp>
          <p:nvSpPr>
            <p:cNvPr id="21" name="Google Shape;1777;p37">
              <a:extLst>
                <a:ext uri="{FF2B5EF4-FFF2-40B4-BE49-F238E27FC236}">
                  <a16:creationId xmlns:a16="http://schemas.microsoft.com/office/drawing/2014/main" id="{EA1BBDC2-CFF8-75F7-3F25-93B67F76896A}"/>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1778;p37">
              <a:extLst>
                <a:ext uri="{FF2B5EF4-FFF2-40B4-BE49-F238E27FC236}">
                  <a16:creationId xmlns:a16="http://schemas.microsoft.com/office/drawing/2014/main" id="{DA932D47-E976-3752-5F23-F475124E56F4}"/>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1779;p37">
              <a:extLst>
                <a:ext uri="{FF2B5EF4-FFF2-40B4-BE49-F238E27FC236}">
                  <a16:creationId xmlns:a16="http://schemas.microsoft.com/office/drawing/2014/main" id="{CFCD8E94-DDFE-A49B-C00B-E1DAC24B20E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1780;p37">
              <a:extLst>
                <a:ext uri="{FF2B5EF4-FFF2-40B4-BE49-F238E27FC236}">
                  <a16:creationId xmlns:a16="http://schemas.microsoft.com/office/drawing/2014/main" id="{055746B2-EBD4-4E78-2AF0-437FEEC86E48}"/>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1781;p37">
              <a:extLst>
                <a:ext uri="{FF2B5EF4-FFF2-40B4-BE49-F238E27FC236}">
                  <a16:creationId xmlns:a16="http://schemas.microsoft.com/office/drawing/2014/main" id="{BE631C07-EC08-804C-DDBB-5F1B63DF827D}"/>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1782;p37">
              <a:extLst>
                <a:ext uri="{FF2B5EF4-FFF2-40B4-BE49-F238E27FC236}">
                  <a16:creationId xmlns:a16="http://schemas.microsoft.com/office/drawing/2014/main" id="{B1E0F88E-64DF-D195-6833-8F23CE053E43}"/>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1783;p37">
              <a:extLst>
                <a:ext uri="{FF2B5EF4-FFF2-40B4-BE49-F238E27FC236}">
                  <a16:creationId xmlns:a16="http://schemas.microsoft.com/office/drawing/2014/main" id="{AE993458-EC87-0E58-ECAE-903032CDE0E6}"/>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1784;p37">
              <a:extLst>
                <a:ext uri="{FF2B5EF4-FFF2-40B4-BE49-F238E27FC236}">
                  <a16:creationId xmlns:a16="http://schemas.microsoft.com/office/drawing/2014/main" id="{53D5FA33-C619-10A3-374A-12FAFBB14BF8}"/>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1785;p37">
              <a:extLst>
                <a:ext uri="{FF2B5EF4-FFF2-40B4-BE49-F238E27FC236}">
                  <a16:creationId xmlns:a16="http://schemas.microsoft.com/office/drawing/2014/main" id="{44B386E5-323D-C620-57AF-13D0C21593C1}"/>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1786;p37">
              <a:extLst>
                <a:ext uri="{FF2B5EF4-FFF2-40B4-BE49-F238E27FC236}">
                  <a16:creationId xmlns:a16="http://schemas.microsoft.com/office/drawing/2014/main" id="{DC5FE896-8499-9918-D1DA-6D09E3759E18}"/>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1787;p37">
              <a:extLst>
                <a:ext uri="{FF2B5EF4-FFF2-40B4-BE49-F238E27FC236}">
                  <a16:creationId xmlns:a16="http://schemas.microsoft.com/office/drawing/2014/main" id="{BFF26C42-DA5C-B914-810E-61DB2FB403E3}"/>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1788;p37">
              <a:extLst>
                <a:ext uri="{FF2B5EF4-FFF2-40B4-BE49-F238E27FC236}">
                  <a16:creationId xmlns:a16="http://schemas.microsoft.com/office/drawing/2014/main" id="{DEBD7D1B-EA45-92E1-32C5-3C7D871FAB73}"/>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1789;p37">
              <a:extLst>
                <a:ext uri="{FF2B5EF4-FFF2-40B4-BE49-F238E27FC236}">
                  <a16:creationId xmlns:a16="http://schemas.microsoft.com/office/drawing/2014/main" id="{7ED27455-F305-62BD-05F3-F71ED9796EF4}"/>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1790;p37">
              <a:extLst>
                <a:ext uri="{FF2B5EF4-FFF2-40B4-BE49-F238E27FC236}">
                  <a16:creationId xmlns:a16="http://schemas.microsoft.com/office/drawing/2014/main" id="{02CBED9D-EF11-9686-094F-72FFC399B260}"/>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1791;p37">
              <a:extLst>
                <a:ext uri="{FF2B5EF4-FFF2-40B4-BE49-F238E27FC236}">
                  <a16:creationId xmlns:a16="http://schemas.microsoft.com/office/drawing/2014/main" id="{08CC2B74-17E4-72AF-7277-875EE39E6313}"/>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1792;p37">
              <a:extLst>
                <a:ext uri="{FF2B5EF4-FFF2-40B4-BE49-F238E27FC236}">
                  <a16:creationId xmlns:a16="http://schemas.microsoft.com/office/drawing/2014/main" id="{62A86C68-5383-72B4-49DE-22A857B779F7}"/>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1793;p37">
              <a:extLst>
                <a:ext uri="{FF2B5EF4-FFF2-40B4-BE49-F238E27FC236}">
                  <a16:creationId xmlns:a16="http://schemas.microsoft.com/office/drawing/2014/main" id="{393E0FB2-8D64-0CC2-3531-465217D5281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1794;p37">
              <a:extLst>
                <a:ext uri="{FF2B5EF4-FFF2-40B4-BE49-F238E27FC236}">
                  <a16:creationId xmlns:a16="http://schemas.microsoft.com/office/drawing/2014/main" id="{9FBC5823-244F-86AF-944E-ADDA865E29D0}"/>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1795;p37">
              <a:extLst>
                <a:ext uri="{FF2B5EF4-FFF2-40B4-BE49-F238E27FC236}">
                  <a16:creationId xmlns:a16="http://schemas.microsoft.com/office/drawing/2014/main" id="{D6EAE5C8-E911-F901-1368-512148601792}"/>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1796;p37">
              <a:extLst>
                <a:ext uri="{FF2B5EF4-FFF2-40B4-BE49-F238E27FC236}">
                  <a16:creationId xmlns:a16="http://schemas.microsoft.com/office/drawing/2014/main" id="{5A8F41F8-C692-77B7-EDEE-39032B878B9C}"/>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1797;p37">
              <a:extLst>
                <a:ext uri="{FF2B5EF4-FFF2-40B4-BE49-F238E27FC236}">
                  <a16:creationId xmlns:a16="http://schemas.microsoft.com/office/drawing/2014/main" id="{9FA326B6-1C35-8B20-7802-BFFD67CBDA70}"/>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1798;p37">
              <a:extLst>
                <a:ext uri="{FF2B5EF4-FFF2-40B4-BE49-F238E27FC236}">
                  <a16:creationId xmlns:a16="http://schemas.microsoft.com/office/drawing/2014/main" id="{AB783A05-B261-1461-3350-62456C136869}"/>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1799;p37">
              <a:extLst>
                <a:ext uri="{FF2B5EF4-FFF2-40B4-BE49-F238E27FC236}">
                  <a16:creationId xmlns:a16="http://schemas.microsoft.com/office/drawing/2014/main" id="{656D57B3-40AC-920E-F657-80C58C4F80D0}"/>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1800;p37">
              <a:extLst>
                <a:ext uri="{FF2B5EF4-FFF2-40B4-BE49-F238E27FC236}">
                  <a16:creationId xmlns:a16="http://schemas.microsoft.com/office/drawing/2014/main" id="{F5C9058D-CFAE-6228-C4A6-423853DDEFCB}"/>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1801;p37">
              <a:extLst>
                <a:ext uri="{FF2B5EF4-FFF2-40B4-BE49-F238E27FC236}">
                  <a16:creationId xmlns:a16="http://schemas.microsoft.com/office/drawing/2014/main" id="{809512C6-E5C2-1ACC-1443-58C25866C82B}"/>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1802;p37">
              <a:extLst>
                <a:ext uri="{FF2B5EF4-FFF2-40B4-BE49-F238E27FC236}">
                  <a16:creationId xmlns:a16="http://schemas.microsoft.com/office/drawing/2014/main" id="{81D069F8-593C-4903-7EED-A960D9217542}"/>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1803;p37">
              <a:extLst>
                <a:ext uri="{FF2B5EF4-FFF2-40B4-BE49-F238E27FC236}">
                  <a16:creationId xmlns:a16="http://schemas.microsoft.com/office/drawing/2014/main" id="{8AF29B39-DB3C-E6CD-444D-C86182DDCA08}"/>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1804;p37">
              <a:extLst>
                <a:ext uri="{FF2B5EF4-FFF2-40B4-BE49-F238E27FC236}">
                  <a16:creationId xmlns:a16="http://schemas.microsoft.com/office/drawing/2014/main" id="{15A1073D-2DAD-012D-522C-6DDDE1AAA76D}"/>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1805;p37">
              <a:extLst>
                <a:ext uri="{FF2B5EF4-FFF2-40B4-BE49-F238E27FC236}">
                  <a16:creationId xmlns:a16="http://schemas.microsoft.com/office/drawing/2014/main" id="{50F4B2FB-D63C-ABD3-B3F0-35018FC8E382}"/>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1806;p37">
              <a:extLst>
                <a:ext uri="{FF2B5EF4-FFF2-40B4-BE49-F238E27FC236}">
                  <a16:creationId xmlns:a16="http://schemas.microsoft.com/office/drawing/2014/main" id="{9F06F19C-6ADE-34A7-8781-211195893B3E}"/>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1807;p37">
              <a:extLst>
                <a:ext uri="{FF2B5EF4-FFF2-40B4-BE49-F238E27FC236}">
                  <a16:creationId xmlns:a16="http://schemas.microsoft.com/office/drawing/2014/main" id="{8C7F26E0-A620-E770-F9E0-91AA7E20A5EC}"/>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1808;p37">
              <a:extLst>
                <a:ext uri="{FF2B5EF4-FFF2-40B4-BE49-F238E27FC236}">
                  <a16:creationId xmlns:a16="http://schemas.microsoft.com/office/drawing/2014/main" id="{B6685252-241B-3A61-2119-2573A362568C}"/>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1809;p37">
              <a:extLst>
                <a:ext uri="{FF2B5EF4-FFF2-40B4-BE49-F238E27FC236}">
                  <a16:creationId xmlns:a16="http://schemas.microsoft.com/office/drawing/2014/main" id="{D76A556A-5EE7-68B5-3F04-E4C320539441}"/>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1810;p37">
              <a:extLst>
                <a:ext uri="{FF2B5EF4-FFF2-40B4-BE49-F238E27FC236}">
                  <a16:creationId xmlns:a16="http://schemas.microsoft.com/office/drawing/2014/main" id="{44C98196-5FDD-8D66-43A0-CA1E9B5B197E}"/>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1811;p37">
              <a:extLst>
                <a:ext uri="{FF2B5EF4-FFF2-40B4-BE49-F238E27FC236}">
                  <a16:creationId xmlns:a16="http://schemas.microsoft.com/office/drawing/2014/main" id="{C5B3E11A-8E30-9D30-EB43-171F03977B08}"/>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812;p37">
              <a:extLst>
                <a:ext uri="{FF2B5EF4-FFF2-40B4-BE49-F238E27FC236}">
                  <a16:creationId xmlns:a16="http://schemas.microsoft.com/office/drawing/2014/main" id="{74A2DFFE-F955-EC17-7DF2-1986018ACA1D}"/>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813;p37">
              <a:extLst>
                <a:ext uri="{FF2B5EF4-FFF2-40B4-BE49-F238E27FC236}">
                  <a16:creationId xmlns:a16="http://schemas.microsoft.com/office/drawing/2014/main" id="{587606F3-2C90-6CF2-AE63-7B4711787434}"/>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814;p37">
              <a:extLst>
                <a:ext uri="{FF2B5EF4-FFF2-40B4-BE49-F238E27FC236}">
                  <a16:creationId xmlns:a16="http://schemas.microsoft.com/office/drawing/2014/main" id="{50EBE0FE-0C00-68F7-81FC-ADFEFF3D4668}"/>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1815;p37">
              <a:extLst>
                <a:ext uri="{FF2B5EF4-FFF2-40B4-BE49-F238E27FC236}">
                  <a16:creationId xmlns:a16="http://schemas.microsoft.com/office/drawing/2014/main" id="{17AF4823-EB47-D407-673E-CCD46DA3BBF4}"/>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1816;p37">
              <a:extLst>
                <a:ext uri="{FF2B5EF4-FFF2-40B4-BE49-F238E27FC236}">
                  <a16:creationId xmlns:a16="http://schemas.microsoft.com/office/drawing/2014/main" id="{7787FEA2-F33F-A79D-D2C7-A4997A2BA84E}"/>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1817;p37">
              <a:extLst>
                <a:ext uri="{FF2B5EF4-FFF2-40B4-BE49-F238E27FC236}">
                  <a16:creationId xmlns:a16="http://schemas.microsoft.com/office/drawing/2014/main" id="{D2580E95-4C23-939D-971C-89CF2AD26815}"/>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1818;p37">
              <a:extLst>
                <a:ext uri="{FF2B5EF4-FFF2-40B4-BE49-F238E27FC236}">
                  <a16:creationId xmlns:a16="http://schemas.microsoft.com/office/drawing/2014/main" id="{A043E501-24EA-264B-5865-1D6F17BA8E90}"/>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1819;p37">
              <a:extLst>
                <a:ext uri="{FF2B5EF4-FFF2-40B4-BE49-F238E27FC236}">
                  <a16:creationId xmlns:a16="http://schemas.microsoft.com/office/drawing/2014/main" id="{11323740-66DC-45B4-891B-6F6E31C60F47}"/>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1820;p37">
              <a:extLst>
                <a:ext uri="{FF2B5EF4-FFF2-40B4-BE49-F238E27FC236}">
                  <a16:creationId xmlns:a16="http://schemas.microsoft.com/office/drawing/2014/main" id="{54350ADD-BEB2-A79F-B5A4-831C595FE509}"/>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1;p37">
              <a:extLst>
                <a:ext uri="{FF2B5EF4-FFF2-40B4-BE49-F238E27FC236}">
                  <a16:creationId xmlns:a16="http://schemas.microsoft.com/office/drawing/2014/main" id="{F10C3673-D41B-FB52-365F-98A212CAB988}"/>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2;p37">
              <a:extLst>
                <a:ext uri="{FF2B5EF4-FFF2-40B4-BE49-F238E27FC236}">
                  <a16:creationId xmlns:a16="http://schemas.microsoft.com/office/drawing/2014/main" id="{E7CEFEB8-C5E8-7BB2-94C9-1E2B42C411DC}"/>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3;p37">
              <a:extLst>
                <a:ext uri="{FF2B5EF4-FFF2-40B4-BE49-F238E27FC236}">
                  <a16:creationId xmlns:a16="http://schemas.microsoft.com/office/drawing/2014/main" id="{F276E765-9765-A810-D7D6-B04B37C740E9}"/>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4;p37">
              <a:extLst>
                <a:ext uri="{FF2B5EF4-FFF2-40B4-BE49-F238E27FC236}">
                  <a16:creationId xmlns:a16="http://schemas.microsoft.com/office/drawing/2014/main" id="{2A360C5C-3F2D-F37A-96BF-076747F8C56E}"/>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5;p37">
              <a:extLst>
                <a:ext uri="{FF2B5EF4-FFF2-40B4-BE49-F238E27FC236}">
                  <a16:creationId xmlns:a16="http://schemas.microsoft.com/office/drawing/2014/main" id="{0D967D88-FEC9-9311-62EC-A83374512FE0}"/>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26;p37">
              <a:extLst>
                <a:ext uri="{FF2B5EF4-FFF2-40B4-BE49-F238E27FC236}">
                  <a16:creationId xmlns:a16="http://schemas.microsoft.com/office/drawing/2014/main" id="{E6230DE6-8E86-8D5F-2541-85E0039821AF}"/>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27;p37">
              <a:extLst>
                <a:ext uri="{FF2B5EF4-FFF2-40B4-BE49-F238E27FC236}">
                  <a16:creationId xmlns:a16="http://schemas.microsoft.com/office/drawing/2014/main" id="{3BAB2AE1-276D-2329-0232-1FA357155156}"/>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28;p37">
              <a:extLst>
                <a:ext uri="{FF2B5EF4-FFF2-40B4-BE49-F238E27FC236}">
                  <a16:creationId xmlns:a16="http://schemas.microsoft.com/office/drawing/2014/main" id="{9D8F335D-FB75-2673-9BC9-3798B5EA18F7}"/>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29;p37">
              <a:extLst>
                <a:ext uri="{FF2B5EF4-FFF2-40B4-BE49-F238E27FC236}">
                  <a16:creationId xmlns:a16="http://schemas.microsoft.com/office/drawing/2014/main" id="{B33D7661-5788-7C90-7012-F7BFB25D5DFA}"/>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0;p37">
              <a:extLst>
                <a:ext uri="{FF2B5EF4-FFF2-40B4-BE49-F238E27FC236}">
                  <a16:creationId xmlns:a16="http://schemas.microsoft.com/office/drawing/2014/main" id="{0BC45DD6-AC7B-DE9D-82E6-A871802DE29A}"/>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31;p37">
              <a:extLst>
                <a:ext uri="{FF2B5EF4-FFF2-40B4-BE49-F238E27FC236}">
                  <a16:creationId xmlns:a16="http://schemas.microsoft.com/office/drawing/2014/main" id="{501CA517-D715-5902-11A7-BE6E94D686B0}"/>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1832;p37">
              <a:extLst>
                <a:ext uri="{FF2B5EF4-FFF2-40B4-BE49-F238E27FC236}">
                  <a16:creationId xmlns:a16="http://schemas.microsoft.com/office/drawing/2014/main" id="{2376F6F1-8B4C-FF3A-BEC6-8C532E20C58B}"/>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1833;p37">
              <a:extLst>
                <a:ext uri="{FF2B5EF4-FFF2-40B4-BE49-F238E27FC236}">
                  <a16:creationId xmlns:a16="http://schemas.microsoft.com/office/drawing/2014/main" id="{5A4B836B-A3A5-D2EB-2E54-013FFC791670}"/>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1834;p37">
              <a:extLst>
                <a:ext uri="{FF2B5EF4-FFF2-40B4-BE49-F238E27FC236}">
                  <a16:creationId xmlns:a16="http://schemas.microsoft.com/office/drawing/2014/main" id="{15DE092F-8ACE-7CD5-EC4D-F08A38765F05}"/>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1835;p37">
              <a:extLst>
                <a:ext uri="{FF2B5EF4-FFF2-40B4-BE49-F238E27FC236}">
                  <a16:creationId xmlns:a16="http://schemas.microsoft.com/office/drawing/2014/main" id="{78339332-E306-FCAB-4063-CEC04B4C27CB}"/>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1836;p37">
              <a:extLst>
                <a:ext uri="{FF2B5EF4-FFF2-40B4-BE49-F238E27FC236}">
                  <a16:creationId xmlns:a16="http://schemas.microsoft.com/office/drawing/2014/main" id="{2E168B7E-15C9-274C-5E8E-E2D8BFB54953}"/>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608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cxnSp>
        <p:nvCxnSpPr>
          <p:cNvPr id="6" name="直接连接符 5">
            <a:extLst>
              <a:ext uri="{FF2B5EF4-FFF2-40B4-BE49-F238E27FC236}">
                <a16:creationId xmlns:a16="http://schemas.microsoft.com/office/drawing/2014/main" id="{D52F3114-952C-66BD-5709-00ADC88D1125}"/>
              </a:ext>
            </a:extLst>
          </p:cNvPr>
          <p:cNvCxnSpPr/>
          <p:nvPr/>
        </p:nvCxnSpPr>
        <p:spPr>
          <a:xfrm>
            <a:off x="6380212" y="1507293"/>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7" name="í$lîḍè">
            <a:extLst>
              <a:ext uri="{FF2B5EF4-FFF2-40B4-BE49-F238E27FC236}">
                <a16:creationId xmlns:a16="http://schemas.microsoft.com/office/drawing/2014/main" id="{E8776CCF-87D1-5F28-5702-E306963F8115}"/>
              </a:ext>
            </a:extLst>
          </p:cNvPr>
          <p:cNvSpPr/>
          <p:nvPr/>
        </p:nvSpPr>
        <p:spPr bwMode="auto">
          <a:xfrm>
            <a:off x="2951375" y="1414129"/>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ïṧḻiḓè">
            <a:extLst>
              <a:ext uri="{FF2B5EF4-FFF2-40B4-BE49-F238E27FC236}">
                <a16:creationId xmlns:a16="http://schemas.microsoft.com/office/drawing/2014/main" id="{7803645C-C0AF-763E-1174-784C2791221F}"/>
              </a:ext>
            </a:extLst>
          </p:cNvPr>
          <p:cNvSpPr/>
          <p:nvPr/>
        </p:nvSpPr>
        <p:spPr bwMode="auto">
          <a:xfrm>
            <a:off x="6341130" y="1414129"/>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iṧlîḋè">
            <a:extLst>
              <a:ext uri="{FF2B5EF4-FFF2-40B4-BE49-F238E27FC236}">
                <a16:creationId xmlns:a16="http://schemas.microsoft.com/office/drawing/2014/main" id="{F471D630-E73A-07A7-74CC-90B875D1E68B}"/>
              </a:ext>
            </a:extLst>
          </p:cNvPr>
          <p:cNvSpPr/>
          <p:nvPr/>
        </p:nvSpPr>
        <p:spPr bwMode="auto">
          <a:xfrm>
            <a:off x="2024113" y="1834618"/>
            <a:ext cx="1865625" cy="456231"/>
          </a:xfrm>
          <a:prstGeom prst="roundRect">
            <a:avLst>
              <a:gd name="adj" fmla="val 50000"/>
            </a:avLst>
          </a:prstGeom>
          <a:solidFill>
            <a:srgbClr val="EA4618"/>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îṥḷíďê">
            <a:extLst>
              <a:ext uri="{FF2B5EF4-FFF2-40B4-BE49-F238E27FC236}">
                <a16:creationId xmlns:a16="http://schemas.microsoft.com/office/drawing/2014/main" id="{8C4C35E7-B72D-F0D9-1FE2-17A6C3F4007D}"/>
              </a:ext>
            </a:extLst>
          </p:cNvPr>
          <p:cNvSpPr/>
          <p:nvPr/>
        </p:nvSpPr>
        <p:spPr bwMode="auto">
          <a:xfrm>
            <a:off x="5447400" y="1834618"/>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i$liďé">
            <a:extLst>
              <a:ext uri="{FF2B5EF4-FFF2-40B4-BE49-F238E27FC236}">
                <a16:creationId xmlns:a16="http://schemas.microsoft.com/office/drawing/2014/main" id="{645693EE-CA8A-C845-EAA7-1C023E00874F}"/>
              </a:ext>
            </a:extLst>
          </p:cNvPr>
          <p:cNvSpPr/>
          <p:nvPr/>
        </p:nvSpPr>
        <p:spPr bwMode="auto">
          <a:xfrm>
            <a:off x="8870688" y="1834618"/>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îṥḷíďê">
            <a:extLst>
              <a:ext uri="{FF2B5EF4-FFF2-40B4-BE49-F238E27FC236}">
                <a16:creationId xmlns:a16="http://schemas.microsoft.com/office/drawing/2014/main" id="{A4E05FF5-DE7B-081D-9BA0-71BC89C7D6F4}"/>
              </a:ext>
            </a:extLst>
          </p:cNvPr>
          <p:cNvSpPr/>
          <p:nvPr/>
        </p:nvSpPr>
        <p:spPr bwMode="auto">
          <a:xfrm>
            <a:off x="3292456" y="153625"/>
            <a:ext cx="6190348" cy="102584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5309417F-EF49-93D5-2FDC-2D1EDD978054}"/>
              </a:ext>
            </a:extLst>
          </p:cNvPr>
          <p:cNvSpPr txBox="1"/>
          <p:nvPr/>
        </p:nvSpPr>
        <p:spPr bwMode="auto">
          <a:xfrm>
            <a:off x="1938950" y="1798368"/>
            <a:ext cx="2037754"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Khái niệm</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文本框 2">
            <a:extLst>
              <a:ext uri="{FF2B5EF4-FFF2-40B4-BE49-F238E27FC236}">
                <a16:creationId xmlns:a16="http://schemas.microsoft.com/office/drawing/2014/main" id="{BDC5DA93-C863-54B1-1376-493F928625D3}"/>
              </a:ext>
            </a:extLst>
          </p:cNvPr>
          <p:cNvSpPr txBox="1"/>
          <p:nvPr/>
        </p:nvSpPr>
        <p:spPr bwMode="auto">
          <a:xfrm>
            <a:off x="5497501" y="1820926"/>
            <a:ext cx="1798757"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Đặc điểm</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文本框 2">
            <a:extLst>
              <a:ext uri="{FF2B5EF4-FFF2-40B4-BE49-F238E27FC236}">
                <a16:creationId xmlns:a16="http://schemas.microsoft.com/office/drawing/2014/main" id="{9E4E08B7-929E-FAF6-2887-9BBD964CFA01}"/>
              </a:ext>
            </a:extLst>
          </p:cNvPr>
          <p:cNvSpPr txBox="1"/>
          <p:nvPr/>
        </p:nvSpPr>
        <p:spPr bwMode="auto">
          <a:xfrm>
            <a:off x="8985014" y="1811307"/>
            <a:ext cx="1563756"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Ví dụ</a:t>
            </a:r>
            <a:endParaRPr kumimoji="0" lang="zh-CN" alt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id="{2F87318F-CBE6-F42B-E8CD-3E9D6A69325F}"/>
              </a:ext>
            </a:extLst>
          </p:cNvPr>
          <p:cNvSpPr txBox="1"/>
          <p:nvPr/>
        </p:nvSpPr>
        <p:spPr bwMode="auto">
          <a:xfrm>
            <a:off x="3333790" y="331993"/>
            <a:ext cx="6007567" cy="523220"/>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CỐT TRUYỆN</a:t>
            </a:r>
            <a:r>
              <a:rPr kumimoji="0" lang="vi-VN" sz="2800" b="1" i="0" u="none" strike="noStrike" kern="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mn-cs"/>
              </a:rPr>
              <a:t> ĐA TUYẾN</a:t>
            </a:r>
            <a:endParaRPr kumimoji="0" lang="en-SG" sz="4400" b="1" i="0" u="none" strike="noStrike" kern="1200" cap="none" spc="0" normalizeH="0" baseline="0" noProof="0" dirty="0">
              <a:ln>
                <a:noFill/>
              </a:ln>
              <a:solidFill>
                <a:srgbClr val="2229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959">
            <a:extLst>
              <a:ext uri="{FF2B5EF4-FFF2-40B4-BE49-F238E27FC236}">
                <a16:creationId xmlns:a16="http://schemas.microsoft.com/office/drawing/2014/main" id="{4F652D17-C359-F5A9-0DBD-5F3E474870AA}"/>
              </a:ext>
            </a:extLst>
          </p:cNvPr>
          <p:cNvSpPr txBox="1"/>
          <p:nvPr/>
        </p:nvSpPr>
        <p:spPr>
          <a:xfrm>
            <a:off x="942590" y="2324594"/>
            <a:ext cx="3217034" cy="255454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solidFill>
                  <a:srgbClr val="0E0806"/>
                </a:solidFill>
                <a:latin typeface="+mj-lt"/>
              </a:rPr>
              <a:t>Cốt truyện đa tuyến là kiều cốt truyện tồn tại đồng thời ít nhất hai mạch sự kiện. </a:t>
            </a:r>
            <a:endParaRPr lang="en-SG" sz="3200" dirty="0">
              <a:solidFill>
                <a:srgbClr val="0E0806"/>
              </a:solidFill>
              <a:latin typeface="+mj-lt"/>
            </a:endParaRPr>
          </a:p>
        </p:txBody>
      </p:sp>
      <p:sp>
        <p:nvSpPr>
          <p:cNvPr id="18" name="TextBox 1960">
            <a:extLst>
              <a:ext uri="{FF2B5EF4-FFF2-40B4-BE49-F238E27FC236}">
                <a16:creationId xmlns:a16="http://schemas.microsoft.com/office/drawing/2014/main" id="{AB4B7F6F-50B5-3D36-89BF-DAD5FCD85A88}"/>
              </a:ext>
            </a:extLst>
          </p:cNvPr>
          <p:cNvSpPr txBox="1"/>
          <p:nvPr/>
        </p:nvSpPr>
        <p:spPr>
          <a:xfrm>
            <a:off x="4561858" y="2286540"/>
            <a:ext cx="3787195" cy="40318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solidFill>
                  <a:srgbClr val="0E0806"/>
                </a:solidFill>
                <a:latin typeface="+mj-lt"/>
              </a:rPr>
              <a:t>Trong bốt truyện đa tuyến, hệ thống sự kiện thường phức tạp, chồng chéo, tái hiện nhiều bình diện của đời sống gần với số phận các nhân vật chính của tác phẩm.</a:t>
            </a:r>
            <a:endParaRPr lang="en-SG" sz="3200" dirty="0">
              <a:solidFill>
                <a:srgbClr val="0E0806"/>
              </a:solidFill>
              <a:latin typeface="+mj-lt"/>
            </a:endParaRPr>
          </a:p>
        </p:txBody>
      </p:sp>
      <p:sp>
        <p:nvSpPr>
          <p:cNvPr id="19" name="TextBox 1961">
            <a:extLst>
              <a:ext uri="{FF2B5EF4-FFF2-40B4-BE49-F238E27FC236}">
                <a16:creationId xmlns:a16="http://schemas.microsoft.com/office/drawing/2014/main" id="{4FE1F0F3-D847-C86B-3FCD-BBE614E2534B}"/>
              </a:ext>
            </a:extLst>
          </p:cNvPr>
          <p:cNvSpPr txBox="1"/>
          <p:nvPr/>
        </p:nvSpPr>
        <p:spPr>
          <a:xfrm>
            <a:off x="8438742" y="2324675"/>
            <a:ext cx="2893122"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b="1" i="1" dirty="0">
                <a:solidFill>
                  <a:srgbClr val="0E0806"/>
                </a:solidFill>
                <a:latin typeface="+mj-lt"/>
              </a:rPr>
              <a:t>Hoàng tử bé</a:t>
            </a:r>
            <a:endParaRPr lang="en-SG" sz="4800" b="1" i="1" dirty="0">
              <a:solidFill>
                <a:srgbClr val="0E0806"/>
              </a:solidFill>
              <a:latin typeface="+mj-lt"/>
            </a:endParaRPr>
          </a:p>
        </p:txBody>
      </p:sp>
      <p:grpSp>
        <p:nvGrpSpPr>
          <p:cNvPr id="20" name="Google Shape;1776;p37">
            <a:extLst>
              <a:ext uri="{FF2B5EF4-FFF2-40B4-BE49-F238E27FC236}">
                <a16:creationId xmlns:a16="http://schemas.microsoft.com/office/drawing/2014/main" id="{AED2DD2D-7280-D418-13DC-589060ED872A}"/>
              </a:ext>
            </a:extLst>
          </p:cNvPr>
          <p:cNvGrpSpPr/>
          <p:nvPr/>
        </p:nvGrpSpPr>
        <p:grpSpPr>
          <a:xfrm>
            <a:off x="8700180" y="4253371"/>
            <a:ext cx="3145219" cy="2560496"/>
            <a:chOff x="376725" y="238125"/>
            <a:chExt cx="6866550" cy="5238750"/>
          </a:xfrm>
        </p:grpSpPr>
        <p:sp>
          <p:nvSpPr>
            <p:cNvPr id="21" name="Google Shape;1777;p37">
              <a:extLst>
                <a:ext uri="{FF2B5EF4-FFF2-40B4-BE49-F238E27FC236}">
                  <a16:creationId xmlns:a16="http://schemas.microsoft.com/office/drawing/2014/main" id="{EA1BBDC2-CFF8-75F7-3F25-93B67F76896A}"/>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1778;p37">
              <a:extLst>
                <a:ext uri="{FF2B5EF4-FFF2-40B4-BE49-F238E27FC236}">
                  <a16:creationId xmlns:a16="http://schemas.microsoft.com/office/drawing/2014/main" id="{DA932D47-E976-3752-5F23-F475124E56F4}"/>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1779;p37">
              <a:extLst>
                <a:ext uri="{FF2B5EF4-FFF2-40B4-BE49-F238E27FC236}">
                  <a16:creationId xmlns:a16="http://schemas.microsoft.com/office/drawing/2014/main" id="{CFCD8E94-DDFE-A49B-C00B-E1DAC24B20E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1780;p37">
              <a:extLst>
                <a:ext uri="{FF2B5EF4-FFF2-40B4-BE49-F238E27FC236}">
                  <a16:creationId xmlns:a16="http://schemas.microsoft.com/office/drawing/2014/main" id="{055746B2-EBD4-4E78-2AF0-437FEEC86E48}"/>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1781;p37">
              <a:extLst>
                <a:ext uri="{FF2B5EF4-FFF2-40B4-BE49-F238E27FC236}">
                  <a16:creationId xmlns:a16="http://schemas.microsoft.com/office/drawing/2014/main" id="{BE631C07-EC08-804C-DDBB-5F1B63DF827D}"/>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1782;p37">
              <a:extLst>
                <a:ext uri="{FF2B5EF4-FFF2-40B4-BE49-F238E27FC236}">
                  <a16:creationId xmlns:a16="http://schemas.microsoft.com/office/drawing/2014/main" id="{B1E0F88E-64DF-D195-6833-8F23CE053E43}"/>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1783;p37">
              <a:extLst>
                <a:ext uri="{FF2B5EF4-FFF2-40B4-BE49-F238E27FC236}">
                  <a16:creationId xmlns:a16="http://schemas.microsoft.com/office/drawing/2014/main" id="{AE993458-EC87-0E58-ECAE-903032CDE0E6}"/>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1784;p37">
              <a:extLst>
                <a:ext uri="{FF2B5EF4-FFF2-40B4-BE49-F238E27FC236}">
                  <a16:creationId xmlns:a16="http://schemas.microsoft.com/office/drawing/2014/main" id="{53D5FA33-C619-10A3-374A-12FAFBB14BF8}"/>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1785;p37">
              <a:extLst>
                <a:ext uri="{FF2B5EF4-FFF2-40B4-BE49-F238E27FC236}">
                  <a16:creationId xmlns:a16="http://schemas.microsoft.com/office/drawing/2014/main" id="{44B386E5-323D-C620-57AF-13D0C21593C1}"/>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1786;p37">
              <a:extLst>
                <a:ext uri="{FF2B5EF4-FFF2-40B4-BE49-F238E27FC236}">
                  <a16:creationId xmlns:a16="http://schemas.microsoft.com/office/drawing/2014/main" id="{DC5FE896-8499-9918-D1DA-6D09E3759E18}"/>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1787;p37">
              <a:extLst>
                <a:ext uri="{FF2B5EF4-FFF2-40B4-BE49-F238E27FC236}">
                  <a16:creationId xmlns:a16="http://schemas.microsoft.com/office/drawing/2014/main" id="{BFF26C42-DA5C-B914-810E-61DB2FB403E3}"/>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1788;p37">
              <a:extLst>
                <a:ext uri="{FF2B5EF4-FFF2-40B4-BE49-F238E27FC236}">
                  <a16:creationId xmlns:a16="http://schemas.microsoft.com/office/drawing/2014/main" id="{DEBD7D1B-EA45-92E1-32C5-3C7D871FAB73}"/>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1789;p37">
              <a:extLst>
                <a:ext uri="{FF2B5EF4-FFF2-40B4-BE49-F238E27FC236}">
                  <a16:creationId xmlns:a16="http://schemas.microsoft.com/office/drawing/2014/main" id="{7ED27455-F305-62BD-05F3-F71ED9796EF4}"/>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1790;p37">
              <a:extLst>
                <a:ext uri="{FF2B5EF4-FFF2-40B4-BE49-F238E27FC236}">
                  <a16:creationId xmlns:a16="http://schemas.microsoft.com/office/drawing/2014/main" id="{02CBED9D-EF11-9686-094F-72FFC399B260}"/>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1791;p37">
              <a:extLst>
                <a:ext uri="{FF2B5EF4-FFF2-40B4-BE49-F238E27FC236}">
                  <a16:creationId xmlns:a16="http://schemas.microsoft.com/office/drawing/2014/main" id="{08CC2B74-17E4-72AF-7277-875EE39E6313}"/>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1792;p37">
              <a:extLst>
                <a:ext uri="{FF2B5EF4-FFF2-40B4-BE49-F238E27FC236}">
                  <a16:creationId xmlns:a16="http://schemas.microsoft.com/office/drawing/2014/main" id="{62A86C68-5383-72B4-49DE-22A857B779F7}"/>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1793;p37">
              <a:extLst>
                <a:ext uri="{FF2B5EF4-FFF2-40B4-BE49-F238E27FC236}">
                  <a16:creationId xmlns:a16="http://schemas.microsoft.com/office/drawing/2014/main" id="{393E0FB2-8D64-0CC2-3531-465217D5281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1794;p37">
              <a:extLst>
                <a:ext uri="{FF2B5EF4-FFF2-40B4-BE49-F238E27FC236}">
                  <a16:creationId xmlns:a16="http://schemas.microsoft.com/office/drawing/2014/main" id="{9FBC5823-244F-86AF-944E-ADDA865E29D0}"/>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1795;p37">
              <a:extLst>
                <a:ext uri="{FF2B5EF4-FFF2-40B4-BE49-F238E27FC236}">
                  <a16:creationId xmlns:a16="http://schemas.microsoft.com/office/drawing/2014/main" id="{D6EAE5C8-E911-F901-1368-512148601792}"/>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1796;p37">
              <a:extLst>
                <a:ext uri="{FF2B5EF4-FFF2-40B4-BE49-F238E27FC236}">
                  <a16:creationId xmlns:a16="http://schemas.microsoft.com/office/drawing/2014/main" id="{5A8F41F8-C692-77B7-EDEE-39032B878B9C}"/>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1797;p37">
              <a:extLst>
                <a:ext uri="{FF2B5EF4-FFF2-40B4-BE49-F238E27FC236}">
                  <a16:creationId xmlns:a16="http://schemas.microsoft.com/office/drawing/2014/main" id="{9FA326B6-1C35-8B20-7802-BFFD67CBDA70}"/>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1798;p37">
              <a:extLst>
                <a:ext uri="{FF2B5EF4-FFF2-40B4-BE49-F238E27FC236}">
                  <a16:creationId xmlns:a16="http://schemas.microsoft.com/office/drawing/2014/main" id="{AB783A05-B261-1461-3350-62456C136869}"/>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1799;p37">
              <a:extLst>
                <a:ext uri="{FF2B5EF4-FFF2-40B4-BE49-F238E27FC236}">
                  <a16:creationId xmlns:a16="http://schemas.microsoft.com/office/drawing/2014/main" id="{656D57B3-40AC-920E-F657-80C58C4F80D0}"/>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1800;p37">
              <a:extLst>
                <a:ext uri="{FF2B5EF4-FFF2-40B4-BE49-F238E27FC236}">
                  <a16:creationId xmlns:a16="http://schemas.microsoft.com/office/drawing/2014/main" id="{F5C9058D-CFAE-6228-C4A6-423853DDEFCB}"/>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1801;p37">
              <a:extLst>
                <a:ext uri="{FF2B5EF4-FFF2-40B4-BE49-F238E27FC236}">
                  <a16:creationId xmlns:a16="http://schemas.microsoft.com/office/drawing/2014/main" id="{809512C6-E5C2-1ACC-1443-58C25866C82B}"/>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1802;p37">
              <a:extLst>
                <a:ext uri="{FF2B5EF4-FFF2-40B4-BE49-F238E27FC236}">
                  <a16:creationId xmlns:a16="http://schemas.microsoft.com/office/drawing/2014/main" id="{81D069F8-593C-4903-7EED-A960D9217542}"/>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1803;p37">
              <a:extLst>
                <a:ext uri="{FF2B5EF4-FFF2-40B4-BE49-F238E27FC236}">
                  <a16:creationId xmlns:a16="http://schemas.microsoft.com/office/drawing/2014/main" id="{8AF29B39-DB3C-E6CD-444D-C86182DDCA08}"/>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1804;p37">
              <a:extLst>
                <a:ext uri="{FF2B5EF4-FFF2-40B4-BE49-F238E27FC236}">
                  <a16:creationId xmlns:a16="http://schemas.microsoft.com/office/drawing/2014/main" id="{15A1073D-2DAD-012D-522C-6DDDE1AAA76D}"/>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1805;p37">
              <a:extLst>
                <a:ext uri="{FF2B5EF4-FFF2-40B4-BE49-F238E27FC236}">
                  <a16:creationId xmlns:a16="http://schemas.microsoft.com/office/drawing/2014/main" id="{50F4B2FB-D63C-ABD3-B3F0-35018FC8E382}"/>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1806;p37">
              <a:extLst>
                <a:ext uri="{FF2B5EF4-FFF2-40B4-BE49-F238E27FC236}">
                  <a16:creationId xmlns:a16="http://schemas.microsoft.com/office/drawing/2014/main" id="{9F06F19C-6ADE-34A7-8781-211195893B3E}"/>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1807;p37">
              <a:extLst>
                <a:ext uri="{FF2B5EF4-FFF2-40B4-BE49-F238E27FC236}">
                  <a16:creationId xmlns:a16="http://schemas.microsoft.com/office/drawing/2014/main" id="{8C7F26E0-A620-E770-F9E0-91AA7E20A5EC}"/>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1808;p37">
              <a:extLst>
                <a:ext uri="{FF2B5EF4-FFF2-40B4-BE49-F238E27FC236}">
                  <a16:creationId xmlns:a16="http://schemas.microsoft.com/office/drawing/2014/main" id="{B6685252-241B-3A61-2119-2573A362568C}"/>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1809;p37">
              <a:extLst>
                <a:ext uri="{FF2B5EF4-FFF2-40B4-BE49-F238E27FC236}">
                  <a16:creationId xmlns:a16="http://schemas.microsoft.com/office/drawing/2014/main" id="{D76A556A-5EE7-68B5-3F04-E4C320539441}"/>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1810;p37">
              <a:extLst>
                <a:ext uri="{FF2B5EF4-FFF2-40B4-BE49-F238E27FC236}">
                  <a16:creationId xmlns:a16="http://schemas.microsoft.com/office/drawing/2014/main" id="{44C98196-5FDD-8D66-43A0-CA1E9B5B197E}"/>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1811;p37">
              <a:extLst>
                <a:ext uri="{FF2B5EF4-FFF2-40B4-BE49-F238E27FC236}">
                  <a16:creationId xmlns:a16="http://schemas.microsoft.com/office/drawing/2014/main" id="{C5B3E11A-8E30-9D30-EB43-171F03977B08}"/>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812;p37">
              <a:extLst>
                <a:ext uri="{FF2B5EF4-FFF2-40B4-BE49-F238E27FC236}">
                  <a16:creationId xmlns:a16="http://schemas.microsoft.com/office/drawing/2014/main" id="{74A2DFFE-F955-EC17-7DF2-1986018ACA1D}"/>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813;p37">
              <a:extLst>
                <a:ext uri="{FF2B5EF4-FFF2-40B4-BE49-F238E27FC236}">
                  <a16:creationId xmlns:a16="http://schemas.microsoft.com/office/drawing/2014/main" id="{587606F3-2C90-6CF2-AE63-7B4711787434}"/>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814;p37">
              <a:extLst>
                <a:ext uri="{FF2B5EF4-FFF2-40B4-BE49-F238E27FC236}">
                  <a16:creationId xmlns:a16="http://schemas.microsoft.com/office/drawing/2014/main" id="{50EBE0FE-0C00-68F7-81FC-ADFEFF3D4668}"/>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1815;p37">
              <a:extLst>
                <a:ext uri="{FF2B5EF4-FFF2-40B4-BE49-F238E27FC236}">
                  <a16:creationId xmlns:a16="http://schemas.microsoft.com/office/drawing/2014/main" id="{17AF4823-EB47-D407-673E-CCD46DA3BBF4}"/>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1816;p37">
              <a:extLst>
                <a:ext uri="{FF2B5EF4-FFF2-40B4-BE49-F238E27FC236}">
                  <a16:creationId xmlns:a16="http://schemas.microsoft.com/office/drawing/2014/main" id="{7787FEA2-F33F-A79D-D2C7-A4997A2BA84E}"/>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1817;p37">
              <a:extLst>
                <a:ext uri="{FF2B5EF4-FFF2-40B4-BE49-F238E27FC236}">
                  <a16:creationId xmlns:a16="http://schemas.microsoft.com/office/drawing/2014/main" id="{D2580E95-4C23-939D-971C-89CF2AD26815}"/>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1818;p37">
              <a:extLst>
                <a:ext uri="{FF2B5EF4-FFF2-40B4-BE49-F238E27FC236}">
                  <a16:creationId xmlns:a16="http://schemas.microsoft.com/office/drawing/2014/main" id="{A043E501-24EA-264B-5865-1D6F17BA8E90}"/>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1819;p37">
              <a:extLst>
                <a:ext uri="{FF2B5EF4-FFF2-40B4-BE49-F238E27FC236}">
                  <a16:creationId xmlns:a16="http://schemas.microsoft.com/office/drawing/2014/main" id="{11323740-66DC-45B4-891B-6F6E31C60F47}"/>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1820;p37">
              <a:extLst>
                <a:ext uri="{FF2B5EF4-FFF2-40B4-BE49-F238E27FC236}">
                  <a16:creationId xmlns:a16="http://schemas.microsoft.com/office/drawing/2014/main" id="{54350ADD-BEB2-A79F-B5A4-831C595FE509}"/>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1;p37">
              <a:extLst>
                <a:ext uri="{FF2B5EF4-FFF2-40B4-BE49-F238E27FC236}">
                  <a16:creationId xmlns:a16="http://schemas.microsoft.com/office/drawing/2014/main" id="{F10C3673-D41B-FB52-365F-98A212CAB988}"/>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2;p37">
              <a:extLst>
                <a:ext uri="{FF2B5EF4-FFF2-40B4-BE49-F238E27FC236}">
                  <a16:creationId xmlns:a16="http://schemas.microsoft.com/office/drawing/2014/main" id="{E7CEFEB8-C5E8-7BB2-94C9-1E2B42C411DC}"/>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3;p37">
              <a:extLst>
                <a:ext uri="{FF2B5EF4-FFF2-40B4-BE49-F238E27FC236}">
                  <a16:creationId xmlns:a16="http://schemas.microsoft.com/office/drawing/2014/main" id="{F276E765-9765-A810-D7D6-B04B37C740E9}"/>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4;p37">
              <a:extLst>
                <a:ext uri="{FF2B5EF4-FFF2-40B4-BE49-F238E27FC236}">
                  <a16:creationId xmlns:a16="http://schemas.microsoft.com/office/drawing/2014/main" id="{2A360C5C-3F2D-F37A-96BF-076747F8C56E}"/>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5;p37">
              <a:extLst>
                <a:ext uri="{FF2B5EF4-FFF2-40B4-BE49-F238E27FC236}">
                  <a16:creationId xmlns:a16="http://schemas.microsoft.com/office/drawing/2014/main" id="{0D967D88-FEC9-9311-62EC-A83374512FE0}"/>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26;p37">
              <a:extLst>
                <a:ext uri="{FF2B5EF4-FFF2-40B4-BE49-F238E27FC236}">
                  <a16:creationId xmlns:a16="http://schemas.microsoft.com/office/drawing/2014/main" id="{E6230DE6-8E86-8D5F-2541-85E0039821AF}"/>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27;p37">
              <a:extLst>
                <a:ext uri="{FF2B5EF4-FFF2-40B4-BE49-F238E27FC236}">
                  <a16:creationId xmlns:a16="http://schemas.microsoft.com/office/drawing/2014/main" id="{3BAB2AE1-276D-2329-0232-1FA357155156}"/>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28;p37">
              <a:extLst>
                <a:ext uri="{FF2B5EF4-FFF2-40B4-BE49-F238E27FC236}">
                  <a16:creationId xmlns:a16="http://schemas.microsoft.com/office/drawing/2014/main" id="{9D8F335D-FB75-2673-9BC9-3798B5EA18F7}"/>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29;p37">
              <a:extLst>
                <a:ext uri="{FF2B5EF4-FFF2-40B4-BE49-F238E27FC236}">
                  <a16:creationId xmlns:a16="http://schemas.microsoft.com/office/drawing/2014/main" id="{B33D7661-5788-7C90-7012-F7BFB25D5DFA}"/>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0;p37">
              <a:extLst>
                <a:ext uri="{FF2B5EF4-FFF2-40B4-BE49-F238E27FC236}">
                  <a16:creationId xmlns:a16="http://schemas.microsoft.com/office/drawing/2014/main" id="{0BC45DD6-AC7B-DE9D-82E6-A871802DE29A}"/>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31;p37">
              <a:extLst>
                <a:ext uri="{FF2B5EF4-FFF2-40B4-BE49-F238E27FC236}">
                  <a16:creationId xmlns:a16="http://schemas.microsoft.com/office/drawing/2014/main" id="{501CA517-D715-5902-11A7-BE6E94D686B0}"/>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1832;p37">
              <a:extLst>
                <a:ext uri="{FF2B5EF4-FFF2-40B4-BE49-F238E27FC236}">
                  <a16:creationId xmlns:a16="http://schemas.microsoft.com/office/drawing/2014/main" id="{2376F6F1-8B4C-FF3A-BEC6-8C532E20C58B}"/>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1833;p37">
              <a:extLst>
                <a:ext uri="{FF2B5EF4-FFF2-40B4-BE49-F238E27FC236}">
                  <a16:creationId xmlns:a16="http://schemas.microsoft.com/office/drawing/2014/main" id="{5A4B836B-A3A5-D2EB-2E54-013FFC791670}"/>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1834;p37">
              <a:extLst>
                <a:ext uri="{FF2B5EF4-FFF2-40B4-BE49-F238E27FC236}">
                  <a16:creationId xmlns:a16="http://schemas.microsoft.com/office/drawing/2014/main" id="{15DE092F-8ACE-7CD5-EC4D-F08A38765F05}"/>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1835;p37">
              <a:extLst>
                <a:ext uri="{FF2B5EF4-FFF2-40B4-BE49-F238E27FC236}">
                  <a16:creationId xmlns:a16="http://schemas.microsoft.com/office/drawing/2014/main" id="{78339332-E306-FCAB-4063-CEC04B4C27CB}"/>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1836;p37">
              <a:extLst>
                <a:ext uri="{FF2B5EF4-FFF2-40B4-BE49-F238E27FC236}">
                  <a16:creationId xmlns:a16="http://schemas.microsoft.com/office/drawing/2014/main" id="{2E168B7E-15C9-274C-5E8E-E2D8BFB54953}"/>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7453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grpSp>
        <p:nvGrpSpPr>
          <p:cNvPr id="2046" name="Google Shape;2046;p40"/>
          <p:cNvGrpSpPr/>
          <p:nvPr/>
        </p:nvGrpSpPr>
        <p:grpSpPr>
          <a:xfrm rot="262894">
            <a:off x="3787616" y="3686645"/>
            <a:ext cx="2695789" cy="2047160"/>
            <a:chOff x="8676041" y="-3870328"/>
            <a:chExt cx="3286490" cy="2495733"/>
          </a:xfrm>
        </p:grpSpPr>
        <p:sp>
          <p:nvSpPr>
            <p:cNvPr id="2047" name="Google Shape;2047;p40"/>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8" name="Google Shape;2048;p40"/>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9" name="Google Shape;2049;p40"/>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050" name="Google Shape;2050;p40"/>
          <p:cNvGrpSpPr/>
          <p:nvPr/>
        </p:nvGrpSpPr>
        <p:grpSpPr>
          <a:xfrm>
            <a:off x="5347455" y="3469062"/>
            <a:ext cx="3131189" cy="2108836"/>
            <a:chOff x="11249270" y="-3815454"/>
            <a:chExt cx="3660783" cy="2465513"/>
          </a:xfrm>
        </p:grpSpPr>
        <p:sp>
          <p:nvSpPr>
            <p:cNvPr id="2051" name="Google Shape;2051;p40"/>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2" name="Google Shape;2052;p40"/>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3" name="Google Shape;2053;p40"/>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2054" name="Google Shape;2054;p40"/>
          <p:cNvSpPr txBox="1">
            <a:spLocks noGrp="1"/>
          </p:cNvSpPr>
          <p:nvPr>
            <p:ph type="title"/>
          </p:nvPr>
        </p:nvSpPr>
        <p:spPr>
          <a:xfrm>
            <a:off x="2408576" y="2446123"/>
            <a:ext cx="7420400" cy="1122400"/>
          </a:xfrm>
          <a:prstGeom prst="rect">
            <a:avLst/>
          </a:prstGeom>
        </p:spPr>
        <p:txBody>
          <a:bodyPr spcFirstLastPara="1" wrap="square" lIns="121900" tIns="121900" rIns="121900" bIns="121900" anchor="b" anchorCtr="0">
            <a:noAutofit/>
          </a:bodyPr>
          <a:lstStyle/>
          <a:p>
            <a:r>
              <a:rPr lang="vi-VN" b="1" dirty="0">
                <a:latin typeface="+mj-lt"/>
              </a:rPr>
              <a:t>Đọc văn bản và </a:t>
            </a:r>
            <a:br>
              <a:rPr lang="vi-VN" b="1" dirty="0">
                <a:latin typeface="+mj-lt"/>
              </a:rPr>
            </a:br>
            <a:r>
              <a:rPr lang="vi-VN" b="1" dirty="0">
                <a:latin typeface="+mj-lt"/>
              </a:rPr>
              <a:t>tìm hiểu chung</a:t>
            </a:r>
            <a:endParaRPr b="1" dirty="0">
              <a:latin typeface="+mj-lt"/>
            </a:endParaRPr>
          </a:p>
        </p:txBody>
      </p:sp>
      <p:sp>
        <p:nvSpPr>
          <p:cNvPr id="2055" name="Google Shape;2055;p40"/>
          <p:cNvSpPr txBox="1">
            <a:spLocks noGrp="1"/>
          </p:cNvSpPr>
          <p:nvPr>
            <p:ph type="title" idx="2"/>
          </p:nvPr>
        </p:nvSpPr>
        <p:spPr>
          <a:xfrm>
            <a:off x="5207020" y="229525"/>
            <a:ext cx="1777961" cy="1122400"/>
          </a:xfrm>
          <a:prstGeom prst="rect">
            <a:avLst/>
          </a:prstGeom>
          <a:solidFill>
            <a:schemeClr val="accent1">
              <a:lumMod val="40000"/>
              <a:lumOff val="60000"/>
            </a:schemeClr>
          </a:solidFill>
        </p:spPr>
        <p:txBody>
          <a:bodyPr spcFirstLastPara="1" wrap="square" lIns="121900" tIns="121900" rIns="121900" bIns="121900" anchor="ctr" anchorCtr="0">
            <a:noAutofit/>
          </a:bodyPr>
          <a:lstStyle/>
          <a:p>
            <a:r>
              <a:rPr lang="vi-VN" sz="9600" b="1" dirty="0"/>
              <a:t>II</a:t>
            </a:r>
            <a:endParaRPr sz="9600" b="1" dirty="0"/>
          </a:p>
        </p:txBody>
      </p:sp>
      <p:grpSp>
        <p:nvGrpSpPr>
          <p:cNvPr id="2105" name="Google Shape;2105;p40"/>
          <p:cNvGrpSpPr/>
          <p:nvPr/>
        </p:nvGrpSpPr>
        <p:grpSpPr>
          <a:xfrm>
            <a:off x="8584253" y="3429000"/>
            <a:ext cx="951805" cy="1882349"/>
            <a:chOff x="-168312" y="1547246"/>
            <a:chExt cx="2639214" cy="3679695"/>
          </a:xfrm>
        </p:grpSpPr>
        <p:grpSp>
          <p:nvGrpSpPr>
            <p:cNvPr id="2106" name="Google Shape;2106;p40"/>
            <p:cNvGrpSpPr/>
            <p:nvPr/>
          </p:nvGrpSpPr>
          <p:grpSpPr>
            <a:xfrm>
              <a:off x="-168312" y="1547246"/>
              <a:ext cx="1871758" cy="3679695"/>
              <a:chOff x="53" y="3115960"/>
              <a:chExt cx="533538" cy="1048884"/>
            </a:xfrm>
          </p:grpSpPr>
          <p:sp>
            <p:nvSpPr>
              <p:cNvPr id="2107" name="Google Shape;2107;p40"/>
              <p:cNvSpPr/>
              <p:nvPr/>
            </p:nvSpPr>
            <p:spPr>
              <a:xfrm>
                <a:off x="53" y="3115960"/>
                <a:ext cx="533538" cy="827384"/>
              </a:xfrm>
              <a:custGeom>
                <a:avLst/>
                <a:gdLst/>
                <a:ahLst/>
                <a:cxnLst/>
                <a:rect l="l" t="t" r="r" b="b"/>
                <a:pathLst>
                  <a:path w="533538" h="827384" extrusionOk="0">
                    <a:moveTo>
                      <a:pt x="255498" y="0"/>
                    </a:moveTo>
                    <a:cubicBezTo>
                      <a:pt x="253162" y="0"/>
                      <a:pt x="250858" y="63"/>
                      <a:pt x="248585" y="189"/>
                    </a:cubicBezTo>
                    <a:cubicBezTo>
                      <a:pt x="237094" y="884"/>
                      <a:pt x="226329" y="2936"/>
                      <a:pt x="216542" y="6282"/>
                    </a:cubicBezTo>
                    <a:cubicBezTo>
                      <a:pt x="205493" y="10102"/>
                      <a:pt x="195486" y="15216"/>
                      <a:pt x="186772" y="21499"/>
                    </a:cubicBezTo>
                    <a:cubicBezTo>
                      <a:pt x="176102" y="29170"/>
                      <a:pt x="167357" y="37694"/>
                      <a:pt x="160791" y="46785"/>
                    </a:cubicBezTo>
                    <a:cubicBezTo>
                      <a:pt x="156782" y="52373"/>
                      <a:pt x="153656" y="57456"/>
                      <a:pt x="151257" y="62412"/>
                    </a:cubicBezTo>
                    <a:cubicBezTo>
                      <a:pt x="148826" y="67400"/>
                      <a:pt x="146774" y="72514"/>
                      <a:pt x="145133" y="77565"/>
                    </a:cubicBezTo>
                    <a:cubicBezTo>
                      <a:pt x="139545" y="94739"/>
                      <a:pt x="137462" y="112954"/>
                      <a:pt x="135473" y="130570"/>
                    </a:cubicBezTo>
                    <a:cubicBezTo>
                      <a:pt x="135125" y="133569"/>
                      <a:pt x="134810" y="136568"/>
                      <a:pt x="134526" y="139535"/>
                    </a:cubicBezTo>
                    <a:cubicBezTo>
                      <a:pt x="132000" y="137231"/>
                      <a:pt x="129632" y="135274"/>
                      <a:pt x="127296" y="133569"/>
                    </a:cubicBezTo>
                    <a:cubicBezTo>
                      <a:pt x="123981" y="131138"/>
                      <a:pt x="119562" y="128076"/>
                      <a:pt x="114763" y="125771"/>
                    </a:cubicBezTo>
                    <a:cubicBezTo>
                      <a:pt x="106650" y="121920"/>
                      <a:pt x="98821" y="119931"/>
                      <a:pt x="91434" y="119868"/>
                    </a:cubicBezTo>
                    <a:cubicBezTo>
                      <a:pt x="90360" y="119868"/>
                      <a:pt x="89319" y="119868"/>
                      <a:pt x="88245" y="119963"/>
                    </a:cubicBezTo>
                    <a:cubicBezTo>
                      <a:pt x="80479" y="120405"/>
                      <a:pt x="72871" y="122772"/>
                      <a:pt x="66210" y="126782"/>
                    </a:cubicBezTo>
                    <a:cubicBezTo>
                      <a:pt x="58318" y="131549"/>
                      <a:pt x="51151" y="138431"/>
                      <a:pt x="45501" y="146702"/>
                    </a:cubicBezTo>
                    <a:cubicBezTo>
                      <a:pt x="41965" y="151879"/>
                      <a:pt x="39187" y="156614"/>
                      <a:pt x="37040" y="161255"/>
                    </a:cubicBezTo>
                    <a:cubicBezTo>
                      <a:pt x="34641" y="166369"/>
                      <a:pt x="32557" y="171610"/>
                      <a:pt x="30916" y="176819"/>
                    </a:cubicBezTo>
                    <a:cubicBezTo>
                      <a:pt x="26812" y="189604"/>
                      <a:pt x="24191" y="203211"/>
                      <a:pt x="23055" y="217259"/>
                    </a:cubicBezTo>
                    <a:cubicBezTo>
                      <a:pt x="21098" y="241851"/>
                      <a:pt x="24728" y="268085"/>
                      <a:pt x="33599" y="293088"/>
                    </a:cubicBezTo>
                    <a:cubicBezTo>
                      <a:pt x="40860" y="313544"/>
                      <a:pt x="51278" y="334191"/>
                      <a:pt x="66336" y="357994"/>
                    </a:cubicBezTo>
                    <a:cubicBezTo>
                      <a:pt x="58728" y="358941"/>
                      <a:pt x="51688" y="361246"/>
                      <a:pt x="45311" y="364876"/>
                    </a:cubicBezTo>
                    <a:cubicBezTo>
                      <a:pt x="37324" y="369453"/>
                      <a:pt x="30063" y="376052"/>
                      <a:pt x="24255" y="383975"/>
                    </a:cubicBezTo>
                    <a:cubicBezTo>
                      <a:pt x="18919" y="391236"/>
                      <a:pt x="14500" y="399192"/>
                      <a:pt x="11122" y="407620"/>
                    </a:cubicBezTo>
                    <a:cubicBezTo>
                      <a:pt x="7555" y="416460"/>
                      <a:pt x="4871" y="425425"/>
                      <a:pt x="3135" y="434265"/>
                    </a:cubicBezTo>
                    <a:cubicBezTo>
                      <a:pt x="1304" y="443389"/>
                      <a:pt x="262" y="452322"/>
                      <a:pt x="41" y="460815"/>
                    </a:cubicBezTo>
                    <a:cubicBezTo>
                      <a:pt x="-54" y="465708"/>
                      <a:pt x="9" y="469717"/>
                      <a:pt x="294" y="473505"/>
                    </a:cubicBezTo>
                    <a:cubicBezTo>
                      <a:pt x="704" y="478841"/>
                      <a:pt x="1430" y="484270"/>
                      <a:pt x="2535" y="490079"/>
                    </a:cubicBezTo>
                    <a:cubicBezTo>
                      <a:pt x="6828" y="512556"/>
                      <a:pt x="16773" y="535128"/>
                      <a:pt x="31326" y="555364"/>
                    </a:cubicBezTo>
                    <a:cubicBezTo>
                      <a:pt x="42691" y="571212"/>
                      <a:pt x="56897" y="586302"/>
                      <a:pt x="73534" y="600098"/>
                    </a:cubicBezTo>
                    <a:cubicBezTo>
                      <a:pt x="67125" y="600571"/>
                      <a:pt x="61475" y="601455"/>
                      <a:pt x="56266" y="602749"/>
                    </a:cubicBezTo>
                    <a:cubicBezTo>
                      <a:pt x="51972" y="603823"/>
                      <a:pt x="48531" y="604991"/>
                      <a:pt x="45469" y="606412"/>
                    </a:cubicBezTo>
                    <a:cubicBezTo>
                      <a:pt x="42849" y="607642"/>
                      <a:pt x="39787" y="609190"/>
                      <a:pt x="37135" y="611178"/>
                    </a:cubicBezTo>
                    <a:cubicBezTo>
                      <a:pt x="32684" y="614462"/>
                      <a:pt x="29211" y="618281"/>
                      <a:pt x="26780" y="622543"/>
                    </a:cubicBezTo>
                    <a:cubicBezTo>
                      <a:pt x="24349" y="626774"/>
                      <a:pt x="22802" y="631541"/>
                      <a:pt x="22234" y="636371"/>
                    </a:cubicBezTo>
                    <a:cubicBezTo>
                      <a:pt x="21035" y="646567"/>
                      <a:pt x="22708" y="657585"/>
                      <a:pt x="27348" y="670023"/>
                    </a:cubicBezTo>
                    <a:cubicBezTo>
                      <a:pt x="31863" y="682051"/>
                      <a:pt x="38334" y="694332"/>
                      <a:pt x="47111" y="707496"/>
                    </a:cubicBezTo>
                    <a:cubicBezTo>
                      <a:pt x="55382" y="719902"/>
                      <a:pt x="65168" y="732435"/>
                      <a:pt x="76186" y="744747"/>
                    </a:cubicBezTo>
                    <a:cubicBezTo>
                      <a:pt x="86982" y="756775"/>
                      <a:pt x="98095" y="767730"/>
                      <a:pt x="109207" y="777264"/>
                    </a:cubicBezTo>
                    <a:cubicBezTo>
                      <a:pt x="121077" y="787429"/>
                      <a:pt x="131211" y="794848"/>
                      <a:pt x="141124" y="800562"/>
                    </a:cubicBezTo>
                    <a:cubicBezTo>
                      <a:pt x="144722" y="802645"/>
                      <a:pt x="149552" y="805266"/>
                      <a:pt x="154761" y="807160"/>
                    </a:cubicBezTo>
                    <a:cubicBezTo>
                      <a:pt x="168778" y="812274"/>
                      <a:pt x="181658" y="815336"/>
                      <a:pt x="194097" y="816599"/>
                    </a:cubicBezTo>
                    <a:cubicBezTo>
                      <a:pt x="203757" y="817546"/>
                      <a:pt x="213733" y="817704"/>
                      <a:pt x="223708" y="817136"/>
                    </a:cubicBezTo>
                    <a:cubicBezTo>
                      <a:pt x="226423" y="816978"/>
                      <a:pt x="229170" y="816757"/>
                      <a:pt x="231885" y="816472"/>
                    </a:cubicBezTo>
                    <a:cubicBezTo>
                      <a:pt x="235547" y="816094"/>
                      <a:pt x="239272" y="815652"/>
                      <a:pt x="242934" y="815147"/>
                    </a:cubicBezTo>
                    <a:cubicBezTo>
                      <a:pt x="244134" y="802109"/>
                      <a:pt x="245302" y="788849"/>
                      <a:pt x="246280" y="775811"/>
                    </a:cubicBezTo>
                    <a:cubicBezTo>
                      <a:pt x="249311" y="733761"/>
                      <a:pt x="250447" y="697046"/>
                      <a:pt x="249816" y="663552"/>
                    </a:cubicBezTo>
                    <a:cubicBezTo>
                      <a:pt x="249469" y="644073"/>
                      <a:pt x="248427" y="624595"/>
                      <a:pt x="246785" y="605717"/>
                    </a:cubicBezTo>
                    <a:cubicBezTo>
                      <a:pt x="245396" y="589648"/>
                      <a:pt x="243597" y="574716"/>
                      <a:pt x="241356" y="560447"/>
                    </a:cubicBezTo>
                    <a:cubicBezTo>
                      <a:pt x="240756" y="556848"/>
                      <a:pt x="240156" y="553312"/>
                      <a:pt x="239525" y="549840"/>
                    </a:cubicBezTo>
                    <a:lnTo>
                      <a:pt x="239525" y="549903"/>
                    </a:lnTo>
                    <a:cubicBezTo>
                      <a:pt x="239525" y="549903"/>
                      <a:pt x="239588" y="550282"/>
                      <a:pt x="239588" y="550282"/>
                    </a:cubicBezTo>
                    <a:cubicBezTo>
                      <a:pt x="239588" y="550187"/>
                      <a:pt x="239556" y="550060"/>
                      <a:pt x="239525" y="549966"/>
                    </a:cubicBezTo>
                    <a:lnTo>
                      <a:pt x="239525" y="550282"/>
                    </a:lnTo>
                    <a:cubicBezTo>
                      <a:pt x="231727" y="510978"/>
                      <a:pt x="219005" y="472053"/>
                      <a:pt x="206693" y="434391"/>
                    </a:cubicBezTo>
                    <a:lnTo>
                      <a:pt x="206598" y="434075"/>
                    </a:lnTo>
                    <a:lnTo>
                      <a:pt x="202494" y="421511"/>
                    </a:lnTo>
                    <a:cubicBezTo>
                      <a:pt x="189330" y="381103"/>
                      <a:pt x="176007" y="337884"/>
                      <a:pt x="170230" y="292551"/>
                    </a:cubicBezTo>
                    <a:lnTo>
                      <a:pt x="169757" y="288384"/>
                    </a:lnTo>
                    <a:lnTo>
                      <a:pt x="169473" y="285890"/>
                    </a:lnTo>
                    <a:cubicBezTo>
                      <a:pt x="169252" y="283743"/>
                      <a:pt x="170988" y="281660"/>
                      <a:pt x="173261" y="281407"/>
                    </a:cubicBezTo>
                    <a:cubicBezTo>
                      <a:pt x="173766" y="281155"/>
                      <a:pt x="174271" y="281028"/>
                      <a:pt x="174966" y="281028"/>
                    </a:cubicBezTo>
                    <a:cubicBezTo>
                      <a:pt x="176007" y="281028"/>
                      <a:pt x="177049" y="281407"/>
                      <a:pt x="177838" y="282133"/>
                    </a:cubicBezTo>
                    <a:cubicBezTo>
                      <a:pt x="178722" y="282954"/>
                      <a:pt x="178975" y="283870"/>
                      <a:pt x="179259" y="285069"/>
                    </a:cubicBezTo>
                    <a:lnTo>
                      <a:pt x="179354" y="285637"/>
                    </a:lnTo>
                    <a:cubicBezTo>
                      <a:pt x="183426" y="306284"/>
                      <a:pt x="189045" y="326961"/>
                      <a:pt x="196022" y="347134"/>
                    </a:cubicBezTo>
                    <a:cubicBezTo>
                      <a:pt x="202652" y="366107"/>
                      <a:pt x="210860" y="385585"/>
                      <a:pt x="220394" y="405064"/>
                    </a:cubicBezTo>
                    <a:lnTo>
                      <a:pt x="220615" y="405537"/>
                    </a:lnTo>
                    <a:cubicBezTo>
                      <a:pt x="225697" y="415702"/>
                      <a:pt x="231474" y="426562"/>
                      <a:pt x="237851" y="437990"/>
                    </a:cubicBezTo>
                    <a:cubicBezTo>
                      <a:pt x="239556" y="440989"/>
                      <a:pt x="241292" y="444020"/>
                      <a:pt x="243060" y="447050"/>
                    </a:cubicBezTo>
                    <a:lnTo>
                      <a:pt x="240156" y="429435"/>
                    </a:lnTo>
                    <a:lnTo>
                      <a:pt x="240061" y="428866"/>
                    </a:lnTo>
                    <a:cubicBezTo>
                      <a:pt x="234095" y="391678"/>
                      <a:pt x="227907" y="353195"/>
                      <a:pt x="223298" y="314618"/>
                    </a:cubicBezTo>
                    <a:cubicBezTo>
                      <a:pt x="216321" y="255268"/>
                      <a:pt x="214616" y="206904"/>
                      <a:pt x="217963" y="162360"/>
                    </a:cubicBezTo>
                    <a:cubicBezTo>
                      <a:pt x="218563" y="154436"/>
                      <a:pt x="219383" y="146260"/>
                      <a:pt x="220425" y="138052"/>
                    </a:cubicBezTo>
                    <a:cubicBezTo>
                      <a:pt x="220709" y="136031"/>
                      <a:pt x="222698" y="134737"/>
                      <a:pt x="224498" y="134611"/>
                    </a:cubicBezTo>
                    <a:lnTo>
                      <a:pt x="225255" y="134611"/>
                    </a:lnTo>
                    <a:cubicBezTo>
                      <a:pt x="225255" y="134611"/>
                      <a:pt x="225571" y="134611"/>
                      <a:pt x="225571" y="134611"/>
                    </a:cubicBezTo>
                    <a:cubicBezTo>
                      <a:pt x="226834" y="134611"/>
                      <a:pt x="227939" y="135053"/>
                      <a:pt x="228823" y="135873"/>
                    </a:cubicBezTo>
                    <a:cubicBezTo>
                      <a:pt x="229643" y="136663"/>
                      <a:pt x="230085" y="137673"/>
                      <a:pt x="230054" y="138683"/>
                    </a:cubicBezTo>
                    <a:cubicBezTo>
                      <a:pt x="229738" y="171263"/>
                      <a:pt x="233274" y="205641"/>
                      <a:pt x="241292" y="246839"/>
                    </a:cubicBezTo>
                    <a:lnTo>
                      <a:pt x="241356" y="247597"/>
                    </a:lnTo>
                    <a:cubicBezTo>
                      <a:pt x="243692" y="259214"/>
                      <a:pt x="246470" y="271905"/>
                      <a:pt x="249658" y="285511"/>
                    </a:cubicBezTo>
                    <a:cubicBezTo>
                      <a:pt x="250542" y="289173"/>
                      <a:pt x="251426" y="292835"/>
                      <a:pt x="252342" y="296529"/>
                    </a:cubicBezTo>
                    <a:cubicBezTo>
                      <a:pt x="255309" y="279229"/>
                      <a:pt x="260044" y="262245"/>
                      <a:pt x="264212" y="247660"/>
                    </a:cubicBezTo>
                    <a:lnTo>
                      <a:pt x="266769" y="238663"/>
                    </a:lnTo>
                    <a:cubicBezTo>
                      <a:pt x="272577" y="218427"/>
                      <a:pt x="278544" y="197528"/>
                      <a:pt x="281922" y="176377"/>
                    </a:cubicBezTo>
                    <a:cubicBezTo>
                      <a:pt x="282743" y="171420"/>
                      <a:pt x="283406" y="166275"/>
                      <a:pt x="283879" y="161066"/>
                    </a:cubicBezTo>
                    <a:cubicBezTo>
                      <a:pt x="284100" y="159077"/>
                      <a:pt x="286247" y="157751"/>
                      <a:pt x="288109" y="157656"/>
                    </a:cubicBezTo>
                    <a:cubicBezTo>
                      <a:pt x="290319" y="157656"/>
                      <a:pt x="292213" y="159456"/>
                      <a:pt x="292434" y="161697"/>
                    </a:cubicBezTo>
                    <a:cubicBezTo>
                      <a:pt x="294171" y="185374"/>
                      <a:pt x="291203" y="209524"/>
                      <a:pt x="287762" y="232065"/>
                    </a:cubicBezTo>
                    <a:cubicBezTo>
                      <a:pt x="287099" y="236263"/>
                      <a:pt x="286436" y="240430"/>
                      <a:pt x="285773" y="244629"/>
                    </a:cubicBezTo>
                    <a:lnTo>
                      <a:pt x="285363" y="247281"/>
                    </a:lnTo>
                    <a:lnTo>
                      <a:pt x="284889" y="250217"/>
                    </a:lnTo>
                    <a:lnTo>
                      <a:pt x="284795" y="250754"/>
                    </a:lnTo>
                    <a:lnTo>
                      <a:pt x="284700" y="251416"/>
                    </a:lnTo>
                    <a:cubicBezTo>
                      <a:pt x="281953" y="268117"/>
                      <a:pt x="279144" y="285353"/>
                      <a:pt x="277786" y="302748"/>
                    </a:cubicBezTo>
                    <a:cubicBezTo>
                      <a:pt x="276839" y="315691"/>
                      <a:pt x="276808" y="328193"/>
                      <a:pt x="276871" y="342052"/>
                    </a:cubicBezTo>
                    <a:cubicBezTo>
                      <a:pt x="276902" y="354206"/>
                      <a:pt x="277218" y="367591"/>
                      <a:pt x="277881" y="382870"/>
                    </a:cubicBezTo>
                    <a:cubicBezTo>
                      <a:pt x="278986" y="409641"/>
                      <a:pt x="280943" y="436727"/>
                      <a:pt x="283027" y="464413"/>
                    </a:cubicBezTo>
                    <a:lnTo>
                      <a:pt x="283784" y="474421"/>
                    </a:lnTo>
                    <a:lnTo>
                      <a:pt x="284100" y="480514"/>
                    </a:lnTo>
                    <a:lnTo>
                      <a:pt x="284353" y="484334"/>
                    </a:lnTo>
                    <a:cubicBezTo>
                      <a:pt x="291203" y="466781"/>
                      <a:pt x="298875" y="449639"/>
                      <a:pt x="306830" y="432181"/>
                    </a:cubicBezTo>
                    <a:lnTo>
                      <a:pt x="307177" y="431392"/>
                    </a:lnTo>
                    <a:cubicBezTo>
                      <a:pt x="316837" y="410083"/>
                      <a:pt x="326845" y="388079"/>
                      <a:pt x="335084" y="365065"/>
                    </a:cubicBezTo>
                    <a:cubicBezTo>
                      <a:pt x="341840" y="345777"/>
                      <a:pt x="346765" y="327593"/>
                      <a:pt x="350048" y="309472"/>
                    </a:cubicBezTo>
                    <a:cubicBezTo>
                      <a:pt x="350427" y="307578"/>
                      <a:pt x="352132" y="306189"/>
                      <a:pt x="354278" y="306031"/>
                    </a:cubicBezTo>
                    <a:cubicBezTo>
                      <a:pt x="356488" y="306031"/>
                      <a:pt x="358319" y="307767"/>
                      <a:pt x="358572" y="310072"/>
                    </a:cubicBezTo>
                    <a:cubicBezTo>
                      <a:pt x="360055" y="326299"/>
                      <a:pt x="357151" y="342430"/>
                      <a:pt x="354341" y="358183"/>
                    </a:cubicBezTo>
                    <a:lnTo>
                      <a:pt x="354184" y="359004"/>
                    </a:lnTo>
                    <a:cubicBezTo>
                      <a:pt x="353110" y="364939"/>
                      <a:pt x="351942" y="371506"/>
                      <a:pt x="350932" y="378040"/>
                    </a:cubicBezTo>
                    <a:cubicBezTo>
                      <a:pt x="350711" y="379556"/>
                      <a:pt x="350522" y="381039"/>
                      <a:pt x="350332" y="382555"/>
                    </a:cubicBezTo>
                    <a:lnTo>
                      <a:pt x="350806" y="382081"/>
                    </a:lnTo>
                    <a:lnTo>
                      <a:pt x="351406" y="381576"/>
                    </a:lnTo>
                    <a:cubicBezTo>
                      <a:pt x="359456" y="374441"/>
                      <a:pt x="366780" y="366328"/>
                      <a:pt x="373851" y="358499"/>
                    </a:cubicBezTo>
                    <a:lnTo>
                      <a:pt x="376503" y="355563"/>
                    </a:lnTo>
                    <a:cubicBezTo>
                      <a:pt x="385595" y="345556"/>
                      <a:pt x="393519" y="337411"/>
                      <a:pt x="402642" y="330339"/>
                    </a:cubicBezTo>
                    <a:cubicBezTo>
                      <a:pt x="403242" y="329897"/>
                      <a:pt x="403937" y="329676"/>
                      <a:pt x="404978" y="329582"/>
                    </a:cubicBezTo>
                    <a:cubicBezTo>
                      <a:pt x="406052" y="329582"/>
                      <a:pt x="407125" y="329992"/>
                      <a:pt x="407914" y="330687"/>
                    </a:cubicBezTo>
                    <a:cubicBezTo>
                      <a:pt x="409209" y="331855"/>
                      <a:pt x="409903" y="334222"/>
                      <a:pt x="408861" y="335832"/>
                    </a:cubicBezTo>
                    <a:cubicBezTo>
                      <a:pt x="401190" y="348018"/>
                      <a:pt x="392856" y="360740"/>
                      <a:pt x="385500" y="372011"/>
                    </a:cubicBezTo>
                    <a:lnTo>
                      <a:pt x="384869" y="372989"/>
                    </a:lnTo>
                    <a:lnTo>
                      <a:pt x="384016" y="374284"/>
                    </a:lnTo>
                    <a:lnTo>
                      <a:pt x="383417" y="375231"/>
                    </a:lnTo>
                    <a:cubicBezTo>
                      <a:pt x="373662" y="390100"/>
                      <a:pt x="362613" y="406926"/>
                      <a:pt x="352353" y="423563"/>
                    </a:cubicBezTo>
                    <a:cubicBezTo>
                      <a:pt x="331138" y="458037"/>
                      <a:pt x="316522" y="487175"/>
                      <a:pt x="306388" y="515272"/>
                    </a:cubicBezTo>
                    <a:cubicBezTo>
                      <a:pt x="301495" y="529540"/>
                      <a:pt x="297643" y="543684"/>
                      <a:pt x="294928" y="557353"/>
                    </a:cubicBezTo>
                    <a:cubicBezTo>
                      <a:pt x="293445" y="564835"/>
                      <a:pt x="292245" y="572632"/>
                      <a:pt x="291361" y="580588"/>
                    </a:cubicBezTo>
                    <a:cubicBezTo>
                      <a:pt x="290572" y="587596"/>
                      <a:pt x="290035" y="594984"/>
                      <a:pt x="289656" y="600603"/>
                    </a:cubicBezTo>
                    <a:lnTo>
                      <a:pt x="289372" y="602718"/>
                    </a:lnTo>
                    <a:lnTo>
                      <a:pt x="289183" y="604328"/>
                    </a:lnTo>
                    <a:lnTo>
                      <a:pt x="289183" y="604233"/>
                    </a:lnTo>
                    <a:cubicBezTo>
                      <a:pt x="289183" y="604233"/>
                      <a:pt x="289277" y="603665"/>
                      <a:pt x="289277" y="603665"/>
                    </a:cubicBezTo>
                    <a:cubicBezTo>
                      <a:pt x="289277" y="603791"/>
                      <a:pt x="289277" y="603918"/>
                      <a:pt x="289277" y="604044"/>
                    </a:cubicBezTo>
                    <a:lnTo>
                      <a:pt x="289372" y="603665"/>
                    </a:lnTo>
                    <a:cubicBezTo>
                      <a:pt x="285994" y="650008"/>
                      <a:pt x="284226" y="691774"/>
                      <a:pt x="283879" y="731362"/>
                    </a:cubicBezTo>
                    <a:cubicBezTo>
                      <a:pt x="283595" y="763310"/>
                      <a:pt x="284290" y="793174"/>
                      <a:pt x="285963" y="821713"/>
                    </a:cubicBezTo>
                    <a:cubicBezTo>
                      <a:pt x="289467" y="823639"/>
                      <a:pt x="293192" y="825059"/>
                      <a:pt x="297012" y="825975"/>
                    </a:cubicBezTo>
                    <a:cubicBezTo>
                      <a:pt x="302031" y="827174"/>
                      <a:pt x="307430" y="827616"/>
                      <a:pt x="313112" y="827269"/>
                    </a:cubicBezTo>
                    <a:cubicBezTo>
                      <a:pt x="316048" y="827111"/>
                      <a:pt x="319079" y="826701"/>
                      <a:pt x="322141" y="826133"/>
                    </a:cubicBezTo>
                    <a:cubicBezTo>
                      <a:pt x="331233" y="824428"/>
                      <a:pt x="340388" y="821271"/>
                      <a:pt x="350048" y="816504"/>
                    </a:cubicBezTo>
                    <a:cubicBezTo>
                      <a:pt x="369274" y="807033"/>
                      <a:pt x="388215" y="793427"/>
                      <a:pt x="408041" y="774928"/>
                    </a:cubicBezTo>
                    <a:cubicBezTo>
                      <a:pt x="427235" y="756965"/>
                      <a:pt x="444408" y="737139"/>
                      <a:pt x="459025" y="715988"/>
                    </a:cubicBezTo>
                    <a:cubicBezTo>
                      <a:pt x="474936" y="692942"/>
                      <a:pt x="485385" y="672928"/>
                      <a:pt x="491920" y="653039"/>
                    </a:cubicBezTo>
                    <a:cubicBezTo>
                      <a:pt x="495298" y="642747"/>
                      <a:pt x="497160" y="633403"/>
                      <a:pt x="497634" y="624501"/>
                    </a:cubicBezTo>
                    <a:cubicBezTo>
                      <a:pt x="497886" y="619828"/>
                      <a:pt x="497760" y="615788"/>
                      <a:pt x="497192" y="612094"/>
                    </a:cubicBezTo>
                    <a:cubicBezTo>
                      <a:pt x="496560" y="607548"/>
                      <a:pt x="495582" y="603696"/>
                      <a:pt x="494224" y="600350"/>
                    </a:cubicBezTo>
                    <a:cubicBezTo>
                      <a:pt x="491131" y="592710"/>
                      <a:pt x="486237" y="586333"/>
                      <a:pt x="480018" y="581914"/>
                    </a:cubicBezTo>
                    <a:cubicBezTo>
                      <a:pt x="476230" y="579199"/>
                      <a:pt x="472473" y="577147"/>
                      <a:pt x="468527" y="575663"/>
                    </a:cubicBezTo>
                    <a:cubicBezTo>
                      <a:pt x="466286" y="574811"/>
                      <a:pt x="463981" y="574084"/>
                      <a:pt x="461708" y="573516"/>
                    </a:cubicBezTo>
                    <a:cubicBezTo>
                      <a:pt x="463223" y="572001"/>
                      <a:pt x="464644" y="570423"/>
                      <a:pt x="466033" y="568844"/>
                    </a:cubicBezTo>
                    <a:cubicBezTo>
                      <a:pt x="472915" y="560889"/>
                      <a:pt x="479355" y="551639"/>
                      <a:pt x="486300" y="539738"/>
                    </a:cubicBezTo>
                    <a:cubicBezTo>
                      <a:pt x="493277" y="527804"/>
                      <a:pt x="499749" y="514924"/>
                      <a:pt x="505558" y="501475"/>
                    </a:cubicBezTo>
                    <a:cubicBezTo>
                      <a:pt x="511808" y="486985"/>
                      <a:pt x="517175" y="472369"/>
                      <a:pt x="521468" y="458005"/>
                    </a:cubicBezTo>
                    <a:cubicBezTo>
                      <a:pt x="526267" y="442031"/>
                      <a:pt x="529519" y="427667"/>
                      <a:pt x="531413" y="414124"/>
                    </a:cubicBezTo>
                    <a:cubicBezTo>
                      <a:pt x="533623" y="398308"/>
                      <a:pt x="534096" y="385491"/>
                      <a:pt x="532897" y="373778"/>
                    </a:cubicBezTo>
                    <a:cubicBezTo>
                      <a:pt x="531539" y="360425"/>
                      <a:pt x="528351" y="349723"/>
                      <a:pt x="523205" y="341073"/>
                    </a:cubicBezTo>
                    <a:cubicBezTo>
                      <a:pt x="517680" y="331760"/>
                      <a:pt x="509441" y="324562"/>
                      <a:pt x="500033" y="320774"/>
                    </a:cubicBezTo>
                    <a:cubicBezTo>
                      <a:pt x="494382" y="318501"/>
                      <a:pt x="488573" y="317112"/>
                      <a:pt x="482765" y="316638"/>
                    </a:cubicBezTo>
                    <a:cubicBezTo>
                      <a:pt x="478282" y="316260"/>
                      <a:pt x="473673" y="316196"/>
                      <a:pt x="469032" y="316481"/>
                    </a:cubicBezTo>
                    <a:cubicBezTo>
                      <a:pt x="468211" y="316544"/>
                      <a:pt x="467391" y="316607"/>
                      <a:pt x="466633" y="316701"/>
                    </a:cubicBezTo>
                    <a:cubicBezTo>
                      <a:pt x="470516" y="291730"/>
                      <a:pt x="470863" y="266475"/>
                      <a:pt x="467675" y="241725"/>
                    </a:cubicBezTo>
                    <a:cubicBezTo>
                      <a:pt x="464581" y="217701"/>
                      <a:pt x="458646" y="194276"/>
                      <a:pt x="450028" y="172020"/>
                    </a:cubicBezTo>
                    <a:cubicBezTo>
                      <a:pt x="441188" y="149196"/>
                      <a:pt x="429981" y="127539"/>
                      <a:pt x="416659" y="107714"/>
                    </a:cubicBezTo>
                    <a:cubicBezTo>
                      <a:pt x="402863" y="87194"/>
                      <a:pt x="387173" y="68410"/>
                      <a:pt x="369968" y="51931"/>
                    </a:cubicBezTo>
                    <a:cubicBezTo>
                      <a:pt x="361792" y="44102"/>
                      <a:pt x="352826" y="35894"/>
                      <a:pt x="342724" y="28886"/>
                    </a:cubicBezTo>
                    <a:cubicBezTo>
                      <a:pt x="332717" y="21909"/>
                      <a:pt x="323088" y="16479"/>
                      <a:pt x="313238" y="12312"/>
                    </a:cubicBezTo>
                    <a:cubicBezTo>
                      <a:pt x="302252" y="7671"/>
                      <a:pt x="291519" y="4356"/>
                      <a:pt x="281354" y="2525"/>
                    </a:cubicBezTo>
                    <a:cubicBezTo>
                      <a:pt x="272451" y="915"/>
                      <a:pt x="263864" y="63"/>
                      <a:pt x="255688" y="63"/>
                    </a:cubicBezTo>
                    <a:lnTo>
                      <a:pt x="255498" y="63"/>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8" name="Google Shape;2108;p40"/>
              <p:cNvSpPr/>
              <p:nvPr/>
            </p:nvSpPr>
            <p:spPr>
              <a:xfrm>
                <a:off x="77603" y="3759333"/>
                <a:ext cx="17462" cy="27459"/>
              </a:xfrm>
              <a:custGeom>
                <a:avLst/>
                <a:gdLst/>
                <a:ahLst/>
                <a:cxnLst/>
                <a:rect l="l" t="t" r="r" b="b"/>
                <a:pathLst>
                  <a:path w="17462" h="27459" extrusionOk="0">
                    <a:moveTo>
                      <a:pt x="8075" y="2815"/>
                    </a:moveTo>
                    <a:cubicBezTo>
                      <a:pt x="9527" y="6540"/>
                      <a:pt x="11137" y="10171"/>
                      <a:pt x="12874" y="13738"/>
                    </a:cubicBezTo>
                    <a:cubicBezTo>
                      <a:pt x="14137" y="16200"/>
                      <a:pt x="15462" y="18663"/>
                      <a:pt x="16820" y="21062"/>
                    </a:cubicBezTo>
                    <a:cubicBezTo>
                      <a:pt x="17925" y="23020"/>
                      <a:pt x="17641" y="25482"/>
                      <a:pt x="15683" y="26776"/>
                    </a:cubicBezTo>
                    <a:cubicBezTo>
                      <a:pt x="13916" y="27976"/>
                      <a:pt x="11074" y="27597"/>
                      <a:pt x="9969" y="25640"/>
                    </a:cubicBezTo>
                    <a:cubicBezTo>
                      <a:pt x="6244" y="19168"/>
                      <a:pt x="2993" y="12444"/>
                      <a:pt x="246" y="5467"/>
                    </a:cubicBezTo>
                    <a:cubicBezTo>
                      <a:pt x="-575" y="3383"/>
                      <a:pt x="751" y="921"/>
                      <a:pt x="2835" y="226"/>
                    </a:cubicBezTo>
                    <a:cubicBezTo>
                      <a:pt x="3182" y="100"/>
                      <a:pt x="3561" y="37"/>
                      <a:pt x="3908" y="6"/>
                    </a:cubicBezTo>
                    <a:cubicBezTo>
                      <a:pt x="5708" y="-89"/>
                      <a:pt x="7381" y="1047"/>
                      <a:pt x="807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9" name="Google Shape;2109;p40"/>
              <p:cNvSpPr/>
              <p:nvPr/>
            </p:nvSpPr>
            <p:spPr>
              <a:xfrm>
                <a:off x="52943" y="3761602"/>
                <a:ext cx="18112" cy="26308"/>
              </a:xfrm>
              <a:custGeom>
                <a:avLst/>
                <a:gdLst/>
                <a:ahLst/>
                <a:cxnLst/>
                <a:rect l="l" t="t" r="r" b="b"/>
                <a:pathLst>
                  <a:path w="18112" h="26308" extrusionOk="0">
                    <a:moveTo>
                      <a:pt x="7543" y="1778"/>
                    </a:moveTo>
                    <a:cubicBezTo>
                      <a:pt x="10858" y="7807"/>
                      <a:pt x="14173" y="13837"/>
                      <a:pt x="17424" y="19898"/>
                    </a:cubicBezTo>
                    <a:cubicBezTo>
                      <a:pt x="17961" y="20908"/>
                      <a:pt x="18277" y="21887"/>
                      <a:pt x="18024" y="23055"/>
                    </a:cubicBezTo>
                    <a:cubicBezTo>
                      <a:pt x="17803" y="24097"/>
                      <a:pt x="17172" y="25044"/>
                      <a:pt x="16288" y="25644"/>
                    </a:cubicBezTo>
                    <a:cubicBezTo>
                      <a:pt x="14551" y="26780"/>
                      <a:pt x="11647" y="26496"/>
                      <a:pt x="10574" y="24507"/>
                    </a:cubicBezTo>
                    <a:cubicBezTo>
                      <a:pt x="7322" y="18446"/>
                      <a:pt x="4039" y="12417"/>
                      <a:pt x="693" y="6418"/>
                    </a:cubicBezTo>
                    <a:cubicBezTo>
                      <a:pt x="124" y="5408"/>
                      <a:pt x="-160" y="4429"/>
                      <a:pt x="93" y="3261"/>
                    </a:cubicBezTo>
                    <a:cubicBezTo>
                      <a:pt x="314" y="2220"/>
                      <a:pt x="945" y="1273"/>
                      <a:pt x="1829" y="673"/>
                    </a:cubicBezTo>
                    <a:cubicBezTo>
                      <a:pt x="2429" y="262"/>
                      <a:pt x="3155" y="41"/>
                      <a:pt x="3881" y="10"/>
                    </a:cubicBezTo>
                    <a:cubicBezTo>
                      <a:pt x="5333" y="-85"/>
                      <a:pt x="6817" y="515"/>
                      <a:pt x="7543"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0" name="Google Shape;2110;p40"/>
              <p:cNvSpPr/>
              <p:nvPr/>
            </p:nvSpPr>
            <p:spPr>
              <a:xfrm>
                <a:off x="57469" y="3801443"/>
                <a:ext cx="23885" cy="27722"/>
              </a:xfrm>
              <a:custGeom>
                <a:avLst/>
                <a:gdLst/>
                <a:ahLst/>
                <a:cxnLst/>
                <a:rect l="l" t="t" r="r" b="b"/>
                <a:pathLst>
                  <a:path w="23885" h="27722" extrusionOk="0">
                    <a:moveTo>
                      <a:pt x="7563" y="1809"/>
                    </a:moveTo>
                    <a:cubicBezTo>
                      <a:pt x="10625" y="6544"/>
                      <a:pt x="14035" y="11027"/>
                      <a:pt x="17697" y="15320"/>
                    </a:cubicBezTo>
                    <a:cubicBezTo>
                      <a:pt x="19275" y="17088"/>
                      <a:pt x="20885" y="18824"/>
                      <a:pt x="22527" y="20497"/>
                    </a:cubicBezTo>
                    <a:cubicBezTo>
                      <a:pt x="24105" y="22107"/>
                      <a:pt x="24421" y="24538"/>
                      <a:pt x="22874" y="26337"/>
                    </a:cubicBezTo>
                    <a:cubicBezTo>
                      <a:pt x="21453" y="27916"/>
                      <a:pt x="18612" y="28295"/>
                      <a:pt x="17034" y="26685"/>
                    </a:cubicBezTo>
                    <a:cubicBezTo>
                      <a:pt x="10941" y="20466"/>
                      <a:pt x="5416" y="13679"/>
                      <a:pt x="681" y="6386"/>
                    </a:cubicBezTo>
                    <a:cubicBezTo>
                      <a:pt x="-550" y="4492"/>
                      <a:pt x="-77" y="1935"/>
                      <a:pt x="1817" y="672"/>
                    </a:cubicBezTo>
                    <a:cubicBezTo>
                      <a:pt x="2417" y="262"/>
                      <a:pt x="3112" y="41"/>
                      <a:pt x="3838" y="9"/>
                    </a:cubicBezTo>
                    <a:cubicBezTo>
                      <a:pt x="5258" y="-86"/>
                      <a:pt x="6711" y="577"/>
                      <a:pt x="7531" y="184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1" name="Google Shape;2111;p40"/>
              <p:cNvSpPr/>
              <p:nvPr/>
            </p:nvSpPr>
            <p:spPr>
              <a:xfrm>
                <a:off x="90455" y="3800158"/>
                <a:ext cx="21764" cy="31484"/>
              </a:xfrm>
              <a:custGeom>
                <a:avLst/>
                <a:gdLst/>
                <a:ahLst/>
                <a:cxnLst/>
                <a:rect l="l" t="t" r="r" b="b"/>
                <a:pathLst>
                  <a:path w="21764" h="31484" extrusionOk="0">
                    <a:moveTo>
                      <a:pt x="4946" y="95"/>
                    </a:moveTo>
                    <a:cubicBezTo>
                      <a:pt x="5893" y="284"/>
                      <a:pt x="7093" y="947"/>
                      <a:pt x="7535" y="1863"/>
                    </a:cubicBezTo>
                    <a:cubicBezTo>
                      <a:pt x="11544" y="9881"/>
                      <a:pt x="16058" y="17647"/>
                      <a:pt x="21078" y="25066"/>
                    </a:cubicBezTo>
                    <a:cubicBezTo>
                      <a:pt x="22341" y="26929"/>
                      <a:pt x="21804" y="29549"/>
                      <a:pt x="19941" y="30812"/>
                    </a:cubicBezTo>
                    <a:cubicBezTo>
                      <a:pt x="18047" y="32043"/>
                      <a:pt x="15459" y="31538"/>
                      <a:pt x="14227" y="29675"/>
                    </a:cubicBezTo>
                    <a:cubicBezTo>
                      <a:pt x="9208" y="22225"/>
                      <a:pt x="4694" y="14491"/>
                      <a:pt x="684" y="6440"/>
                    </a:cubicBezTo>
                    <a:cubicBezTo>
                      <a:pt x="179" y="5399"/>
                      <a:pt x="-168" y="4483"/>
                      <a:pt x="84" y="3283"/>
                    </a:cubicBezTo>
                    <a:cubicBezTo>
                      <a:pt x="305" y="2242"/>
                      <a:pt x="937" y="1294"/>
                      <a:pt x="1852" y="695"/>
                    </a:cubicBezTo>
                    <a:cubicBezTo>
                      <a:pt x="2452" y="284"/>
                      <a:pt x="3178" y="63"/>
                      <a:pt x="3904" y="0"/>
                    </a:cubicBezTo>
                    <a:cubicBezTo>
                      <a:pt x="4283" y="0"/>
                      <a:pt x="4630" y="0"/>
                      <a:pt x="5009"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2" name="Google Shape;2112;p40"/>
              <p:cNvSpPr/>
              <p:nvPr/>
            </p:nvSpPr>
            <p:spPr>
              <a:xfrm>
                <a:off x="99274" y="3843935"/>
                <a:ext cx="18863" cy="21231"/>
              </a:xfrm>
              <a:custGeom>
                <a:avLst/>
                <a:gdLst/>
                <a:ahLst/>
                <a:cxnLst/>
                <a:rect l="l" t="t" r="r" b="b"/>
                <a:pathLst>
                  <a:path w="18863" h="21231" extrusionOk="0">
                    <a:moveTo>
                      <a:pt x="7587" y="1840"/>
                    </a:moveTo>
                    <a:cubicBezTo>
                      <a:pt x="10586" y="5818"/>
                      <a:pt x="13711" y="9700"/>
                      <a:pt x="16994" y="13457"/>
                    </a:cubicBezTo>
                    <a:cubicBezTo>
                      <a:pt x="17152" y="13647"/>
                      <a:pt x="17310" y="13836"/>
                      <a:pt x="17468" y="14025"/>
                    </a:cubicBezTo>
                    <a:cubicBezTo>
                      <a:pt x="18225" y="14878"/>
                      <a:pt x="18762" y="15667"/>
                      <a:pt x="18857" y="16867"/>
                    </a:cubicBezTo>
                    <a:cubicBezTo>
                      <a:pt x="18920" y="17972"/>
                      <a:pt x="18541" y="19045"/>
                      <a:pt x="17815" y="19834"/>
                    </a:cubicBezTo>
                    <a:cubicBezTo>
                      <a:pt x="17089" y="20655"/>
                      <a:pt x="16079" y="21160"/>
                      <a:pt x="14974" y="21223"/>
                    </a:cubicBezTo>
                    <a:cubicBezTo>
                      <a:pt x="13995" y="21286"/>
                      <a:pt x="12669" y="20970"/>
                      <a:pt x="12006" y="20181"/>
                    </a:cubicBezTo>
                    <a:cubicBezTo>
                      <a:pt x="8060" y="15730"/>
                      <a:pt x="4303" y="11153"/>
                      <a:pt x="705" y="6417"/>
                    </a:cubicBezTo>
                    <a:cubicBezTo>
                      <a:pt x="-653" y="4618"/>
                      <a:pt x="73" y="1871"/>
                      <a:pt x="1841" y="703"/>
                    </a:cubicBezTo>
                    <a:cubicBezTo>
                      <a:pt x="2472" y="293"/>
                      <a:pt x="3167" y="72"/>
                      <a:pt x="3830" y="9"/>
                    </a:cubicBezTo>
                    <a:cubicBezTo>
                      <a:pt x="5251" y="-86"/>
                      <a:pt x="6640" y="609"/>
                      <a:pt x="7555" y="180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3" name="Google Shape;2113;p40"/>
              <p:cNvSpPr/>
              <p:nvPr/>
            </p:nvSpPr>
            <p:spPr>
              <a:xfrm>
                <a:off x="122513" y="3827804"/>
                <a:ext cx="21535" cy="23295"/>
              </a:xfrm>
              <a:custGeom>
                <a:avLst/>
                <a:gdLst/>
                <a:ahLst/>
                <a:cxnLst/>
                <a:rect l="l" t="t" r="r" b="b"/>
                <a:pathLst>
                  <a:path w="21535" h="23295" extrusionOk="0">
                    <a:moveTo>
                      <a:pt x="6857" y="1050"/>
                    </a:moveTo>
                    <a:cubicBezTo>
                      <a:pt x="11561" y="6259"/>
                      <a:pt x="16233" y="11531"/>
                      <a:pt x="20842" y="16866"/>
                    </a:cubicBezTo>
                    <a:cubicBezTo>
                      <a:pt x="21505" y="17655"/>
                      <a:pt x="21663" y="19044"/>
                      <a:pt x="21442" y="20023"/>
                    </a:cubicBezTo>
                    <a:cubicBezTo>
                      <a:pt x="21221" y="21065"/>
                      <a:pt x="20590" y="21980"/>
                      <a:pt x="19706" y="22611"/>
                    </a:cubicBezTo>
                    <a:cubicBezTo>
                      <a:pt x="18790" y="23211"/>
                      <a:pt x="17654" y="23432"/>
                      <a:pt x="16549" y="23211"/>
                    </a:cubicBezTo>
                    <a:cubicBezTo>
                      <a:pt x="15381" y="22959"/>
                      <a:pt x="14718" y="22327"/>
                      <a:pt x="13992" y="21475"/>
                    </a:cubicBezTo>
                    <a:cubicBezTo>
                      <a:pt x="13140" y="20496"/>
                      <a:pt x="12287" y="19518"/>
                      <a:pt x="11435" y="18507"/>
                    </a:cubicBezTo>
                    <a:cubicBezTo>
                      <a:pt x="11466" y="18539"/>
                      <a:pt x="11498" y="18602"/>
                      <a:pt x="11530" y="18634"/>
                    </a:cubicBezTo>
                    <a:cubicBezTo>
                      <a:pt x="8183" y="14814"/>
                      <a:pt x="4805" y="11025"/>
                      <a:pt x="1396" y="7269"/>
                    </a:cubicBezTo>
                    <a:cubicBezTo>
                      <a:pt x="638" y="6416"/>
                      <a:pt x="70" y="5596"/>
                      <a:pt x="7" y="4396"/>
                    </a:cubicBezTo>
                    <a:cubicBezTo>
                      <a:pt x="-56" y="3323"/>
                      <a:pt x="322" y="2218"/>
                      <a:pt x="1049" y="1397"/>
                    </a:cubicBezTo>
                    <a:cubicBezTo>
                      <a:pt x="1775" y="608"/>
                      <a:pt x="2785" y="71"/>
                      <a:pt x="3890" y="8"/>
                    </a:cubicBezTo>
                    <a:cubicBezTo>
                      <a:pt x="4900" y="-55"/>
                      <a:pt x="6194" y="261"/>
                      <a:pt x="6889" y="1050"/>
                    </a:cubicBezTo>
                    <a:moveTo>
                      <a:pt x="10835" y="17813"/>
                    </a:moveTo>
                    <a:cubicBezTo>
                      <a:pt x="10835" y="17813"/>
                      <a:pt x="11119" y="18128"/>
                      <a:pt x="11245" y="18286"/>
                    </a:cubicBezTo>
                    <a:cubicBezTo>
                      <a:pt x="11119" y="18128"/>
                      <a:pt x="10961" y="17971"/>
                      <a:pt x="10835" y="178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4" name="Google Shape;2114;p40"/>
              <p:cNvSpPr/>
              <p:nvPr/>
            </p:nvSpPr>
            <p:spPr>
              <a:xfrm>
                <a:off x="78380" y="3584029"/>
                <a:ext cx="12743" cy="27331"/>
              </a:xfrm>
              <a:custGeom>
                <a:avLst/>
                <a:gdLst/>
                <a:ahLst/>
                <a:cxnLst/>
                <a:rect l="l" t="t" r="r" b="b"/>
                <a:pathLst>
                  <a:path w="12743" h="27331" extrusionOk="0">
                    <a:moveTo>
                      <a:pt x="6887" y="1048"/>
                    </a:moveTo>
                    <a:cubicBezTo>
                      <a:pt x="7803" y="1838"/>
                      <a:pt x="8055" y="2785"/>
                      <a:pt x="8276" y="3890"/>
                    </a:cubicBezTo>
                    <a:cubicBezTo>
                      <a:pt x="8371" y="4363"/>
                      <a:pt x="8466" y="4837"/>
                      <a:pt x="8561" y="5311"/>
                    </a:cubicBezTo>
                    <a:cubicBezTo>
                      <a:pt x="9666" y="10867"/>
                      <a:pt x="10991" y="16391"/>
                      <a:pt x="12570" y="21884"/>
                    </a:cubicBezTo>
                    <a:cubicBezTo>
                      <a:pt x="13170" y="24031"/>
                      <a:pt x="12191" y="26367"/>
                      <a:pt x="9981" y="27125"/>
                    </a:cubicBezTo>
                    <a:cubicBezTo>
                      <a:pt x="7929" y="27819"/>
                      <a:pt x="5341" y="26714"/>
                      <a:pt x="4741" y="24536"/>
                    </a:cubicBezTo>
                    <a:cubicBezTo>
                      <a:pt x="2847" y="17907"/>
                      <a:pt x="1300" y="11182"/>
                      <a:pt x="37" y="4395"/>
                    </a:cubicBezTo>
                    <a:cubicBezTo>
                      <a:pt x="-152" y="3385"/>
                      <a:pt x="416" y="2154"/>
                      <a:pt x="1079" y="1396"/>
                    </a:cubicBezTo>
                    <a:cubicBezTo>
                      <a:pt x="1805" y="607"/>
                      <a:pt x="2847" y="70"/>
                      <a:pt x="3920" y="7"/>
                    </a:cubicBezTo>
                    <a:cubicBezTo>
                      <a:pt x="5025" y="-56"/>
                      <a:pt x="6098" y="322"/>
                      <a:pt x="6919"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5" name="Google Shape;2115;p40"/>
              <p:cNvSpPr/>
              <p:nvPr/>
            </p:nvSpPr>
            <p:spPr>
              <a:xfrm>
                <a:off x="55007" y="3537054"/>
                <a:ext cx="9189" cy="17849"/>
              </a:xfrm>
              <a:custGeom>
                <a:avLst/>
                <a:gdLst/>
                <a:ahLst/>
                <a:cxnLst/>
                <a:rect l="l" t="t" r="r" b="b"/>
                <a:pathLst>
                  <a:path w="9189" h="17849" extrusionOk="0">
                    <a:moveTo>
                      <a:pt x="8257" y="3889"/>
                    </a:moveTo>
                    <a:cubicBezTo>
                      <a:pt x="8573" y="7078"/>
                      <a:pt x="8888" y="10298"/>
                      <a:pt x="9172" y="13486"/>
                    </a:cubicBezTo>
                    <a:cubicBezTo>
                      <a:pt x="9393" y="15728"/>
                      <a:pt x="7499" y="17717"/>
                      <a:pt x="5289" y="17843"/>
                    </a:cubicBezTo>
                    <a:cubicBezTo>
                      <a:pt x="2985" y="17969"/>
                      <a:pt x="1154" y="16201"/>
                      <a:pt x="933" y="13960"/>
                    </a:cubicBezTo>
                    <a:cubicBezTo>
                      <a:pt x="649" y="10772"/>
                      <a:pt x="333" y="7551"/>
                      <a:pt x="17" y="4363"/>
                    </a:cubicBezTo>
                    <a:cubicBezTo>
                      <a:pt x="-204" y="2122"/>
                      <a:pt x="1722" y="133"/>
                      <a:pt x="3900" y="6"/>
                    </a:cubicBezTo>
                    <a:cubicBezTo>
                      <a:pt x="6205" y="-120"/>
                      <a:pt x="8067" y="1648"/>
                      <a:pt x="8257"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6" name="Google Shape;2116;p40"/>
              <p:cNvSpPr/>
              <p:nvPr/>
            </p:nvSpPr>
            <p:spPr>
              <a:xfrm>
                <a:off x="21985" y="3562974"/>
                <a:ext cx="11855" cy="24797"/>
              </a:xfrm>
              <a:custGeom>
                <a:avLst/>
                <a:gdLst/>
                <a:ahLst/>
                <a:cxnLst/>
                <a:rect l="l" t="t" r="r" b="b"/>
                <a:pathLst>
                  <a:path w="11855" h="24797" extrusionOk="0">
                    <a:moveTo>
                      <a:pt x="5921" y="447"/>
                    </a:moveTo>
                    <a:cubicBezTo>
                      <a:pt x="6774" y="889"/>
                      <a:pt x="7752" y="1836"/>
                      <a:pt x="7973" y="2783"/>
                    </a:cubicBezTo>
                    <a:cubicBezTo>
                      <a:pt x="9141" y="8307"/>
                      <a:pt x="10372" y="13863"/>
                      <a:pt x="11667" y="19356"/>
                    </a:cubicBezTo>
                    <a:cubicBezTo>
                      <a:pt x="11919" y="20462"/>
                      <a:pt x="11982" y="21472"/>
                      <a:pt x="11446" y="22545"/>
                    </a:cubicBezTo>
                    <a:cubicBezTo>
                      <a:pt x="10941" y="23492"/>
                      <a:pt x="10120" y="24250"/>
                      <a:pt x="9110" y="24565"/>
                    </a:cubicBezTo>
                    <a:cubicBezTo>
                      <a:pt x="8068" y="24944"/>
                      <a:pt x="6900" y="24850"/>
                      <a:pt x="5921" y="24345"/>
                    </a:cubicBezTo>
                    <a:cubicBezTo>
                      <a:pt x="5037" y="23903"/>
                      <a:pt x="4122" y="22987"/>
                      <a:pt x="3869" y="22009"/>
                    </a:cubicBezTo>
                    <a:cubicBezTo>
                      <a:pt x="2575" y="16484"/>
                      <a:pt x="1344" y="10991"/>
                      <a:pt x="176" y="5435"/>
                    </a:cubicBezTo>
                    <a:cubicBezTo>
                      <a:pt x="-45" y="4298"/>
                      <a:pt x="-140" y="3320"/>
                      <a:pt x="397" y="2246"/>
                    </a:cubicBezTo>
                    <a:cubicBezTo>
                      <a:pt x="902" y="1299"/>
                      <a:pt x="1723" y="541"/>
                      <a:pt x="2733" y="226"/>
                    </a:cubicBezTo>
                    <a:cubicBezTo>
                      <a:pt x="3080" y="99"/>
                      <a:pt x="3459" y="36"/>
                      <a:pt x="3806" y="5"/>
                    </a:cubicBezTo>
                    <a:cubicBezTo>
                      <a:pt x="4532" y="-27"/>
                      <a:pt x="5258" y="99"/>
                      <a:pt x="5921"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7" name="Google Shape;2117;p40"/>
              <p:cNvSpPr/>
              <p:nvPr/>
            </p:nvSpPr>
            <p:spPr>
              <a:xfrm>
                <a:off x="51500" y="3604109"/>
                <a:ext cx="14502" cy="21910"/>
              </a:xfrm>
              <a:custGeom>
                <a:avLst/>
                <a:gdLst/>
                <a:ahLst/>
                <a:cxnLst/>
                <a:rect l="l" t="t" r="r" b="b"/>
                <a:pathLst>
                  <a:path w="14502" h="21910" extrusionOk="0">
                    <a:moveTo>
                      <a:pt x="6018" y="478"/>
                    </a:moveTo>
                    <a:cubicBezTo>
                      <a:pt x="7060" y="1015"/>
                      <a:pt x="7597" y="1804"/>
                      <a:pt x="8038" y="2814"/>
                    </a:cubicBezTo>
                    <a:cubicBezTo>
                      <a:pt x="10122" y="7329"/>
                      <a:pt x="12174" y="11906"/>
                      <a:pt x="14226" y="16452"/>
                    </a:cubicBezTo>
                    <a:cubicBezTo>
                      <a:pt x="15142" y="18504"/>
                      <a:pt x="13658" y="20998"/>
                      <a:pt x="11637" y="21693"/>
                    </a:cubicBezTo>
                    <a:cubicBezTo>
                      <a:pt x="10596" y="22040"/>
                      <a:pt x="9428" y="21977"/>
                      <a:pt x="8449" y="21472"/>
                    </a:cubicBezTo>
                    <a:cubicBezTo>
                      <a:pt x="7439" y="20967"/>
                      <a:pt x="6870" y="20146"/>
                      <a:pt x="6397" y="19136"/>
                    </a:cubicBezTo>
                    <a:cubicBezTo>
                      <a:pt x="4376" y="14558"/>
                      <a:pt x="2324" y="10012"/>
                      <a:pt x="241" y="5466"/>
                    </a:cubicBezTo>
                    <a:cubicBezTo>
                      <a:pt x="-201" y="4519"/>
                      <a:pt x="20" y="3162"/>
                      <a:pt x="462" y="2278"/>
                    </a:cubicBezTo>
                    <a:cubicBezTo>
                      <a:pt x="967" y="1299"/>
                      <a:pt x="1788" y="573"/>
                      <a:pt x="2798" y="226"/>
                    </a:cubicBezTo>
                    <a:cubicBezTo>
                      <a:pt x="3145" y="99"/>
                      <a:pt x="3524" y="36"/>
                      <a:pt x="3871" y="5"/>
                    </a:cubicBezTo>
                    <a:cubicBezTo>
                      <a:pt x="4597" y="-27"/>
                      <a:pt x="5355" y="99"/>
                      <a:pt x="5986"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8" name="Google Shape;2118;p40"/>
              <p:cNvSpPr/>
              <p:nvPr/>
            </p:nvSpPr>
            <p:spPr>
              <a:xfrm>
                <a:off x="37722" y="3636403"/>
                <a:ext cx="17976" cy="28343"/>
              </a:xfrm>
              <a:custGeom>
                <a:avLst/>
                <a:gdLst/>
                <a:ahLst/>
                <a:cxnLst/>
                <a:rect l="l" t="t" r="r" b="b"/>
                <a:pathLst>
                  <a:path w="17976" h="28343" extrusionOk="0">
                    <a:moveTo>
                      <a:pt x="8053" y="2784"/>
                    </a:moveTo>
                    <a:cubicBezTo>
                      <a:pt x="9568" y="6540"/>
                      <a:pt x="11242" y="10265"/>
                      <a:pt x="13041" y="13896"/>
                    </a:cubicBezTo>
                    <a:cubicBezTo>
                      <a:pt x="14398" y="16611"/>
                      <a:pt x="15851" y="19295"/>
                      <a:pt x="17334" y="21946"/>
                    </a:cubicBezTo>
                    <a:cubicBezTo>
                      <a:pt x="18439" y="23904"/>
                      <a:pt x="18155" y="26366"/>
                      <a:pt x="16198" y="27660"/>
                    </a:cubicBezTo>
                    <a:cubicBezTo>
                      <a:pt x="14430" y="28860"/>
                      <a:pt x="11589" y="28481"/>
                      <a:pt x="10484" y="26524"/>
                    </a:cubicBezTo>
                    <a:cubicBezTo>
                      <a:pt x="6601" y="19736"/>
                      <a:pt x="3191" y="12665"/>
                      <a:pt x="255" y="5467"/>
                    </a:cubicBezTo>
                    <a:cubicBezTo>
                      <a:pt x="-597" y="3384"/>
                      <a:pt x="792" y="921"/>
                      <a:pt x="2813" y="227"/>
                    </a:cubicBezTo>
                    <a:cubicBezTo>
                      <a:pt x="3191" y="100"/>
                      <a:pt x="3539" y="37"/>
                      <a:pt x="3918" y="5"/>
                    </a:cubicBezTo>
                    <a:cubicBezTo>
                      <a:pt x="5749" y="-89"/>
                      <a:pt x="7359" y="1047"/>
                      <a:pt x="805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9" name="Google Shape;2119;p40"/>
              <p:cNvSpPr/>
              <p:nvPr/>
            </p:nvSpPr>
            <p:spPr>
              <a:xfrm>
                <a:off x="78771" y="3653961"/>
                <a:ext cx="17382" cy="25907"/>
              </a:xfrm>
              <a:custGeom>
                <a:avLst/>
                <a:gdLst/>
                <a:ahLst/>
                <a:cxnLst/>
                <a:rect l="l" t="t" r="r" b="b"/>
                <a:pathLst>
                  <a:path w="17382" h="25907" extrusionOk="0">
                    <a:moveTo>
                      <a:pt x="5013" y="32"/>
                    </a:moveTo>
                    <a:cubicBezTo>
                      <a:pt x="5960" y="221"/>
                      <a:pt x="7128" y="884"/>
                      <a:pt x="7570" y="1768"/>
                    </a:cubicBezTo>
                    <a:cubicBezTo>
                      <a:pt x="10633" y="7671"/>
                      <a:pt x="13663" y="13575"/>
                      <a:pt x="16694" y="19478"/>
                    </a:cubicBezTo>
                    <a:cubicBezTo>
                      <a:pt x="17230" y="20520"/>
                      <a:pt x="17546" y="21436"/>
                      <a:pt x="17294" y="22635"/>
                    </a:cubicBezTo>
                    <a:cubicBezTo>
                      <a:pt x="17073" y="23677"/>
                      <a:pt x="16441" y="24592"/>
                      <a:pt x="15557" y="25224"/>
                    </a:cubicBezTo>
                    <a:cubicBezTo>
                      <a:pt x="14642" y="25823"/>
                      <a:pt x="13505" y="26045"/>
                      <a:pt x="12400" y="25823"/>
                    </a:cubicBezTo>
                    <a:cubicBezTo>
                      <a:pt x="11453" y="25634"/>
                      <a:pt x="10285" y="24971"/>
                      <a:pt x="9812" y="24087"/>
                    </a:cubicBezTo>
                    <a:cubicBezTo>
                      <a:pt x="6781" y="18184"/>
                      <a:pt x="3719" y="12280"/>
                      <a:pt x="688" y="6409"/>
                    </a:cubicBezTo>
                    <a:cubicBezTo>
                      <a:pt x="152" y="5367"/>
                      <a:pt x="-164" y="4420"/>
                      <a:pt x="88" y="3252"/>
                    </a:cubicBezTo>
                    <a:cubicBezTo>
                      <a:pt x="309" y="2210"/>
                      <a:pt x="972" y="1294"/>
                      <a:pt x="1856" y="663"/>
                    </a:cubicBezTo>
                    <a:cubicBezTo>
                      <a:pt x="2456" y="252"/>
                      <a:pt x="3182" y="32"/>
                      <a:pt x="3908" y="0"/>
                    </a:cubicBezTo>
                    <a:cubicBezTo>
                      <a:pt x="4287" y="0"/>
                      <a:pt x="4634" y="0"/>
                      <a:pt x="5013"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0" name="Google Shape;2120;p40"/>
              <p:cNvSpPr/>
              <p:nvPr/>
            </p:nvSpPr>
            <p:spPr>
              <a:xfrm>
                <a:off x="107341" y="3506303"/>
                <a:ext cx="14039" cy="18421"/>
              </a:xfrm>
              <a:custGeom>
                <a:avLst/>
                <a:gdLst/>
                <a:ahLst/>
                <a:cxnLst/>
                <a:rect l="l" t="t" r="r" b="b"/>
                <a:pathLst>
                  <a:path w="14039" h="18421" extrusionOk="0">
                    <a:moveTo>
                      <a:pt x="7538" y="1809"/>
                    </a:moveTo>
                    <a:cubicBezTo>
                      <a:pt x="9527" y="5187"/>
                      <a:pt x="11453" y="8596"/>
                      <a:pt x="13347" y="12006"/>
                    </a:cubicBezTo>
                    <a:cubicBezTo>
                      <a:pt x="13915" y="13016"/>
                      <a:pt x="14199" y="13995"/>
                      <a:pt x="13947" y="15163"/>
                    </a:cubicBezTo>
                    <a:cubicBezTo>
                      <a:pt x="13726" y="16204"/>
                      <a:pt x="13094" y="17151"/>
                      <a:pt x="12210" y="17751"/>
                    </a:cubicBezTo>
                    <a:cubicBezTo>
                      <a:pt x="10443" y="18919"/>
                      <a:pt x="7570" y="18572"/>
                      <a:pt x="6465" y="16615"/>
                    </a:cubicBezTo>
                    <a:cubicBezTo>
                      <a:pt x="4571" y="13174"/>
                      <a:pt x="2645" y="9796"/>
                      <a:pt x="656" y="6418"/>
                    </a:cubicBezTo>
                    <a:cubicBezTo>
                      <a:pt x="-480" y="4461"/>
                      <a:pt x="-165" y="1998"/>
                      <a:pt x="1793" y="672"/>
                    </a:cubicBezTo>
                    <a:cubicBezTo>
                      <a:pt x="2392" y="262"/>
                      <a:pt x="3119" y="41"/>
                      <a:pt x="3845" y="9"/>
                    </a:cubicBezTo>
                    <a:cubicBezTo>
                      <a:pt x="5297" y="-85"/>
                      <a:pt x="6781" y="546"/>
                      <a:pt x="7538"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1" name="Google Shape;2121;p40"/>
              <p:cNvSpPr/>
              <p:nvPr/>
            </p:nvSpPr>
            <p:spPr>
              <a:xfrm>
                <a:off x="90471" y="3417596"/>
                <a:ext cx="10166" cy="19460"/>
              </a:xfrm>
              <a:custGeom>
                <a:avLst/>
                <a:gdLst/>
                <a:ahLst/>
                <a:cxnLst/>
                <a:rect l="l" t="t" r="r" b="b"/>
                <a:pathLst>
                  <a:path w="10166" h="19460" extrusionOk="0">
                    <a:moveTo>
                      <a:pt x="6919" y="1080"/>
                    </a:moveTo>
                    <a:cubicBezTo>
                      <a:pt x="7803" y="1869"/>
                      <a:pt x="8119" y="2817"/>
                      <a:pt x="8308" y="3921"/>
                    </a:cubicBezTo>
                    <a:cubicBezTo>
                      <a:pt x="8939" y="7646"/>
                      <a:pt x="9571" y="11340"/>
                      <a:pt x="10139" y="15097"/>
                    </a:cubicBezTo>
                    <a:cubicBezTo>
                      <a:pt x="10297" y="16107"/>
                      <a:pt x="9760" y="17338"/>
                      <a:pt x="9097" y="18064"/>
                    </a:cubicBezTo>
                    <a:cubicBezTo>
                      <a:pt x="8371" y="18885"/>
                      <a:pt x="7329" y="19390"/>
                      <a:pt x="6256" y="19453"/>
                    </a:cubicBezTo>
                    <a:cubicBezTo>
                      <a:pt x="5151" y="19517"/>
                      <a:pt x="4078" y="19138"/>
                      <a:pt x="3257" y="18411"/>
                    </a:cubicBezTo>
                    <a:cubicBezTo>
                      <a:pt x="2373" y="17622"/>
                      <a:pt x="2057" y="16675"/>
                      <a:pt x="1868" y="15570"/>
                    </a:cubicBezTo>
                    <a:cubicBezTo>
                      <a:pt x="1268" y="11845"/>
                      <a:pt x="668" y="8120"/>
                      <a:pt x="37" y="4395"/>
                    </a:cubicBezTo>
                    <a:cubicBezTo>
                      <a:pt x="-152" y="3385"/>
                      <a:pt x="416" y="2153"/>
                      <a:pt x="1079" y="1396"/>
                    </a:cubicBezTo>
                    <a:cubicBezTo>
                      <a:pt x="1805" y="575"/>
                      <a:pt x="2847" y="70"/>
                      <a:pt x="3920" y="7"/>
                    </a:cubicBezTo>
                    <a:cubicBezTo>
                      <a:pt x="5025" y="-56"/>
                      <a:pt x="6098" y="322"/>
                      <a:pt x="6887"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2" name="Google Shape;2122;p40"/>
              <p:cNvSpPr/>
              <p:nvPr/>
            </p:nvSpPr>
            <p:spPr>
              <a:xfrm>
                <a:off x="56915" y="3371979"/>
                <a:ext cx="9133" cy="27320"/>
              </a:xfrm>
              <a:custGeom>
                <a:avLst/>
                <a:gdLst/>
                <a:ahLst/>
                <a:cxnLst/>
                <a:rect l="l" t="t" r="r" b="b"/>
                <a:pathLst>
                  <a:path w="9133" h="27320" extrusionOk="0">
                    <a:moveTo>
                      <a:pt x="8243" y="3889"/>
                    </a:moveTo>
                    <a:cubicBezTo>
                      <a:pt x="8496" y="10266"/>
                      <a:pt x="8812" y="16612"/>
                      <a:pt x="9127" y="22957"/>
                    </a:cubicBezTo>
                    <a:cubicBezTo>
                      <a:pt x="9254" y="25198"/>
                      <a:pt x="7517" y="27187"/>
                      <a:pt x="5244" y="27314"/>
                    </a:cubicBezTo>
                    <a:cubicBezTo>
                      <a:pt x="3034" y="27440"/>
                      <a:pt x="982" y="25672"/>
                      <a:pt x="888" y="23431"/>
                    </a:cubicBezTo>
                    <a:cubicBezTo>
                      <a:pt x="572" y="17085"/>
                      <a:pt x="288" y="10708"/>
                      <a:pt x="4" y="4363"/>
                    </a:cubicBezTo>
                    <a:cubicBezTo>
                      <a:pt x="-91" y="2121"/>
                      <a:pt x="1614" y="133"/>
                      <a:pt x="3887" y="6"/>
                    </a:cubicBezTo>
                    <a:cubicBezTo>
                      <a:pt x="6097" y="-120"/>
                      <a:pt x="8180" y="1648"/>
                      <a:pt x="8243"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3" name="Google Shape;2123;p40"/>
              <p:cNvSpPr/>
              <p:nvPr/>
            </p:nvSpPr>
            <p:spPr>
              <a:xfrm>
                <a:off x="75327" y="3436854"/>
                <a:ext cx="13136" cy="24580"/>
              </a:xfrm>
              <a:custGeom>
                <a:avLst/>
                <a:gdLst/>
                <a:ahLst/>
                <a:cxnLst/>
                <a:rect l="l" t="t" r="r" b="b"/>
                <a:pathLst>
                  <a:path w="13136" h="24580" extrusionOk="0">
                    <a:moveTo>
                      <a:pt x="8015" y="2784"/>
                    </a:moveTo>
                    <a:cubicBezTo>
                      <a:pt x="9625" y="8245"/>
                      <a:pt x="11235" y="13675"/>
                      <a:pt x="12939" y="19137"/>
                    </a:cubicBezTo>
                    <a:cubicBezTo>
                      <a:pt x="13602" y="21283"/>
                      <a:pt x="12561" y="23651"/>
                      <a:pt x="10351" y="24377"/>
                    </a:cubicBezTo>
                    <a:cubicBezTo>
                      <a:pt x="8267" y="25072"/>
                      <a:pt x="5773" y="23935"/>
                      <a:pt x="5110" y="21789"/>
                    </a:cubicBezTo>
                    <a:cubicBezTo>
                      <a:pt x="3437" y="16359"/>
                      <a:pt x="1795" y="10897"/>
                      <a:pt x="185" y="5436"/>
                    </a:cubicBezTo>
                    <a:cubicBezTo>
                      <a:pt x="-446" y="3289"/>
                      <a:pt x="564" y="953"/>
                      <a:pt x="2774" y="195"/>
                    </a:cubicBezTo>
                    <a:cubicBezTo>
                      <a:pt x="3121" y="69"/>
                      <a:pt x="3469" y="6"/>
                      <a:pt x="3816" y="6"/>
                    </a:cubicBezTo>
                    <a:cubicBezTo>
                      <a:pt x="5615" y="-89"/>
                      <a:pt x="7478" y="984"/>
                      <a:pt x="801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4" name="Google Shape;2124;p40"/>
              <p:cNvSpPr/>
              <p:nvPr/>
            </p:nvSpPr>
            <p:spPr>
              <a:xfrm>
                <a:off x="104846" y="3374537"/>
                <a:ext cx="11880" cy="18477"/>
              </a:xfrm>
              <a:custGeom>
                <a:avLst/>
                <a:gdLst/>
                <a:ahLst/>
                <a:cxnLst/>
                <a:rect l="l" t="t" r="r" b="b"/>
                <a:pathLst>
                  <a:path w="11880" h="18477" extrusionOk="0">
                    <a:moveTo>
                      <a:pt x="8013" y="2815"/>
                    </a:moveTo>
                    <a:cubicBezTo>
                      <a:pt x="9181" y="6225"/>
                      <a:pt x="10381" y="9634"/>
                      <a:pt x="11644" y="13044"/>
                    </a:cubicBezTo>
                    <a:cubicBezTo>
                      <a:pt x="12433" y="15127"/>
                      <a:pt x="11170" y="17558"/>
                      <a:pt x="9055" y="18253"/>
                    </a:cubicBezTo>
                    <a:cubicBezTo>
                      <a:pt x="6877" y="19010"/>
                      <a:pt x="4604" y="17779"/>
                      <a:pt x="3815" y="15695"/>
                    </a:cubicBezTo>
                    <a:cubicBezTo>
                      <a:pt x="2552" y="12286"/>
                      <a:pt x="1352" y="8908"/>
                      <a:pt x="216" y="5467"/>
                    </a:cubicBezTo>
                    <a:cubicBezTo>
                      <a:pt x="-510" y="3320"/>
                      <a:pt x="658" y="953"/>
                      <a:pt x="2804" y="227"/>
                    </a:cubicBezTo>
                    <a:cubicBezTo>
                      <a:pt x="3152" y="100"/>
                      <a:pt x="3499" y="37"/>
                      <a:pt x="3846" y="6"/>
                    </a:cubicBezTo>
                    <a:cubicBezTo>
                      <a:pt x="5646" y="-89"/>
                      <a:pt x="7413" y="1016"/>
                      <a:pt x="801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5" name="Google Shape;2125;p40"/>
              <p:cNvSpPr/>
              <p:nvPr/>
            </p:nvSpPr>
            <p:spPr>
              <a:xfrm>
                <a:off x="342360" y="3819447"/>
                <a:ext cx="14093" cy="24258"/>
              </a:xfrm>
              <a:custGeom>
                <a:avLst/>
                <a:gdLst/>
                <a:ahLst/>
                <a:cxnLst/>
                <a:rect l="l" t="t" r="r" b="b"/>
                <a:pathLst>
                  <a:path w="14093" h="24258" extrusionOk="0">
                    <a:moveTo>
                      <a:pt x="10803" y="126"/>
                    </a:moveTo>
                    <a:cubicBezTo>
                      <a:pt x="12887" y="568"/>
                      <a:pt x="14591" y="2841"/>
                      <a:pt x="13960" y="5019"/>
                    </a:cubicBezTo>
                    <a:cubicBezTo>
                      <a:pt x="12350" y="10828"/>
                      <a:pt x="10266" y="16542"/>
                      <a:pt x="7773" y="22004"/>
                    </a:cubicBezTo>
                    <a:cubicBezTo>
                      <a:pt x="6825" y="24056"/>
                      <a:pt x="4174" y="24813"/>
                      <a:pt x="2216" y="23834"/>
                    </a:cubicBezTo>
                    <a:cubicBezTo>
                      <a:pt x="164" y="22793"/>
                      <a:pt x="-530" y="20330"/>
                      <a:pt x="417" y="18278"/>
                    </a:cubicBezTo>
                    <a:cubicBezTo>
                      <a:pt x="1617" y="15627"/>
                      <a:pt x="2721" y="12943"/>
                      <a:pt x="3732" y="10197"/>
                    </a:cubicBezTo>
                    <a:cubicBezTo>
                      <a:pt x="4521" y="7923"/>
                      <a:pt x="5247" y="5619"/>
                      <a:pt x="5910" y="3283"/>
                    </a:cubicBezTo>
                    <a:cubicBezTo>
                      <a:pt x="6415" y="1484"/>
                      <a:pt x="7867" y="126"/>
                      <a:pt x="9698" y="0"/>
                    </a:cubicBezTo>
                    <a:cubicBezTo>
                      <a:pt x="10045" y="0"/>
                      <a:pt x="10424" y="0"/>
                      <a:pt x="10803" y="94"/>
                    </a:cubicBezTo>
                    <a:moveTo>
                      <a:pt x="3921" y="9660"/>
                    </a:moveTo>
                    <a:lnTo>
                      <a:pt x="3826" y="9944"/>
                    </a:lnTo>
                    <a:lnTo>
                      <a:pt x="3921" y="9660"/>
                    </a:lnTo>
                    <a:close/>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6" name="Google Shape;2126;p40"/>
              <p:cNvSpPr/>
              <p:nvPr/>
            </p:nvSpPr>
            <p:spPr>
              <a:xfrm>
                <a:off x="315599" y="3856251"/>
                <a:ext cx="15155" cy="21904"/>
              </a:xfrm>
              <a:custGeom>
                <a:avLst/>
                <a:gdLst/>
                <a:ahLst/>
                <a:cxnLst/>
                <a:rect l="l" t="t" r="r" b="b"/>
                <a:pathLst>
                  <a:path w="15155" h="21904" extrusionOk="0">
                    <a:moveTo>
                      <a:pt x="12909" y="415"/>
                    </a:moveTo>
                    <a:cubicBezTo>
                      <a:pt x="14898" y="1426"/>
                      <a:pt x="15750" y="3982"/>
                      <a:pt x="14708" y="5971"/>
                    </a:cubicBezTo>
                    <a:cubicBezTo>
                      <a:pt x="12340" y="10517"/>
                      <a:pt x="10036" y="15063"/>
                      <a:pt x="7794" y="19641"/>
                    </a:cubicBezTo>
                    <a:cubicBezTo>
                      <a:pt x="6816" y="21661"/>
                      <a:pt x="4227" y="22482"/>
                      <a:pt x="2238" y="21472"/>
                    </a:cubicBezTo>
                    <a:cubicBezTo>
                      <a:pt x="218" y="20430"/>
                      <a:pt x="-571" y="17936"/>
                      <a:pt x="439" y="15916"/>
                    </a:cubicBezTo>
                    <a:cubicBezTo>
                      <a:pt x="2680" y="11307"/>
                      <a:pt x="4985" y="6761"/>
                      <a:pt x="7352" y="2246"/>
                    </a:cubicBezTo>
                    <a:cubicBezTo>
                      <a:pt x="8047" y="889"/>
                      <a:pt x="9404" y="99"/>
                      <a:pt x="10825" y="5"/>
                    </a:cubicBezTo>
                    <a:cubicBezTo>
                      <a:pt x="11520" y="-27"/>
                      <a:pt x="12246" y="99"/>
                      <a:pt x="12909"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7" name="Google Shape;2127;p40"/>
              <p:cNvSpPr/>
              <p:nvPr/>
            </p:nvSpPr>
            <p:spPr>
              <a:xfrm>
                <a:off x="326673" y="3887410"/>
                <a:ext cx="16486" cy="20693"/>
              </a:xfrm>
              <a:custGeom>
                <a:avLst/>
                <a:gdLst/>
                <a:ahLst/>
                <a:cxnLst/>
                <a:rect l="l" t="t" r="r" b="b"/>
                <a:pathLst>
                  <a:path w="16486" h="20693" extrusionOk="0">
                    <a:moveTo>
                      <a:pt x="14210" y="447"/>
                    </a:moveTo>
                    <a:cubicBezTo>
                      <a:pt x="15157" y="952"/>
                      <a:pt x="15915" y="1804"/>
                      <a:pt x="16262" y="2783"/>
                    </a:cubicBezTo>
                    <a:cubicBezTo>
                      <a:pt x="16578" y="3762"/>
                      <a:pt x="16609" y="5087"/>
                      <a:pt x="16041" y="6003"/>
                    </a:cubicBezTo>
                    <a:cubicBezTo>
                      <a:pt x="13326" y="10139"/>
                      <a:pt x="10580" y="14306"/>
                      <a:pt x="7801" y="18441"/>
                    </a:cubicBezTo>
                    <a:cubicBezTo>
                      <a:pt x="7170" y="19357"/>
                      <a:pt x="6570" y="20114"/>
                      <a:pt x="5465" y="20461"/>
                    </a:cubicBezTo>
                    <a:cubicBezTo>
                      <a:pt x="4424" y="20841"/>
                      <a:pt x="3255" y="20746"/>
                      <a:pt x="2277" y="20241"/>
                    </a:cubicBezTo>
                    <a:cubicBezTo>
                      <a:pt x="1298" y="19767"/>
                      <a:pt x="572" y="18915"/>
                      <a:pt x="225" y="17905"/>
                    </a:cubicBezTo>
                    <a:cubicBezTo>
                      <a:pt x="-91" y="16957"/>
                      <a:pt x="-122" y="15568"/>
                      <a:pt x="446" y="14684"/>
                    </a:cubicBezTo>
                    <a:cubicBezTo>
                      <a:pt x="3224" y="10549"/>
                      <a:pt x="5970" y="6413"/>
                      <a:pt x="8685" y="2246"/>
                    </a:cubicBezTo>
                    <a:cubicBezTo>
                      <a:pt x="9285" y="1299"/>
                      <a:pt x="9917" y="605"/>
                      <a:pt x="11021" y="226"/>
                    </a:cubicBezTo>
                    <a:cubicBezTo>
                      <a:pt x="11369" y="99"/>
                      <a:pt x="11748" y="36"/>
                      <a:pt x="12095" y="5"/>
                    </a:cubicBezTo>
                    <a:cubicBezTo>
                      <a:pt x="12821" y="-27"/>
                      <a:pt x="13547" y="99"/>
                      <a:pt x="14210"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8" name="Google Shape;2128;p40"/>
              <p:cNvSpPr/>
              <p:nvPr/>
            </p:nvSpPr>
            <p:spPr>
              <a:xfrm>
                <a:off x="169564" y="3250381"/>
                <a:ext cx="239981" cy="914463"/>
              </a:xfrm>
              <a:custGeom>
                <a:avLst/>
                <a:gdLst/>
                <a:ahLst/>
                <a:cxnLst/>
                <a:rect l="l" t="t" r="r" b="b"/>
                <a:pathLst>
                  <a:path w="239981" h="914463" extrusionOk="0">
                    <a:moveTo>
                      <a:pt x="55270" y="221"/>
                    </a:moveTo>
                    <a:lnTo>
                      <a:pt x="55018" y="221"/>
                    </a:lnTo>
                    <a:cubicBezTo>
                      <a:pt x="53250" y="316"/>
                      <a:pt x="51230" y="1610"/>
                      <a:pt x="50977" y="3631"/>
                    </a:cubicBezTo>
                    <a:cubicBezTo>
                      <a:pt x="49967" y="11838"/>
                      <a:pt x="49114" y="20047"/>
                      <a:pt x="48515" y="27939"/>
                    </a:cubicBezTo>
                    <a:cubicBezTo>
                      <a:pt x="45168" y="72483"/>
                      <a:pt x="46873" y="120847"/>
                      <a:pt x="53850" y="180197"/>
                    </a:cubicBezTo>
                    <a:cubicBezTo>
                      <a:pt x="58427" y="218774"/>
                      <a:pt x="64615" y="257257"/>
                      <a:pt x="70613" y="294445"/>
                    </a:cubicBezTo>
                    <a:lnTo>
                      <a:pt x="70708" y="295014"/>
                    </a:lnTo>
                    <a:lnTo>
                      <a:pt x="73644" y="312819"/>
                    </a:lnTo>
                    <a:cubicBezTo>
                      <a:pt x="65152" y="298013"/>
                      <a:pt x="57575" y="283996"/>
                      <a:pt x="51166" y="271116"/>
                    </a:cubicBezTo>
                    <a:lnTo>
                      <a:pt x="50945" y="270642"/>
                    </a:lnTo>
                    <a:cubicBezTo>
                      <a:pt x="41380" y="251164"/>
                      <a:pt x="33172" y="231654"/>
                      <a:pt x="26574" y="212713"/>
                    </a:cubicBezTo>
                    <a:cubicBezTo>
                      <a:pt x="19566" y="192540"/>
                      <a:pt x="13946" y="171862"/>
                      <a:pt x="9874" y="151216"/>
                    </a:cubicBezTo>
                    <a:lnTo>
                      <a:pt x="9779" y="150648"/>
                    </a:lnTo>
                    <a:cubicBezTo>
                      <a:pt x="9495" y="149448"/>
                      <a:pt x="9243" y="148533"/>
                      <a:pt x="8359" y="147712"/>
                    </a:cubicBezTo>
                    <a:cubicBezTo>
                      <a:pt x="7569" y="147017"/>
                      <a:pt x="6528" y="146607"/>
                      <a:pt x="5486" y="146607"/>
                    </a:cubicBezTo>
                    <a:cubicBezTo>
                      <a:pt x="4791" y="146607"/>
                      <a:pt x="4255" y="146765"/>
                      <a:pt x="3781" y="146986"/>
                    </a:cubicBezTo>
                    <a:cubicBezTo>
                      <a:pt x="1508" y="147270"/>
                      <a:pt x="-228" y="149322"/>
                      <a:pt x="24" y="151469"/>
                    </a:cubicBezTo>
                    <a:lnTo>
                      <a:pt x="309" y="153963"/>
                    </a:lnTo>
                    <a:lnTo>
                      <a:pt x="782" y="158130"/>
                    </a:lnTo>
                    <a:cubicBezTo>
                      <a:pt x="6559" y="203432"/>
                      <a:pt x="19881" y="246681"/>
                      <a:pt x="33014" y="287090"/>
                    </a:cubicBezTo>
                    <a:lnTo>
                      <a:pt x="37118" y="299654"/>
                    </a:lnTo>
                    <a:lnTo>
                      <a:pt x="37213" y="300001"/>
                    </a:lnTo>
                    <a:cubicBezTo>
                      <a:pt x="49525" y="337664"/>
                      <a:pt x="62247" y="376588"/>
                      <a:pt x="70013" y="415892"/>
                    </a:cubicBezTo>
                    <a:lnTo>
                      <a:pt x="70013" y="415103"/>
                    </a:lnTo>
                    <a:cubicBezTo>
                      <a:pt x="73170" y="432718"/>
                      <a:pt x="75569" y="451123"/>
                      <a:pt x="77306" y="471327"/>
                    </a:cubicBezTo>
                    <a:cubicBezTo>
                      <a:pt x="78947" y="490237"/>
                      <a:pt x="79957" y="509684"/>
                      <a:pt x="80336" y="529162"/>
                    </a:cubicBezTo>
                    <a:cubicBezTo>
                      <a:pt x="80968" y="562657"/>
                      <a:pt x="79800" y="599372"/>
                      <a:pt x="76801" y="641422"/>
                    </a:cubicBezTo>
                    <a:cubicBezTo>
                      <a:pt x="74149" y="676211"/>
                      <a:pt x="70424" y="712484"/>
                      <a:pt x="67425" y="741654"/>
                    </a:cubicBezTo>
                    <a:lnTo>
                      <a:pt x="67361" y="742222"/>
                    </a:lnTo>
                    <a:lnTo>
                      <a:pt x="64899" y="766373"/>
                    </a:lnTo>
                    <a:cubicBezTo>
                      <a:pt x="62910" y="786419"/>
                      <a:pt x="60795" y="807917"/>
                      <a:pt x="59027" y="829353"/>
                    </a:cubicBezTo>
                    <a:cubicBezTo>
                      <a:pt x="58049" y="841444"/>
                      <a:pt x="57291" y="851578"/>
                      <a:pt x="56754" y="861838"/>
                    </a:cubicBezTo>
                    <a:lnTo>
                      <a:pt x="56249" y="872003"/>
                    </a:lnTo>
                    <a:lnTo>
                      <a:pt x="56060" y="875917"/>
                    </a:lnTo>
                    <a:lnTo>
                      <a:pt x="55902" y="878885"/>
                    </a:lnTo>
                    <a:cubicBezTo>
                      <a:pt x="55744" y="882010"/>
                      <a:pt x="55586" y="885167"/>
                      <a:pt x="55397" y="888261"/>
                    </a:cubicBezTo>
                    <a:cubicBezTo>
                      <a:pt x="54355" y="889239"/>
                      <a:pt x="53660" y="890976"/>
                      <a:pt x="54386" y="892617"/>
                    </a:cubicBezTo>
                    <a:cubicBezTo>
                      <a:pt x="54702" y="893344"/>
                      <a:pt x="55018" y="894038"/>
                      <a:pt x="55365" y="894764"/>
                    </a:cubicBezTo>
                    <a:cubicBezTo>
                      <a:pt x="55428" y="894890"/>
                      <a:pt x="55491" y="895048"/>
                      <a:pt x="55586" y="895143"/>
                    </a:cubicBezTo>
                    <a:cubicBezTo>
                      <a:pt x="56912" y="897826"/>
                      <a:pt x="58396" y="900068"/>
                      <a:pt x="60101" y="901993"/>
                    </a:cubicBezTo>
                    <a:cubicBezTo>
                      <a:pt x="62500" y="904772"/>
                      <a:pt x="65120" y="906981"/>
                      <a:pt x="68087" y="908749"/>
                    </a:cubicBezTo>
                    <a:cubicBezTo>
                      <a:pt x="73707" y="912159"/>
                      <a:pt x="80747" y="914053"/>
                      <a:pt x="89018" y="914431"/>
                    </a:cubicBezTo>
                    <a:cubicBezTo>
                      <a:pt x="89902" y="914463"/>
                      <a:pt x="90817" y="914463"/>
                      <a:pt x="91733" y="914463"/>
                    </a:cubicBezTo>
                    <a:cubicBezTo>
                      <a:pt x="93122" y="914463"/>
                      <a:pt x="94511" y="914431"/>
                      <a:pt x="95931" y="914337"/>
                    </a:cubicBezTo>
                    <a:cubicBezTo>
                      <a:pt x="101046" y="914021"/>
                      <a:pt x="106412" y="913169"/>
                      <a:pt x="112347" y="911748"/>
                    </a:cubicBezTo>
                    <a:cubicBezTo>
                      <a:pt x="119766" y="909981"/>
                      <a:pt x="127153" y="907486"/>
                      <a:pt x="134320" y="904298"/>
                    </a:cubicBezTo>
                    <a:cubicBezTo>
                      <a:pt x="141012" y="901331"/>
                      <a:pt x="146537" y="898426"/>
                      <a:pt x="151177" y="895396"/>
                    </a:cubicBezTo>
                    <a:cubicBezTo>
                      <a:pt x="151683" y="895396"/>
                      <a:pt x="152061" y="895301"/>
                      <a:pt x="152377" y="895174"/>
                    </a:cubicBezTo>
                    <a:cubicBezTo>
                      <a:pt x="153419" y="894796"/>
                      <a:pt x="154334" y="894006"/>
                      <a:pt x="154839" y="892965"/>
                    </a:cubicBezTo>
                    <a:cubicBezTo>
                      <a:pt x="155345" y="891923"/>
                      <a:pt x="155408" y="890755"/>
                      <a:pt x="155060" y="889713"/>
                    </a:cubicBezTo>
                    <a:cubicBezTo>
                      <a:pt x="150609" y="876770"/>
                      <a:pt x="145463" y="861396"/>
                      <a:pt x="140886" y="845643"/>
                    </a:cubicBezTo>
                    <a:cubicBezTo>
                      <a:pt x="136719" y="831184"/>
                      <a:pt x="133215" y="816725"/>
                      <a:pt x="130405" y="802614"/>
                    </a:cubicBezTo>
                    <a:cubicBezTo>
                      <a:pt x="125764" y="778684"/>
                      <a:pt x="122134" y="753176"/>
                      <a:pt x="119608" y="726816"/>
                    </a:cubicBezTo>
                    <a:cubicBezTo>
                      <a:pt x="115725" y="686376"/>
                      <a:pt x="114021" y="643884"/>
                      <a:pt x="114431" y="596846"/>
                    </a:cubicBezTo>
                    <a:cubicBezTo>
                      <a:pt x="114778" y="557290"/>
                      <a:pt x="116578" y="515492"/>
                      <a:pt x="119924" y="469149"/>
                    </a:cubicBezTo>
                    <a:lnTo>
                      <a:pt x="119640" y="470286"/>
                    </a:lnTo>
                    <a:lnTo>
                      <a:pt x="120240" y="466087"/>
                    </a:lnTo>
                    <a:cubicBezTo>
                      <a:pt x="120619" y="460436"/>
                      <a:pt x="121155" y="453080"/>
                      <a:pt x="121944" y="446072"/>
                    </a:cubicBezTo>
                    <a:cubicBezTo>
                      <a:pt x="122828" y="438116"/>
                      <a:pt x="124028" y="430287"/>
                      <a:pt x="125512" y="422837"/>
                    </a:cubicBezTo>
                    <a:cubicBezTo>
                      <a:pt x="128227" y="409168"/>
                      <a:pt x="132078" y="395025"/>
                      <a:pt x="137003" y="380755"/>
                    </a:cubicBezTo>
                    <a:cubicBezTo>
                      <a:pt x="147137" y="352659"/>
                      <a:pt x="161753" y="323521"/>
                      <a:pt x="182968" y="289047"/>
                    </a:cubicBezTo>
                    <a:cubicBezTo>
                      <a:pt x="193228" y="272410"/>
                      <a:pt x="204277" y="255584"/>
                      <a:pt x="214032" y="240715"/>
                    </a:cubicBezTo>
                    <a:lnTo>
                      <a:pt x="214631" y="239768"/>
                    </a:lnTo>
                    <a:lnTo>
                      <a:pt x="215484" y="238473"/>
                    </a:lnTo>
                    <a:lnTo>
                      <a:pt x="216115" y="237495"/>
                    </a:lnTo>
                    <a:cubicBezTo>
                      <a:pt x="223471" y="226256"/>
                      <a:pt x="231837" y="213502"/>
                      <a:pt x="239476" y="201316"/>
                    </a:cubicBezTo>
                    <a:cubicBezTo>
                      <a:pt x="240518" y="199675"/>
                      <a:pt x="239824" y="197339"/>
                      <a:pt x="238529" y="196171"/>
                    </a:cubicBezTo>
                    <a:cubicBezTo>
                      <a:pt x="237740" y="195476"/>
                      <a:pt x="236667" y="195066"/>
                      <a:pt x="235593" y="195066"/>
                    </a:cubicBezTo>
                    <a:cubicBezTo>
                      <a:pt x="234552" y="195129"/>
                      <a:pt x="233857" y="195350"/>
                      <a:pt x="233257" y="195823"/>
                    </a:cubicBezTo>
                    <a:cubicBezTo>
                      <a:pt x="224134" y="202926"/>
                      <a:pt x="216178" y="211040"/>
                      <a:pt x="207086" y="221047"/>
                    </a:cubicBezTo>
                    <a:lnTo>
                      <a:pt x="204435" y="223983"/>
                    </a:lnTo>
                    <a:cubicBezTo>
                      <a:pt x="197363" y="231812"/>
                      <a:pt x="190039" y="239925"/>
                      <a:pt x="181989" y="247060"/>
                    </a:cubicBezTo>
                    <a:lnTo>
                      <a:pt x="181389" y="247565"/>
                    </a:lnTo>
                    <a:lnTo>
                      <a:pt x="180852" y="248102"/>
                    </a:lnTo>
                    <a:cubicBezTo>
                      <a:pt x="181957" y="240083"/>
                      <a:pt x="183441" y="231812"/>
                      <a:pt x="184735" y="224488"/>
                    </a:cubicBezTo>
                    <a:lnTo>
                      <a:pt x="184893" y="223667"/>
                    </a:lnTo>
                    <a:cubicBezTo>
                      <a:pt x="187735" y="207914"/>
                      <a:pt x="190607" y="191782"/>
                      <a:pt x="189124" y="175556"/>
                    </a:cubicBezTo>
                    <a:cubicBezTo>
                      <a:pt x="188871" y="173251"/>
                      <a:pt x="187040" y="171515"/>
                      <a:pt x="184830" y="171515"/>
                    </a:cubicBezTo>
                    <a:cubicBezTo>
                      <a:pt x="182715" y="171641"/>
                      <a:pt x="180979" y="173062"/>
                      <a:pt x="180600" y="174925"/>
                    </a:cubicBezTo>
                    <a:cubicBezTo>
                      <a:pt x="177285" y="193045"/>
                      <a:pt x="172392" y="211229"/>
                      <a:pt x="165636" y="230518"/>
                    </a:cubicBezTo>
                    <a:cubicBezTo>
                      <a:pt x="157397" y="253500"/>
                      <a:pt x="147389" y="275535"/>
                      <a:pt x="137729" y="296844"/>
                    </a:cubicBezTo>
                    <a:lnTo>
                      <a:pt x="137382" y="297634"/>
                    </a:lnTo>
                    <a:cubicBezTo>
                      <a:pt x="129426" y="315155"/>
                      <a:pt x="121723" y="332328"/>
                      <a:pt x="114873" y="349881"/>
                    </a:cubicBezTo>
                    <a:lnTo>
                      <a:pt x="114336" y="339842"/>
                    </a:lnTo>
                    <a:lnTo>
                      <a:pt x="113579" y="329834"/>
                    </a:lnTo>
                    <a:cubicBezTo>
                      <a:pt x="111495" y="302148"/>
                      <a:pt x="109538" y="275062"/>
                      <a:pt x="108433" y="248291"/>
                    </a:cubicBezTo>
                    <a:cubicBezTo>
                      <a:pt x="107801" y="233012"/>
                      <a:pt x="107486" y="219658"/>
                      <a:pt x="107423" y="207472"/>
                    </a:cubicBezTo>
                    <a:cubicBezTo>
                      <a:pt x="107360" y="193614"/>
                      <a:pt x="107391" y="181112"/>
                      <a:pt x="108338" y="168169"/>
                    </a:cubicBezTo>
                    <a:cubicBezTo>
                      <a:pt x="109696" y="150806"/>
                      <a:pt x="112505" y="133537"/>
                      <a:pt x="115252" y="116837"/>
                    </a:cubicBezTo>
                    <a:lnTo>
                      <a:pt x="115346" y="116174"/>
                    </a:lnTo>
                    <a:lnTo>
                      <a:pt x="115441" y="115638"/>
                    </a:lnTo>
                    <a:lnTo>
                      <a:pt x="115915" y="112702"/>
                    </a:lnTo>
                    <a:lnTo>
                      <a:pt x="116325" y="110050"/>
                    </a:lnTo>
                    <a:cubicBezTo>
                      <a:pt x="117020" y="105883"/>
                      <a:pt x="117683" y="101684"/>
                      <a:pt x="118314" y="97486"/>
                    </a:cubicBezTo>
                    <a:cubicBezTo>
                      <a:pt x="121755" y="74914"/>
                      <a:pt x="124723" y="50795"/>
                      <a:pt x="122986" y="27118"/>
                    </a:cubicBezTo>
                    <a:cubicBezTo>
                      <a:pt x="122797" y="24845"/>
                      <a:pt x="120903" y="23077"/>
                      <a:pt x="118693" y="23077"/>
                    </a:cubicBezTo>
                    <a:cubicBezTo>
                      <a:pt x="116830" y="23172"/>
                      <a:pt x="114684" y="24498"/>
                      <a:pt x="114463" y="26487"/>
                    </a:cubicBezTo>
                    <a:cubicBezTo>
                      <a:pt x="113989" y="31696"/>
                      <a:pt x="113326" y="36841"/>
                      <a:pt x="112505" y="41798"/>
                    </a:cubicBezTo>
                    <a:cubicBezTo>
                      <a:pt x="109127" y="62980"/>
                      <a:pt x="103129" y="83879"/>
                      <a:pt x="97352" y="104084"/>
                    </a:cubicBezTo>
                    <a:lnTo>
                      <a:pt x="94795" y="113081"/>
                    </a:lnTo>
                    <a:cubicBezTo>
                      <a:pt x="90596" y="127697"/>
                      <a:pt x="85892" y="144776"/>
                      <a:pt x="82893" y="162108"/>
                    </a:cubicBezTo>
                    <a:cubicBezTo>
                      <a:pt x="78600" y="144239"/>
                      <a:pt x="74875" y="127729"/>
                      <a:pt x="71907" y="112986"/>
                    </a:cubicBezTo>
                    <a:lnTo>
                      <a:pt x="71844" y="112228"/>
                    </a:lnTo>
                    <a:cubicBezTo>
                      <a:pt x="63857" y="71031"/>
                      <a:pt x="60290" y="36652"/>
                      <a:pt x="60637" y="4041"/>
                    </a:cubicBezTo>
                    <a:cubicBezTo>
                      <a:pt x="60637" y="3031"/>
                      <a:pt x="60195" y="2052"/>
                      <a:pt x="59406" y="1231"/>
                    </a:cubicBezTo>
                    <a:cubicBezTo>
                      <a:pt x="58554" y="410"/>
                      <a:pt x="57417" y="0"/>
                      <a:pt x="56154" y="0"/>
                    </a:cubicBezTo>
                    <a:lnTo>
                      <a:pt x="55807" y="0"/>
                    </a:lnTo>
                    <a:cubicBezTo>
                      <a:pt x="55807" y="0"/>
                      <a:pt x="55334" y="0"/>
                      <a:pt x="55334" y="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129" name="Google Shape;2129;p40"/>
            <p:cNvGrpSpPr/>
            <p:nvPr/>
          </p:nvGrpSpPr>
          <p:grpSpPr>
            <a:xfrm>
              <a:off x="1713912" y="3456929"/>
              <a:ext cx="756990" cy="1488602"/>
              <a:chOff x="838185" y="5380288"/>
              <a:chExt cx="356936" cy="701939"/>
            </a:xfrm>
          </p:grpSpPr>
          <p:sp>
            <p:nvSpPr>
              <p:cNvPr id="2130" name="Google Shape;2130;p40"/>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1" name="Google Shape;2131;p40"/>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2" name="Google Shape;2132;p40"/>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3" name="Google Shape;2133;p40"/>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4" name="Google Shape;2134;p40"/>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5" name="Google Shape;2135;p40"/>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6" name="Google Shape;2136;p40"/>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7" name="Google Shape;2137;p40"/>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8" name="Google Shape;2138;p40"/>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9" name="Google Shape;2139;p40"/>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0" name="Google Shape;2140;p40"/>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1" name="Google Shape;2141;p40"/>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2" name="Google Shape;2142;p40"/>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3" name="Google Shape;2143;p40"/>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4" name="Google Shape;2144;p40"/>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5" name="Google Shape;2145;p40"/>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6" name="Google Shape;2146;p40"/>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7" name="Google Shape;2147;p40"/>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8" name="Google Shape;2148;p40"/>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9" name="Google Shape;2149;p40"/>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0" name="Google Shape;2150;p40"/>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1" name="Google Shape;2151;p40"/>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2" name="Google Shape;2152;p40"/>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3" name="Google Shape;2153;p40"/>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4" name="Google Shape;2154;p40"/>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5" name="Google Shape;2155;p40"/>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pic>
        <p:nvPicPr>
          <p:cNvPr id="1999" name="图片 29">
            <a:extLst>
              <a:ext uri="{FF2B5EF4-FFF2-40B4-BE49-F238E27FC236}">
                <a16:creationId xmlns:a16="http://schemas.microsoft.com/office/drawing/2014/main" id="{670817DC-9FBB-1761-304F-4D46FB18C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2000" name="图片 30">
            <a:extLst>
              <a:ext uri="{FF2B5EF4-FFF2-40B4-BE49-F238E27FC236}">
                <a16:creationId xmlns:a16="http://schemas.microsoft.com/office/drawing/2014/main" id="{CDFAA7FF-1558-EFD4-A07E-C3CCBB53B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9965302" y="1"/>
            <a:ext cx="2122837" cy="2023468"/>
          </a:xfrm>
          <a:prstGeom prst="rect">
            <a:avLst/>
          </a:prstGeom>
        </p:spPr>
      </p:pic>
      <p:pic>
        <p:nvPicPr>
          <p:cNvPr id="8" name="Picture 7">
            <a:extLst>
              <a:ext uri="{FF2B5EF4-FFF2-40B4-BE49-F238E27FC236}">
                <a16:creationId xmlns:a16="http://schemas.microsoft.com/office/drawing/2014/main" id="{A1B49759-A34E-C683-91AB-A9EB47385D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00" b="47667" l="50472" r="94811">
                        <a14:foregroundMark x1="91981" y1="4667" x2="74057" y2="7333"/>
                        <a14:foregroundMark x1="74057" y1="7333" x2="64623" y2="16333"/>
                        <a14:foregroundMark x1="64623" y1="16333" x2="70755" y2="30000"/>
                        <a14:foregroundMark x1="70755" y1="30000" x2="73585" y2="31667"/>
                        <a14:foregroundMark x1="50472" y1="21667" x2="55660" y2="22333"/>
                        <a14:foregroundMark x1="95283" y1="6667" x2="94340" y2="45000"/>
                        <a14:foregroundMark x1="94340" y1="45000" x2="95283" y2="47667"/>
                        <a14:foregroundMark x1="90094" y1="3000" x2="79245" y2="3667"/>
                      </a14:backgroundRemoval>
                    </a14:imgEffect>
                  </a14:imgLayer>
                </a14:imgProps>
              </a:ext>
            </a:extLst>
          </a:blip>
          <a:srcRect l="47366" t="2391" r="3556" b="50144"/>
          <a:stretch/>
        </p:blipFill>
        <p:spPr>
          <a:xfrm>
            <a:off x="9008041" y="2203529"/>
            <a:ext cx="3275608" cy="4709034"/>
          </a:xfrm>
          <a:prstGeom prst="rect">
            <a:avLst/>
          </a:prstGeom>
        </p:spPr>
      </p:pic>
      <p:pic>
        <p:nvPicPr>
          <p:cNvPr id="9" name="Picture 8">
            <a:extLst>
              <a:ext uri="{FF2B5EF4-FFF2-40B4-BE49-F238E27FC236}">
                <a16:creationId xmlns:a16="http://schemas.microsoft.com/office/drawing/2014/main" id="{F583A5CB-4E92-E538-D5D7-4D03672C202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a:off x="-388079" y="2584053"/>
            <a:ext cx="3143879" cy="4470124"/>
          </a:xfrm>
          <a:prstGeom prst="rect">
            <a:avLst/>
          </a:prstGeom>
        </p:spPr>
      </p:pic>
      <p:grpSp>
        <p:nvGrpSpPr>
          <p:cNvPr id="10" name="Google Shape;12;p2">
            <a:extLst>
              <a:ext uri="{FF2B5EF4-FFF2-40B4-BE49-F238E27FC236}">
                <a16:creationId xmlns:a16="http://schemas.microsoft.com/office/drawing/2014/main" id="{562D1A2B-B50D-4213-5D45-FCD5A36BDFCA}"/>
              </a:ext>
            </a:extLst>
          </p:cNvPr>
          <p:cNvGrpSpPr/>
          <p:nvPr/>
        </p:nvGrpSpPr>
        <p:grpSpPr>
          <a:xfrm>
            <a:off x="1531835" y="4284062"/>
            <a:ext cx="9776933" cy="2530767"/>
            <a:chOff x="-79250" y="-3468250"/>
            <a:chExt cx="7332700" cy="1898075"/>
          </a:xfrm>
        </p:grpSpPr>
        <p:sp>
          <p:nvSpPr>
            <p:cNvPr id="11" name="Google Shape;13;p2">
              <a:extLst>
                <a:ext uri="{FF2B5EF4-FFF2-40B4-BE49-F238E27FC236}">
                  <a16:creationId xmlns:a16="http://schemas.microsoft.com/office/drawing/2014/main" id="{63643730-A7C3-6ACC-5F6B-5066B356D234}"/>
                </a:ext>
              </a:extLst>
            </p:cNvPr>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4;p2">
              <a:extLst>
                <a:ext uri="{FF2B5EF4-FFF2-40B4-BE49-F238E27FC236}">
                  <a16:creationId xmlns:a16="http://schemas.microsoft.com/office/drawing/2014/main" id="{92079E83-79FB-F97C-72C5-046A61A03D83}"/>
                </a:ext>
              </a:extLst>
            </p:cNvPr>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5;p2">
              <a:extLst>
                <a:ext uri="{FF2B5EF4-FFF2-40B4-BE49-F238E27FC236}">
                  <a16:creationId xmlns:a16="http://schemas.microsoft.com/office/drawing/2014/main" id="{97FDAF68-2EB3-DEC2-1041-F4E8B026C694}"/>
                </a:ext>
              </a:extLst>
            </p:cNvPr>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6;p2">
              <a:extLst>
                <a:ext uri="{FF2B5EF4-FFF2-40B4-BE49-F238E27FC236}">
                  <a16:creationId xmlns:a16="http://schemas.microsoft.com/office/drawing/2014/main" id="{5FFD8E9F-E404-1D29-9AAC-C937DC5F0BBE}"/>
                </a:ext>
              </a:extLst>
            </p:cNvPr>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7;p2">
              <a:extLst>
                <a:ext uri="{FF2B5EF4-FFF2-40B4-BE49-F238E27FC236}">
                  <a16:creationId xmlns:a16="http://schemas.microsoft.com/office/drawing/2014/main" id="{CD019862-7FE6-7F4B-DAA6-4EB682ADF160}"/>
                </a:ext>
              </a:extLst>
            </p:cNvPr>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p2">
              <a:extLst>
                <a:ext uri="{FF2B5EF4-FFF2-40B4-BE49-F238E27FC236}">
                  <a16:creationId xmlns:a16="http://schemas.microsoft.com/office/drawing/2014/main" id="{08FE0F47-919D-8D21-23C9-ECA6F1A26259}"/>
                </a:ext>
              </a:extLst>
            </p:cNvPr>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p2">
              <a:extLst>
                <a:ext uri="{FF2B5EF4-FFF2-40B4-BE49-F238E27FC236}">
                  <a16:creationId xmlns:a16="http://schemas.microsoft.com/office/drawing/2014/main" id="{E325E094-C3D4-FC44-A5A7-81A234E2274C}"/>
                </a:ext>
              </a:extLst>
            </p:cNvPr>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20;p2">
              <a:extLst>
                <a:ext uri="{FF2B5EF4-FFF2-40B4-BE49-F238E27FC236}">
                  <a16:creationId xmlns:a16="http://schemas.microsoft.com/office/drawing/2014/main" id="{2244A577-0B9B-350B-0596-07BD18689D29}"/>
                </a:ext>
              </a:extLst>
            </p:cNvPr>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1;p2">
              <a:extLst>
                <a:ext uri="{FF2B5EF4-FFF2-40B4-BE49-F238E27FC236}">
                  <a16:creationId xmlns:a16="http://schemas.microsoft.com/office/drawing/2014/main" id="{6F544C29-A00F-2867-CDF0-27ACD92180BB}"/>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2;p2">
              <a:extLst>
                <a:ext uri="{FF2B5EF4-FFF2-40B4-BE49-F238E27FC236}">
                  <a16:creationId xmlns:a16="http://schemas.microsoft.com/office/drawing/2014/main" id="{55C8653E-33C7-DFC6-0950-AE54516C3A30}"/>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3;p2">
              <a:extLst>
                <a:ext uri="{FF2B5EF4-FFF2-40B4-BE49-F238E27FC236}">
                  <a16:creationId xmlns:a16="http://schemas.microsoft.com/office/drawing/2014/main" id="{EB96723B-83BE-C4C7-9B19-443AD60459EF}"/>
                </a:ext>
              </a:extLst>
            </p:cNvPr>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p2">
              <a:extLst>
                <a:ext uri="{FF2B5EF4-FFF2-40B4-BE49-F238E27FC236}">
                  <a16:creationId xmlns:a16="http://schemas.microsoft.com/office/drawing/2014/main" id="{CE4B8297-1EB3-88EF-4D75-FED213CA143B}"/>
                </a:ext>
              </a:extLst>
            </p:cNvPr>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p2">
              <a:extLst>
                <a:ext uri="{FF2B5EF4-FFF2-40B4-BE49-F238E27FC236}">
                  <a16:creationId xmlns:a16="http://schemas.microsoft.com/office/drawing/2014/main" id="{5D035CDC-5199-ACCC-E411-30EB124626AC}"/>
                </a:ext>
              </a:extLst>
            </p:cNvPr>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6;p2">
              <a:extLst>
                <a:ext uri="{FF2B5EF4-FFF2-40B4-BE49-F238E27FC236}">
                  <a16:creationId xmlns:a16="http://schemas.microsoft.com/office/drawing/2014/main" id="{56CFCB4B-0503-7950-4BA1-54F18F9778F4}"/>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7;p2">
              <a:extLst>
                <a:ext uri="{FF2B5EF4-FFF2-40B4-BE49-F238E27FC236}">
                  <a16:creationId xmlns:a16="http://schemas.microsoft.com/office/drawing/2014/main" id="{8FF6D89B-8969-884E-976D-1DCD66067D35}"/>
                </a:ext>
              </a:extLst>
            </p:cNvPr>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8;p2">
              <a:extLst>
                <a:ext uri="{FF2B5EF4-FFF2-40B4-BE49-F238E27FC236}">
                  <a16:creationId xmlns:a16="http://schemas.microsoft.com/office/drawing/2014/main" id="{DB86B259-687D-ED3F-2F92-264884ACF5F7}"/>
                </a:ext>
              </a:extLst>
            </p:cNvPr>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9;p2">
              <a:extLst>
                <a:ext uri="{FF2B5EF4-FFF2-40B4-BE49-F238E27FC236}">
                  <a16:creationId xmlns:a16="http://schemas.microsoft.com/office/drawing/2014/main" id="{73DEB24C-EA70-EF2B-1225-5A9BCD57AA60}"/>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0;p2">
              <a:extLst>
                <a:ext uri="{FF2B5EF4-FFF2-40B4-BE49-F238E27FC236}">
                  <a16:creationId xmlns:a16="http://schemas.microsoft.com/office/drawing/2014/main" id="{40A8FC08-8859-CD5A-3BC6-2F20B2D68987}"/>
                </a:ext>
              </a:extLst>
            </p:cNvPr>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31;p2">
              <a:extLst>
                <a:ext uri="{FF2B5EF4-FFF2-40B4-BE49-F238E27FC236}">
                  <a16:creationId xmlns:a16="http://schemas.microsoft.com/office/drawing/2014/main" id="{C2736955-E345-7229-9A80-D401077142A2}"/>
                </a:ext>
              </a:extLst>
            </p:cNvPr>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2;p2">
              <a:extLst>
                <a:ext uri="{FF2B5EF4-FFF2-40B4-BE49-F238E27FC236}">
                  <a16:creationId xmlns:a16="http://schemas.microsoft.com/office/drawing/2014/main" id="{4D759AB1-7FF3-28FF-FF11-018F0B3FBF42}"/>
                </a:ext>
              </a:extLst>
            </p:cNvPr>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3;p2">
              <a:extLst>
                <a:ext uri="{FF2B5EF4-FFF2-40B4-BE49-F238E27FC236}">
                  <a16:creationId xmlns:a16="http://schemas.microsoft.com/office/drawing/2014/main" id="{0BCB45AB-E6A2-A230-18D6-CDBCDA9FE4BD}"/>
                </a:ext>
              </a:extLst>
            </p:cNvPr>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4;p2">
              <a:extLst>
                <a:ext uri="{FF2B5EF4-FFF2-40B4-BE49-F238E27FC236}">
                  <a16:creationId xmlns:a16="http://schemas.microsoft.com/office/drawing/2014/main" id="{8D8D1AEB-50BD-0171-1F15-BF0B0AF0FA14}"/>
                </a:ext>
              </a:extLst>
            </p:cNvPr>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5;p2">
              <a:extLst>
                <a:ext uri="{FF2B5EF4-FFF2-40B4-BE49-F238E27FC236}">
                  <a16:creationId xmlns:a16="http://schemas.microsoft.com/office/drawing/2014/main" id="{ECF6E232-15FE-AC6C-FD90-D923180B00C9}"/>
                </a:ext>
              </a:extLst>
            </p:cNvPr>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6;p2">
              <a:extLst>
                <a:ext uri="{FF2B5EF4-FFF2-40B4-BE49-F238E27FC236}">
                  <a16:creationId xmlns:a16="http://schemas.microsoft.com/office/drawing/2014/main" id="{2B1A4ACF-006F-3E49-7699-45E9F2D433C0}"/>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7;p2">
              <a:extLst>
                <a:ext uri="{FF2B5EF4-FFF2-40B4-BE49-F238E27FC236}">
                  <a16:creationId xmlns:a16="http://schemas.microsoft.com/office/drawing/2014/main" id="{7C29E3E0-0EBA-1DFA-C6C1-9519F2D1B0DB}"/>
                </a:ext>
              </a:extLst>
            </p:cNvPr>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8;p2">
              <a:extLst>
                <a:ext uri="{FF2B5EF4-FFF2-40B4-BE49-F238E27FC236}">
                  <a16:creationId xmlns:a16="http://schemas.microsoft.com/office/drawing/2014/main" id="{E5541408-DF02-0E3B-53AB-779F1FA7C982}"/>
                </a:ext>
              </a:extLst>
            </p:cNvPr>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9;p2">
              <a:extLst>
                <a:ext uri="{FF2B5EF4-FFF2-40B4-BE49-F238E27FC236}">
                  <a16:creationId xmlns:a16="http://schemas.microsoft.com/office/drawing/2014/main" id="{4546FD53-5B72-E823-4CFE-84163750773F}"/>
                </a:ext>
              </a:extLst>
            </p:cNvPr>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40;p2">
              <a:extLst>
                <a:ext uri="{FF2B5EF4-FFF2-40B4-BE49-F238E27FC236}">
                  <a16:creationId xmlns:a16="http://schemas.microsoft.com/office/drawing/2014/main" id="{DC893E63-E57C-5217-877A-113A897C3D39}"/>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220;p6">
            <a:extLst>
              <a:ext uri="{FF2B5EF4-FFF2-40B4-BE49-F238E27FC236}">
                <a16:creationId xmlns:a16="http://schemas.microsoft.com/office/drawing/2014/main" id="{67EDCEA1-5779-2DAC-F7B6-FD76BD5EC51D}"/>
              </a:ext>
            </a:extLst>
          </p:cNvPr>
          <p:cNvGrpSpPr/>
          <p:nvPr/>
        </p:nvGrpSpPr>
        <p:grpSpPr>
          <a:xfrm>
            <a:off x="2935286" y="4121244"/>
            <a:ext cx="1236639" cy="1428477"/>
            <a:chOff x="1355450" y="6926433"/>
            <a:chExt cx="1705100" cy="1672524"/>
          </a:xfrm>
        </p:grpSpPr>
        <p:sp>
          <p:nvSpPr>
            <p:cNvPr id="40" name="Google Shape;221;p6">
              <a:extLst>
                <a:ext uri="{FF2B5EF4-FFF2-40B4-BE49-F238E27FC236}">
                  <a16:creationId xmlns:a16="http://schemas.microsoft.com/office/drawing/2014/main" id="{4394E0CF-A30E-84F5-04FF-DA14A9965E58}"/>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1" name="Google Shape;222;p6">
              <a:extLst>
                <a:ext uri="{FF2B5EF4-FFF2-40B4-BE49-F238E27FC236}">
                  <a16:creationId xmlns:a16="http://schemas.microsoft.com/office/drawing/2014/main" id="{F0FDE124-09B9-AB39-1685-6A986D0E9829}"/>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2" name="Google Shape;223;p6">
              <a:extLst>
                <a:ext uri="{FF2B5EF4-FFF2-40B4-BE49-F238E27FC236}">
                  <a16:creationId xmlns:a16="http://schemas.microsoft.com/office/drawing/2014/main" id="{72FAC531-D08F-A69F-1117-F4B7C7AB3164}"/>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3" name="Google Shape;224;p6">
              <a:extLst>
                <a:ext uri="{FF2B5EF4-FFF2-40B4-BE49-F238E27FC236}">
                  <a16:creationId xmlns:a16="http://schemas.microsoft.com/office/drawing/2014/main" id="{137040E5-44B9-3E80-9772-7796E066F206}"/>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4" name="Google Shape;225;p6">
              <a:extLst>
                <a:ext uri="{FF2B5EF4-FFF2-40B4-BE49-F238E27FC236}">
                  <a16:creationId xmlns:a16="http://schemas.microsoft.com/office/drawing/2014/main" id="{5ABCFE67-7E23-52FA-E993-C8D75EB7ADE8}"/>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5" name="Google Shape;226;p6">
              <a:extLst>
                <a:ext uri="{FF2B5EF4-FFF2-40B4-BE49-F238E27FC236}">
                  <a16:creationId xmlns:a16="http://schemas.microsoft.com/office/drawing/2014/main" id="{084B7F69-C0B2-85B2-19B9-A4913D0B7E7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spTree>
    <p:extLst>
      <p:ext uri="{BB962C8B-B14F-4D97-AF65-F5344CB8AC3E}">
        <p14:creationId xmlns:p14="http://schemas.microsoft.com/office/powerpoint/2010/main" val="10132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1. Đọc</a:t>
            </a:r>
            <a:endParaRPr sz="4400" b="1" dirty="0">
              <a:latin typeface="+mj-lt"/>
            </a:endParaRPr>
          </a:p>
        </p:txBody>
      </p:sp>
      <p:pic>
        <p:nvPicPr>
          <p:cNvPr id="10" name="图片 1">
            <a:extLst>
              <a:ext uri="{FF2B5EF4-FFF2-40B4-BE49-F238E27FC236}">
                <a16:creationId xmlns:a16="http://schemas.microsoft.com/office/drawing/2014/main" id="{41D47ADE-9029-2FB1-11D2-3169EE5D6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255" y="2970697"/>
            <a:ext cx="3720540" cy="4275075"/>
          </a:xfrm>
          <a:prstGeom prst="rect">
            <a:avLst/>
          </a:prstGeom>
        </p:spPr>
      </p:pic>
      <p:pic>
        <p:nvPicPr>
          <p:cNvPr id="11" name="图片 5">
            <a:extLst>
              <a:ext uri="{FF2B5EF4-FFF2-40B4-BE49-F238E27FC236}">
                <a16:creationId xmlns:a16="http://schemas.microsoft.com/office/drawing/2014/main" id="{B531EC96-1985-CEC3-5B14-8802D23141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252347" y="1019603"/>
            <a:ext cx="1700725" cy="2830579"/>
          </a:xfrm>
          <a:prstGeom prst="rect">
            <a:avLst/>
          </a:prstGeom>
        </p:spPr>
      </p:pic>
      <p:grpSp>
        <p:nvGrpSpPr>
          <p:cNvPr id="12" name="组合 9">
            <a:extLst>
              <a:ext uri="{FF2B5EF4-FFF2-40B4-BE49-F238E27FC236}">
                <a16:creationId xmlns:a16="http://schemas.microsoft.com/office/drawing/2014/main" id="{E8F9D67F-1F1C-0801-61A1-E526F7C0F04D}"/>
              </a:ext>
            </a:extLst>
          </p:cNvPr>
          <p:cNvGrpSpPr/>
          <p:nvPr/>
        </p:nvGrpSpPr>
        <p:grpSpPr>
          <a:xfrm>
            <a:off x="4187586" y="1360479"/>
            <a:ext cx="6038679" cy="4716029"/>
            <a:chOff x="1727690" y="3748391"/>
            <a:chExt cx="3059592" cy="2355562"/>
          </a:xfrm>
        </p:grpSpPr>
        <p:sp>
          <p:nvSpPr>
            <p:cNvPr id="13" name="十角星 5">
              <a:extLst>
                <a:ext uri="{FF2B5EF4-FFF2-40B4-BE49-F238E27FC236}">
                  <a16:creationId xmlns:a16="http://schemas.microsoft.com/office/drawing/2014/main" id="{9D2CAD03-4404-9226-99BB-0ECA0B679A77}"/>
                </a:ext>
              </a:extLst>
            </p:cNvPr>
            <p:cNvSpPr/>
            <p:nvPr/>
          </p:nvSpPr>
          <p:spPr>
            <a:xfrm rot="20096755">
              <a:off x="2027318" y="3927178"/>
              <a:ext cx="2545855" cy="2051036"/>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cs typeface="+mn-ea"/>
                <a:sym typeface="+mn-lt"/>
              </a:endParaRPr>
            </a:p>
          </p:txBody>
        </p:sp>
        <p:grpSp>
          <p:nvGrpSpPr>
            <p:cNvPr id="14" name="组合 11">
              <a:extLst>
                <a:ext uri="{FF2B5EF4-FFF2-40B4-BE49-F238E27FC236}">
                  <a16:creationId xmlns:a16="http://schemas.microsoft.com/office/drawing/2014/main" id="{6377D0A6-D49B-3BFE-7B7A-A5B2F8EC792C}"/>
                </a:ext>
              </a:extLst>
            </p:cNvPr>
            <p:cNvGrpSpPr/>
            <p:nvPr/>
          </p:nvGrpSpPr>
          <p:grpSpPr>
            <a:xfrm>
              <a:off x="1727690" y="3748391"/>
              <a:ext cx="3059592" cy="2355562"/>
              <a:chOff x="1727690" y="3748391"/>
              <a:chExt cx="3059592" cy="2355562"/>
            </a:xfrm>
          </p:grpSpPr>
          <p:pic>
            <p:nvPicPr>
              <p:cNvPr id="15" name="图片 12">
                <a:extLst>
                  <a:ext uri="{FF2B5EF4-FFF2-40B4-BE49-F238E27FC236}">
                    <a16:creationId xmlns:a16="http://schemas.microsoft.com/office/drawing/2014/main" id="{C65EDB51-5A6C-68A4-B8D7-19589C691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27690" y="3748391"/>
                <a:ext cx="3059592" cy="2355562"/>
              </a:xfrm>
              <a:prstGeom prst="rect">
                <a:avLst/>
              </a:prstGeom>
            </p:spPr>
          </p:pic>
          <p:sp>
            <p:nvSpPr>
              <p:cNvPr id="16" name="文本框 14">
                <a:extLst>
                  <a:ext uri="{FF2B5EF4-FFF2-40B4-BE49-F238E27FC236}">
                    <a16:creationId xmlns:a16="http://schemas.microsoft.com/office/drawing/2014/main" id="{C456C74B-AE1A-471B-0710-69E46E9AB9F6}"/>
                  </a:ext>
                </a:extLst>
              </p:cNvPr>
              <p:cNvSpPr txBox="1"/>
              <p:nvPr/>
            </p:nvSpPr>
            <p:spPr>
              <a:xfrm rot="21287494">
                <a:off x="2199051" y="4280513"/>
                <a:ext cx="2108957" cy="1291317"/>
              </a:xfrm>
              <a:prstGeom prst="rect">
                <a:avLst/>
              </a:prstGeom>
              <a:noFill/>
            </p:spPr>
            <p:txBody>
              <a:bodyPr wrap="square" rtlCol="0">
                <a:spAutoFit/>
              </a:bodyPr>
              <a:lstStyle/>
              <a:p>
                <a:pPr algn="ctr" defTabSz="1219170">
                  <a:buClr>
                    <a:srgbClr val="000000"/>
                  </a:buClr>
                </a:pPr>
                <a:r>
                  <a:rPr lang="vi-VN" sz="5400" dirty="0">
                    <a:effectLst/>
                    <a:latin typeface="Times New Roman" panose="02020603050405020304" pitchFamily="18" charset="0"/>
                    <a:ea typeface="Calibri" panose="020F0502020204030204" pitchFamily="34" charset="0"/>
                  </a:rPr>
                  <a:t>Hs đọc phù hợp với tốc độ đọc</a:t>
                </a:r>
                <a:endParaRPr lang="zh-CN" altLang="en-US" sz="8800" b="1" kern="0" dirty="0">
                  <a:solidFill>
                    <a:srgbClr val="222207">
                      <a:lumMod val="75000"/>
                      <a:lumOff val="25000"/>
                    </a:srgbClr>
                  </a:solidFill>
                  <a:latin typeface="Arial"/>
                  <a:cs typeface="+mn-ea"/>
                  <a:sym typeface="+mn-lt"/>
                </a:endParaRPr>
              </a:p>
            </p:txBody>
          </p:sp>
        </p:grpSp>
      </p:grpSp>
    </p:spTree>
    <p:extLst>
      <p:ext uri="{BB962C8B-B14F-4D97-AF65-F5344CB8AC3E}">
        <p14:creationId xmlns:p14="http://schemas.microsoft.com/office/powerpoint/2010/main" val="36663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ppt_w</p:attrName>
                                        </p:attrNameLst>
                                      </p:cBhvr>
                                      <p:tavLst>
                                        <p:tav tm="0" fmla="#ppt_w*sin(2.5*pi*$)">
                                          <p:val>
                                            <p:fltVal val="0"/>
                                          </p:val>
                                        </p:tav>
                                        <p:tav tm="100000">
                                          <p:val>
                                            <p:fltVal val="1"/>
                                          </p:val>
                                        </p:tav>
                                      </p:tavLst>
                                    </p:anim>
                                    <p:anim calcmode="lin" valueType="num">
                                      <p:cBhvr>
                                        <p:cTn id="15" dur="20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3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1. Đọc</a:t>
            </a:r>
            <a:endParaRPr sz="4400" b="1" dirty="0">
              <a:latin typeface="+mj-lt"/>
            </a:endParaRPr>
          </a:p>
        </p:txBody>
      </p:sp>
      <p:cxnSp>
        <p:nvCxnSpPr>
          <p:cNvPr id="2" name="Google Shape;1296;p32">
            <a:extLst>
              <a:ext uri="{FF2B5EF4-FFF2-40B4-BE49-F238E27FC236}">
                <a16:creationId xmlns:a16="http://schemas.microsoft.com/office/drawing/2014/main" id="{04F5768B-F0F8-BCBF-C7AA-B28D7596A975}"/>
              </a:ext>
            </a:extLst>
          </p:cNvPr>
          <p:cNvCxnSpPr>
            <a:cxnSpLocks/>
            <a:stCxn id="34" idx="3"/>
          </p:cNvCxnSpPr>
          <p:nvPr/>
        </p:nvCxnSpPr>
        <p:spPr>
          <a:xfrm>
            <a:off x="7899634" y="1652811"/>
            <a:ext cx="1584153" cy="1421764"/>
          </a:xfrm>
          <a:prstGeom prst="curvedConnector2">
            <a:avLst/>
          </a:prstGeom>
          <a:noFill/>
          <a:ln w="28575" cap="flat" cmpd="sng">
            <a:solidFill>
              <a:srgbClr val="EAC044"/>
            </a:solidFill>
            <a:prstDash val="solid"/>
            <a:round/>
            <a:headEnd type="none" w="med" len="med"/>
            <a:tailEnd type="none" w="med" len="med"/>
          </a:ln>
        </p:spPr>
      </p:cxnSp>
      <p:cxnSp>
        <p:nvCxnSpPr>
          <p:cNvPr id="3" name="Google Shape;1299;p32">
            <a:extLst>
              <a:ext uri="{FF2B5EF4-FFF2-40B4-BE49-F238E27FC236}">
                <a16:creationId xmlns:a16="http://schemas.microsoft.com/office/drawing/2014/main" id="{7DF6D032-DA98-47AA-805A-9052F21EEDEB}"/>
              </a:ext>
            </a:extLst>
          </p:cNvPr>
          <p:cNvCxnSpPr>
            <a:cxnSpLocks/>
            <a:endCxn id="34" idx="1"/>
          </p:cNvCxnSpPr>
          <p:nvPr/>
        </p:nvCxnSpPr>
        <p:spPr>
          <a:xfrm rot="5400000" flipH="1" flipV="1">
            <a:off x="2886920" y="1272099"/>
            <a:ext cx="1390837" cy="2152261"/>
          </a:xfrm>
          <a:prstGeom prst="curvedConnector2">
            <a:avLst/>
          </a:prstGeom>
          <a:noFill/>
          <a:ln w="28575" cap="flat" cmpd="sng">
            <a:solidFill>
              <a:srgbClr val="D184B7"/>
            </a:solidFill>
            <a:prstDash val="solid"/>
            <a:round/>
            <a:headEnd type="none" w="med" len="med"/>
            <a:tailEnd type="none" w="med" len="med"/>
          </a:ln>
        </p:spPr>
      </p:cxnSp>
      <p:sp>
        <p:nvSpPr>
          <p:cNvPr id="4" name="Google Shape;1302;p32">
            <a:extLst>
              <a:ext uri="{FF2B5EF4-FFF2-40B4-BE49-F238E27FC236}">
                <a16:creationId xmlns:a16="http://schemas.microsoft.com/office/drawing/2014/main" id="{DD31C472-AE17-3FD3-7EE1-F7CE7797B81F}"/>
              </a:ext>
            </a:extLst>
          </p:cNvPr>
          <p:cNvSpPr/>
          <p:nvPr/>
        </p:nvSpPr>
        <p:spPr>
          <a:xfrm>
            <a:off x="630535" y="2787946"/>
            <a:ext cx="3751351" cy="30367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4F4F4"/>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6" name="Google Shape;1303;p32">
            <a:extLst>
              <a:ext uri="{FF2B5EF4-FFF2-40B4-BE49-F238E27FC236}">
                <a16:creationId xmlns:a16="http://schemas.microsoft.com/office/drawing/2014/main" id="{40924E5D-A12C-D2E6-7ACA-AB613A627619}"/>
              </a:ext>
            </a:extLst>
          </p:cNvPr>
          <p:cNvSpPr txBox="1"/>
          <p:nvPr/>
        </p:nvSpPr>
        <p:spPr>
          <a:xfrm>
            <a:off x="874453" y="3247942"/>
            <a:ext cx="3259059" cy="788548"/>
          </a:xfrm>
          <a:prstGeom prst="rect">
            <a:avLst/>
          </a:prstGeom>
          <a:noFill/>
          <a:ln>
            <a:noFill/>
          </a:ln>
        </p:spPr>
        <p:txBody>
          <a:bodyPr spcFirstLastPara="1" wrap="square" lIns="121900" tIns="121900" rIns="121900" bIns="121900" anchor="t" anchorCtr="0">
            <a:noAutofit/>
          </a:bodyPr>
          <a:lstStyle/>
          <a:p>
            <a:pPr algn="ctr"/>
            <a:r>
              <a:rPr lang="vi-VN" sz="3600" dirty="0">
                <a:latin typeface="Ti'mes New Roman"/>
              </a:rPr>
              <a:t>Trang kim: phủ lên bề mặt vật nào đó một lớp kim loại mỏng</a:t>
            </a:r>
            <a:endParaRPr lang="en-SG" sz="3600" dirty="0">
              <a:latin typeface="Ti'mes New Roman"/>
            </a:endParaRPr>
          </a:p>
        </p:txBody>
      </p:sp>
      <p:sp>
        <p:nvSpPr>
          <p:cNvPr id="7" name="Google Shape;1305;p32">
            <a:extLst>
              <a:ext uri="{FF2B5EF4-FFF2-40B4-BE49-F238E27FC236}">
                <a16:creationId xmlns:a16="http://schemas.microsoft.com/office/drawing/2014/main" id="{9AD5889A-64E2-9222-B150-8E1BA5650814}"/>
              </a:ext>
            </a:extLst>
          </p:cNvPr>
          <p:cNvSpPr/>
          <p:nvPr/>
        </p:nvSpPr>
        <p:spPr>
          <a:xfrm>
            <a:off x="7480092" y="2820782"/>
            <a:ext cx="4379029" cy="3105128"/>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4F4F4"/>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 name="Google Shape;1306;p32">
            <a:extLst>
              <a:ext uri="{FF2B5EF4-FFF2-40B4-BE49-F238E27FC236}">
                <a16:creationId xmlns:a16="http://schemas.microsoft.com/office/drawing/2014/main" id="{14150A00-97DF-C36E-58A5-C8133F54EB7A}"/>
              </a:ext>
            </a:extLst>
          </p:cNvPr>
          <p:cNvSpPr txBox="1"/>
          <p:nvPr/>
        </p:nvSpPr>
        <p:spPr>
          <a:xfrm>
            <a:off x="7546722" y="3647669"/>
            <a:ext cx="4198332" cy="646400"/>
          </a:xfrm>
          <a:prstGeom prst="rect">
            <a:avLst/>
          </a:prstGeom>
          <a:noFill/>
          <a:ln>
            <a:noFill/>
          </a:ln>
        </p:spPr>
        <p:txBody>
          <a:bodyPr spcFirstLastPara="1" wrap="square" lIns="121900" tIns="121900" rIns="121900" bIns="121900" anchor="t" anchorCtr="0">
            <a:noAutofit/>
          </a:bodyPr>
          <a:lstStyle/>
          <a:p>
            <a:pPr algn="ctr"/>
            <a:r>
              <a:rPr lang="vi-VN" sz="3600" dirty="0">
                <a:latin typeface="Ti'mes New Roman"/>
              </a:rPr>
              <a:t>Hắc hỏa: ngọn lửa màu đen</a:t>
            </a:r>
            <a:endParaRPr lang="en-SG" sz="3600" dirty="0">
              <a:latin typeface="Ti'mes New Roman"/>
            </a:endParaRPr>
          </a:p>
        </p:txBody>
      </p:sp>
      <p:grpSp>
        <p:nvGrpSpPr>
          <p:cNvPr id="9" name="Google Shape;1308;p32">
            <a:extLst>
              <a:ext uri="{FF2B5EF4-FFF2-40B4-BE49-F238E27FC236}">
                <a16:creationId xmlns:a16="http://schemas.microsoft.com/office/drawing/2014/main" id="{E9F6E85D-1322-1ACC-D72F-959DC545D339}"/>
              </a:ext>
            </a:extLst>
          </p:cNvPr>
          <p:cNvGrpSpPr/>
          <p:nvPr/>
        </p:nvGrpSpPr>
        <p:grpSpPr>
          <a:xfrm>
            <a:off x="2255355" y="1901743"/>
            <a:ext cx="1291961" cy="1291843"/>
            <a:chOff x="1782013" y="2175348"/>
            <a:chExt cx="968971" cy="968882"/>
          </a:xfrm>
        </p:grpSpPr>
        <p:sp>
          <p:nvSpPr>
            <p:cNvPr id="10" name="Google Shape;1309;p32">
              <a:extLst>
                <a:ext uri="{FF2B5EF4-FFF2-40B4-BE49-F238E27FC236}">
                  <a16:creationId xmlns:a16="http://schemas.microsoft.com/office/drawing/2014/main" id="{4A366A3D-80DF-A36F-04F6-92DE2ADA9CE4}"/>
                </a:ext>
              </a:extLst>
            </p:cNvPr>
            <p:cNvSpPr/>
            <p:nvPr/>
          </p:nvSpPr>
          <p:spPr>
            <a:xfrm>
              <a:off x="1782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grpSp>
          <p:nvGrpSpPr>
            <p:cNvPr id="11" name="Google Shape;1310;p32">
              <a:extLst>
                <a:ext uri="{FF2B5EF4-FFF2-40B4-BE49-F238E27FC236}">
                  <a16:creationId xmlns:a16="http://schemas.microsoft.com/office/drawing/2014/main" id="{87EECCAA-0111-9DE2-D770-82C575B60DA6}"/>
                </a:ext>
              </a:extLst>
            </p:cNvPr>
            <p:cNvGrpSpPr/>
            <p:nvPr/>
          </p:nvGrpSpPr>
          <p:grpSpPr>
            <a:xfrm>
              <a:off x="1926843" y="2412396"/>
              <a:ext cx="679325" cy="494788"/>
              <a:chOff x="1926843" y="2572258"/>
              <a:chExt cx="679325" cy="494788"/>
            </a:xfrm>
          </p:grpSpPr>
          <p:grpSp>
            <p:nvGrpSpPr>
              <p:cNvPr id="12" name="Google Shape;1311;p32">
                <a:extLst>
                  <a:ext uri="{FF2B5EF4-FFF2-40B4-BE49-F238E27FC236}">
                    <a16:creationId xmlns:a16="http://schemas.microsoft.com/office/drawing/2014/main" id="{6F6793AC-EB2A-0786-8210-32C09791C422}"/>
                  </a:ext>
                </a:extLst>
              </p:cNvPr>
              <p:cNvGrpSpPr/>
              <p:nvPr/>
            </p:nvGrpSpPr>
            <p:grpSpPr>
              <a:xfrm>
                <a:off x="1926843" y="2668511"/>
                <a:ext cx="429427" cy="398535"/>
                <a:chOff x="7495193" y="1629515"/>
                <a:chExt cx="429427" cy="398535"/>
              </a:xfrm>
            </p:grpSpPr>
            <p:sp>
              <p:nvSpPr>
                <p:cNvPr id="16" name="Google Shape;1312;p32">
                  <a:extLst>
                    <a:ext uri="{FF2B5EF4-FFF2-40B4-BE49-F238E27FC236}">
                      <a16:creationId xmlns:a16="http://schemas.microsoft.com/office/drawing/2014/main" id="{F1C8864C-219E-EE5F-2433-EFB7C3C7FEBC}"/>
                    </a:ext>
                  </a:extLst>
                </p:cNvPr>
                <p:cNvSpPr/>
                <p:nvPr/>
              </p:nvSpPr>
              <p:spPr>
                <a:xfrm rot="552268">
                  <a:off x="7501667" y="1884540"/>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17" name="Google Shape;1313;p32">
                  <a:extLst>
                    <a:ext uri="{FF2B5EF4-FFF2-40B4-BE49-F238E27FC236}">
                      <a16:creationId xmlns:a16="http://schemas.microsoft.com/office/drawing/2014/main" id="{4604B8D5-4D56-19DF-80E9-E2B8C85853B8}"/>
                    </a:ext>
                  </a:extLst>
                </p:cNvPr>
                <p:cNvSpPr/>
                <p:nvPr/>
              </p:nvSpPr>
              <p:spPr>
                <a:xfrm rot="552268">
                  <a:off x="7741969" y="1928885"/>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18" name="Google Shape;1314;p32">
                  <a:extLst>
                    <a:ext uri="{FF2B5EF4-FFF2-40B4-BE49-F238E27FC236}">
                      <a16:creationId xmlns:a16="http://schemas.microsoft.com/office/drawing/2014/main" id="{06659B87-27B9-4389-BC63-9B10A0AEC412}"/>
                    </a:ext>
                  </a:extLst>
                </p:cNvPr>
                <p:cNvCxnSpPr/>
                <p:nvPr/>
              </p:nvCxnSpPr>
              <p:spPr>
                <a:xfrm rot="-10247732" flipH="1">
                  <a:off x="7626619" y="1628702"/>
                  <a:ext cx="14663" cy="308403"/>
                </a:xfrm>
                <a:prstGeom prst="straightConnector1">
                  <a:avLst/>
                </a:prstGeom>
                <a:noFill/>
                <a:ln w="38100" cap="flat" cmpd="sng">
                  <a:solidFill>
                    <a:srgbClr val="D184B7"/>
                  </a:solidFill>
                  <a:prstDash val="solid"/>
                  <a:round/>
                  <a:headEnd type="none" w="med" len="med"/>
                  <a:tailEnd type="none" w="med" len="med"/>
                </a:ln>
              </p:spPr>
            </p:cxnSp>
            <p:cxnSp>
              <p:nvCxnSpPr>
                <p:cNvPr id="19" name="Google Shape;1315;p32">
                  <a:extLst>
                    <a:ext uri="{FF2B5EF4-FFF2-40B4-BE49-F238E27FC236}">
                      <a16:creationId xmlns:a16="http://schemas.microsoft.com/office/drawing/2014/main" id="{A360AE6C-995A-B61E-BF94-CB8555159BD5}"/>
                    </a:ext>
                  </a:extLst>
                </p:cNvPr>
                <p:cNvCxnSpPr/>
                <p:nvPr/>
              </p:nvCxnSpPr>
              <p:spPr>
                <a:xfrm rot="-10247732" flipH="1">
                  <a:off x="7865638" y="1669082"/>
                  <a:ext cx="23216" cy="322088"/>
                </a:xfrm>
                <a:prstGeom prst="straightConnector1">
                  <a:avLst/>
                </a:prstGeom>
                <a:noFill/>
                <a:ln w="38100" cap="flat" cmpd="sng">
                  <a:solidFill>
                    <a:srgbClr val="D184B7"/>
                  </a:solidFill>
                  <a:prstDash val="solid"/>
                  <a:round/>
                  <a:headEnd type="none" w="med" len="med"/>
                  <a:tailEnd type="none" w="med" len="med"/>
                </a:ln>
              </p:spPr>
            </p:cxnSp>
            <p:cxnSp>
              <p:nvCxnSpPr>
                <p:cNvPr id="20" name="Google Shape;1316;p32">
                  <a:extLst>
                    <a:ext uri="{FF2B5EF4-FFF2-40B4-BE49-F238E27FC236}">
                      <a16:creationId xmlns:a16="http://schemas.microsoft.com/office/drawing/2014/main" id="{B3DB9F9E-43FC-6E57-E7C4-B46F2507B005}"/>
                    </a:ext>
                  </a:extLst>
                </p:cNvPr>
                <p:cNvCxnSpPr/>
                <p:nvPr/>
              </p:nvCxnSpPr>
              <p:spPr>
                <a:xfrm rot="-10247732">
                  <a:off x="7647520" y="1661244"/>
                  <a:ext cx="278345" cy="6843"/>
                </a:xfrm>
                <a:prstGeom prst="straightConnector1">
                  <a:avLst/>
                </a:prstGeom>
                <a:noFill/>
                <a:ln w="38100" cap="flat" cmpd="sng">
                  <a:solidFill>
                    <a:srgbClr val="D184B7"/>
                  </a:solidFill>
                  <a:prstDash val="solid"/>
                  <a:round/>
                  <a:headEnd type="none" w="med" len="med"/>
                  <a:tailEnd type="none" w="med" len="med"/>
                </a:ln>
              </p:spPr>
            </p:cxnSp>
          </p:grpSp>
          <p:grpSp>
            <p:nvGrpSpPr>
              <p:cNvPr id="13" name="Google Shape;1317;p32">
                <a:extLst>
                  <a:ext uri="{FF2B5EF4-FFF2-40B4-BE49-F238E27FC236}">
                    <a16:creationId xmlns:a16="http://schemas.microsoft.com/office/drawing/2014/main" id="{086718AE-454A-B51B-7EBF-9069C2F0E694}"/>
                  </a:ext>
                </a:extLst>
              </p:cNvPr>
              <p:cNvGrpSpPr/>
              <p:nvPr/>
            </p:nvGrpSpPr>
            <p:grpSpPr>
              <a:xfrm>
                <a:off x="2465298" y="2572258"/>
                <a:ext cx="140871" cy="377158"/>
                <a:chOff x="8054535" y="2325846"/>
                <a:chExt cx="140871" cy="377158"/>
              </a:xfrm>
            </p:grpSpPr>
            <p:sp>
              <p:nvSpPr>
                <p:cNvPr id="14" name="Google Shape;1318;p32">
                  <a:extLst>
                    <a:ext uri="{FF2B5EF4-FFF2-40B4-BE49-F238E27FC236}">
                      <a16:creationId xmlns:a16="http://schemas.microsoft.com/office/drawing/2014/main" id="{04CA89C4-06BE-67FC-E940-65564E0C5B3C}"/>
                    </a:ext>
                  </a:extLst>
                </p:cNvPr>
                <p:cNvSpPr/>
                <p:nvPr/>
              </p:nvSpPr>
              <p:spPr>
                <a:xfrm rot="-1112321">
                  <a:off x="8065951" y="2595523"/>
                  <a:ext cx="118038"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38965D"/>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15" name="Google Shape;1319;p32">
                  <a:extLst>
                    <a:ext uri="{FF2B5EF4-FFF2-40B4-BE49-F238E27FC236}">
                      <a16:creationId xmlns:a16="http://schemas.microsoft.com/office/drawing/2014/main" id="{26ADB090-0D40-CC67-0E35-66444AE80709}"/>
                    </a:ext>
                  </a:extLst>
                </p:cNvPr>
                <p:cNvCxnSpPr/>
                <p:nvPr/>
              </p:nvCxnSpPr>
              <p:spPr>
                <a:xfrm rot="9687679" flipH="1">
                  <a:off x="8114454" y="2320131"/>
                  <a:ext cx="14776" cy="310792"/>
                </a:xfrm>
                <a:prstGeom prst="straightConnector1">
                  <a:avLst/>
                </a:prstGeom>
                <a:noFill/>
                <a:ln w="38100" cap="flat" cmpd="sng">
                  <a:solidFill>
                    <a:srgbClr val="38965D"/>
                  </a:solidFill>
                  <a:prstDash val="solid"/>
                  <a:round/>
                  <a:headEnd type="none" w="med" len="med"/>
                  <a:tailEnd type="none" w="med" len="med"/>
                </a:ln>
              </p:spPr>
            </p:cxnSp>
          </p:grpSp>
        </p:grpSp>
      </p:grpSp>
      <p:grpSp>
        <p:nvGrpSpPr>
          <p:cNvPr id="21" name="Google Shape;1320;p32">
            <a:extLst>
              <a:ext uri="{FF2B5EF4-FFF2-40B4-BE49-F238E27FC236}">
                <a16:creationId xmlns:a16="http://schemas.microsoft.com/office/drawing/2014/main" id="{9B4FE929-3DC0-BB6A-4F08-49EF1A31F6F8}"/>
              </a:ext>
            </a:extLst>
          </p:cNvPr>
          <p:cNvGrpSpPr/>
          <p:nvPr/>
        </p:nvGrpSpPr>
        <p:grpSpPr>
          <a:xfrm>
            <a:off x="8738522" y="1901743"/>
            <a:ext cx="1291961" cy="1291843"/>
            <a:chOff x="6393013" y="2175348"/>
            <a:chExt cx="968971" cy="968882"/>
          </a:xfrm>
        </p:grpSpPr>
        <p:sp>
          <p:nvSpPr>
            <p:cNvPr id="22" name="Google Shape;1321;p32">
              <a:extLst>
                <a:ext uri="{FF2B5EF4-FFF2-40B4-BE49-F238E27FC236}">
                  <a16:creationId xmlns:a16="http://schemas.microsoft.com/office/drawing/2014/main" id="{14083466-5B64-4D2E-0F90-73F66E2A0862}"/>
                </a:ext>
              </a:extLst>
            </p:cNvPr>
            <p:cNvSpPr/>
            <p:nvPr/>
          </p:nvSpPr>
          <p:spPr>
            <a:xfrm>
              <a:off x="6393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grpSp>
          <p:nvGrpSpPr>
            <p:cNvPr id="23" name="Google Shape;1322;p32">
              <a:extLst>
                <a:ext uri="{FF2B5EF4-FFF2-40B4-BE49-F238E27FC236}">
                  <a16:creationId xmlns:a16="http://schemas.microsoft.com/office/drawing/2014/main" id="{CBE426A8-2E70-8B9F-6B44-8BF66A35B8C4}"/>
                </a:ext>
              </a:extLst>
            </p:cNvPr>
            <p:cNvGrpSpPr/>
            <p:nvPr/>
          </p:nvGrpSpPr>
          <p:grpSpPr>
            <a:xfrm rot="1094357">
              <a:off x="6620082" y="2375367"/>
              <a:ext cx="140879" cy="377212"/>
              <a:chOff x="8054535" y="2325808"/>
              <a:chExt cx="140873" cy="377195"/>
            </a:xfrm>
          </p:grpSpPr>
          <p:sp>
            <p:nvSpPr>
              <p:cNvPr id="32" name="Google Shape;1323;p32">
                <a:extLst>
                  <a:ext uri="{FF2B5EF4-FFF2-40B4-BE49-F238E27FC236}">
                    <a16:creationId xmlns:a16="http://schemas.microsoft.com/office/drawing/2014/main" id="{7978F0C0-B5D2-982F-BAAA-FD3DEBF56029}"/>
                  </a:ext>
                </a:extLst>
              </p:cNvPr>
              <p:cNvSpPr/>
              <p:nvPr/>
            </p:nvSpPr>
            <p:spPr>
              <a:xfrm rot="-1112432">
                <a:off x="8065951" y="2595521"/>
                <a:ext cx="118042"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98D0C3"/>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33" name="Google Shape;1324;p32">
                <a:extLst>
                  <a:ext uri="{FF2B5EF4-FFF2-40B4-BE49-F238E27FC236}">
                    <a16:creationId xmlns:a16="http://schemas.microsoft.com/office/drawing/2014/main" id="{5E3E9197-5905-8504-63F9-4118397E88CF}"/>
                  </a:ext>
                </a:extLst>
              </p:cNvPr>
              <p:cNvCxnSpPr/>
              <p:nvPr/>
            </p:nvCxnSpPr>
            <p:spPr>
              <a:xfrm rot="9672007" flipH="1">
                <a:off x="8114497" y="2320161"/>
                <a:ext cx="14895" cy="310694"/>
              </a:xfrm>
              <a:prstGeom prst="straightConnector1">
                <a:avLst/>
              </a:prstGeom>
              <a:noFill/>
              <a:ln w="38100" cap="flat" cmpd="sng">
                <a:solidFill>
                  <a:srgbClr val="98D0C3"/>
                </a:solidFill>
                <a:prstDash val="solid"/>
                <a:round/>
                <a:headEnd type="none" w="med" len="med"/>
                <a:tailEnd type="none" w="med" len="med"/>
              </a:ln>
            </p:spPr>
          </p:cxnSp>
        </p:grpSp>
        <p:grpSp>
          <p:nvGrpSpPr>
            <p:cNvPr id="24" name="Google Shape;1325;p32">
              <a:extLst>
                <a:ext uri="{FF2B5EF4-FFF2-40B4-BE49-F238E27FC236}">
                  <a16:creationId xmlns:a16="http://schemas.microsoft.com/office/drawing/2014/main" id="{CEEA84A0-9C76-2ADB-639A-7464F7BB5ADC}"/>
                </a:ext>
              </a:extLst>
            </p:cNvPr>
            <p:cNvGrpSpPr/>
            <p:nvPr/>
          </p:nvGrpSpPr>
          <p:grpSpPr>
            <a:xfrm>
              <a:off x="6816438" y="2521116"/>
              <a:ext cx="373862" cy="433716"/>
              <a:chOff x="6712100" y="1690104"/>
              <a:chExt cx="373862" cy="433716"/>
            </a:xfrm>
          </p:grpSpPr>
          <p:sp>
            <p:nvSpPr>
              <p:cNvPr id="25" name="Google Shape;1326;p32">
                <a:extLst>
                  <a:ext uri="{FF2B5EF4-FFF2-40B4-BE49-F238E27FC236}">
                    <a16:creationId xmlns:a16="http://schemas.microsoft.com/office/drawing/2014/main" id="{B5E88306-885E-0A00-92B2-111B49DFB855}"/>
                  </a:ext>
                </a:extLst>
              </p:cNvPr>
              <p:cNvSpPr/>
              <p:nvPr/>
            </p:nvSpPr>
            <p:spPr>
              <a:xfrm rot="-840172">
                <a:off x="6721296" y="2020610"/>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6" name="Google Shape;1327;p32">
                <a:extLst>
                  <a:ext uri="{FF2B5EF4-FFF2-40B4-BE49-F238E27FC236}">
                    <a16:creationId xmlns:a16="http://schemas.microsoft.com/office/drawing/2014/main" id="{3916DF5F-237F-A483-FACF-7CFC5F7C62EF}"/>
                  </a:ext>
                </a:extLst>
              </p:cNvPr>
              <p:cNvSpPr/>
              <p:nvPr/>
            </p:nvSpPr>
            <p:spPr>
              <a:xfrm rot="-840172">
                <a:off x="6959634" y="1966664"/>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a:noFill/>
              </a:ln>
            </p:spPr>
            <p:txBody>
              <a:bodyPr spcFirstLastPara="1" wrap="square" lIns="121900" tIns="121900" rIns="121900" bIns="121900" anchor="ctr" anchorCtr="0">
                <a:noAutofit/>
              </a:bodyPr>
              <a:lstStyle/>
              <a:p>
                <a:pPr defTabSz="1219140">
                  <a:defRPr/>
                </a:pPr>
                <a:endParaRPr sz="4267" b="1" kern="0">
                  <a:solidFill>
                    <a:sysClr val="windowText" lastClr="000000"/>
                  </a:solidFill>
                  <a:latin typeface="Times New Roman" panose="02020603050405020304" pitchFamily="18" charset="0"/>
                  <a:cs typeface="Times New Roman" panose="02020603050405020304" pitchFamily="18" charset="0"/>
                  <a:sym typeface="Arial"/>
                </a:endParaRPr>
              </a:p>
            </p:txBody>
          </p:sp>
          <p:cxnSp>
            <p:nvCxnSpPr>
              <p:cNvPr id="27" name="Google Shape;1328;p32">
                <a:extLst>
                  <a:ext uri="{FF2B5EF4-FFF2-40B4-BE49-F238E27FC236}">
                    <a16:creationId xmlns:a16="http://schemas.microsoft.com/office/drawing/2014/main" id="{D81E1310-85A8-AF11-07C0-27BF292B81E4}"/>
                  </a:ext>
                </a:extLst>
              </p:cNvPr>
              <p:cNvCxnSpPr/>
              <p:nvPr/>
            </p:nvCxnSpPr>
            <p:spPr>
              <a:xfrm rot="9975192" flipH="1">
                <a:off x="6782357" y="1747604"/>
                <a:ext cx="14599" cy="308458"/>
              </a:xfrm>
              <a:prstGeom prst="straightConnector1">
                <a:avLst/>
              </a:prstGeom>
              <a:noFill/>
              <a:ln w="38100" cap="flat" cmpd="sng">
                <a:solidFill>
                  <a:srgbClr val="EAC044"/>
                </a:solidFill>
                <a:prstDash val="solid"/>
                <a:round/>
                <a:headEnd type="none" w="med" len="med"/>
                <a:tailEnd type="none" w="med" len="med"/>
              </a:ln>
            </p:spPr>
          </p:cxnSp>
          <p:cxnSp>
            <p:nvCxnSpPr>
              <p:cNvPr id="30" name="Google Shape;1329;p32">
                <a:extLst>
                  <a:ext uri="{FF2B5EF4-FFF2-40B4-BE49-F238E27FC236}">
                    <a16:creationId xmlns:a16="http://schemas.microsoft.com/office/drawing/2014/main" id="{B4FF03AF-99DD-3263-F914-4A9C882CFA15}"/>
                  </a:ext>
                </a:extLst>
              </p:cNvPr>
              <p:cNvCxnSpPr/>
              <p:nvPr/>
            </p:nvCxnSpPr>
            <p:spPr>
              <a:xfrm rot="9945810" flipH="1">
                <a:off x="7020384" y="1688162"/>
                <a:ext cx="23083" cy="322169"/>
              </a:xfrm>
              <a:prstGeom prst="straightConnector1">
                <a:avLst/>
              </a:prstGeom>
              <a:noFill/>
              <a:ln w="38100" cap="flat" cmpd="sng">
                <a:solidFill>
                  <a:srgbClr val="EAC044"/>
                </a:solidFill>
                <a:prstDash val="solid"/>
                <a:round/>
                <a:headEnd type="none" w="med" len="med"/>
                <a:tailEnd type="none" w="med" len="med"/>
              </a:ln>
            </p:spPr>
          </p:cxnSp>
          <p:cxnSp>
            <p:nvCxnSpPr>
              <p:cNvPr id="31" name="Google Shape;1330;p32">
                <a:extLst>
                  <a:ext uri="{FF2B5EF4-FFF2-40B4-BE49-F238E27FC236}">
                    <a16:creationId xmlns:a16="http://schemas.microsoft.com/office/drawing/2014/main" id="{C64FA9EF-C90B-12C2-6CD1-FBE6244D9F04}"/>
                  </a:ext>
                </a:extLst>
              </p:cNvPr>
              <p:cNvCxnSpPr/>
              <p:nvPr/>
            </p:nvCxnSpPr>
            <p:spPr>
              <a:xfrm rot="9958137">
                <a:off x="6744381" y="1729405"/>
                <a:ext cx="278372" cy="7004"/>
              </a:xfrm>
              <a:prstGeom prst="straightConnector1">
                <a:avLst/>
              </a:prstGeom>
              <a:noFill/>
              <a:ln w="38100" cap="flat" cmpd="sng">
                <a:solidFill>
                  <a:srgbClr val="EAC044"/>
                </a:solidFill>
                <a:prstDash val="solid"/>
                <a:round/>
                <a:headEnd type="none" w="med" len="med"/>
                <a:tailEnd type="none" w="med" len="med"/>
              </a:ln>
            </p:spPr>
          </p:cxnSp>
        </p:grpSp>
      </p:grpSp>
      <p:sp>
        <p:nvSpPr>
          <p:cNvPr id="34" name="Google Shape;1297;p32">
            <a:extLst>
              <a:ext uri="{FF2B5EF4-FFF2-40B4-BE49-F238E27FC236}">
                <a16:creationId xmlns:a16="http://schemas.microsoft.com/office/drawing/2014/main" id="{D9A70F3C-F0E0-88C5-3BFF-7F8C1E766A84}"/>
              </a:ext>
            </a:extLst>
          </p:cNvPr>
          <p:cNvSpPr txBox="1"/>
          <p:nvPr/>
        </p:nvSpPr>
        <p:spPr>
          <a:xfrm>
            <a:off x="4658469" y="1141211"/>
            <a:ext cx="3241163" cy="10232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vi-VN" sz="4800" b="1" dirty="0">
                <a:solidFill>
                  <a:srgbClr val="FEAE9D">
                    <a:lumMod val="25000"/>
                  </a:srgbClr>
                </a:solidFill>
                <a:latin typeface="Times New Roman" panose="02020603050405020304" pitchFamily="18" charset="0"/>
                <a:cs typeface="Times New Roman" panose="02020603050405020304" pitchFamily="18" charset="0"/>
                <a:sym typeface="Arial"/>
              </a:rPr>
              <a:t>TỪ KHÓ</a:t>
            </a:r>
            <a:endParaRPr sz="13800" b="1" kern="0" dirty="0">
              <a:solidFill>
                <a:srgbClr val="FEAE9D">
                  <a:lumMod val="25000"/>
                </a:srgbClr>
              </a:solidFill>
              <a:latin typeface="Times New Roman" panose="02020603050405020304" pitchFamily="18" charset="0"/>
              <a:ea typeface="Titan One"/>
              <a:cs typeface="Times New Roman" panose="02020603050405020304" pitchFamily="18" charset="0"/>
              <a:sym typeface="Titan One"/>
            </a:endParaRPr>
          </a:p>
        </p:txBody>
      </p:sp>
      <p:grpSp>
        <p:nvGrpSpPr>
          <p:cNvPr id="35" name="Google Shape;1331;p32">
            <a:extLst>
              <a:ext uri="{FF2B5EF4-FFF2-40B4-BE49-F238E27FC236}">
                <a16:creationId xmlns:a16="http://schemas.microsoft.com/office/drawing/2014/main" id="{1A8A3D3B-638E-523E-CCB1-77136AE9275E}"/>
              </a:ext>
            </a:extLst>
          </p:cNvPr>
          <p:cNvGrpSpPr/>
          <p:nvPr/>
        </p:nvGrpSpPr>
        <p:grpSpPr>
          <a:xfrm rot="722756">
            <a:off x="5011587" y="2657605"/>
            <a:ext cx="1947324" cy="1461611"/>
            <a:chOff x="4533951" y="3059424"/>
            <a:chExt cx="1460464" cy="1096187"/>
          </a:xfrm>
        </p:grpSpPr>
        <p:sp>
          <p:nvSpPr>
            <p:cNvPr id="36" name="Google Shape;1332;p32">
              <a:extLst>
                <a:ext uri="{FF2B5EF4-FFF2-40B4-BE49-F238E27FC236}">
                  <a16:creationId xmlns:a16="http://schemas.microsoft.com/office/drawing/2014/main" id="{5F04BE2C-E29B-CF63-C87D-B403CCF87AE0}"/>
                </a:ext>
              </a:extLst>
            </p:cNvPr>
            <p:cNvSpPr/>
            <p:nvPr/>
          </p:nvSpPr>
          <p:spPr>
            <a:xfrm>
              <a:off x="4537517" y="3059424"/>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51"/>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16" y="41163"/>
                    <a:pt x="27077" y="41137"/>
                    <a:pt x="27137" y="41137"/>
                  </a:cubicBezTo>
                  <a:cubicBezTo>
                    <a:pt x="27213" y="41137"/>
                    <a:pt x="27287" y="41180"/>
                    <a:pt x="27287" y="41255"/>
                  </a:cubicBezTo>
                  <a:cubicBezTo>
                    <a:pt x="27320" y="41822"/>
                    <a:pt x="27287" y="42323"/>
                    <a:pt x="27187" y="42856"/>
                  </a:cubicBezTo>
                  <a:cubicBezTo>
                    <a:pt x="27754" y="42957"/>
                    <a:pt x="28321" y="43057"/>
                    <a:pt x="28888" y="43157"/>
                  </a:cubicBezTo>
                  <a:cubicBezTo>
                    <a:pt x="29088" y="42156"/>
                    <a:pt x="29355" y="41222"/>
                    <a:pt x="29622" y="40255"/>
                  </a:cubicBezTo>
                  <a:cubicBezTo>
                    <a:pt x="29637" y="40225"/>
                    <a:pt x="29672" y="40208"/>
                    <a:pt x="29709" y="40208"/>
                  </a:cubicBezTo>
                  <a:cubicBezTo>
                    <a:pt x="29755" y="40208"/>
                    <a:pt x="29804" y="40233"/>
                    <a:pt x="29822" y="40288"/>
                  </a:cubicBezTo>
                  <a:cubicBezTo>
                    <a:pt x="29855" y="41289"/>
                    <a:pt x="29822" y="42289"/>
                    <a:pt x="29755" y="43290"/>
                  </a:cubicBezTo>
                  <a:cubicBezTo>
                    <a:pt x="33410" y="43814"/>
                    <a:pt x="36929" y="44096"/>
                    <a:pt x="40369" y="44096"/>
                  </a:cubicBezTo>
                  <a:cubicBezTo>
                    <a:pt x="4437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399"/>
                    <a:pt x="54362" y="35379"/>
                    <a:pt x="54381" y="35379"/>
                  </a:cubicBezTo>
                  <a:cubicBezTo>
                    <a:pt x="54394" y="35379"/>
                    <a:pt x="54406" y="35390"/>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1008"/>
                  </a:cubicBezTo>
                  <a:cubicBezTo>
                    <a:pt x="54106" y="15570"/>
                    <a:pt x="51638" y="11601"/>
                    <a:pt x="48936" y="8599"/>
                  </a:cubicBezTo>
                  <a:cubicBezTo>
                    <a:pt x="47401" y="6530"/>
                    <a:pt x="45333" y="4929"/>
                    <a:pt x="43265" y="3695"/>
                  </a:cubicBezTo>
                  <a:cubicBezTo>
                    <a:pt x="43098" y="3562"/>
                    <a:pt x="42931" y="3462"/>
                    <a:pt x="42765" y="3362"/>
                  </a:cubicBezTo>
                  <a:cubicBezTo>
                    <a:pt x="38862" y="726"/>
                    <a:pt x="34759" y="126"/>
                    <a:pt x="30689" y="26"/>
                  </a:cubicBezTo>
                  <a:cubicBezTo>
                    <a:pt x="30208" y="10"/>
                    <a:pt x="29724" y="1"/>
                    <a:pt x="29237" y="1"/>
                  </a:cubicBezTo>
                  <a:close/>
                </a:path>
              </a:pathLst>
            </a:custGeom>
            <a:solidFill>
              <a:srgbClr val="F4F4F4"/>
            </a:solidFill>
            <a:ln w="228600" cap="flat" cmpd="sng">
              <a:solidFill>
                <a:srgbClr val="F4F4F4"/>
              </a:solidFill>
              <a:prstDash val="solid"/>
              <a:round/>
              <a:headEnd type="none" w="sm" len="sm"/>
              <a:tailEnd type="none" w="sm" len="sm"/>
            </a:ln>
            <a:effectLst>
              <a:outerShdw dist="38100" dir="2400000" algn="bl" rotWithShape="0">
                <a:srgbClr val="844851">
                  <a:alpha val="21000"/>
                </a:srgbClr>
              </a:outerShdw>
            </a:effectLst>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37" name="Google Shape;1333;p32">
              <a:extLst>
                <a:ext uri="{FF2B5EF4-FFF2-40B4-BE49-F238E27FC236}">
                  <a16:creationId xmlns:a16="http://schemas.microsoft.com/office/drawing/2014/main" id="{72455CAD-96DC-7D81-96A3-051E3FD88724}"/>
                </a:ext>
              </a:extLst>
            </p:cNvPr>
            <p:cNvSpPr/>
            <p:nvPr/>
          </p:nvSpPr>
          <p:spPr>
            <a:xfrm>
              <a:off x="4533951" y="3059450"/>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84"/>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01" y="41163"/>
                    <a:pt x="27061" y="41137"/>
                    <a:pt x="27123" y="41137"/>
                  </a:cubicBezTo>
                  <a:cubicBezTo>
                    <a:pt x="27203" y="41137"/>
                    <a:pt x="27287" y="41180"/>
                    <a:pt x="27287" y="41255"/>
                  </a:cubicBezTo>
                  <a:cubicBezTo>
                    <a:pt x="27320" y="41822"/>
                    <a:pt x="27287" y="42323"/>
                    <a:pt x="27187" y="42856"/>
                  </a:cubicBezTo>
                  <a:cubicBezTo>
                    <a:pt x="27754" y="42957"/>
                    <a:pt x="28321" y="43057"/>
                    <a:pt x="28888" y="43157"/>
                  </a:cubicBezTo>
                  <a:cubicBezTo>
                    <a:pt x="29088" y="42189"/>
                    <a:pt x="29355" y="41222"/>
                    <a:pt x="29622" y="40255"/>
                  </a:cubicBezTo>
                  <a:cubicBezTo>
                    <a:pt x="29637" y="40225"/>
                    <a:pt x="29679" y="40208"/>
                    <a:pt x="29720" y="40208"/>
                  </a:cubicBezTo>
                  <a:cubicBezTo>
                    <a:pt x="29771" y="40208"/>
                    <a:pt x="29822" y="40233"/>
                    <a:pt x="29822" y="40288"/>
                  </a:cubicBezTo>
                  <a:cubicBezTo>
                    <a:pt x="29855" y="41289"/>
                    <a:pt x="29822" y="42289"/>
                    <a:pt x="29755" y="43290"/>
                  </a:cubicBezTo>
                  <a:cubicBezTo>
                    <a:pt x="33395" y="43814"/>
                    <a:pt x="36913" y="44096"/>
                    <a:pt x="40356" y="44096"/>
                  </a:cubicBezTo>
                  <a:cubicBezTo>
                    <a:pt x="4436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401"/>
                    <a:pt x="54356" y="35393"/>
                    <a:pt x="54373" y="35393"/>
                  </a:cubicBezTo>
                  <a:cubicBezTo>
                    <a:pt x="54390" y="35393"/>
                    <a:pt x="54406" y="35401"/>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0974"/>
                  </a:cubicBezTo>
                  <a:cubicBezTo>
                    <a:pt x="52905" y="11467"/>
                    <a:pt x="47401" y="6464"/>
                    <a:pt x="42765" y="3362"/>
                  </a:cubicBezTo>
                  <a:cubicBezTo>
                    <a:pt x="38862" y="726"/>
                    <a:pt x="34759" y="126"/>
                    <a:pt x="30689" y="26"/>
                  </a:cubicBezTo>
                  <a:cubicBezTo>
                    <a:pt x="30208" y="10"/>
                    <a:pt x="29724" y="1"/>
                    <a:pt x="29237" y="1"/>
                  </a:cubicBezTo>
                  <a:close/>
                </a:path>
              </a:pathLst>
            </a:custGeom>
            <a:solidFill>
              <a:srgbClr val="DB722F"/>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38" name="Google Shape;1334;p32">
              <a:extLst>
                <a:ext uri="{FF2B5EF4-FFF2-40B4-BE49-F238E27FC236}">
                  <a16:creationId xmlns:a16="http://schemas.microsoft.com/office/drawing/2014/main" id="{B6DEA51A-F0E0-C65B-6E1F-A26CD0CAE5E0}"/>
                </a:ext>
              </a:extLst>
            </p:cNvPr>
            <p:cNvSpPr/>
            <p:nvPr/>
          </p:nvSpPr>
          <p:spPr>
            <a:xfrm>
              <a:off x="4533951" y="3672854"/>
              <a:ext cx="1456898" cy="482758"/>
            </a:xfrm>
            <a:custGeom>
              <a:avLst/>
              <a:gdLst/>
              <a:ahLst/>
              <a:cxnLst/>
              <a:rect l="l" t="t" r="r" b="b"/>
              <a:pathLst>
                <a:path w="58610" h="19421" extrusionOk="0">
                  <a:moveTo>
                    <a:pt x="3203" y="1"/>
                  </a:moveTo>
                  <a:cubicBezTo>
                    <a:pt x="2102" y="3103"/>
                    <a:pt x="1035" y="6672"/>
                    <a:pt x="1" y="10809"/>
                  </a:cubicBezTo>
                  <a:cubicBezTo>
                    <a:pt x="1535" y="11309"/>
                    <a:pt x="3003" y="11809"/>
                    <a:pt x="4471" y="12276"/>
                  </a:cubicBezTo>
                  <a:cubicBezTo>
                    <a:pt x="5038" y="10342"/>
                    <a:pt x="5571" y="8407"/>
                    <a:pt x="6272" y="6505"/>
                  </a:cubicBezTo>
                  <a:cubicBezTo>
                    <a:pt x="6272" y="6489"/>
                    <a:pt x="6289" y="6480"/>
                    <a:pt x="6305" y="6480"/>
                  </a:cubicBezTo>
                  <a:cubicBezTo>
                    <a:pt x="6322" y="6480"/>
                    <a:pt x="6339" y="6489"/>
                    <a:pt x="6339" y="6505"/>
                  </a:cubicBezTo>
                  <a:cubicBezTo>
                    <a:pt x="6505" y="8474"/>
                    <a:pt x="6138" y="10408"/>
                    <a:pt x="5738" y="12276"/>
                  </a:cubicBezTo>
                  <a:cubicBezTo>
                    <a:pt x="5705" y="12410"/>
                    <a:pt x="5705" y="12543"/>
                    <a:pt x="5671" y="12677"/>
                  </a:cubicBezTo>
                  <a:cubicBezTo>
                    <a:pt x="13177" y="15045"/>
                    <a:pt x="19982" y="16880"/>
                    <a:pt x="26386" y="18047"/>
                  </a:cubicBezTo>
                  <a:cubicBezTo>
                    <a:pt x="26586" y="17513"/>
                    <a:pt x="26820" y="16980"/>
                    <a:pt x="26987" y="16546"/>
                  </a:cubicBezTo>
                  <a:cubicBezTo>
                    <a:pt x="27001" y="16487"/>
                    <a:pt x="27061" y="16461"/>
                    <a:pt x="27123" y="16461"/>
                  </a:cubicBezTo>
                  <a:cubicBezTo>
                    <a:pt x="27203" y="16461"/>
                    <a:pt x="27287" y="16504"/>
                    <a:pt x="27287" y="16579"/>
                  </a:cubicBezTo>
                  <a:cubicBezTo>
                    <a:pt x="27320" y="17146"/>
                    <a:pt x="27287" y="17647"/>
                    <a:pt x="27187" y="18180"/>
                  </a:cubicBezTo>
                  <a:cubicBezTo>
                    <a:pt x="27754" y="18281"/>
                    <a:pt x="28321" y="18381"/>
                    <a:pt x="28888" y="18481"/>
                  </a:cubicBezTo>
                  <a:cubicBezTo>
                    <a:pt x="29088" y="17513"/>
                    <a:pt x="29355" y="16546"/>
                    <a:pt x="29622" y="15579"/>
                  </a:cubicBezTo>
                  <a:cubicBezTo>
                    <a:pt x="29637" y="15549"/>
                    <a:pt x="29679" y="15532"/>
                    <a:pt x="29720" y="15532"/>
                  </a:cubicBezTo>
                  <a:cubicBezTo>
                    <a:pt x="29771" y="15532"/>
                    <a:pt x="29822" y="15557"/>
                    <a:pt x="29822" y="15612"/>
                  </a:cubicBezTo>
                  <a:cubicBezTo>
                    <a:pt x="29855" y="16613"/>
                    <a:pt x="29822" y="17613"/>
                    <a:pt x="29755" y="18614"/>
                  </a:cubicBezTo>
                  <a:cubicBezTo>
                    <a:pt x="33395" y="19138"/>
                    <a:pt x="36913" y="19420"/>
                    <a:pt x="40356" y="19420"/>
                  </a:cubicBezTo>
                  <a:cubicBezTo>
                    <a:pt x="44360" y="19420"/>
                    <a:pt x="48264" y="19039"/>
                    <a:pt x="52138" y="18214"/>
                  </a:cubicBezTo>
                  <a:cubicBezTo>
                    <a:pt x="52238" y="17013"/>
                    <a:pt x="52438" y="15845"/>
                    <a:pt x="52772" y="14645"/>
                  </a:cubicBezTo>
                  <a:cubicBezTo>
                    <a:pt x="52786" y="14603"/>
                    <a:pt x="52817" y="14584"/>
                    <a:pt x="52849" y="14584"/>
                  </a:cubicBezTo>
                  <a:cubicBezTo>
                    <a:pt x="52893" y="14584"/>
                    <a:pt x="52938" y="14620"/>
                    <a:pt x="52938" y="14678"/>
                  </a:cubicBezTo>
                  <a:cubicBezTo>
                    <a:pt x="52938" y="15712"/>
                    <a:pt x="53039" y="16846"/>
                    <a:pt x="53105" y="18014"/>
                  </a:cubicBezTo>
                  <a:cubicBezTo>
                    <a:pt x="53639" y="17880"/>
                    <a:pt x="54206" y="17747"/>
                    <a:pt x="54740" y="17613"/>
                  </a:cubicBezTo>
                  <a:cubicBezTo>
                    <a:pt x="54673" y="15312"/>
                    <a:pt x="54440" y="13043"/>
                    <a:pt x="54339" y="10742"/>
                  </a:cubicBezTo>
                  <a:cubicBezTo>
                    <a:pt x="54339" y="10725"/>
                    <a:pt x="54356" y="10717"/>
                    <a:pt x="54373" y="10717"/>
                  </a:cubicBezTo>
                  <a:cubicBezTo>
                    <a:pt x="54390" y="10717"/>
                    <a:pt x="54406" y="10725"/>
                    <a:pt x="54406" y="10742"/>
                  </a:cubicBezTo>
                  <a:cubicBezTo>
                    <a:pt x="54773" y="12943"/>
                    <a:pt x="55207" y="15178"/>
                    <a:pt x="55574" y="17380"/>
                  </a:cubicBezTo>
                  <a:cubicBezTo>
                    <a:pt x="56374" y="17180"/>
                    <a:pt x="57141" y="16946"/>
                    <a:pt x="57942" y="16679"/>
                  </a:cubicBezTo>
                  <a:cubicBezTo>
                    <a:pt x="58609" y="16446"/>
                    <a:pt x="57809" y="7373"/>
                    <a:pt x="57709" y="6772"/>
                  </a:cubicBezTo>
                  <a:cubicBezTo>
                    <a:pt x="57642" y="6505"/>
                    <a:pt x="57575" y="6239"/>
                    <a:pt x="57542" y="5938"/>
                  </a:cubicBezTo>
                  <a:cubicBezTo>
                    <a:pt x="51178" y="7340"/>
                    <a:pt x="44659" y="8049"/>
                    <a:pt x="38143" y="8049"/>
                  </a:cubicBezTo>
                  <a:cubicBezTo>
                    <a:pt x="31475" y="8049"/>
                    <a:pt x="24809" y="7306"/>
                    <a:pt x="18314" y="5805"/>
                  </a:cubicBezTo>
                  <a:cubicBezTo>
                    <a:pt x="13043" y="4604"/>
                    <a:pt x="7773" y="2836"/>
                    <a:pt x="3203"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Google Shape;1335;p32">
              <a:extLst>
                <a:ext uri="{FF2B5EF4-FFF2-40B4-BE49-F238E27FC236}">
                  <a16:creationId xmlns:a16="http://schemas.microsoft.com/office/drawing/2014/main" id="{8224E7C5-672E-0F4A-A967-8FA0F70B475A}"/>
                </a:ext>
              </a:extLst>
            </p:cNvPr>
            <p:cNvSpPr/>
            <p:nvPr/>
          </p:nvSpPr>
          <p:spPr>
            <a:xfrm>
              <a:off x="4695655" y="3541129"/>
              <a:ext cx="234680" cy="340299"/>
            </a:xfrm>
            <a:custGeom>
              <a:avLst/>
              <a:gdLst/>
              <a:ahLst/>
              <a:cxnLst/>
              <a:rect l="l" t="t" r="r" b="b"/>
              <a:pathLst>
                <a:path w="9441" h="13690" extrusionOk="0">
                  <a:moveTo>
                    <a:pt x="5102" y="0"/>
                  </a:moveTo>
                  <a:cubicBezTo>
                    <a:pt x="4167" y="0"/>
                    <a:pt x="3180" y="325"/>
                    <a:pt x="2402" y="930"/>
                  </a:cubicBezTo>
                  <a:cubicBezTo>
                    <a:pt x="1168" y="1864"/>
                    <a:pt x="567" y="3298"/>
                    <a:pt x="367" y="4666"/>
                  </a:cubicBezTo>
                  <a:cubicBezTo>
                    <a:pt x="0" y="6901"/>
                    <a:pt x="567" y="9103"/>
                    <a:pt x="1868" y="10737"/>
                  </a:cubicBezTo>
                  <a:cubicBezTo>
                    <a:pt x="3203" y="12372"/>
                    <a:pt x="5271" y="13439"/>
                    <a:pt x="7572" y="13672"/>
                  </a:cubicBezTo>
                  <a:cubicBezTo>
                    <a:pt x="7686" y="13683"/>
                    <a:pt x="7799" y="13690"/>
                    <a:pt x="7911" y="13690"/>
                  </a:cubicBezTo>
                  <a:cubicBezTo>
                    <a:pt x="8160" y="13690"/>
                    <a:pt x="8399" y="13654"/>
                    <a:pt x="8606" y="13539"/>
                  </a:cubicBezTo>
                  <a:cubicBezTo>
                    <a:pt x="9207" y="13239"/>
                    <a:pt x="9340" y="12472"/>
                    <a:pt x="9374" y="11871"/>
                  </a:cubicBezTo>
                  <a:cubicBezTo>
                    <a:pt x="9440" y="9436"/>
                    <a:pt x="9340" y="6968"/>
                    <a:pt x="8940" y="4633"/>
                  </a:cubicBezTo>
                  <a:cubicBezTo>
                    <a:pt x="8707" y="3065"/>
                    <a:pt x="8073" y="997"/>
                    <a:pt x="6538" y="296"/>
                  </a:cubicBezTo>
                  <a:cubicBezTo>
                    <a:pt x="6103" y="96"/>
                    <a:pt x="5610" y="0"/>
                    <a:pt x="5102" y="0"/>
                  </a:cubicBezTo>
                  <a:close/>
                </a:path>
              </a:pathLst>
            </a:custGeom>
            <a:solidFill>
              <a:srgbClr val="EDB59E"/>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0" name="Google Shape;1336;p32">
              <a:extLst>
                <a:ext uri="{FF2B5EF4-FFF2-40B4-BE49-F238E27FC236}">
                  <a16:creationId xmlns:a16="http://schemas.microsoft.com/office/drawing/2014/main" id="{890E3A3E-F7B4-2424-8E76-29ACBD31225E}"/>
                </a:ext>
              </a:extLst>
            </p:cNvPr>
            <p:cNvSpPr/>
            <p:nvPr/>
          </p:nvSpPr>
          <p:spPr>
            <a:xfrm>
              <a:off x="5640121" y="3664277"/>
              <a:ext cx="269505" cy="319891"/>
            </a:xfrm>
            <a:custGeom>
              <a:avLst/>
              <a:gdLst/>
              <a:ahLst/>
              <a:cxnLst/>
              <a:rect l="l" t="t" r="r" b="b"/>
              <a:pathLst>
                <a:path w="10842" h="12869" extrusionOk="0">
                  <a:moveTo>
                    <a:pt x="6331" y="1"/>
                  </a:moveTo>
                  <a:cubicBezTo>
                    <a:pt x="6153" y="1"/>
                    <a:pt x="5976" y="15"/>
                    <a:pt x="5804" y="46"/>
                  </a:cubicBezTo>
                  <a:cubicBezTo>
                    <a:pt x="4136" y="346"/>
                    <a:pt x="3036" y="2214"/>
                    <a:pt x="2402" y="3648"/>
                  </a:cubicBezTo>
                  <a:cubicBezTo>
                    <a:pt x="1434" y="5816"/>
                    <a:pt x="734" y="8185"/>
                    <a:pt x="200" y="10553"/>
                  </a:cubicBezTo>
                  <a:cubicBezTo>
                    <a:pt x="67" y="11154"/>
                    <a:pt x="0" y="11921"/>
                    <a:pt x="500" y="12388"/>
                  </a:cubicBezTo>
                  <a:cubicBezTo>
                    <a:pt x="767" y="12621"/>
                    <a:pt x="1134" y="12688"/>
                    <a:pt x="1468" y="12755"/>
                  </a:cubicBezTo>
                  <a:cubicBezTo>
                    <a:pt x="1948" y="12831"/>
                    <a:pt x="2426" y="12869"/>
                    <a:pt x="2898" y="12869"/>
                  </a:cubicBezTo>
                  <a:cubicBezTo>
                    <a:pt x="4689" y="12869"/>
                    <a:pt x="6386" y="12331"/>
                    <a:pt x="7706" y="11354"/>
                  </a:cubicBezTo>
                  <a:cubicBezTo>
                    <a:pt x="9407" y="10086"/>
                    <a:pt x="10508" y="8085"/>
                    <a:pt x="10708" y="5850"/>
                  </a:cubicBezTo>
                  <a:cubicBezTo>
                    <a:pt x="10841" y="4482"/>
                    <a:pt x="10608" y="2914"/>
                    <a:pt x="9674" y="1713"/>
                  </a:cubicBezTo>
                  <a:cubicBezTo>
                    <a:pt x="8860" y="667"/>
                    <a:pt x="7540" y="1"/>
                    <a:pt x="6331" y="1"/>
                  </a:cubicBezTo>
                  <a:close/>
                </a:path>
              </a:pathLst>
            </a:custGeom>
            <a:solidFill>
              <a:srgbClr val="EDB59E"/>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Google Shape;1337;p32">
              <a:extLst>
                <a:ext uri="{FF2B5EF4-FFF2-40B4-BE49-F238E27FC236}">
                  <a16:creationId xmlns:a16="http://schemas.microsoft.com/office/drawing/2014/main" id="{4873F7B6-6D92-9DEF-0E72-DF3542AD8337}"/>
                </a:ext>
              </a:extLst>
            </p:cNvPr>
            <p:cNvSpPr/>
            <p:nvPr/>
          </p:nvSpPr>
          <p:spPr>
            <a:xfrm>
              <a:off x="5705274" y="3771044"/>
              <a:ext cx="172014" cy="146659"/>
            </a:xfrm>
            <a:custGeom>
              <a:avLst/>
              <a:gdLst/>
              <a:ahLst/>
              <a:cxnLst/>
              <a:rect l="l" t="t" r="r" b="b"/>
              <a:pathLst>
                <a:path w="6920" h="5900" extrusionOk="0">
                  <a:moveTo>
                    <a:pt x="5411" y="1"/>
                  </a:moveTo>
                  <a:cubicBezTo>
                    <a:pt x="4787" y="1"/>
                    <a:pt x="4115" y="352"/>
                    <a:pt x="3517" y="721"/>
                  </a:cubicBezTo>
                  <a:cubicBezTo>
                    <a:pt x="2750" y="1188"/>
                    <a:pt x="2082" y="1822"/>
                    <a:pt x="1549" y="2589"/>
                  </a:cubicBezTo>
                  <a:cubicBezTo>
                    <a:pt x="1282" y="2889"/>
                    <a:pt x="1082" y="3223"/>
                    <a:pt x="882" y="3590"/>
                  </a:cubicBezTo>
                  <a:cubicBezTo>
                    <a:pt x="581" y="4123"/>
                    <a:pt x="315" y="4690"/>
                    <a:pt x="114" y="5291"/>
                  </a:cubicBezTo>
                  <a:cubicBezTo>
                    <a:pt x="0" y="5611"/>
                    <a:pt x="246" y="5899"/>
                    <a:pt x="466" y="5899"/>
                  </a:cubicBezTo>
                  <a:cubicBezTo>
                    <a:pt x="567" y="5899"/>
                    <a:pt x="662" y="5838"/>
                    <a:pt x="715" y="5691"/>
                  </a:cubicBezTo>
                  <a:cubicBezTo>
                    <a:pt x="1015" y="4790"/>
                    <a:pt x="1449" y="3956"/>
                    <a:pt x="1949" y="3256"/>
                  </a:cubicBezTo>
                  <a:cubicBezTo>
                    <a:pt x="2408" y="3138"/>
                    <a:pt x="2917" y="3054"/>
                    <a:pt x="3405" y="3054"/>
                  </a:cubicBezTo>
                  <a:cubicBezTo>
                    <a:pt x="4301" y="3054"/>
                    <a:pt x="5128" y="3338"/>
                    <a:pt x="5452" y="4223"/>
                  </a:cubicBezTo>
                  <a:cubicBezTo>
                    <a:pt x="5452" y="4223"/>
                    <a:pt x="5485" y="4223"/>
                    <a:pt x="5485" y="4190"/>
                  </a:cubicBezTo>
                  <a:cubicBezTo>
                    <a:pt x="5485" y="2642"/>
                    <a:pt x="4416" y="2329"/>
                    <a:pt x="3301" y="2329"/>
                  </a:cubicBezTo>
                  <a:cubicBezTo>
                    <a:pt x="3097" y="2329"/>
                    <a:pt x="2891" y="2339"/>
                    <a:pt x="2690" y="2355"/>
                  </a:cubicBezTo>
                  <a:lnTo>
                    <a:pt x="2690" y="2355"/>
                  </a:lnTo>
                  <a:cubicBezTo>
                    <a:pt x="2716" y="2351"/>
                    <a:pt x="2719" y="2322"/>
                    <a:pt x="2750" y="2322"/>
                  </a:cubicBezTo>
                  <a:cubicBezTo>
                    <a:pt x="3458" y="1638"/>
                    <a:pt x="4648" y="669"/>
                    <a:pt x="5745" y="669"/>
                  </a:cubicBezTo>
                  <a:cubicBezTo>
                    <a:pt x="6147" y="669"/>
                    <a:pt x="6537" y="799"/>
                    <a:pt x="6886" y="1121"/>
                  </a:cubicBezTo>
                  <a:cubicBezTo>
                    <a:pt x="6886" y="1121"/>
                    <a:pt x="6919" y="1121"/>
                    <a:pt x="6886" y="1088"/>
                  </a:cubicBezTo>
                  <a:cubicBezTo>
                    <a:pt x="6492" y="283"/>
                    <a:pt x="5970" y="1"/>
                    <a:pt x="5411"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2" name="Google Shape;1338;p32">
              <a:extLst>
                <a:ext uri="{FF2B5EF4-FFF2-40B4-BE49-F238E27FC236}">
                  <a16:creationId xmlns:a16="http://schemas.microsoft.com/office/drawing/2014/main" id="{2B77CBD8-45C2-CFBA-02DC-B94B2CB2D5F2}"/>
                </a:ext>
              </a:extLst>
            </p:cNvPr>
            <p:cNvSpPr/>
            <p:nvPr/>
          </p:nvSpPr>
          <p:spPr>
            <a:xfrm>
              <a:off x="4728816" y="3651500"/>
              <a:ext cx="134852" cy="176364"/>
            </a:xfrm>
            <a:custGeom>
              <a:avLst/>
              <a:gdLst/>
              <a:ahLst/>
              <a:cxnLst/>
              <a:rect l="l" t="t" r="r" b="b"/>
              <a:pathLst>
                <a:path w="5425" h="7095" extrusionOk="0">
                  <a:moveTo>
                    <a:pt x="1350" y="0"/>
                  </a:moveTo>
                  <a:cubicBezTo>
                    <a:pt x="928" y="0"/>
                    <a:pt x="485" y="194"/>
                    <a:pt x="34" y="693"/>
                  </a:cubicBezTo>
                  <a:cubicBezTo>
                    <a:pt x="1" y="693"/>
                    <a:pt x="34" y="726"/>
                    <a:pt x="67" y="726"/>
                  </a:cubicBezTo>
                  <a:cubicBezTo>
                    <a:pt x="318" y="595"/>
                    <a:pt x="567" y="538"/>
                    <a:pt x="810" y="538"/>
                  </a:cubicBezTo>
                  <a:cubicBezTo>
                    <a:pt x="2051" y="538"/>
                    <a:pt x="3145" y="2046"/>
                    <a:pt x="3703" y="2995"/>
                  </a:cubicBezTo>
                  <a:lnTo>
                    <a:pt x="3737" y="3095"/>
                  </a:lnTo>
                  <a:cubicBezTo>
                    <a:pt x="3217" y="2884"/>
                    <a:pt x="2661" y="2709"/>
                    <a:pt x="2152" y="2709"/>
                  </a:cubicBezTo>
                  <a:cubicBezTo>
                    <a:pt x="1453" y="2709"/>
                    <a:pt x="843" y="3039"/>
                    <a:pt x="534" y="4062"/>
                  </a:cubicBezTo>
                  <a:cubicBezTo>
                    <a:pt x="534" y="4086"/>
                    <a:pt x="551" y="4109"/>
                    <a:pt x="561" y="4109"/>
                  </a:cubicBezTo>
                  <a:cubicBezTo>
                    <a:pt x="565" y="4109"/>
                    <a:pt x="568" y="4105"/>
                    <a:pt x="568" y="4095"/>
                  </a:cubicBezTo>
                  <a:cubicBezTo>
                    <a:pt x="934" y="3602"/>
                    <a:pt x="1431" y="3419"/>
                    <a:pt x="1971" y="3419"/>
                  </a:cubicBezTo>
                  <a:cubicBezTo>
                    <a:pt x="2710" y="3419"/>
                    <a:pt x="3529" y="3763"/>
                    <a:pt x="4204" y="4129"/>
                  </a:cubicBezTo>
                  <a:cubicBezTo>
                    <a:pt x="4504" y="4963"/>
                    <a:pt x="4671" y="5863"/>
                    <a:pt x="4704" y="6831"/>
                  </a:cubicBezTo>
                  <a:cubicBezTo>
                    <a:pt x="4717" y="7014"/>
                    <a:pt x="4833" y="7094"/>
                    <a:pt x="4967" y="7094"/>
                  </a:cubicBezTo>
                  <a:cubicBezTo>
                    <a:pt x="5174" y="7094"/>
                    <a:pt x="5425" y="6901"/>
                    <a:pt x="5404" y="6597"/>
                  </a:cubicBezTo>
                  <a:cubicBezTo>
                    <a:pt x="5371" y="5963"/>
                    <a:pt x="5271" y="5330"/>
                    <a:pt x="5138" y="4763"/>
                  </a:cubicBezTo>
                  <a:cubicBezTo>
                    <a:pt x="5038" y="4362"/>
                    <a:pt x="4904" y="3962"/>
                    <a:pt x="4771" y="3595"/>
                  </a:cubicBezTo>
                  <a:cubicBezTo>
                    <a:pt x="4437" y="2728"/>
                    <a:pt x="3970" y="1927"/>
                    <a:pt x="3370" y="1260"/>
                  </a:cubicBezTo>
                  <a:cubicBezTo>
                    <a:pt x="2811" y="637"/>
                    <a:pt x="2114" y="0"/>
                    <a:pt x="1350" y="0"/>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3" name="Google Shape;1339;p32">
              <a:extLst>
                <a:ext uri="{FF2B5EF4-FFF2-40B4-BE49-F238E27FC236}">
                  <a16:creationId xmlns:a16="http://schemas.microsoft.com/office/drawing/2014/main" id="{72CDB725-F1B1-557E-99B1-420339A994C6}"/>
                </a:ext>
              </a:extLst>
            </p:cNvPr>
            <p:cNvSpPr/>
            <p:nvPr/>
          </p:nvSpPr>
          <p:spPr>
            <a:xfrm>
              <a:off x="4850721" y="3093954"/>
              <a:ext cx="940310" cy="962930"/>
            </a:xfrm>
            <a:custGeom>
              <a:avLst/>
              <a:gdLst/>
              <a:ahLst/>
              <a:cxnLst/>
              <a:rect l="l" t="t" r="r" b="b"/>
              <a:pathLst>
                <a:path w="37828" h="38738" extrusionOk="0">
                  <a:moveTo>
                    <a:pt x="14414" y="1"/>
                  </a:moveTo>
                  <a:cubicBezTo>
                    <a:pt x="14169" y="1"/>
                    <a:pt x="13923" y="2"/>
                    <a:pt x="13677" y="5"/>
                  </a:cubicBezTo>
                  <a:cubicBezTo>
                    <a:pt x="8073" y="72"/>
                    <a:pt x="3302" y="4108"/>
                    <a:pt x="2235" y="9612"/>
                  </a:cubicBezTo>
                  <a:cubicBezTo>
                    <a:pt x="1301" y="14583"/>
                    <a:pt x="667" y="19620"/>
                    <a:pt x="334" y="24656"/>
                  </a:cubicBezTo>
                  <a:cubicBezTo>
                    <a:pt x="0" y="30260"/>
                    <a:pt x="3603" y="35331"/>
                    <a:pt x="9007" y="36832"/>
                  </a:cubicBezTo>
                  <a:cubicBezTo>
                    <a:pt x="13740" y="38103"/>
                    <a:pt x="18504" y="38738"/>
                    <a:pt x="23413" y="38738"/>
                  </a:cubicBezTo>
                  <a:cubicBezTo>
                    <a:pt x="23659" y="38738"/>
                    <a:pt x="23904" y="38736"/>
                    <a:pt x="24151" y="38733"/>
                  </a:cubicBezTo>
                  <a:cubicBezTo>
                    <a:pt x="29755" y="38666"/>
                    <a:pt x="34525" y="34630"/>
                    <a:pt x="35559" y="29126"/>
                  </a:cubicBezTo>
                  <a:cubicBezTo>
                    <a:pt x="36526" y="24156"/>
                    <a:pt x="37160" y="19119"/>
                    <a:pt x="37460" y="14082"/>
                  </a:cubicBezTo>
                  <a:cubicBezTo>
                    <a:pt x="37827" y="8478"/>
                    <a:pt x="34225" y="3408"/>
                    <a:pt x="28821" y="1907"/>
                  </a:cubicBezTo>
                  <a:cubicBezTo>
                    <a:pt x="24087" y="636"/>
                    <a:pt x="19323" y="1"/>
                    <a:pt x="14414" y="1"/>
                  </a:cubicBezTo>
                  <a:close/>
                </a:path>
              </a:pathLst>
            </a:custGeom>
            <a:solidFill>
              <a:srgbClr val="EDB59E"/>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4" name="Google Shape;1340;p32">
              <a:extLst>
                <a:ext uri="{FF2B5EF4-FFF2-40B4-BE49-F238E27FC236}">
                  <a16:creationId xmlns:a16="http://schemas.microsoft.com/office/drawing/2014/main" id="{1284E6DB-2BA5-EE9B-5507-85E0255B942D}"/>
                </a:ext>
              </a:extLst>
            </p:cNvPr>
            <p:cNvSpPr/>
            <p:nvPr/>
          </p:nvSpPr>
          <p:spPr>
            <a:xfrm>
              <a:off x="5227995" y="3737510"/>
              <a:ext cx="130204" cy="66394"/>
            </a:xfrm>
            <a:custGeom>
              <a:avLst/>
              <a:gdLst/>
              <a:ahLst/>
              <a:cxnLst/>
              <a:rect l="l" t="t" r="r" b="b"/>
              <a:pathLst>
                <a:path w="5238" h="2671" extrusionOk="0">
                  <a:moveTo>
                    <a:pt x="2564" y="0"/>
                  </a:moveTo>
                  <a:cubicBezTo>
                    <a:pt x="2351" y="0"/>
                    <a:pt x="2129" y="37"/>
                    <a:pt x="1935" y="102"/>
                  </a:cubicBezTo>
                  <a:cubicBezTo>
                    <a:pt x="1602" y="168"/>
                    <a:pt x="1302" y="335"/>
                    <a:pt x="1068" y="535"/>
                  </a:cubicBezTo>
                  <a:cubicBezTo>
                    <a:pt x="568" y="902"/>
                    <a:pt x="201" y="1436"/>
                    <a:pt x="1" y="2003"/>
                  </a:cubicBezTo>
                  <a:cubicBezTo>
                    <a:pt x="434" y="1603"/>
                    <a:pt x="868" y="1203"/>
                    <a:pt x="1335" y="936"/>
                  </a:cubicBezTo>
                  <a:cubicBezTo>
                    <a:pt x="1707" y="750"/>
                    <a:pt x="2099" y="649"/>
                    <a:pt x="2513" y="649"/>
                  </a:cubicBezTo>
                  <a:cubicBezTo>
                    <a:pt x="2619" y="649"/>
                    <a:pt x="2727" y="655"/>
                    <a:pt x="2836" y="669"/>
                  </a:cubicBezTo>
                  <a:cubicBezTo>
                    <a:pt x="3303" y="736"/>
                    <a:pt x="3803" y="969"/>
                    <a:pt x="4204" y="1336"/>
                  </a:cubicBezTo>
                  <a:cubicBezTo>
                    <a:pt x="4637" y="1670"/>
                    <a:pt x="4971" y="2103"/>
                    <a:pt x="5238" y="2670"/>
                  </a:cubicBezTo>
                  <a:cubicBezTo>
                    <a:pt x="5238" y="2070"/>
                    <a:pt x="4971" y="1436"/>
                    <a:pt x="4571" y="969"/>
                  </a:cubicBezTo>
                  <a:cubicBezTo>
                    <a:pt x="4170" y="502"/>
                    <a:pt x="3570" y="102"/>
                    <a:pt x="2903" y="35"/>
                  </a:cubicBezTo>
                  <a:cubicBezTo>
                    <a:pt x="2796" y="11"/>
                    <a:pt x="2682" y="0"/>
                    <a:pt x="2564" y="0"/>
                  </a:cubicBezTo>
                  <a:close/>
                </a:path>
              </a:pathLst>
            </a:custGeom>
            <a:solidFill>
              <a:srgbClr val="4D2108"/>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1341;p32">
              <a:extLst>
                <a:ext uri="{FF2B5EF4-FFF2-40B4-BE49-F238E27FC236}">
                  <a16:creationId xmlns:a16="http://schemas.microsoft.com/office/drawing/2014/main" id="{B885C6F0-E1F0-1FEA-97A8-DDA71CC86148}"/>
                </a:ext>
              </a:extLst>
            </p:cNvPr>
            <p:cNvSpPr/>
            <p:nvPr/>
          </p:nvSpPr>
          <p:spPr>
            <a:xfrm>
              <a:off x="4954355" y="3547269"/>
              <a:ext cx="216434" cy="216608"/>
            </a:xfrm>
            <a:custGeom>
              <a:avLst/>
              <a:gdLst/>
              <a:ahLst/>
              <a:cxnLst/>
              <a:rect l="l" t="t" r="r" b="b"/>
              <a:pathLst>
                <a:path w="8707" h="8714" extrusionOk="0">
                  <a:moveTo>
                    <a:pt x="3971" y="1"/>
                  </a:moveTo>
                  <a:cubicBezTo>
                    <a:pt x="3691" y="1"/>
                    <a:pt x="3412" y="28"/>
                    <a:pt x="3136" y="83"/>
                  </a:cubicBezTo>
                  <a:cubicBezTo>
                    <a:pt x="1935" y="283"/>
                    <a:pt x="935" y="1684"/>
                    <a:pt x="468" y="2751"/>
                  </a:cubicBezTo>
                  <a:cubicBezTo>
                    <a:pt x="67" y="3752"/>
                    <a:pt x="1" y="4953"/>
                    <a:pt x="401" y="5953"/>
                  </a:cubicBezTo>
                  <a:cubicBezTo>
                    <a:pt x="835" y="7021"/>
                    <a:pt x="1735" y="7855"/>
                    <a:pt x="2769" y="8288"/>
                  </a:cubicBezTo>
                  <a:cubicBezTo>
                    <a:pt x="3391" y="8565"/>
                    <a:pt x="4045" y="8714"/>
                    <a:pt x="4697" y="8714"/>
                  </a:cubicBezTo>
                  <a:cubicBezTo>
                    <a:pt x="4990" y="8714"/>
                    <a:pt x="5282" y="8684"/>
                    <a:pt x="5571" y="8622"/>
                  </a:cubicBezTo>
                  <a:cubicBezTo>
                    <a:pt x="6505" y="8422"/>
                    <a:pt x="7373" y="7855"/>
                    <a:pt x="7906" y="7088"/>
                  </a:cubicBezTo>
                  <a:cubicBezTo>
                    <a:pt x="8307" y="6521"/>
                    <a:pt x="8507" y="5853"/>
                    <a:pt x="8574" y="5186"/>
                  </a:cubicBezTo>
                  <a:cubicBezTo>
                    <a:pt x="8707" y="3652"/>
                    <a:pt x="8073" y="2084"/>
                    <a:pt x="6906" y="1083"/>
                  </a:cubicBezTo>
                  <a:cubicBezTo>
                    <a:pt x="6112" y="395"/>
                    <a:pt x="5044" y="1"/>
                    <a:pt x="3971" y="1"/>
                  </a:cubicBezTo>
                  <a:close/>
                </a:path>
              </a:pathLst>
            </a:custGeom>
            <a:solidFill>
              <a:srgbClr val="F4F4F4"/>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Google Shape;1342;p32">
              <a:extLst>
                <a:ext uri="{FF2B5EF4-FFF2-40B4-BE49-F238E27FC236}">
                  <a16:creationId xmlns:a16="http://schemas.microsoft.com/office/drawing/2014/main" id="{E8FFB648-336D-C02A-C343-2E2D1CF95DA2}"/>
                </a:ext>
              </a:extLst>
            </p:cNvPr>
            <p:cNvSpPr/>
            <p:nvPr/>
          </p:nvSpPr>
          <p:spPr>
            <a:xfrm>
              <a:off x="5005762" y="3595843"/>
              <a:ext cx="156751" cy="147256"/>
            </a:xfrm>
            <a:custGeom>
              <a:avLst/>
              <a:gdLst/>
              <a:ahLst/>
              <a:cxnLst/>
              <a:rect l="l" t="t" r="r" b="b"/>
              <a:pathLst>
                <a:path w="6306" h="5924" extrusionOk="0">
                  <a:moveTo>
                    <a:pt x="3120" y="0"/>
                  </a:moveTo>
                  <a:cubicBezTo>
                    <a:pt x="1660" y="0"/>
                    <a:pt x="417" y="1104"/>
                    <a:pt x="234" y="2598"/>
                  </a:cubicBezTo>
                  <a:cubicBezTo>
                    <a:pt x="1" y="4200"/>
                    <a:pt x="1168" y="5701"/>
                    <a:pt x="2770" y="5901"/>
                  </a:cubicBezTo>
                  <a:cubicBezTo>
                    <a:pt x="2895" y="5916"/>
                    <a:pt x="3020" y="5924"/>
                    <a:pt x="3143" y="5924"/>
                  </a:cubicBezTo>
                  <a:cubicBezTo>
                    <a:pt x="4627" y="5924"/>
                    <a:pt x="5920" y="4841"/>
                    <a:pt x="6105" y="3332"/>
                  </a:cubicBezTo>
                  <a:cubicBezTo>
                    <a:pt x="6305" y="1698"/>
                    <a:pt x="5138" y="230"/>
                    <a:pt x="3537" y="30"/>
                  </a:cubicBezTo>
                  <a:cubicBezTo>
                    <a:pt x="3397" y="10"/>
                    <a:pt x="3258" y="0"/>
                    <a:pt x="3120" y="0"/>
                  </a:cubicBezTo>
                  <a:close/>
                </a:path>
              </a:pathLst>
            </a:custGeom>
            <a:solidFill>
              <a:srgbClr val="98D0C3"/>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1343;p32">
              <a:extLst>
                <a:ext uri="{FF2B5EF4-FFF2-40B4-BE49-F238E27FC236}">
                  <a16:creationId xmlns:a16="http://schemas.microsoft.com/office/drawing/2014/main" id="{42908F21-AA5C-8895-1AB6-38400F1BFFE1}"/>
                </a:ext>
              </a:extLst>
            </p:cNvPr>
            <p:cNvSpPr/>
            <p:nvPr/>
          </p:nvSpPr>
          <p:spPr>
            <a:xfrm>
              <a:off x="5441925" y="3611379"/>
              <a:ext cx="215614" cy="212134"/>
            </a:xfrm>
            <a:custGeom>
              <a:avLst/>
              <a:gdLst/>
              <a:ahLst/>
              <a:cxnLst/>
              <a:rect l="l" t="t" r="r" b="b"/>
              <a:pathLst>
                <a:path w="8674" h="8534" extrusionOk="0">
                  <a:moveTo>
                    <a:pt x="4741" y="0"/>
                  </a:moveTo>
                  <a:cubicBezTo>
                    <a:pt x="4037" y="0"/>
                    <a:pt x="3329" y="159"/>
                    <a:pt x="2703" y="472"/>
                  </a:cubicBezTo>
                  <a:cubicBezTo>
                    <a:pt x="1335" y="1140"/>
                    <a:pt x="334" y="2507"/>
                    <a:pt x="101" y="4008"/>
                  </a:cubicBezTo>
                  <a:cubicBezTo>
                    <a:pt x="1" y="4675"/>
                    <a:pt x="34" y="5376"/>
                    <a:pt x="234" y="6010"/>
                  </a:cubicBezTo>
                  <a:cubicBezTo>
                    <a:pt x="568" y="6910"/>
                    <a:pt x="1268" y="7644"/>
                    <a:pt x="2136" y="8078"/>
                  </a:cubicBezTo>
                  <a:cubicBezTo>
                    <a:pt x="2744" y="8394"/>
                    <a:pt x="3442" y="8533"/>
                    <a:pt x="4137" y="8533"/>
                  </a:cubicBezTo>
                  <a:cubicBezTo>
                    <a:pt x="4395" y="8533"/>
                    <a:pt x="4652" y="8514"/>
                    <a:pt x="4904" y="8478"/>
                  </a:cubicBezTo>
                  <a:cubicBezTo>
                    <a:pt x="6038" y="8311"/>
                    <a:pt x="7106" y="7711"/>
                    <a:pt x="7806" y="6810"/>
                  </a:cubicBezTo>
                  <a:cubicBezTo>
                    <a:pt x="8440" y="5910"/>
                    <a:pt x="8674" y="4775"/>
                    <a:pt x="8540" y="3675"/>
                  </a:cubicBezTo>
                  <a:cubicBezTo>
                    <a:pt x="8373" y="2541"/>
                    <a:pt x="7706" y="939"/>
                    <a:pt x="6605" y="406"/>
                  </a:cubicBezTo>
                  <a:cubicBezTo>
                    <a:pt x="6031" y="134"/>
                    <a:pt x="5387" y="0"/>
                    <a:pt x="4741" y="0"/>
                  </a:cubicBezTo>
                  <a:close/>
                </a:path>
              </a:pathLst>
            </a:custGeom>
            <a:solidFill>
              <a:srgbClr val="F4F4F4"/>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8" name="Google Shape;1344;p32">
              <a:extLst>
                <a:ext uri="{FF2B5EF4-FFF2-40B4-BE49-F238E27FC236}">
                  <a16:creationId xmlns:a16="http://schemas.microsoft.com/office/drawing/2014/main" id="{1AD9A8C7-4B19-C565-BFA1-9233706660A1}"/>
                </a:ext>
              </a:extLst>
            </p:cNvPr>
            <p:cNvSpPr/>
            <p:nvPr/>
          </p:nvSpPr>
          <p:spPr>
            <a:xfrm>
              <a:off x="5447742" y="3651575"/>
              <a:ext cx="156727" cy="147256"/>
            </a:xfrm>
            <a:custGeom>
              <a:avLst/>
              <a:gdLst/>
              <a:ahLst/>
              <a:cxnLst/>
              <a:rect l="l" t="t" r="r" b="b"/>
              <a:pathLst>
                <a:path w="6305" h="5924" extrusionOk="0">
                  <a:moveTo>
                    <a:pt x="3171" y="1"/>
                  </a:moveTo>
                  <a:cubicBezTo>
                    <a:pt x="1688" y="1"/>
                    <a:pt x="419" y="1110"/>
                    <a:pt x="234" y="2591"/>
                  </a:cubicBezTo>
                  <a:cubicBezTo>
                    <a:pt x="0" y="4226"/>
                    <a:pt x="1168" y="5694"/>
                    <a:pt x="2802" y="5894"/>
                  </a:cubicBezTo>
                  <a:cubicBezTo>
                    <a:pt x="2940" y="5914"/>
                    <a:pt x="3077" y="5924"/>
                    <a:pt x="3212" y="5924"/>
                  </a:cubicBezTo>
                  <a:cubicBezTo>
                    <a:pt x="4652" y="5924"/>
                    <a:pt x="5922" y="4822"/>
                    <a:pt x="6105" y="3359"/>
                  </a:cubicBezTo>
                  <a:cubicBezTo>
                    <a:pt x="6305" y="1724"/>
                    <a:pt x="5171" y="223"/>
                    <a:pt x="3536" y="23"/>
                  </a:cubicBezTo>
                  <a:cubicBezTo>
                    <a:pt x="3413" y="8"/>
                    <a:pt x="3292" y="1"/>
                    <a:pt x="3171" y="1"/>
                  </a:cubicBezTo>
                  <a:close/>
                </a:path>
              </a:pathLst>
            </a:custGeom>
            <a:solidFill>
              <a:srgbClr val="98D0C3"/>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9" name="Google Shape;1345;p32">
              <a:extLst>
                <a:ext uri="{FF2B5EF4-FFF2-40B4-BE49-F238E27FC236}">
                  <a16:creationId xmlns:a16="http://schemas.microsoft.com/office/drawing/2014/main" id="{B1AD01CB-3525-B1AD-26C0-CBD42B08863D}"/>
                </a:ext>
              </a:extLst>
            </p:cNvPr>
            <p:cNvSpPr/>
            <p:nvPr/>
          </p:nvSpPr>
          <p:spPr>
            <a:xfrm>
              <a:off x="4930491" y="3471824"/>
              <a:ext cx="226203" cy="67687"/>
            </a:xfrm>
            <a:custGeom>
              <a:avLst/>
              <a:gdLst/>
              <a:ahLst/>
              <a:cxnLst/>
              <a:rect l="l" t="t" r="r" b="b"/>
              <a:pathLst>
                <a:path w="9100" h="2723" extrusionOk="0">
                  <a:moveTo>
                    <a:pt x="5523" y="1"/>
                  </a:moveTo>
                  <a:cubicBezTo>
                    <a:pt x="3366" y="1"/>
                    <a:pt x="1328" y="949"/>
                    <a:pt x="60" y="2551"/>
                  </a:cubicBezTo>
                  <a:cubicBezTo>
                    <a:pt x="1" y="2610"/>
                    <a:pt x="100" y="2723"/>
                    <a:pt x="170" y="2723"/>
                  </a:cubicBezTo>
                  <a:cubicBezTo>
                    <a:pt x="178" y="2723"/>
                    <a:pt x="186" y="2721"/>
                    <a:pt x="194" y="2717"/>
                  </a:cubicBezTo>
                  <a:cubicBezTo>
                    <a:pt x="1773" y="1720"/>
                    <a:pt x="3404" y="1318"/>
                    <a:pt x="5160" y="1318"/>
                  </a:cubicBezTo>
                  <a:cubicBezTo>
                    <a:pt x="6222" y="1318"/>
                    <a:pt x="7330" y="1465"/>
                    <a:pt x="8499" y="1717"/>
                  </a:cubicBezTo>
                  <a:cubicBezTo>
                    <a:pt x="8551" y="1727"/>
                    <a:pt x="8609" y="1734"/>
                    <a:pt x="8666" y="1734"/>
                  </a:cubicBezTo>
                  <a:cubicBezTo>
                    <a:pt x="8795" y="1734"/>
                    <a:pt x="8920" y="1698"/>
                    <a:pt x="8966" y="1583"/>
                  </a:cubicBezTo>
                  <a:cubicBezTo>
                    <a:pt x="9067" y="1450"/>
                    <a:pt x="9100" y="1416"/>
                    <a:pt x="9067" y="1216"/>
                  </a:cubicBezTo>
                  <a:cubicBezTo>
                    <a:pt x="9067" y="1049"/>
                    <a:pt x="8933" y="849"/>
                    <a:pt x="8766" y="749"/>
                  </a:cubicBezTo>
                  <a:cubicBezTo>
                    <a:pt x="7710" y="238"/>
                    <a:pt x="6602" y="1"/>
                    <a:pt x="5523" y="1"/>
                  </a:cubicBezTo>
                  <a:close/>
                </a:path>
              </a:pathLst>
            </a:custGeom>
            <a:solidFill>
              <a:srgbClr val="DB722F"/>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1346;p32">
              <a:extLst>
                <a:ext uri="{FF2B5EF4-FFF2-40B4-BE49-F238E27FC236}">
                  <a16:creationId xmlns:a16="http://schemas.microsoft.com/office/drawing/2014/main" id="{C58215B5-3822-9585-DA7A-96C508073387}"/>
                </a:ext>
              </a:extLst>
            </p:cNvPr>
            <p:cNvSpPr/>
            <p:nvPr/>
          </p:nvSpPr>
          <p:spPr>
            <a:xfrm>
              <a:off x="5490026" y="3527159"/>
              <a:ext cx="202937" cy="117377"/>
            </a:xfrm>
            <a:custGeom>
              <a:avLst/>
              <a:gdLst/>
              <a:ahLst/>
              <a:cxnLst/>
              <a:rect l="l" t="t" r="r" b="b"/>
              <a:pathLst>
                <a:path w="8164" h="4722" extrusionOk="0">
                  <a:moveTo>
                    <a:pt x="1444" y="1"/>
                  </a:moveTo>
                  <a:cubicBezTo>
                    <a:pt x="1144" y="1"/>
                    <a:pt x="840" y="19"/>
                    <a:pt x="534" y="58"/>
                  </a:cubicBezTo>
                  <a:cubicBezTo>
                    <a:pt x="367" y="58"/>
                    <a:pt x="167" y="224"/>
                    <a:pt x="101" y="391"/>
                  </a:cubicBezTo>
                  <a:cubicBezTo>
                    <a:pt x="0" y="558"/>
                    <a:pt x="0" y="591"/>
                    <a:pt x="34" y="792"/>
                  </a:cubicBezTo>
                  <a:cubicBezTo>
                    <a:pt x="67" y="958"/>
                    <a:pt x="267" y="1025"/>
                    <a:pt x="434" y="1058"/>
                  </a:cubicBezTo>
                  <a:cubicBezTo>
                    <a:pt x="3603" y="1425"/>
                    <a:pt x="6138" y="2359"/>
                    <a:pt x="7973" y="4694"/>
                  </a:cubicBezTo>
                  <a:cubicBezTo>
                    <a:pt x="7991" y="4713"/>
                    <a:pt x="8015" y="4721"/>
                    <a:pt x="8039" y="4721"/>
                  </a:cubicBezTo>
                  <a:cubicBezTo>
                    <a:pt x="8101" y="4721"/>
                    <a:pt x="8164" y="4666"/>
                    <a:pt x="8140" y="4594"/>
                  </a:cubicBezTo>
                  <a:cubicBezTo>
                    <a:pt x="7258" y="1979"/>
                    <a:pt x="4545" y="1"/>
                    <a:pt x="1444" y="1"/>
                  </a:cubicBezTo>
                  <a:close/>
                </a:path>
              </a:pathLst>
            </a:custGeom>
            <a:solidFill>
              <a:srgbClr val="DB722F"/>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347;p32">
              <a:extLst>
                <a:ext uri="{FF2B5EF4-FFF2-40B4-BE49-F238E27FC236}">
                  <a16:creationId xmlns:a16="http://schemas.microsoft.com/office/drawing/2014/main" id="{809AEF28-242A-2FBC-4ED2-7A505685004A}"/>
                </a:ext>
              </a:extLst>
            </p:cNvPr>
            <p:cNvSpPr/>
            <p:nvPr/>
          </p:nvSpPr>
          <p:spPr>
            <a:xfrm>
              <a:off x="4853206" y="3068449"/>
              <a:ext cx="961041" cy="532274"/>
            </a:xfrm>
            <a:custGeom>
              <a:avLst/>
              <a:gdLst/>
              <a:ahLst/>
              <a:cxnLst/>
              <a:rect l="l" t="t" r="r" b="b"/>
              <a:pathLst>
                <a:path w="38662" h="21413" extrusionOk="0">
                  <a:moveTo>
                    <a:pt x="16512" y="0"/>
                  </a:moveTo>
                  <a:cubicBezTo>
                    <a:pt x="14605" y="0"/>
                    <a:pt x="12705" y="181"/>
                    <a:pt x="10875" y="831"/>
                  </a:cubicBezTo>
                  <a:cubicBezTo>
                    <a:pt x="9607" y="1265"/>
                    <a:pt x="8339" y="1865"/>
                    <a:pt x="7172" y="2666"/>
                  </a:cubicBezTo>
                  <a:cubicBezTo>
                    <a:pt x="4303" y="4601"/>
                    <a:pt x="1868" y="6969"/>
                    <a:pt x="701" y="11639"/>
                  </a:cubicBezTo>
                  <a:cubicBezTo>
                    <a:pt x="534" y="12206"/>
                    <a:pt x="434" y="12840"/>
                    <a:pt x="334" y="13474"/>
                  </a:cubicBezTo>
                  <a:cubicBezTo>
                    <a:pt x="167" y="14474"/>
                    <a:pt x="67" y="15575"/>
                    <a:pt x="0" y="16776"/>
                  </a:cubicBezTo>
                  <a:cubicBezTo>
                    <a:pt x="701" y="16943"/>
                    <a:pt x="1401" y="17110"/>
                    <a:pt x="2068" y="17243"/>
                  </a:cubicBezTo>
                  <a:cubicBezTo>
                    <a:pt x="2402" y="16342"/>
                    <a:pt x="2836" y="15442"/>
                    <a:pt x="3136" y="14608"/>
                  </a:cubicBezTo>
                  <a:cubicBezTo>
                    <a:pt x="3169" y="14541"/>
                    <a:pt x="3169" y="14441"/>
                    <a:pt x="3202" y="14341"/>
                  </a:cubicBezTo>
                  <a:cubicBezTo>
                    <a:pt x="3215" y="14316"/>
                    <a:pt x="3243" y="14305"/>
                    <a:pt x="3271" y="14305"/>
                  </a:cubicBezTo>
                  <a:cubicBezTo>
                    <a:pt x="3318" y="14305"/>
                    <a:pt x="3369" y="14333"/>
                    <a:pt x="3369" y="14374"/>
                  </a:cubicBezTo>
                  <a:cubicBezTo>
                    <a:pt x="3369" y="14474"/>
                    <a:pt x="3369" y="14608"/>
                    <a:pt x="3369" y="14708"/>
                  </a:cubicBezTo>
                  <a:cubicBezTo>
                    <a:pt x="3403" y="15642"/>
                    <a:pt x="3269" y="16509"/>
                    <a:pt x="3069" y="17443"/>
                  </a:cubicBezTo>
                  <a:cubicBezTo>
                    <a:pt x="3069" y="17477"/>
                    <a:pt x="3069" y="17477"/>
                    <a:pt x="3069" y="17477"/>
                  </a:cubicBezTo>
                  <a:cubicBezTo>
                    <a:pt x="4270" y="17777"/>
                    <a:pt x="5471" y="18044"/>
                    <a:pt x="6605" y="18277"/>
                  </a:cubicBezTo>
                  <a:cubicBezTo>
                    <a:pt x="6772" y="17543"/>
                    <a:pt x="6972" y="16809"/>
                    <a:pt x="7272" y="16076"/>
                  </a:cubicBezTo>
                  <a:cubicBezTo>
                    <a:pt x="7572" y="15242"/>
                    <a:pt x="7973" y="14474"/>
                    <a:pt x="8440" y="13774"/>
                  </a:cubicBezTo>
                  <a:cubicBezTo>
                    <a:pt x="8706" y="13340"/>
                    <a:pt x="9007" y="12973"/>
                    <a:pt x="9307" y="12640"/>
                  </a:cubicBezTo>
                  <a:cubicBezTo>
                    <a:pt x="9330" y="12616"/>
                    <a:pt x="9358" y="12605"/>
                    <a:pt x="9383" y="12605"/>
                  </a:cubicBezTo>
                  <a:cubicBezTo>
                    <a:pt x="9428" y="12605"/>
                    <a:pt x="9462" y="12642"/>
                    <a:pt x="9440" y="12706"/>
                  </a:cubicBezTo>
                  <a:cubicBezTo>
                    <a:pt x="9273" y="13107"/>
                    <a:pt x="9140" y="13507"/>
                    <a:pt x="9007" y="13907"/>
                  </a:cubicBezTo>
                  <a:cubicBezTo>
                    <a:pt x="8740" y="14741"/>
                    <a:pt x="8540" y="15575"/>
                    <a:pt x="8406" y="16443"/>
                  </a:cubicBezTo>
                  <a:cubicBezTo>
                    <a:pt x="8339" y="16943"/>
                    <a:pt x="8273" y="17410"/>
                    <a:pt x="8206" y="17877"/>
                  </a:cubicBezTo>
                  <a:cubicBezTo>
                    <a:pt x="8173" y="18110"/>
                    <a:pt x="8173" y="18344"/>
                    <a:pt x="8139" y="18611"/>
                  </a:cubicBezTo>
                  <a:cubicBezTo>
                    <a:pt x="9841" y="18978"/>
                    <a:pt x="11508" y="19311"/>
                    <a:pt x="13110" y="19611"/>
                  </a:cubicBezTo>
                  <a:cubicBezTo>
                    <a:pt x="13210" y="19011"/>
                    <a:pt x="13310" y="18411"/>
                    <a:pt x="13443" y="17844"/>
                  </a:cubicBezTo>
                  <a:cubicBezTo>
                    <a:pt x="13643" y="17076"/>
                    <a:pt x="13843" y="16342"/>
                    <a:pt x="14077" y="15709"/>
                  </a:cubicBezTo>
                  <a:cubicBezTo>
                    <a:pt x="14091" y="15680"/>
                    <a:pt x="14117" y="15670"/>
                    <a:pt x="14142" y="15670"/>
                  </a:cubicBezTo>
                  <a:cubicBezTo>
                    <a:pt x="14177" y="15670"/>
                    <a:pt x="14210" y="15689"/>
                    <a:pt x="14210" y="15709"/>
                  </a:cubicBezTo>
                  <a:cubicBezTo>
                    <a:pt x="14244" y="16509"/>
                    <a:pt x="14277" y="17276"/>
                    <a:pt x="14277" y="18044"/>
                  </a:cubicBezTo>
                  <a:cubicBezTo>
                    <a:pt x="14277" y="18511"/>
                    <a:pt x="14277" y="18978"/>
                    <a:pt x="14277" y="19445"/>
                  </a:cubicBezTo>
                  <a:cubicBezTo>
                    <a:pt x="14277" y="19545"/>
                    <a:pt x="14277" y="19678"/>
                    <a:pt x="14277" y="19812"/>
                  </a:cubicBezTo>
                  <a:cubicBezTo>
                    <a:pt x="16178" y="20145"/>
                    <a:pt x="17980" y="20445"/>
                    <a:pt x="19748" y="20679"/>
                  </a:cubicBezTo>
                  <a:cubicBezTo>
                    <a:pt x="19848" y="20145"/>
                    <a:pt x="19948" y="19611"/>
                    <a:pt x="20014" y="19044"/>
                  </a:cubicBezTo>
                  <a:cubicBezTo>
                    <a:pt x="20181" y="17877"/>
                    <a:pt x="20281" y="16676"/>
                    <a:pt x="20415" y="15508"/>
                  </a:cubicBezTo>
                  <a:cubicBezTo>
                    <a:pt x="20481" y="14941"/>
                    <a:pt x="20515" y="14408"/>
                    <a:pt x="20582" y="13841"/>
                  </a:cubicBezTo>
                  <a:cubicBezTo>
                    <a:pt x="20582" y="13787"/>
                    <a:pt x="20648" y="13753"/>
                    <a:pt x="20711" y="13753"/>
                  </a:cubicBezTo>
                  <a:cubicBezTo>
                    <a:pt x="20765" y="13753"/>
                    <a:pt x="20815" y="13779"/>
                    <a:pt x="20815" y="13841"/>
                  </a:cubicBezTo>
                  <a:cubicBezTo>
                    <a:pt x="20848" y="14408"/>
                    <a:pt x="20915" y="14975"/>
                    <a:pt x="20948" y="15542"/>
                  </a:cubicBezTo>
                  <a:cubicBezTo>
                    <a:pt x="21015" y="16743"/>
                    <a:pt x="21049" y="17977"/>
                    <a:pt x="21015" y="19178"/>
                  </a:cubicBezTo>
                  <a:cubicBezTo>
                    <a:pt x="21015" y="19611"/>
                    <a:pt x="21015" y="20012"/>
                    <a:pt x="20982" y="20412"/>
                  </a:cubicBezTo>
                  <a:cubicBezTo>
                    <a:pt x="20982" y="20545"/>
                    <a:pt x="20982" y="20679"/>
                    <a:pt x="20982" y="20812"/>
                  </a:cubicBezTo>
                  <a:cubicBezTo>
                    <a:pt x="24117" y="21213"/>
                    <a:pt x="27120" y="21413"/>
                    <a:pt x="30055" y="21413"/>
                  </a:cubicBezTo>
                  <a:cubicBezTo>
                    <a:pt x="30188" y="20779"/>
                    <a:pt x="30288" y="20145"/>
                    <a:pt x="30322" y="19511"/>
                  </a:cubicBezTo>
                  <a:cubicBezTo>
                    <a:pt x="30355" y="19011"/>
                    <a:pt x="30355" y="18511"/>
                    <a:pt x="30288" y="17977"/>
                  </a:cubicBezTo>
                  <a:cubicBezTo>
                    <a:pt x="30269" y="17919"/>
                    <a:pt x="30317" y="17883"/>
                    <a:pt x="30368" y="17883"/>
                  </a:cubicBezTo>
                  <a:cubicBezTo>
                    <a:pt x="30404" y="17883"/>
                    <a:pt x="30441" y="17902"/>
                    <a:pt x="30455" y="17944"/>
                  </a:cubicBezTo>
                  <a:cubicBezTo>
                    <a:pt x="30722" y="18444"/>
                    <a:pt x="30922" y="18944"/>
                    <a:pt x="31089" y="19478"/>
                  </a:cubicBezTo>
                  <a:cubicBezTo>
                    <a:pt x="31256" y="20112"/>
                    <a:pt x="31356" y="20746"/>
                    <a:pt x="31389" y="21379"/>
                  </a:cubicBezTo>
                  <a:cubicBezTo>
                    <a:pt x="31956" y="21379"/>
                    <a:pt x="32557" y="21379"/>
                    <a:pt x="33124" y="21346"/>
                  </a:cubicBezTo>
                  <a:cubicBezTo>
                    <a:pt x="33157" y="20679"/>
                    <a:pt x="33191" y="20012"/>
                    <a:pt x="33191" y="19378"/>
                  </a:cubicBezTo>
                  <a:cubicBezTo>
                    <a:pt x="33191" y="18277"/>
                    <a:pt x="33090" y="17210"/>
                    <a:pt x="32623" y="16142"/>
                  </a:cubicBezTo>
                  <a:cubicBezTo>
                    <a:pt x="32623" y="16101"/>
                    <a:pt x="32649" y="16073"/>
                    <a:pt x="32676" y="16073"/>
                  </a:cubicBezTo>
                  <a:cubicBezTo>
                    <a:pt x="32693" y="16073"/>
                    <a:pt x="32711" y="16083"/>
                    <a:pt x="32724" y="16109"/>
                  </a:cubicBezTo>
                  <a:cubicBezTo>
                    <a:pt x="33557" y="17076"/>
                    <a:pt x="34024" y="18144"/>
                    <a:pt x="34325" y="19278"/>
                  </a:cubicBezTo>
                  <a:cubicBezTo>
                    <a:pt x="34491" y="19912"/>
                    <a:pt x="34558" y="20579"/>
                    <a:pt x="34625" y="21246"/>
                  </a:cubicBezTo>
                  <a:cubicBezTo>
                    <a:pt x="35759" y="21179"/>
                    <a:pt x="36893" y="21079"/>
                    <a:pt x="38027" y="20912"/>
                  </a:cubicBezTo>
                  <a:cubicBezTo>
                    <a:pt x="38261" y="20879"/>
                    <a:pt x="38428" y="19812"/>
                    <a:pt x="38528" y="18811"/>
                  </a:cubicBezTo>
                  <a:cubicBezTo>
                    <a:pt x="38594" y="17944"/>
                    <a:pt x="38661" y="17143"/>
                    <a:pt x="38628" y="17043"/>
                  </a:cubicBezTo>
                  <a:cubicBezTo>
                    <a:pt x="38561" y="16543"/>
                    <a:pt x="38494" y="15942"/>
                    <a:pt x="38461" y="15308"/>
                  </a:cubicBezTo>
                  <a:cubicBezTo>
                    <a:pt x="38361" y="14241"/>
                    <a:pt x="38294" y="13107"/>
                    <a:pt x="38061" y="12273"/>
                  </a:cubicBezTo>
                  <a:cubicBezTo>
                    <a:pt x="36693" y="7369"/>
                    <a:pt x="32523" y="4401"/>
                    <a:pt x="28821" y="2432"/>
                  </a:cubicBezTo>
                  <a:cubicBezTo>
                    <a:pt x="25618" y="731"/>
                    <a:pt x="22116" y="264"/>
                    <a:pt x="18714" y="64"/>
                  </a:cubicBezTo>
                  <a:cubicBezTo>
                    <a:pt x="17981" y="27"/>
                    <a:pt x="17246" y="0"/>
                    <a:pt x="16512" y="0"/>
                  </a:cubicBezTo>
                  <a:close/>
                </a:path>
              </a:pathLst>
            </a:custGeom>
            <a:solidFill>
              <a:srgbClr val="DB722F"/>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348;p32">
              <a:extLst>
                <a:ext uri="{FF2B5EF4-FFF2-40B4-BE49-F238E27FC236}">
                  <a16:creationId xmlns:a16="http://schemas.microsoft.com/office/drawing/2014/main" id="{9D93DE66-32AC-6BE3-9EA2-F84C04344775}"/>
                </a:ext>
              </a:extLst>
            </p:cNvPr>
            <p:cNvSpPr/>
            <p:nvPr/>
          </p:nvSpPr>
          <p:spPr>
            <a:xfrm>
              <a:off x="4861484" y="3357775"/>
              <a:ext cx="46459" cy="61373"/>
            </a:xfrm>
            <a:custGeom>
              <a:avLst/>
              <a:gdLst/>
              <a:ahLst/>
              <a:cxnLst/>
              <a:rect l="l" t="t" r="r" b="b"/>
              <a:pathLst>
                <a:path w="1869" h="2469" extrusionOk="0">
                  <a:moveTo>
                    <a:pt x="368" y="0"/>
                  </a:moveTo>
                  <a:cubicBezTo>
                    <a:pt x="201" y="567"/>
                    <a:pt x="101" y="1168"/>
                    <a:pt x="1" y="1835"/>
                  </a:cubicBezTo>
                  <a:cubicBezTo>
                    <a:pt x="468" y="2035"/>
                    <a:pt x="968" y="2268"/>
                    <a:pt x="1468" y="2468"/>
                  </a:cubicBezTo>
                  <a:cubicBezTo>
                    <a:pt x="1535" y="2168"/>
                    <a:pt x="1602" y="1868"/>
                    <a:pt x="1669" y="1568"/>
                  </a:cubicBezTo>
                  <a:cubicBezTo>
                    <a:pt x="1735" y="1234"/>
                    <a:pt x="1802" y="867"/>
                    <a:pt x="1869" y="467"/>
                  </a:cubicBezTo>
                  <a:cubicBezTo>
                    <a:pt x="1368" y="300"/>
                    <a:pt x="868" y="167"/>
                    <a:pt x="368"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3" name="Google Shape;1349;p32">
              <a:extLst>
                <a:ext uri="{FF2B5EF4-FFF2-40B4-BE49-F238E27FC236}">
                  <a16:creationId xmlns:a16="http://schemas.microsoft.com/office/drawing/2014/main" id="{8E10939C-6519-A33A-9FE0-7C6F4630EE96}"/>
                </a:ext>
              </a:extLst>
            </p:cNvPr>
            <p:cNvSpPr/>
            <p:nvPr/>
          </p:nvSpPr>
          <p:spPr>
            <a:xfrm>
              <a:off x="4919528" y="3375996"/>
              <a:ext cx="143477" cy="92072"/>
            </a:xfrm>
            <a:custGeom>
              <a:avLst/>
              <a:gdLst/>
              <a:ahLst/>
              <a:cxnLst/>
              <a:rect l="l" t="t" r="r" b="b"/>
              <a:pathLst>
                <a:path w="5772" h="3704" extrusionOk="0">
                  <a:moveTo>
                    <a:pt x="334" y="1"/>
                  </a:moveTo>
                  <a:cubicBezTo>
                    <a:pt x="234" y="535"/>
                    <a:pt x="168" y="1068"/>
                    <a:pt x="67" y="1602"/>
                  </a:cubicBezTo>
                  <a:cubicBezTo>
                    <a:pt x="34" y="1769"/>
                    <a:pt x="34" y="1902"/>
                    <a:pt x="1" y="2036"/>
                  </a:cubicBezTo>
                  <a:cubicBezTo>
                    <a:pt x="134" y="2102"/>
                    <a:pt x="301" y="2169"/>
                    <a:pt x="468" y="2236"/>
                  </a:cubicBezTo>
                  <a:cubicBezTo>
                    <a:pt x="534" y="2269"/>
                    <a:pt x="635" y="2303"/>
                    <a:pt x="701" y="2336"/>
                  </a:cubicBezTo>
                  <a:cubicBezTo>
                    <a:pt x="1468" y="2603"/>
                    <a:pt x="2236" y="2870"/>
                    <a:pt x="2970" y="3170"/>
                  </a:cubicBezTo>
                  <a:cubicBezTo>
                    <a:pt x="3537" y="3337"/>
                    <a:pt x="4070" y="3537"/>
                    <a:pt x="4604" y="3704"/>
                  </a:cubicBezTo>
                  <a:cubicBezTo>
                    <a:pt x="4904" y="2870"/>
                    <a:pt x="5305" y="2102"/>
                    <a:pt x="5772" y="1402"/>
                  </a:cubicBezTo>
                  <a:cubicBezTo>
                    <a:pt x="5138" y="1268"/>
                    <a:pt x="4504" y="1135"/>
                    <a:pt x="3870" y="968"/>
                  </a:cubicBezTo>
                  <a:cubicBezTo>
                    <a:pt x="2703" y="701"/>
                    <a:pt x="1502" y="334"/>
                    <a:pt x="3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4" name="Google Shape;1350;p32">
              <a:extLst>
                <a:ext uri="{FF2B5EF4-FFF2-40B4-BE49-F238E27FC236}">
                  <a16:creationId xmlns:a16="http://schemas.microsoft.com/office/drawing/2014/main" id="{F3B95354-3B97-F538-7008-03044D95F984}"/>
                </a:ext>
              </a:extLst>
            </p:cNvPr>
            <p:cNvSpPr/>
            <p:nvPr/>
          </p:nvSpPr>
          <p:spPr>
            <a:xfrm>
              <a:off x="5062165" y="3414153"/>
              <a:ext cx="67190" cy="76313"/>
            </a:xfrm>
            <a:custGeom>
              <a:avLst/>
              <a:gdLst/>
              <a:ahLst/>
              <a:cxnLst/>
              <a:rect l="l" t="t" r="r" b="b"/>
              <a:pathLst>
                <a:path w="2703" h="3070" extrusionOk="0">
                  <a:moveTo>
                    <a:pt x="601" y="0"/>
                  </a:moveTo>
                  <a:cubicBezTo>
                    <a:pt x="334" y="834"/>
                    <a:pt x="134" y="1668"/>
                    <a:pt x="0" y="2536"/>
                  </a:cubicBezTo>
                  <a:cubicBezTo>
                    <a:pt x="601" y="2736"/>
                    <a:pt x="1168" y="2902"/>
                    <a:pt x="1768" y="3069"/>
                  </a:cubicBezTo>
                  <a:cubicBezTo>
                    <a:pt x="2068" y="2169"/>
                    <a:pt x="2402" y="1268"/>
                    <a:pt x="2702" y="401"/>
                  </a:cubicBezTo>
                  <a:cubicBezTo>
                    <a:pt x="2002" y="267"/>
                    <a:pt x="1301" y="134"/>
                    <a:pt x="601"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5" name="Google Shape;1351;p32">
              <a:extLst>
                <a:ext uri="{FF2B5EF4-FFF2-40B4-BE49-F238E27FC236}">
                  <a16:creationId xmlns:a16="http://schemas.microsoft.com/office/drawing/2014/main" id="{0715F21E-6AB8-5018-87B3-DB6C3E07A705}"/>
                </a:ext>
              </a:extLst>
            </p:cNvPr>
            <p:cNvSpPr/>
            <p:nvPr/>
          </p:nvSpPr>
          <p:spPr>
            <a:xfrm>
              <a:off x="5133459" y="3427428"/>
              <a:ext cx="130204" cy="97019"/>
            </a:xfrm>
            <a:custGeom>
              <a:avLst/>
              <a:gdLst/>
              <a:ahLst/>
              <a:cxnLst/>
              <a:rect l="l" t="t" r="r" b="b"/>
              <a:pathLst>
                <a:path w="5238" h="3903" extrusionOk="0">
                  <a:moveTo>
                    <a:pt x="735" y="0"/>
                  </a:moveTo>
                  <a:cubicBezTo>
                    <a:pt x="468" y="934"/>
                    <a:pt x="201" y="1868"/>
                    <a:pt x="1" y="2835"/>
                  </a:cubicBezTo>
                  <a:cubicBezTo>
                    <a:pt x="735" y="3036"/>
                    <a:pt x="1435" y="3236"/>
                    <a:pt x="2169" y="3403"/>
                  </a:cubicBezTo>
                  <a:cubicBezTo>
                    <a:pt x="2369" y="2635"/>
                    <a:pt x="2569" y="1901"/>
                    <a:pt x="2803" y="1268"/>
                  </a:cubicBezTo>
                  <a:cubicBezTo>
                    <a:pt x="2816" y="1242"/>
                    <a:pt x="2838" y="1231"/>
                    <a:pt x="2861" y="1231"/>
                  </a:cubicBezTo>
                  <a:cubicBezTo>
                    <a:pt x="2898" y="1231"/>
                    <a:pt x="2936" y="1260"/>
                    <a:pt x="2936" y="1301"/>
                  </a:cubicBezTo>
                  <a:cubicBezTo>
                    <a:pt x="2970" y="2068"/>
                    <a:pt x="3003" y="2835"/>
                    <a:pt x="3003" y="3603"/>
                  </a:cubicBezTo>
                  <a:cubicBezTo>
                    <a:pt x="3503" y="3703"/>
                    <a:pt x="4004" y="3803"/>
                    <a:pt x="4504" y="3903"/>
                  </a:cubicBezTo>
                  <a:cubicBezTo>
                    <a:pt x="4738" y="2835"/>
                    <a:pt x="4938" y="1735"/>
                    <a:pt x="5238" y="667"/>
                  </a:cubicBezTo>
                  <a:cubicBezTo>
                    <a:pt x="3737" y="500"/>
                    <a:pt x="2236" y="267"/>
                    <a:pt x="7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6" name="Google Shape;1352;p32">
              <a:extLst>
                <a:ext uri="{FF2B5EF4-FFF2-40B4-BE49-F238E27FC236}">
                  <a16:creationId xmlns:a16="http://schemas.microsoft.com/office/drawing/2014/main" id="{B3DE414C-C49D-53A0-0003-9F6F6EACC1CE}"/>
                </a:ext>
              </a:extLst>
            </p:cNvPr>
            <p:cNvSpPr/>
            <p:nvPr/>
          </p:nvSpPr>
          <p:spPr>
            <a:xfrm>
              <a:off x="5282733" y="3447314"/>
              <a:ext cx="77953" cy="94558"/>
            </a:xfrm>
            <a:custGeom>
              <a:avLst/>
              <a:gdLst/>
              <a:ahLst/>
              <a:cxnLst/>
              <a:rect l="l" t="t" r="r" b="b"/>
              <a:pathLst>
                <a:path w="3136" h="3804" extrusionOk="0">
                  <a:moveTo>
                    <a:pt x="534" y="1"/>
                  </a:moveTo>
                  <a:cubicBezTo>
                    <a:pt x="300" y="1135"/>
                    <a:pt x="167" y="2269"/>
                    <a:pt x="0" y="3403"/>
                  </a:cubicBezTo>
                  <a:cubicBezTo>
                    <a:pt x="901" y="3537"/>
                    <a:pt x="1801" y="3703"/>
                    <a:pt x="2735" y="3803"/>
                  </a:cubicBezTo>
                  <a:cubicBezTo>
                    <a:pt x="2902" y="2636"/>
                    <a:pt x="3002" y="1435"/>
                    <a:pt x="3136" y="267"/>
                  </a:cubicBezTo>
                  <a:cubicBezTo>
                    <a:pt x="2268" y="201"/>
                    <a:pt x="1368" y="101"/>
                    <a:pt x="5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7" name="Google Shape;1353;p32">
              <a:extLst>
                <a:ext uri="{FF2B5EF4-FFF2-40B4-BE49-F238E27FC236}">
                  <a16:creationId xmlns:a16="http://schemas.microsoft.com/office/drawing/2014/main" id="{DFB25538-76A3-ED09-8104-C90792679FAF}"/>
                </a:ext>
              </a:extLst>
            </p:cNvPr>
            <p:cNvSpPr/>
            <p:nvPr/>
          </p:nvSpPr>
          <p:spPr>
            <a:xfrm>
              <a:off x="5768638" y="3448980"/>
              <a:ext cx="44793" cy="91227"/>
            </a:xfrm>
            <a:custGeom>
              <a:avLst/>
              <a:gdLst/>
              <a:ahLst/>
              <a:cxnLst/>
              <a:rect l="l" t="t" r="r" b="b"/>
              <a:pathLst>
                <a:path w="1802" h="3670" extrusionOk="0">
                  <a:moveTo>
                    <a:pt x="1635" y="0"/>
                  </a:moveTo>
                  <a:cubicBezTo>
                    <a:pt x="1101" y="67"/>
                    <a:pt x="534" y="134"/>
                    <a:pt x="0" y="167"/>
                  </a:cubicBezTo>
                  <a:cubicBezTo>
                    <a:pt x="67" y="968"/>
                    <a:pt x="134" y="1735"/>
                    <a:pt x="234" y="2502"/>
                  </a:cubicBezTo>
                  <a:cubicBezTo>
                    <a:pt x="301" y="2869"/>
                    <a:pt x="334" y="3269"/>
                    <a:pt x="401" y="3670"/>
                  </a:cubicBezTo>
                  <a:cubicBezTo>
                    <a:pt x="834" y="3603"/>
                    <a:pt x="1268" y="3570"/>
                    <a:pt x="1702" y="3503"/>
                  </a:cubicBezTo>
                  <a:cubicBezTo>
                    <a:pt x="1768" y="2636"/>
                    <a:pt x="1802" y="1835"/>
                    <a:pt x="1802" y="1702"/>
                  </a:cubicBezTo>
                  <a:cubicBezTo>
                    <a:pt x="1735" y="1235"/>
                    <a:pt x="1668" y="634"/>
                    <a:pt x="16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1354;p32">
              <a:extLst>
                <a:ext uri="{FF2B5EF4-FFF2-40B4-BE49-F238E27FC236}">
                  <a16:creationId xmlns:a16="http://schemas.microsoft.com/office/drawing/2014/main" id="{EF638191-FDD0-FC7B-F2E8-390936A4E6FD}"/>
                </a:ext>
              </a:extLst>
            </p:cNvPr>
            <p:cNvSpPr/>
            <p:nvPr/>
          </p:nvSpPr>
          <p:spPr>
            <a:xfrm>
              <a:off x="5373938" y="3454772"/>
              <a:ext cx="67190" cy="96223"/>
            </a:xfrm>
            <a:custGeom>
              <a:avLst/>
              <a:gdLst/>
              <a:ahLst/>
              <a:cxnLst/>
              <a:rect l="l" t="t" r="r" b="b"/>
              <a:pathLst>
                <a:path w="2703" h="3871" extrusionOk="0">
                  <a:moveTo>
                    <a:pt x="0" y="1"/>
                  </a:moveTo>
                  <a:lnTo>
                    <a:pt x="0" y="1"/>
                  </a:lnTo>
                  <a:cubicBezTo>
                    <a:pt x="67" y="1202"/>
                    <a:pt x="101" y="2436"/>
                    <a:pt x="67" y="3637"/>
                  </a:cubicBezTo>
                  <a:cubicBezTo>
                    <a:pt x="901" y="3737"/>
                    <a:pt x="1735" y="3804"/>
                    <a:pt x="2569" y="3870"/>
                  </a:cubicBezTo>
                  <a:cubicBezTo>
                    <a:pt x="2502" y="2636"/>
                    <a:pt x="2569" y="1402"/>
                    <a:pt x="2702" y="168"/>
                  </a:cubicBezTo>
                  <a:cubicBezTo>
                    <a:pt x="1802" y="134"/>
                    <a:pt x="901" y="68"/>
                    <a:pt x="0"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1355;p32">
              <a:extLst>
                <a:ext uri="{FF2B5EF4-FFF2-40B4-BE49-F238E27FC236}">
                  <a16:creationId xmlns:a16="http://schemas.microsoft.com/office/drawing/2014/main" id="{0BE52B0D-64DC-1E6C-FAED-5FADF03F44AF}"/>
                </a:ext>
              </a:extLst>
            </p:cNvPr>
            <p:cNvSpPr/>
            <p:nvPr/>
          </p:nvSpPr>
          <p:spPr>
            <a:xfrm>
              <a:off x="5457686" y="3459743"/>
              <a:ext cx="58887" cy="93738"/>
            </a:xfrm>
            <a:custGeom>
              <a:avLst/>
              <a:gdLst/>
              <a:ahLst/>
              <a:cxnLst/>
              <a:rect l="l" t="t" r="r" b="b"/>
              <a:pathLst>
                <a:path w="2369" h="3771" extrusionOk="0">
                  <a:moveTo>
                    <a:pt x="34" y="1"/>
                  </a:moveTo>
                  <a:cubicBezTo>
                    <a:pt x="1" y="1235"/>
                    <a:pt x="1" y="2469"/>
                    <a:pt x="67" y="3704"/>
                  </a:cubicBezTo>
                  <a:cubicBezTo>
                    <a:pt x="701" y="3737"/>
                    <a:pt x="1335" y="3770"/>
                    <a:pt x="1969" y="3770"/>
                  </a:cubicBezTo>
                  <a:cubicBezTo>
                    <a:pt x="2169" y="2570"/>
                    <a:pt x="2336" y="1335"/>
                    <a:pt x="2369" y="101"/>
                  </a:cubicBezTo>
                  <a:cubicBezTo>
                    <a:pt x="1602" y="68"/>
                    <a:pt x="801" y="34"/>
                    <a:pt x="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1356;p32">
              <a:extLst>
                <a:ext uri="{FF2B5EF4-FFF2-40B4-BE49-F238E27FC236}">
                  <a16:creationId xmlns:a16="http://schemas.microsoft.com/office/drawing/2014/main" id="{AFBB3F52-C2EB-9E31-951A-8F2BEA4B9300}"/>
                </a:ext>
              </a:extLst>
            </p:cNvPr>
            <p:cNvSpPr/>
            <p:nvPr/>
          </p:nvSpPr>
          <p:spPr>
            <a:xfrm>
              <a:off x="5532310" y="3454772"/>
              <a:ext cx="224737" cy="99529"/>
            </a:xfrm>
            <a:custGeom>
              <a:avLst/>
              <a:gdLst/>
              <a:ahLst/>
              <a:cxnLst/>
              <a:rect l="l" t="t" r="r" b="b"/>
              <a:pathLst>
                <a:path w="9041" h="4004" extrusionOk="0">
                  <a:moveTo>
                    <a:pt x="8774" y="1"/>
                  </a:moveTo>
                  <a:cubicBezTo>
                    <a:pt x="6349" y="226"/>
                    <a:pt x="3924" y="309"/>
                    <a:pt x="1479" y="309"/>
                  </a:cubicBezTo>
                  <a:cubicBezTo>
                    <a:pt x="1031" y="309"/>
                    <a:pt x="583" y="306"/>
                    <a:pt x="134" y="301"/>
                  </a:cubicBezTo>
                  <a:lnTo>
                    <a:pt x="134" y="301"/>
                  </a:lnTo>
                  <a:cubicBezTo>
                    <a:pt x="167" y="1535"/>
                    <a:pt x="134" y="2770"/>
                    <a:pt x="1" y="4004"/>
                  </a:cubicBezTo>
                  <a:cubicBezTo>
                    <a:pt x="1001" y="4004"/>
                    <a:pt x="2002" y="4004"/>
                    <a:pt x="3003" y="3970"/>
                  </a:cubicBezTo>
                  <a:cubicBezTo>
                    <a:pt x="3036" y="3470"/>
                    <a:pt x="3036" y="2970"/>
                    <a:pt x="2969" y="2436"/>
                  </a:cubicBezTo>
                  <a:cubicBezTo>
                    <a:pt x="2948" y="2371"/>
                    <a:pt x="3010" y="2335"/>
                    <a:pt x="3065" y="2335"/>
                  </a:cubicBezTo>
                  <a:cubicBezTo>
                    <a:pt x="3096" y="2335"/>
                    <a:pt x="3124" y="2346"/>
                    <a:pt x="3136" y="2369"/>
                  </a:cubicBezTo>
                  <a:cubicBezTo>
                    <a:pt x="3403" y="2870"/>
                    <a:pt x="3603" y="3403"/>
                    <a:pt x="3737" y="3937"/>
                  </a:cubicBezTo>
                  <a:cubicBezTo>
                    <a:pt x="4471" y="3904"/>
                    <a:pt x="5171" y="3870"/>
                    <a:pt x="5872" y="3837"/>
                  </a:cubicBezTo>
                  <a:cubicBezTo>
                    <a:pt x="5872" y="2736"/>
                    <a:pt x="5738" y="1635"/>
                    <a:pt x="5304" y="601"/>
                  </a:cubicBezTo>
                  <a:cubicBezTo>
                    <a:pt x="5304" y="560"/>
                    <a:pt x="5330" y="532"/>
                    <a:pt x="5357" y="532"/>
                  </a:cubicBezTo>
                  <a:cubicBezTo>
                    <a:pt x="5374" y="532"/>
                    <a:pt x="5392" y="542"/>
                    <a:pt x="5405" y="568"/>
                  </a:cubicBezTo>
                  <a:cubicBezTo>
                    <a:pt x="6238" y="1535"/>
                    <a:pt x="6705" y="2603"/>
                    <a:pt x="7006" y="3737"/>
                  </a:cubicBezTo>
                  <a:cubicBezTo>
                    <a:pt x="7673" y="3670"/>
                    <a:pt x="8373" y="3603"/>
                    <a:pt x="9040" y="3537"/>
                  </a:cubicBezTo>
                  <a:cubicBezTo>
                    <a:pt x="9007" y="3036"/>
                    <a:pt x="8974" y="2536"/>
                    <a:pt x="8907" y="2036"/>
                  </a:cubicBezTo>
                  <a:cubicBezTo>
                    <a:pt x="8840" y="1369"/>
                    <a:pt x="8807" y="701"/>
                    <a:pt x="877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1357;p32">
              <a:extLst>
                <a:ext uri="{FF2B5EF4-FFF2-40B4-BE49-F238E27FC236}">
                  <a16:creationId xmlns:a16="http://schemas.microsoft.com/office/drawing/2014/main" id="{59C25631-A2BC-89F1-1B45-B3F38976D744}"/>
                </a:ext>
              </a:extLst>
            </p:cNvPr>
            <p:cNvSpPr/>
            <p:nvPr/>
          </p:nvSpPr>
          <p:spPr>
            <a:xfrm>
              <a:off x="4816755" y="3357782"/>
              <a:ext cx="457726" cy="479377"/>
            </a:xfrm>
            <a:custGeom>
              <a:avLst/>
              <a:gdLst/>
              <a:ahLst/>
              <a:cxnLst/>
              <a:rect l="l" t="t" r="r" b="b"/>
              <a:pathLst>
                <a:path w="18414" h="19285" extrusionOk="0">
                  <a:moveTo>
                    <a:pt x="9576" y="776"/>
                  </a:moveTo>
                  <a:cubicBezTo>
                    <a:pt x="9852" y="776"/>
                    <a:pt x="10130" y="791"/>
                    <a:pt x="10408" y="821"/>
                  </a:cubicBezTo>
                  <a:cubicBezTo>
                    <a:pt x="12509" y="1088"/>
                    <a:pt x="14410" y="2222"/>
                    <a:pt x="15711" y="4057"/>
                  </a:cubicBezTo>
                  <a:cubicBezTo>
                    <a:pt x="17046" y="5892"/>
                    <a:pt x="17613" y="8193"/>
                    <a:pt x="17346" y="10562"/>
                  </a:cubicBezTo>
                  <a:cubicBezTo>
                    <a:pt x="17079" y="12930"/>
                    <a:pt x="15978" y="15031"/>
                    <a:pt x="14277" y="16533"/>
                  </a:cubicBezTo>
                  <a:cubicBezTo>
                    <a:pt x="12814" y="17795"/>
                    <a:pt x="11055" y="18490"/>
                    <a:pt x="9233" y="18490"/>
                  </a:cubicBezTo>
                  <a:cubicBezTo>
                    <a:pt x="8936" y="18490"/>
                    <a:pt x="8638" y="18471"/>
                    <a:pt x="8339" y="18434"/>
                  </a:cubicBezTo>
                  <a:cubicBezTo>
                    <a:pt x="3970" y="17934"/>
                    <a:pt x="834" y="13564"/>
                    <a:pt x="1401" y="8727"/>
                  </a:cubicBezTo>
                  <a:cubicBezTo>
                    <a:pt x="1668" y="6359"/>
                    <a:pt x="2769" y="4224"/>
                    <a:pt x="4470" y="2756"/>
                  </a:cubicBezTo>
                  <a:cubicBezTo>
                    <a:pt x="5950" y="1450"/>
                    <a:pt x="7732" y="776"/>
                    <a:pt x="9576" y="776"/>
                  </a:cubicBezTo>
                  <a:close/>
                  <a:moveTo>
                    <a:pt x="9537" y="0"/>
                  </a:moveTo>
                  <a:cubicBezTo>
                    <a:pt x="7529" y="0"/>
                    <a:pt x="5587" y="740"/>
                    <a:pt x="3970" y="2156"/>
                  </a:cubicBezTo>
                  <a:cubicBezTo>
                    <a:pt x="2102" y="3757"/>
                    <a:pt x="934" y="6058"/>
                    <a:pt x="634" y="8627"/>
                  </a:cubicBezTo>
                  <a:cubicBezTo>
                    <a:pt x="0" y="13897"/>
                    <a:pt x="3436" y="18667"/>
                    <a:pt x="8273" y="19234"/>
                  </a:cubicBezTo>
                  <a:cubicBezTo>
                    <a:pt x="8573" y="19268"/>
                    <a:pt x="8882" y="19284"/>
                    <a:pt x="9194" y="19284"/>
                  </a:cubicBezTo>
                  <a:cubicBezTo>
                    <a:pt x="9507" y="19284"/>
                    <a:pt x="9824" y="19268"/>
                    <a:pt x="10141" y="19234"/>
                  </a:cubicBezTo>
                  <a:cubicBezTo>
                    <a:pt x="11809" y="19034"/>
                    <a:pt x="13410" y="18334"/>
                    <a:pt x="14777" y="17133"/>
                  </a:cubicBezTo>
                  <a:cubicBezTo>
                    <a:pt x="16645" y="15498"/>
                    <a:pt x="17846" y="13197"/>
                    <a:pt x="18113" y="10662"/>
                  </a:cubicBezTo>
                  <a:cubicBezTo>
                    <a:pt x="18413" y="8093"/>
                    <a:pt x="17780" y="5591"/>
                    <a:pt x="16345" y="3590"/>
                  </a:cubicBezTo>
                  <a:cubicBezTo>
                    <a:pt x="14911" y="1588"/>
                    <a:pt x="12843" y="321"/>
                    <a:pt x="10474" y="54"/>
                  </a:cubicBezTo>
                  <a:cubicBezTo>
                    <a:pt x="10161" y="18"/>
                    <a:pt x="9848" y="0"/>
                    <a:pt x="953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1358;p32">
              <a:extLst>
                <a:ext uri="{FF2B5EF4-FFF2-40B4-BE49-F238E27FC236}">
                  <a16:creationId xmlns:a16="http://schemas.microsoft.com/office/drawing/2014/main" id="{5332118B-0EDE-A513-2CE3-F9AC449A2820}"/>
                </a:ext>
              </a:extLst>
            </p:cNvPr>
            <p:cNvSpPr/>
            <p:nvPr/>
          </p:nvSpPr>
          <p:spPr>
            <a:xfrm>
              <a:off x="5333335" y="3417492"/>
              <a:ext cx="457726" cy="479998"/>
            </a:xfrm>
            <a:custGeom>
              <a:avLst/>
              <a:gdLst/>
              <a:ahLst/>
              <a:cxnLst/>
              <a:rect l="l" t="t" r="r" b="b"/>
              <a:pathLst>
                <a:path w="18414" h="19310" extrusionOk="0">
                  <a:moveTo>
                    <a:pt x="9558" y="804"/>
                  </a:moveTo>
                  <a:cubicBezTo>
                    <a:pt x="9841" y="804"/>
                    <a:pt x="10125" y="821"/>
                    <a:pt x="10408" y="854"/>
                  </a:cubicBezTo>
                  <a:cubicBezTo>
                    <a:pt x="12510" y="1088"/>
                    <a:pt x="14411" y="2222"/>
                    <a:pt x="15712" y="4057"/>
                  </a:cubicBezTo>
                  <a:cubicBezTo>
                    <a:pt x="17046" y="5891"/>
                    <a:pt x="17613" y="8226"/>
                    <a:pt x="17346" y="10561"/>
                  </a:cubicBezTo>
                  <a:cubicBezTo>
                    <a:pt x="17046" y="12930"/>
                    <a:pt x="15979" y="15065"/>
                    <a:pt x="14278" y="16532"/>
                  </a:cubicBezTo>
                  <a:cubicBezTo>
                    <a:pt x="12798" y="17838"/>
                    <a:pt x="11016" y="18513"/>
                    <a:pt x="9172" y="18513"/>
                  </a:cubicBezTo>
                  <a:cubicBezTo>
                    <a:pt x="8896" y="18513"/>
                    <a:pt x="8618" y="18497"/>
                    <a:pt x="8340" y="18467"/>
                  </a:cubicBezTo>
                  <a:cubicBezTo>
                    <a:pt x="3937" y="17967"/>
                    <a:pt x="835" y="13597"/>
                    <a:pt x="1402" y="8727"/>
                  </a:cubicBezTo>
                  <a:cubicBezTo>
                    <a:pt x="1669" y="6358"/>
                    <a:pt x="2769" y="4257"/>
                    <a:pt x="4471" y="2756"/>
                  </a:cubicBezTo>
                  <a:cubicBezTo>
                    <a:pt x="5705" y="1655"/>
                    <a:pt x="7172" y="1021"/>
                    <a:pt x="8707" y="854"/>
                  </a:cubicBezTo>
                  <a:cubicBezTo>
                    <a:pt x="8990" y="821"/>
                    <a:pt x="9274" y="804"/>
                    <a:pt x="9558" y="804"/>
                  </a:cubicBezTo>
                  <a:close/>
                  <a:moveTo>
                    <a:pt x="9537" y="0"/>
                  </a:moveTo>
                  <a:cubicBezTo>
                    <a:pt x="7530" y="0"/>
                    <a:pt x="5587" y="740"/>
                    <a:pt x="3970" y="2155"/>
                  </a:cubicBezTo>
                  <a:cubicBezTo>
                    <a:pt x="2102" y="3790"/>
                    <a:pt x="901" y="6091"/>
                    <a:pt x="634" y="8627"/>
                  </a:cubicBezTo>
                  <a:cubicBezTo>
                    <a:pt x="1" y="13930"/>
                    <a:pt x="3436" y="18667"/>
                    <a:pt x="8273" y="19234"/>
                  </a:cubicBezTo>
                  <a:cubicBezTo>
                    <a:pt x="8573" y="19284"/>
                    <a:pt x="8882" y="19309"/>
                    <a:pt x="9195" y="19309"/>
                  </a:cubicBezTo>
                  <a:cubicBezTo>
                    <a:pt x="9507" y="19309"/>
                    <a:pt x="9824" y="19284"/>
                    <a:pt x="10141" y="19234"/>
                  </a:cubicBezTo>
                  <a:cubicBezTo>
                    <a:pt x="11809" y="19067"/>
                    <a:pt x="13410" y="18334"/>
                    <a:pt x="14778" y="17133"/>
                  </a:cubicBezTo>
                  <a:cubicBezTo>
                    <a:pt x="16646" y="15532"/>
                    <a:pt x="17813" y="13230"/>
                    <a:pt x="18114" y="10661"/>
                  </a:cubicBezTo>
                  <a:cubicBezTo>
                    <a:pt x="18414" y="8126"/>
                    <a:pt x="17780" y="5591"/>
                    <a:pt x="16346" y="3590"/>
                  </a:cubicBezTo>
                  <a:cubicBezTo>
                    <a:pt x="14911" y="1588"/>
                    <a:pt x="12843" y="321"/>
                    <a:pt x="10475" y="54"/>
                  </a:cubicBezTo>
                  <a:cubicBezTo>
                    <a:pt x="10161" y="18"/>
                    <a:pt x="9849" y="0"/>
                    <a:pt x="953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1359;p32">
              <a:extLst>
                <a:ext uri="{FF2B5EF4-FFF2-40B4-BE49-F238E27FC236}">
                  <a16:creationId xmlns:a16="http://schemas.microsoft.com/office/drawing/2014/main" id="{E65E3676-C74C-92CF-2516-213E7AF6CB90}"/>
                </a:ext>
              </a:extLst>
            </p:cNvPr>
            <p:cNvSpPr/>
            <p:nvPr/>
          </p:nvSpPr>
          <p:spPr>
            <a:xfrm>
              <a:off x="5219733" y="3705724"/>
              <a:ext cx="153420" cy="39822"/>
            </a:xfrm>
            <a:custGeom>
              <a:avLst/>
              <a:gdLst/>
              <a:ahLst/>
              <a:cxnLst/>
              <a:rect l="l" t="t" r="r" b="b"/>
              <a:pathLst>
                <a:path w="6172" h="1602" extrusionOk="0">
                  <a:moveTo>
                    <a:pt x="2170" y="0"/>
                  </a:moveTo>
                  <a:cubicBezTo>
                    <a:pt x="1439" y="0"/>
                    <a:pt x="712" y="89"/>
                    <a:pt x="1" y="267"/>
                  </a:cubicBezTo>
                  <a:lnTo>
                    <a:pt x="168" y="1034"/>
                  </a:lnTo>
                  <a:cubicBezTo>
                    <a:pt x="868" y="871"/>
                    <a:pt x="1569" y="789"/>
                    <a:pt x="2269" y="789"/>
                  </a:cubicBezTo>
                  <a:cubicBezTo>
                    <a:pt x="2569" y="789"/>
                    <a:pt x="2869" y="804"/>
                    <a:pt x="3170" y="834"/>
                  </a:cubicBezTo>
                  <a:cubicBezTo>
                    <a:pt x="4104" y="934"/>
                    <a:pt x="5004" y="1201"/>
                    <a:pt x="5838" y="1602"/>
                  </a:cubicBezTo>
                  <a:lnTo>
                    <a:pt x="6172" y="901"/>
                  </a:lnTo>
                  <a:cubicBezTo>
                    <a:pt x="5271" y="467"/>
                    <a:pt x="4270" y="167"/>
                    <a:pt x="3270" y="67"/>
                  </a:cubicBezTo>
                  <a:cubicBezTo>
                    <a:pt x="2903" y="23"/>
                    <a:pt x="2536" y="0"/>
                    <a:pt x="2170"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4" name="Google Shape;1360;p32">
              <a:extLst>
                <a:ext uri="{FF2B5EF4-FFF2-40B4-BE49-F238E27FC236}">
                  <a16:creationId xmlns:a16="http://schemas.microsoft.com/office/drawing/2014/main" id="{F7CB9928-D00F-E707-3A23-C62F9AA62E07}"/>
                </a:ext>
              </a:extLst>
            </p:cNvPr>
            <p:cNvSpPr/>
            <p:nvPr/>
          </p:nvSpPr>
          <p:spPr>
            <a:xfrm>
              <a:off x="5063026" y="3849454"/>
              <a:ext cx="428692" cy="157671"/>
            </a:xfrm>
            <a:custGeom>
              <a:avLst/>
              <a:gdLst/>
              <a:ahLst/>
              <a:cxnLst/>
              <a:rect l="l" t="t" r="r" b="b"/>
              <a:pathLst>
                <a:path w="17246" h="6343" extrusionOk="0">
                  <a:moveTo>
                    <a:pt x="1824" y="1"/>
                  </a:moveTo>
                  <a:cubicBezTo>
                    <a:pt x="1216" y="1"/>
                    <a:pt x="608" y="9"/>
                    <a:pt x="0" y="23"/>
                  </a:cubicBezTo>
                  <a:cubicBezTo>
                    <a:pt x="1201" y="3191"/>
                    <a:pt x="4237" y="5693"/>
                    <a:pt x="7706" y="6227"/>
                  </a:cubicBezTo>
                  <a:cubicBezTo>
                    <a:pt x="8198" y="6304"/>
                    <a:pt x="8694" y="6342"/>
                    <a:pt x="9190" y="6342"/>
                  </a:cubicBezTo>
                  <a:cubicBezTo>
                    <a:pt x="12324" y="6342"/>
                    <a:pt x="15431" y="4839"/>
                    <a:pt x="17246" y="2391"/>
                  </a:cubicBezTo>
                  <a:cubicBezTo>
                    <a:pt x="15678" y="1891"/>
                    <a:pt x="14077" y="1490"/>
                    <a:pt x="12442" y="1123"/>
                  </a:cubicBezTo>
                  <a:cubicBezTo>
                    <a:pt x="12209" y="1090"/>
                    <a:pt x="12009" y="1023"/>
                    <a:pt x="11775" y="990"/>
                  </a:cubicBezTo>
                  <a:cubicBezTo>
                    <a:pt x="9374" y="523"/>
                    <a:pt x="6905" y="223"/>
                    <a:pt x="4403" y="56"/>
                  </a:cubicBezTo>
                  <a:cubicBezTo>
                    <a:pt x="3544" y="17"/>
                    <a:pt x="2684" y="1"/>
                    <a:pt x="1824"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5" name="Google Shape;1361;p32">
              <a:extLst>
                <a:ext uri="{FF2B5EF4-FFF2-40B4-BE49-F238E27FC236}">
                  <a16:creationId xmlns:a16="http://schemas.microsoft.com/office/drawing/2014/main" id="{C7B9231E-AD2F-A5F5-E89D-16AED14E2647}"/>
                </a:ext>
              </a:extLst>
            </p:cNvPr>
            <p:cNvSpPr/>
            <p:nvPr/>
          </p:nvSpPr>
          <p:spPr>
            <a:xfrm>
              <a:off x="5498519" y="3605122"/>
              <a:ext cx="163811" cy="108901"/>
            </a:xfrm>
            <a:custGeom>
              <a:avLst/>
              <a:gdLst/>
              <a:ahLst/>
              <a:cxnLst/>
              <a:rect l="l" t="t" r="r" b="b"/>
              <a:pathLst>
                <a:path w="6590" h="4381" extrusionOk="0">
                  <a:moveTo>
                    <a:pt x="2594" y="1"/>
                  </a:moveTo>
                  <a:cubicBezTo>
                    <a:pt x="1742" y="1"/>
                    <a:pt x="845" y="284"/>
                    <a:pt x="27" y="912"/>
                  </a:cubicBezTo>
                  <a:cubicBezTo>
                    <a:pt x="0" y="939"/>
                    <a:pt x="17" y="988"/>
                    <a:pt x="42" y="988"/>
                  </a:cubicBezTo>
                  <a:cubicBezTo>
                    <a:pt x="48" y="988"/>
                    <a:pt x="54" y="985"/>
                    <a:pt x="60" y="979"/>
                  </a:cubicBezTo>
                  <a:cubicBezTo>
                    <a:pt x="637" y="687"/>
                    <a:pt x="1246" y="553"/>
                    <a:pt x="1849" y="553"/>
                  </a:cubicBezTo>
                  <a:cubicBezTo>
                    <a:pt x="3935" y="553"/>
                    <a:pt x="5939" y="2156"/>
                    <a:pt x="6198" y="4381"/>
                  </a:cubicBezTo>
                  <a:lnTo>
                    <a:pt x="6232" y="4381"/>
                  </a:lnTo>
                  <a:cubicBezTo>
                    <a:pt x="6589" y="1782"/>
                    <a:pt x="4731" y="1"/>
                    <a:pt x="2594"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1362;p32">
              <a:extLst>
                <a:ext uri="{FF2B5EF4-FFF2-40B4-BE49-F238E27FC236}">
                  <a16:creationId xmlns:a16="http://schemas.microsoft.com/office/drawing/2014/main" id="{4A263458-A321-B776-DAFF-7A356293C68A}"/>
                </a:ext>
              </a:extLst>
            </p:cNvPr>
            <p:cNvSpPr/>
            <p:nvPr/>
          </p:nvSpPr>
          <p:spPr>
            <a:xfrm>
              <a:off x="4961033" y="3540242"/>
              <a:ext cx="171666" cy="85908"/>
            </a:xfrm>
            <a:custGeom>
              <a:avLst/>
              <a:gdLst/>
              <a:ahLst/>
              <a:cxnLst/>
              <a:rect l="l" t="t" r="r" b="b"/>
              <a:pathLst>
                <a:path w="6906" h="3456" extrusionOk="0">
                  <a:moveTo>
                    <a:pt x="3685" y="1"/>
                  </a:moveTo>
                  <a:cubicBezTo>
                    <a:pt x="1926" y="1"/>
                    <a:pt x="263" y="1249"/>
                    <a:pt x="0" y="3455"/>
                  </a:cubicBezTo>
                  <a:lnTo>
                    <a:pt x="34" y="3455"/>
                  </a:lnTo>
                  <a:cubicBezTo>
                    <a:pt x="698" y="1740"/>
                    <a:pt x="2423" y="728"/>
                    <a:pt x="4138" y="728"/>
                  </a:cubicBezTo>
                  <a:cubicBezTo>
                    <a:pt x="5092" y="728"/>
                    <a:pt x="6042" y="1041"/>
                    <a:pt x="6805" y="1721"/>
                  </a:cubicBezTo>
                  <a:cubicBezTo>
                    <a:pt x="6839" y="1721"/>
                    <a:pt x="6905" y="1687"/>
                    <a:pt x="6872" y="1654"/>
                  </a:cubicBezTo>
                  <a:cubicBezTo>
                    <a:pt x="6006" y="526"/>
                    <a:pt x="4825" y="1"/>
                    <a:pt x="3685"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1363;p32">
              <a:extLst>
                <a:ext uri="{FF2B5EF4-FFF2-40B4-BE49-F238E27FC236}">
                  <a16:creationId xmlns:a16="http://schemas.microsoft.com/office/drawing/2014/main" id="{665B2076-343A-4E1B-5AA8-26749CBE9F14}"/>
                </a:ext>
              </a:extLst>
            </p:cNvPr>
            <p:cNvSpPr/>
            <p:nvPr/>
          </p:nvSpPr>
          <p:spPr>
            <a:xfrm>
              <a:off x="5046446" y="3636071"/>
              <a:ext cx="72982" cy="68855"/>
            </a:xfrm>
            <a:custGeom>
              <a:avLst/>
              <a:gdLst/>
              <a:ahLst/>
              <a:cxnLst/>
              <a:rect l="l" t="t" r="r" b="b"/>
              <a:pathLst>
                <a:path w="2936" h="2770" extrusionOk="0">
                  <a:moveTo>
                    <a:pt x="1301" y="0"/>
                  </a:moveTo>
                  <a:cubicBezTo>
                    <a:pt x="667" y="67"/>
                    <a:pt x="167" y="567"/>
                    <a:pt x="67" y="1201"/>
                  </a:cubicBezTo>
                  <a:cubicBezTo>
                    <a:pt x="0" y="1968"/>
                    <a:pt x="534" y="2669"/>
                    <a:pt x="1268" y="2769"/>
                  </a:cubicBezTo>
                  <a:lnTo>
                    <a:pt x="1601" y="2769"/>
                  </a:lnTo>
                  <a:cubicBezTo>
                    <a:pt x="2235" y="2702"/>
                    <a:pt x="2735" y="2202"/>
                    <a:pt x="2835" y="1568"/>
                  </a:cubicBezTo>
                  <a:cubicBezTo>
                    <a:pt x="2936" y="801"/>
                    <a:pt x="2368" y="100"/>
                    <a:pt x="1635" y="34"/>
                  </a:cubicBezTo>
                  <a:cubicBezTo>
                    <a:pt x="1501" y="0"/>
                    <a:pt x="1401" y="0"/>
                    <a:pt x="1301"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1364;p32">
              <a:extLst>
                <a:ext uri="{FF2B5EF4-FFF2-40B4-BE49-F238E27FC236}">
                  <a16:creationId xmlns:a16="http://schemas.microsoft.com/office/drawing/2014/main" id="{EB17FECE-7833-BF9F-5464-6F4D4D826EAA}"/>
                </a:ext>
              </a:extLst>
            </p:cNvPr>
            <p:cNvSpPr/>
            <p:nvPr/>
          </p:nvSpPr>
          <p:spPr>
            <a:xfrm>
              <a:off x="5489222" y="3692450"/>
              <a:ext cx="72161" cy="68855"/>
            </a:xfrm>
            <a:custGeom>
              <a:avLst/>
              <a:gdLst/>
              <a:ahLst/>
              <a:cxnLst/>
              <a:rect l="l" t="t" r="r" b="b"/>
              <a:pathLst>
                <a:path w="2903" h="2770" extrusionOk="0">
                  <a:moveTo>
                    <a:pt x="1268" y="1"/>
                  </a:moveTo>
                  <a:cubicBezTo>
                    <a:pt x="635" y="67"/>
                    <a:pt x="134" y="568"/>
                    <a:pt x="68" y="1202"/>
                  </a:cubicBezTo>
                  <a:cubicBezTo>
                    <a:pt x="1" y="1568"/>
                    <a:pt x="101" y="1935"/>
                    <a:pt x="334" y="2236"/>
                  </a:cubicBezTo>
                  <a:cubicBezTo>
                    <a:pt x="568" y="2502"/>
                    <a:pt x="868" y="2703"/>
                    <a:pt x="1235" y="2736"/>
                  </a:cubicBezTo>
                  <a:cubicBezTo>
                    <a:pt x="1368" y="2769"/>
                    <a:pt x="1469" y="2769"/>
                    <a:pt x="1569" y="2769"/>
                  </a:cubicBezTo>
                  <a:cubicBezTo>
                    <a:pt x="2202" y="2703"/>
                    <a:pt x="2703" y="2202"/>
                    <a:pt x="2803" y="1535"/>
                  </a:cubicBezTo>
                  <a:cubicBezTo>
                    <a:pt x="2903" y="801"/>
                    <a:pt x="2369" y="101"/>
                    <a:pt x="1602"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1365;p32">
              <a:extLst>
                <a:ext uri="{FF2B5EF4-FFF2-40B4-BE49-F238E27FC236}">
                  <a16:creationId xmlns:a16="http://schemas.microsoft.com/office/drawing/2014/main" id="{59E81998-0152-1A83-A677-587FAFDD6178}"/>
                </a:ext>
              </a:extLst>
            </p:cNvPr>
            <p:cNvSpPr/>
            <p:nvPr/>
          </p:nvSpPr>
          <p:spPr>
            <a:xfrm>
              <a:off x="5142601" y="3942032"/>
              <a:ext cx="239651" cy="61572"/>
            </a:xfrm>
            <a:custGeom>
              <a:avLst/>
              <a:gdLst/>
              <a:ahLst/>
              <a:cxnLst/>
              <a:rect l="l" t="t" r="r" b="b"/>
              <a:pathLst>
                <a:path w="9641" h="2477" extrusionOk="0">
                  <a:moveTo>
                    <a:pt x="2697" y="0"/>
                  </a:moveTo>
                  <a:cubicBezTo>
                    <a:pt x="1792" y="0"/>
                    <a:pt x="888" y="86"/>
                    <a:pt x="0" y="258"/>
                  </a:cubicBezTo>
                  <a:cubicBezTo>
                    <a:pt x="1368" y="1326"/>
                    <a:pt x="2969" y="2093"/>
                    <a:pt x="4704" y="2360"/>
                  </a:cubicBezTo>
                  <a:cubicBezTo>
                    <a:pt x="5196" y="2439"/>
                    <a:pt x="5691" y="2477"/>
                    <a:pt x="6184" y="2477"/>
                  </a:cubicBezTo>
                  <a:cubicBezTo>
                    <a:pt x="7364" y="2477"/>
                    <a:pt x="8535" y="2259"/>
                    <a:pt x="9641" y="1860"/>
                  </a:cubicBezTo>
                  <a:cubicBezTo>
                    <a:pt x="7551" y="620"/>
                    <a:pt x="5124" y="0"/>
                    <a:pt x="2697" y="0"/>
                  </a:cubicBezTo>
                  <a:close/>
                </a:path>
              </a:pathLst>
            </a:custGeom>
            <a:solidFill>
              <a:srgbClr val="E69EA1"/>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0" name="Google Shape;1366;p32">
              <a:extLst>
                <a:ext uri="{FF2B5EF4-FFF2-40B4-BE49-F238E27FC236}">
                  <a16:creationId xmlns:a16="http://schemas.microsoft.com/office/drawing/2014/main" id="{00FB83DA-47A0-014F-FF46-883B498CFDB9}"/>
                </a:ext>
              </a:extLst>
            </p:cNvPr>
            <p:cNvSpPr/>
            <p:nvPr/>
          </p:nvSpPr>
          <p:spPr>
            <a:xfrm>
              <a:off x="5178252" y="3850542"/>
              <a:ext cx="199854" cy="78077"/>
            </a:xfrm>
            <a:custGeom>
              <a:avLst/>
              <a:gdLst/>
              <a:ahLst/>
              <a:cxnLst/>
              <a:rect l="l" t="t" r="r" b="b"/>
              <a:pathLst>
                <a:path w="8040" h="3141" extrusionOk="0">
                  <a:moveTo>
                    <a:pt x="0" y="0"/>
                  </a:moveTo>
                  <a:lnTo>
                    <a:pt x="0" y="0"/>
                  </a:lnTo>
                  <a:cubicBezTo>
                    <a:pt x="34" y="567"/>
                    <a:pt x="100" y="1168"/>
                    <a:pt x="167" y="1735"/>
                  </a:cubicBezTo>
                  <a:cubicBezTo>
                    <a:pt x="201" y="2002"/>
                    <a:pt x="401" y="2235"/>
                    <a:pt x="634" y="2302"/>
                  </a:cubicBezTo>
                  <a:cubicBezTo>
                    <a:pt x="2502" y="2836"/>
                    <a:pt x="4437" y="3102"/>
                    <a:pt x="6372" y="3136"/>
                  </a:cubicBezTo>
                  <a:cubicBezTo>
                    <a:pt x="6396" y="3139"/>
                    <a:pt x="6420" y="3141"/>
                    <a:pt x="6444" y="3141"/>
                  </a:cubicBezTo>
                  <a:cubicBezTo>
                    <a:pt x="6646" y="3141"/>
                    <a:pt x="6819" y="3018"/>
                    <a:pt x="6939" y="2869"/>
                  </a:cubicBezTo>
                  <a:cubicBezTo>
                    <a:pt x="7339" y="2269"/>
                    <a:pt x="7706" y="1668"/>
                    <a:pt x="8039" y="1034"/>
                  </a:cubicBezTo>
                  <a:cubicBezTo>
                    <a:pt x="7806" y="1001"/>
                    <a:pt x="7606" y="968"/>
                    <a:pt x="7372" y="901"/>
                  </a:cubicBezTo>
                  <a:cubicBezTo>
                    <a:pt x="4971" y="434"/>
                    <a:pt x="2502" y="134"/>
                    <a:pt x="0" y="0"/>
                  </a:cubicBezTo>
                  <a:close/>
                </a:path>
              </a:pathLst>
            </a:custGeom>
            <a:solidFill>
              <a:srgbClr val="F4F4F4"/>
            </a:solidFill>
            <a:ln>
              <a:noFill/>
            </a:ln>
          </p:spPr>
          <p:txBody>
            <a:bodyPr spcFirstLastPara="1" wrap="square" lIns="121900" tIns="121900" rIns="121900" bIns="121900" anchor="ctr" anchorCtr="0">
              <a:noAutofit/>
            </a:bodyPr>
            <a:lstStyle/>
            <a:p>
              <a:pPr defTabSz="121914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3459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2. Tìm hiểu chung</a:t>
            </a:r>
            <a:endParaRPr sz="4400" b="1" dirty="0">
              <a:latin typeface="+mj-lt"/>
            </a:endParaRPr>
          </a:p>
        </p:txBody>
      </p:sp>
      <p:pic>
        <p:nvPicPr>
          <p:cNvPr id="2" name="图片 3">
            <a:extLst>
              <a:ext uri="{FF2B5EF4-FFF2-40B4-BE49-F238E27FC236}">
                <a16:creationId xmlns:a16="http://schemas.microsoft.com/office/drawing/2014/main" id="{63ED522E-2E3E-B215-48C0-5CA32B9A8B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4540" y="2466792"/>
            <a:ext cx="4419571" cy="4419571"/>
          </a:xfrm>
          <a:prstGeom prst="rect">
            <a:avLst/>
          </a:prstGeom>
        </p:spPr>
      </p:pic>
      <p:grpSp>
        <p:nvGrpSpPr>
          <p:cNvPr id="3" name="组合 5">
            <a:extLst>
              <a:ext uri="{FF2B5EF4-FFF2-40B4-BE49-F238E27FC236}">
                <a16:creationId xmlns:a16="http://schemas.microsoft.com/office/drawing/2014/main" id="{6FFF17A9-257B-AA0E-F4B9-86F31D045E77}"/>
              </a:ext>
            </a:extLst>
          </p:cNvPr>
          <p:cNvGrpSpPr/>
          <p:nvPr/>
        </p:nvGrpSpPr>
        <p:grpSpPr>
          <a:xfrm>
            <a:off x="6229178" y="1179305"/>
            <a:ext cx="5962823" cy="5435753"/>
            <a:chOff x="718515" y="1933977"/>
            <a:chExt cx="3232466" cy="2354736"/>
          </a:xfrm>
        </p:grpSpPr>
        <p:pic>
          <p:nvPicPr>
            <p:cNvPr id="4" name="图片 8">
              <a:extLst>
                <a:ext uri="{FF2B5EF4-FFF2-40B4-BE49-F238E27FC236}">
                  <a16:creationId xmlns:a16="http://schemas.microsoft.com/office/drawing/2014/main" id="{6284098F-F811-39A2-0BA5-B40AA04250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515" y="1933977"/>
              <a:ext cx="3232466" cy="2354736"/>
            </a:xfrm>
            <a:prstGeom prst="rect">
              <a:avLst/>
            </a:prstGeom>
          </p:spPr>
        </p:pic>
        <p:sp>
          <p:nvSpPr>
            <p:cNvPr id="6" name="文本框 12">
              <a:extLst>
                <a:ext uri="{FF2B5EF4-FFF2-40B4-BE49-F238E27FC236}">
                  <a16:creationId xmlns:a16="http://schemas.microsoft.com/office/drawing/2014/main" id="{1E1B86C8-345F-341F-004E-D408B0374E5C}"/>
                </a:ext>
              </a:extLst>
            </p:cNvPr>
            <p:cNvSpPr txBox="1"/>
            <p:nvPr/>
          </p:nvSpPr>
          <p:spPr>
            <a:xfrm rot="21221573">
              <a:off x="943641" y="2531372"/>
              <a:ext cx="2687278" cy="11599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spcBef>
                  <a:spcPts val="0"/>
                </a:spcBef>
                <a:spcAft>
                  <a:spcPts val="800"/>
                </a:spcAft>
              </a:pPr>
              <a:r>
                <a:rPr lang="vi-VN"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Hs báo cáo dự án về tác giả, tác phẩm (đã được phân công từ trước, mỗi tổ sẽ báo cáo về một tác giả bằng các hình thức khác nhau, hs gửi sản phẩm vào nhóm lớp trước khi bắt đầu tiết học)</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07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a. Tác giả</a:t>
            </a:r>
            <a:endParaRPr sz="4400" b="1" dirty="0">
              <a:latin typeface="+mj-lt"/>
            </a:endParaRPr>
          </a:p>
        </p:txBody>
      </p:sp>
      <p:pic>
        <p:nvPicPr>
          <p:cNvPr id="2" name="Picture 1">
            <a:extLst>
              <a:ext uri="{FF2B5EF4-FFF2-40B4-BE49-F238E27FC236}">
                <a16:creationId xmlns:a16="http://schemas.microsoft.com/office/drawing/2014/main" id="{57181106-BB71-F815-E1C5-5942070DB69C}"/>
              </a:ext>
            </a:extLst>
          </p:cNvPr>
          <p:cNvPicPr>
            <a:picLocks noChangeAspect="1"/>
          </p:cNvPicPr>
          <p:nvPr/>
        </p:nvPicPr>
        <p:blipFill>
          <a:blip r:embed="rId5"/>
          <a:stretch>
            <a:fillRect/>
          </a:stretch>
        </p:blipFill>
        <p:spPr>
          <a:xfrm>
            <a:off x="934963" y="1820575"/>
            <a:ext cx="3493817" cy="3761311"/>
          </a:xfrm>
          <a:prstGeom prst="rect">
            <a:avLst/>
          </a:prstGeom>
        </p:spPr>
      </p:pic>
      <p:pic>
        <p:nvPicPr>
          <p:cNvPr id="3" name="图片 1" descr="D:\APPT制作\高一期中家长会\素材\元素\图片\51miz-E875113-AB0A7D20.png51miz-E875113-AB0A7D20">
            <a:extLst>
              <a:ext uri="{FF2B5EF4-FFF2-40B4-BE49-F238E27FC236}">
                <a16:creationId xmlns:a16="http://schemas.microsoft.com/office/drawing/2014/main" id="{289A7C29-2AB0-A05C-AD1B-726207E17D8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403344" y="1399771"/>
            <a:ext cx="924245" cy="923330"/>
          </a:xfrm>
          <a:prstGeom prst="rect">
            <a:avLst/>
          </a:prstGeom>
        </p:spPr>
      </p:pic>
      <p:sp>
        <p:nvSpPr>
          <p:cNvPr id="4" name="文本框 2">
            <a:extLst>
              <a:ext uri="{FF2B5EF4-FFF2-40B4-BE49-F238E27FC236}">
                <a16:creationId xmlns:a16="http://schemas.microsoft.com/office/drawing/2014/main" id="{ADFACB0F-BC9E-ADFA-33BF-A5CA10527A6C}"/>
              </a:ext>
            </a:extLst>
          </p:cNvPr>
          <p:cNvSpPr txBox="1"/>
          <p:nvPr/>
        </p:nvSpPr>
        <p:spPr>
          <a:xfrm>
            <a:off x="6570475" y="1399771"/>
            <a:ext cx="5378639" cy="954107"/>
          </a:xfrm>
          <a:prstGeom prst="rect">
            <a:avLst/>
          </a:prstGeom>
          <a:noFill/>
        </p:spPr>
        <p:txBody>
          <a:bodyPr wrap="square" rtlCol="0">
            <a:spAutoFit/>
          </a:bodyPr>
          <a:lstStyle/>
          <a:p>
            <a:r>
              <a:rPr lang="it-IT" sz="2800" dirty="0">
                <a:solidFill>
                  <a:srgbClr val="0E0806"/>
                </a:solidFill>
                <a:latin typeface="Ti'mes New Roman"/>
              </a:rPr>
              <a:t>Đa-ni-en Pen-nắc sinh năm 1944, là nhà văn lớn người Pháp. </a:t>
            </a:r>
            <a:endParaRPr lang="en-SG" sz="2800" dirty="0">
              <a:solidFill>
                <a:srgbClr val="0E0806"/>
              </a:solidFill>
              <a:latin typeface="Ti'mes New Roman"/>
            </a:endParaRPr>
          </a:p>
        </p:txBody>
      </p:sp>
      <p:pic>
        <p:nvPicPr>
          <p:cNvPr id="6" name="图片 3" descr="D:\APPT制作\高一期中家长会\素材\元素\图片\51miz-E1217409-260AE152.png51miz-E1217409-260AE152">
            <a:extLst>
              <a:ext uri="{FF2B5EF4-FFF2-40B4-BE49-F238E27FC236}">
                <a16:creationId xmlns:a16="http://schemas.microsoft.com/office/drawing/2014/main" id="{BF032C92-B097-B1CA-7E86-5B598A249B3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2592" y="1309174"/>
            <a:ext cx="4704080" cy="4716301"/>
          </a:xfrm>
          <a:prstGeom prst="rect">
            <a:avLst/>
          </a:prstGeom>
        </p:spPr>
      </p:pic>
      <p:pic>
        <p:nvPicPr>
          <p:cNvPr id="7" name="图片 1" descr="D:\APPT制作\高一期中家长会\素材\元素\图片\51miz-E875113-AB0A7D20.png51miz-E875113-AB0A7D20">
            <a:extLst>
              <a:ext uri="{FF2B5EF4-FFF2-40B4-BE49-F238E27FC236}">
                <a16:creationId xmlns:a16="http://schemas.microsoft.com/office/drawing/2014/main" id="{A8335A5A-E732-318F-DD20-95BB18569FD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559650" y="2867307"/>
            <a:ext cx="924245" cy="923330"/>
          </a:xfrm>
          <a:prstGeom prst="rect">
            <a:avLst/>
          </a:prstGeom>
        </p:spPr>
      </p:pic>
      <p:sp>
        <p:nvSpPr>
          <p:cNvPr id="8" name="文本框 2">
            <a:extLst>
              <a:ext uri="{FF2B5EF4-FFF2-40B4-BE49-F238E27FC236}">
                <a16:creationId xmlns:a16="http://schemas.microsoft.com/office/drawing/2014/main" id="{CFA95904-E021-F319-AEAC-C6BE5555CE91}"/>
              </a:ext>
            </a:extLst>
          </p:cNvPr>
          <p:cNvSpPr txBox="1"/>
          <p:nvPr/>
        </p:nvSpPr>
        <p:spPr>
          <a:xfrm>
            <a:off x="6722875" y="2867307"/>
            <a:ext cx="5226239" cy="1384995"/>
          </a:xfrm>
          <a:prstGeom prst="rect">
            <a:avLst/>
          </a:prstGeom>
          <a:noFill/>
        </p:spPr>
        <p:txBody>
          <a:bodyPr wrap="square" rtlCol="0">
            <a:spAutoFit/>
          </a:bodyPr>
          <a:lstStyle/>
          <a:p>
            <a:r>
              <a:rPr lang="it-IT" sz="2800" dirty="0">
                <a:solidFill>
                  <a:srgbClr val="0E0806"/>
                </a:solidFill>
                <a:latin typeface="Ti'mes New Roman"/>
              </a:rPr>
              <a:t>Ông thành công với nhiều thể loại: tiểu luận, tự truyện, tiểu thuyết, truyện tranh, kịch bản phim,…</a:t>
            </a:r>
            <a:endParaRPr lang="en-SG" sz="2800" dirty="0">
              <a:solidFill>
                <a:srgbClr val="0E0806"/>
              </a:solidFill>
              <a:latin typeface="Ti'mes New Roman"/>
            </a:endParaRPr>
          </a:p>
        </p:txBody>
      </p:sp>
      <p:pic>
        <p:nvPicPr>
          <p:cNvPr id="9" name="图片 1" descr="D:\APPT制作\高一期中家长会\素材\元素\图片\51miz-E875113-AB0A7D20.png51miz-E875113-AB0A7D20">
            <a:extLst>
              <a:ext uri="{FF2B5EF4-FFF2-40B4-BE49-F238E27FC236}">
                <a16:creationId xmlns:a16="http://schemas.microsoft.com/office/drawing/2014/main" id="{3CE22598-4703-DFA2-9C04-508F54A7C9A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865466" y="4658556"/>
            <a:ext cx="924245" cy="923330"/>
          </a:xfrm>
          <a:prstGeom prst="rect">
            <a:avLst/>
          </a:prstGeom>
        </p:spPr>
      </p:pic>
      <p:sp>
        <p:nvSpPr>
          <p:cNvPr id="10" name="文本框 2">
            <a:extLst>
              <a:ext uri="{FF2B5EF4-FFF2-40B4-BE49-F238E27FC236}">
                <a16:creationId xmlns:a16="http://schemas.microsoft.com/office/drawing/2014/main" id="{4329DBA9-ED16-2C64-E467-B2EA5B2D829D}"/>
              </a:ext>
            </a:extLst>
          </p:cNvPr>
          <p:cNvSpPr txBox="1"/>
          <p:nvPr/>
        </p:nvSpPr>
        <p:spPr>
          <a:xfrm>
            <a:off x="7032597" y="4653983"/>
            <a:ext cx="4916517" cy="954107"/>
          </a:xfrm>
          <a:prstGeom prst="rect">
            <a:avLst/>
          </a:prstGeom>
          <a:noFill/>
        </p:spPr>
        <p:txBody>
          <a:bodyPr wrap="square" rtlCol="0">
            <a:spAutoFit/>
          </a:bodyPr>
          <a:lstStyle/>
          <a:p>
            <a:r>
              <a:rPr lang="en-US" sz="2800" i="1" dirty="0" err="1">
                <a:solidFill>
                  <a:srgbClr val="0E0806"/>
                </a:solidFill>
                <a:latin typeface="Ti'mes New Roman"/>
              </a:rPr>
              <a:t>Mắt</a:t>
            </a:r>
            <a:r>
              <a:rPr lang="en-US" sz="2800" i="1" dirty="0">
                <a:solidFill>
                  <a:srgbClr val="0E0806"/>
                </a:solidFill>
                <a:latin typeface="Ti'mes New Roman"/>
              </a:rPr>
              <a:t> </a:t>
            </a:r>
            <a:r>
              <a:rPr lang="en-US" sz="2800" i="1" dirty="0" err="1">
                <a:solidFill>
                  <a:srgbClr val="0E0806"/>
                </a:solidFill>
                <a:latin typeface="Ti'mes New Roman"/>
              </a:rPr>
              <a:t>sói</a:t>
            </a:r>
            <a:r>
              <a:rPr lang="en-US" sz="2800" dirty="0">
                <a:solidFill>
                  <a:srgbClr val="0E0806"/>
                </a:solidFill>
                <a:latin typeface="Ti'mes New Roman"/>
              </a:rPr>
              <a:t> </a:t>
            </a:r>
            <a:r>
              <a:rPr lang="en-US" sz="2800" dirty="0" err="1">
                <a:solidFill>
                  <a:srgbClr val="0E0806"/>
                </a:solidFill>
                <a:latin typeface="Ti'mes New Roman"/>
              </a:rPr>
              <a:t>là</a:t>
            </a:r>
            <a:r>
              <a:rPr lang="en-US" sz="2800" dirty="0">
                <a:solidFill>
                  <a:srgbClr val="0E0806"/>
                </a:solidFill>
                <a:latin typeface="Ti'mes New Roman"/>
              </a:rPr>
              <a:t> </a:t>
            </a:r>
            <a:r>
              <a:rPr lang="en-US" sz="2800" dirty="0" err="1">
                <a:solidFill>
                  <a:srgbClr val="0E0806"/>
                </a:solidFill>
                <a:latin typeface="Ti'mes New Roman"/>
              </a:rPr>
              <a:t>tác</a:t>
            </a:r>
            <a:r>
              <a:rPr lang="en-US" sz="2800" dirty="0">
                <a:solidFill>
                  <a:srgbClr val="0E0806"/>
                </a:solidFill>
                <a:latin typeface="Ti'mes New Roman"/>
              </a:rPr>
              <a:t> </a:t>
            </a:r>
            <a:r>
              <a:rPr lang="en-US" sz="2800" dirty="0" err="1">
                <a:solidFill>
                  <a:srgbClr val="0E0806"/>
                </a:solidFill>
                <a:latin typeface="Ti'mes New Roman"/>
              </a:rPr>
              <a:t>phẩm</a:t>
            </a:r>
            <a:r>
              <a:rPr lang="en-US" sz="2800" dirty="0">
                <a:solidFill>
                  <a:srgbClr val="0E0806"/>
                </a:solidFill>
                <a:latin typeface="Ti'mes New Roman"/>
              </a:rPr>
              <a:t> </a:t>
            </a:r>
            <a:r>
              <a:rPr lang="en-US" sz="2800" dirty="0" err="1">
                <a:solidFill>
                  <a:srgbClr val="0E0806"/>
                </a:solidFill>
                <a:latin typeface="Ti'mes New Roman"/>
              </a:rPr>
              <a:t>nổi</a:t>
            </a:r>
            <a:r>
              <a:rPr lang="en-US" sz="2800" dirty="0">
                <a:solidFill>
                  <a:srgbClr val="0E0806"/>
                </a:solidFill>
                <a:latin typeface="Ti'mes New Roman"/>
              </a:rPr>
              <a:t> </a:t>
            </a:r>
            <a:r>
              <a:rPr lang="en-US" sz="2800" dirty="0" err="1">
                <a:solidFill>
                  <a:srgbClr val="0E0806"/>
                </a:solidFill>
                <a:latin typeface="Ti'mes New Roman"/>
              </a:rPr>
              <a:t>tiếng</a:t>
            </a:r>
            <a:r>
              <a:rPr lang="en-US" sz="2800" dirty="0">
                <a:solidFill>
                  <a:srgbClr val="0E0806"/>
                </a:solidFill>
                <a:latin typeface="Ti'mes New Roman"/>
              </a:rPr>
              <a:t> </a:t>
            </a:r>
            <a:r>
              <a:rPr lang="en-US" sz="2800" dirty="0" err="1">
                <a:solidFill>
                  <a:srgbClr val="0E0806"/>
                </a:solidFill>
                <a:latin typeface="Ti'mes New Roman"/>
              </a:rPr>
              <a:t>của</a:t>
            </a:r>
            <a:r>
              <a:rPr lang="en-US" sz="2800" dirty="0">
                <a:solidFill>
                  <a:srgbClr val="0E0806"/>
                </a:solidFill>
                <a:latin typeface="Ti'mes New Roman"/>
              </a:rPr>
              <a:t> </a:t>
            </a:r>
            <a:r>
              <a:rPr lang="it-IT" sz="2800" dirty="0">
                <a:solidFill>
                  <a:srgbClr val="0E0806"/>
                </a:solidFill>
                <a:latin typeface="Ti'mes New Roman"/>
              </a:rPr>
              <a:t>ông</a:t>
            </a:r>
            <a:r>
              <a:rPr lang="vi-VN" sz="2800" dirty="0">
                <a:solidFill>
                  <a:srgbClr val="0E0806"/>
                </a:solidFill>
                <a:latin typeface="Ti'mes New Roman"/>
              </a:rPr>
              <a:t>.</a:t>
            </a:r>
            <a:endParaRPr lang="en-SG" sz="2800" dirty="0">
              <a:solidFill>
                <a:srgbClr val="0E0806"/>
              </a:solidFill>
              <a:latin typeface="Ti'mes New Roman"/>
            </a:endParaRPr>
          </a:p>
        </p:txBody>
      </p:sp>
    </p:spTree>
    <p:extLst>
      <p:ext uri="{BB962C8B-B14F-4D97-AF65-F5344CB8AC3E}">
        <p14:creationId xmlns:p14="http://schemas.microsoft.com/office/powerpoint/2010/main" val="28550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500"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500"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anim calcmode="lin" valueType="num">
                                      <p:cBhvr>
                                        <p:cTn id="40" dur="500" fill="hold"/>
                                        <p:tgtEl>
                                          <p:spTgt spid="9"/>
                                        </p:tgtEl>
                                        <p:attrNameLst>
                                          <p:attrName>ppt_x</p:attrName>
                                        </p:attrNameLst>
                                      </p:cBhvr>
                                      <p:tavLst>
                                        <p:tav tm="0">
                                          <p:val>
                                            <p:strVal val="#ppt_x"/>
                                          </p:val>
                                        </p:tav>
                                        <p:tav tm="100000">
                                          <p:val>
                                            <p:strVal val="#ppt_x"/>
                                          </p:val>
                                        </p:tav>
                                      </p:tavLst>
                                    </p:anim>
                                    <p:anim calcmode="lin" valueType="num">
                                      <p:cBhvr>
                                        <p:cTn id="41" dur="5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8"/>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b. Tác phẩm</a:t>
            </a:r>
            <a:endParaRPr sz="4400" b="1" dirty="0">
              <a:latin typeface="+mj-lt"/>
            </a:endParaRPr>
          </a:p>
        </p:txBody>
      </p:sp>
      <p:pic>
        <p:nvPicPr>
          <p:cNvPr id="2" name="Google Shape;198;p25">
            <a:extLst>
              <a:ext uri="{FF2B5EF4-FFF2-40B4-BE49-F238E27FC236}">
                <a16:creationId xmlns:a16="http://schemas.microsoft.com/office/drawing/2014/main" id="{9D411168-58C7-9711-7BE7-E8D32B8A7A84}"/>
              </a:ext>
            </a:extLst>
          </p:cNvPr>
          <p:cNvPicPr preferRelativeResize="0"/>
          <p:nvPr/>
        </p:nvPicPr>
        <p:blipFill>
          <a:blip r:embed="rId10">
            <a:alphaModFix/>
          </a:blip>
          <a:stretch>
            <a:fillRect/>
          </a:stretch>
        </p:blipFill>
        <p:spPr>
          <a:xfrm>
            <a:off x="-598124" y="1590386"/>
            <a:ext cx="1928501" cy="272000"/>
          </a:xfrm>
          <a:prstGeom prst="rect">
            <a:avLst/>
          </a:prstGeom>
          <a:noFill/>
          <a:ln>
            <a:noFill/>
          </a:ln>
        </p:spPr>
      </p:pic>
      <p:grpSp>
        <p:nvGrpSpPr>
          <p:cNvPr id="3" name="组合 3">
            <a:extLst>
              <a:ext uri="{FF2B5EF4-FFF2-40B4-BE49-F238E27FC236}">
                <a16:creationId xmlns:a16="http://schemas.microsoft.com/office/drawing/2014/main" id="{21B6F6B5-8E7B-10B4-02B8-0BD4B06AA418}"/>
              </a:ext>
            </a:extLst>
          </p:cNvPr>
          <p:cNvGrpSpPr/>
          <p:nvPr/>
        </p:nvGrpSpPr>
        <p:grpSpPr>
          <a:xfrm>
            <a:off x="1747076" y="1622832"/>
            <a:ext cx="2481763" cy="2078131"/>
            <a:chOff x="2436814" y="2008187"/>
            <a:chExt cx="1971674" cy="1651002"/>
          </a:xfrm>
        </p:grpSpPr>
        <p:sp>
          <p:nvSpPr>
            <p:cNvPr id="4" name="MH_Other_1">
              <a:extLst>
                <a:ext uri="{FF2B5EF4-FFF2-40B4-BE49-F238E27FC236}">
                  <a16:creationId xmlns:a16="http://schemas.microsoft.com/office/drawing/2014/main" id="{9CBC6B3F-3D9E-CE8F-7ED7-43314E839CE4}"/>
                </a:ext>
              </a:extLst>
            </p:cNvPr>
            <p:cNvSpPr/>
            <p:nvPr>
              <p:custDataLst>
                <p:tags r:id="rId3"/>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defTabSz="914377"/>
              <a:endParaRPr lang="zh-CN" altLang="en-US" b="1" dirty="0">
                <a:solidFill>
                  <a:prstClr val="black"/>
                </a:solidFill>
                <a:latin typeface="Arial"/>
                <a:ea typeface="微软雅黑"/>
                <a:cs typeface="+mn-ea"/>
                <a:sym typeface="+mn-lt"/>
              </a:endParaRPr>
            </a:p>
          </p:txBody>
        </p:sp>
        <p:sp>
          <p:nvSpPr>
            <p:cNvPr id="6" name="MH_Other_2">
              <a:extLst>
                <a:ext uri="{FF2B5EF4-FFF2-40B4-BE49-F238E27FC236}">
                  <a16:creationId xmlns:a16="http://schemas.microsoft.com/office/drawing/2014/main" id="{100D6F33-CA97-4592-6A76-EA7A6A1305F5}"/>
                </a:ext>
              </a:extLst>
            </p:cNvPr>
            <p:cNvSpPr/>
            <p:nvPr>
              <p:custDataLst>
                <p:tags r:id="rId4"/>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defTabSz="914377"/>
              <a:endParaRPr lang="zh-CN" altLang="en-US" b="1" dirty="0">
                <a:solidFill>
                  <a:prstClr val="black"/>
                </a:solidFill>
                <a:latin typeface="Arial"/>
                <a:ea typeface="微软雅黑"/>
                <a:cs typeface="+mn-ea"/>
                <a:sym typeface="+mn-lt"/>
              </a:endParaRPr>
            </a:p>
          </p:txBody>
        </p:sp>
        <p:sp>
          <p:nvSpPr>
            <p:cNvPr id="7" name="MH_SubTitle_1">
              <a:extLst>
                <a:ext uri="{FF2B5EF4-FFF2-40B4-BE49-F238E27FC236}">
                  <a16:creationId xmlns:a16="http://schemas.microsoft.com/office/drawing/2014/main" id="{718DBA18-2EA1-069A-9D1D-E80ACD4ECFA2}"/>
                </a:ext>
              </a:extLst>
            </p:cNvPr>
            <p:cNvSpPr txBox="1">
              <a:spLocks noChangeArrowheads="1"/>
            </p:cNvSpPr>
            <p:nvPr>
              <p:custDataLst>
                <p:tags r:id="rId5"/>
              </p:custDataLst>
            </p:nvPr>
          </p:nvSpPr>
          <p:spPr bwMode="auto">
            <a:xfrm>
              <a:off x="2452689" y="2755899"/>
              <a:ext cx="1914525"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377"/>
              <a:r>
                <a:rPr lang="vi-VN" altLang="zh-CN" sz="3200" b="1" dirty="0">
                  <a:solidFill>
                    <a:srgbClr val="5798C9"/>
                  </a:solidFill>
                  <a:latin typeface="Times New Roman" panose="02020603050405020304" pitchFamily="18" charset="0"/>
                  <a:ea typeface="微软雅黑"/>
                  <a:cs typeface="+mn-ea"/>
                  <a:sym typeface="+mn-lt"/>
                </a:rPr>
                <a:t>01</a:t>
              </a:r>
              <a:endParaRPr lang="en-US" altLang="zh-CN" sz="3200" b="1" dirty="0">
                <a:solidFill>
                  <a:srgbClr val="5798C9"/>
                </a:solidFill>
                <a:latin typeface="Arial"/>
                <a:ea typeface="微软雅黑"/>
                <a:cs typeface="+mn-ea"/>
                <a:sym typeface="+mn-lt"/>
              </a:endParaRPr>
            </a:p>
          </p:txBody>
        </p:sp>
      </p:grpSp>
      <p:grpSp>
        <p:nvGrpSpPr>
          <p:cNvPr id="8" name="组合 11">
            <a:extLst>
              <a:ext uri="{FF2B5EF4-FFF2-40B4-BE49-F238E27FC236}">
                <a16:creationId xmlns:a16="http://schemas.microsoft.com/office/drawing/2014/main" id="{620B5C51-AB3E-F49F-6CD3-7B7CDF770908}"/>
              </a:ext>
            </a:extLst>
          </p:cNvPr>
          <p:cNvGrpSpPr/>
          <p:nvPr/>
        </p:nvGrpSpPr>
        <p:grpSpPr>
          <a:xfrm>
            <a:off x="7613480" y="1622832"/>
            <a:ext cx="2449793" cy="2046156"/>
            <a:chOff x="2436814" y="2008188"/>
            <a:chExt cx="1946275" cy="1625600"/>
          </a:xfrm>
        </p:grpSpPr>
        <p:sp>
          <p:nvSpPr>
            <p:cNvPr id="9" name="MH_Other_1">
              <a:extLst>
                <a:ext uri="{FF2B5EF4-FFF2-40B4-BE49-F238E27FC236}">
                  <a16:creationId xmlns:a16="http://schemas.microsoft.com/office/drawing/2014/main" id="{3A067A8B-1C7A-CEA0-981C-AB3869D00754}"/>
                </a:ext>
              </a:extLst>
            </p:cNvPr>
            <p:cNvSpPr/>
            <p:nvPr>
              <p:custDataLst>
                <p:tags r:id="rId1"/>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defTabSz="914377"/>
              <a:endParaRPr lang="zh-CN" altLang="en-US" b="1" dirty="0">
                <a:solidFill>
                  <a:prstClr val="black"/>
                </a:solidFill>
                <a:latin typeface="Arial"/>
                <a:ea typeface="微软雅黑"/>
                <a:cs typeface="+mn-ea"/>
                <a:sym typeface="+mn-lt"/>
              </a:endParaRPr>
            </a:p>
          </p:txBody>
        </p:sp>
        <p:sp>
          <p:nvSpPr>
            <p:cNvPr id="10" name="MH_SubTitle_1">
              <a:extLst>
                <a:ext uri="{FF2B5EF4-FFF2-40B4-BE49-F238E27FC236}">
                  <a16:creationId xmlns:a16="http://schemas.microsoft.com/office/drawing/2014/main" id="{D21FB85C-A760-06A7-B71B-A045FAF67CEB}"/>
                </a:ext>
              </a:extLst>
            </p:cNvPr>
            <p:cNvSpPr txBox="1">
              <a:spLocks noChangeArrowheads="1"/>
            </p:cNvSpPr>
            <p:nvPr>
              <p:custDataLst>
                <p:tags r:id="rId2"/>
              </p:custDataLst>
            </p:nvPr>
          </p:nvSpPr>
          <p:spPr bwMode="auto">
            <a:xfrm>
              <a:off x="2452689" y="2755900"/>
              <a:ext cx="1914525"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377"/>
              <a:r>
                <a:rPr lang="vi-VN" altLang="zh-CN" sz="3200" b="1" dirty="0">
                  <a:solidFill>
                    <a:srgbClr val="F47264"/>
                  </a:solidFill>
                  <a:latin typeface="Times New Roman" panose="02020603050405020304" pitchFamily="18" charset="0"/>
                  <a:ea typeface="微软雅黑"/>
                  <a:cs typeface="+mn-ea"/>
                  <a:sym typeface="+mn-lt"/>
                </a:rPr>
                <a:t>02</a:t>
              </a:r>
              <a:endParaRPr lang="en-US" altLang="zh-CN" sz="3200" b="1" dirty="0">
                <a:solidFill>
                  <a:srgbClr val="F47264"/>
                </a:solidFill>
                <a:latin typeface="Arial"/>
                <a:ea typeface="微软雅黑"/>
                <a:cs typeface="+mn-ea"/>
                <a:sym typeface="+mn-lt"/>
              </a:endParaRPr>
            </a:p>
          </p:txBody>
        </p:sp>
      </p:grpSp>
      <p:sp>
        <p:nvSpPr>
          <p:cNvPr id="11" name="TextBox 46">
            <a:extLst>
              <a:ext uri="{FF2B5EF4-FFF2-40B4-BE49-F238E27FC236}">
                <a16:creationId xmlns:a16="http://schemas.microsoft.com/office/drawing/2014/main" id="{DD0D262F-A763-20DA-BAE4-80D2AE1DB119}"/>
              </a:ext>
            </a:extLst>
          </p:cNvPr>
          <p:cNvSpPr txBox="1"/>
          <p:nvPr/>
        </p:nvSpPr>
        <p:spPr>
          <a:xfrm>
            <a:off x="586680" y="3810447"/>
            <a:ext cx="4887141" cy="60959"/>
          </a:xfrm>
          <a:prstGeom prst="rect">
            <a:avLst/>
          </a:prstGeom>
        </p:spPr>
        <p:txBody>
          <a:bodyPr vert="horz" wrap="square" lIns="0" tIns="0" rIns="0" bIns="0" anchor="t" anchorCtr="1">
            <a:noAutofit/>
          </a:bodyPr>
          <a:lstStyle/>
          <a:p>
            <a:pPr algn="ctr"/>
            <a:r>
              <a:rPr lang="vi-VN" sz="3200" dirty="0">
                <a:solidFill>
                  <a:srgbClr val="0E0806"/>
                </a:solidFill>
                <a:latin typeface="Times New Roman" panose="02020603050405020304" pitchFamily="18" charset="0"/>
                <a:cs typeface="Times New Roman" panose="02020603050405020304" pitchFamily="18" charset="0"/>
              </a:rPr>
              <a:t>"Mắt Sói" là một tiểu thuyết của </a:t>
            </a:r>
            <a:r>
              <a:rPr lang="en-US" sz="3200" dirty="0" err="1">
                <a:solidFill>
                  <a:srgbClr val="0E0806"/>
                </a:solidFill>
                <a:latin typeface="Times New Roman" panose="02020603050405020304" pitchFamily="18" charset="0"/>
                <a:cs typeface="Times New Roman" panose="02020603050405020304" pitchFamily="18" charset="0"/>
              </a:rPr>
              <a:t>Đa-ni-en</a:t>
            </a:r>
            <a:r>
              <a:rPr lang="en-US" sz="3200" dirty="0">
                <a:solidFill>
                  <a:srgbClr val="0E0806"/>
                </a:solidFill>
                <a:latin typeface="Times New Roman" panose="02020603050405020304" pitchFamily="18" charset="0"/>
                <a:cs typeface="Times New Roman" panose="02020603050405020304" pitchFamily="18" charset="0"/>
              </a:rPr>
              <a:t> Pen-</a:t>
            </a:r>
            <a:r>
              <a:rPr lang="en-US" sz="3200" dirty="0" err="1">
                <a:solidFill>
                  <a:srgbClr val="0E0806"/>
                </a:solidFill>
                <a:latin typeface="Times New Roman" panose="02020603050405020304" pitchFamily="18" charset="0"/>
                <a:cs typeface="Times New Roman" panose="02020603050405020304" pitchFamily="18" charset="0"/>
              </a:rPr>
              <a:t>nắc</a:t>
            </a:r>
            <a:r>
              <a:rPr lang="en-US" sz="3200" dirty="0">
                <a:solidFill>
                  <a:srgbClr val="0E0806"/>
                </a:solidFill>
                <a:latin typeface="Times New Roman" panose="02020603050405020304" pitchFamily="18" charset="0"/>
                <a:cs typeface="Times New Roman" panose="02020603050405020304" pitchFamily="18" charset="0"/>
              </a:rPr>
              <a:t> </a:t>
            </a:r>
            <a:r>
              <a:rPr lang="vi-VN" sz="3200" dirty="0">
                <a:solidFill>
                  <a:srgbClr val="0E0806"/>
                </a:solidFill>
                <a:latin typeface="Times New Roman" panose="02020603050405020304" pitchFamily="18" charset="0"/>
                <a:cs typeface="Times New Roman" panose="02020603050405020304" pitchFamily="18" charset="0"/>
              </a:rPr>
              <a:t>dành cho độc giả thiếu niên.</a:t>
            </a:r>
            <a:endParaRPr lang="en-SG" sz="3200" dirty="0">
              <a:solidFill>
                <a:srgbClr val="0E0806"/>
              </a:solidFill>
              <a:latin typeface="Times New Roman" panose="02020603050405020304" pitchFamily="18" charset="0"/>
              <a:cs typeface="Times New Roman" panose="02020603050405020304" pitchFamily="18" charset="0"/>
            </a:endParaRPr>
          </a:p>
          <a:p>
            <a:pPr algn="ctr" defTabSz="914377"/>
            <a:endParaRPr lang="zh-CN" altLang="en-US" sz="2400" dirty="0">
              <a:solidFill>
                <a:srgbClr val="0E0806"/>
              </a:solidFill>
              <a:latin typeface="Times New Roman" panose="02020603050405020304" pitchFamily="18" charset="0"/>
              <a:ea typeface="微软雅黑"/>
              <a:cs typeface="Times New Roman" panose="02020603050405020304" pitchFamily="18" charset="0"/>
              <a:sym typeface="+mn-lt"/>
            </a:endParaRPr>
          </a:p>
        </p:txBody>
      </p:sp>
      <p:sp>
        <p:nvSpPr>
          <p:cNvPr id="12" name="TextBox 46">
            <a:extLst>
              <a:ext uri="{FF2B5EF4-FFF2-40B4-BE49-F238E27FC236}">
                <a16:creationId xmlns:a16="http://schemas.microsoft.com/office/drawing/2014/main" id="{49DBA97F-6B74-4F25-CA46-43062EC436DA}"/>
              </a:ext>
            </a:extLst>
          </p:cNvPr>
          <p:cNvSpPr txBox="1"/>
          <p:nvPr/>
        </p:nvSpPr>
        <p:spPr>
          <a:xfrm>
            <a:off x="7006695" y="3707424"/>
            <a:ext cx="4002384" cy="661216"/>
          </a:xfrm>
          <a:prstGeom prst="rect">
            <a:avLst/>
          </a:prstGeom>
        </p:spPr>
        <p:txBody>
          <a:bodyPr vert="horz" wrap="square" lIns="0" tIns="0" rIns="0" bIns="0" anchor="t" anchorCtr="1">
            <a:noAutofit/>
          </a:bodyPr>
          <a:lstStyle/>
          <a:p>
            <a:pPr algn="ctr"/>
            <a:r>
              <a:rPr lang="vi-VN" sz="3200" dirty="0">
                <a:solidFill>
                  <a:srgbClr val="0E0806"/>
                </a:solidFill>
                <a:latin typeface="Times New Roman" panose="02020603050405020304" pitchFamily="18" charset="0"/>
                <a:cs typeface="Times New Roman" panose="02020603050405020304" pitchFamily="18" charset="0"/>
              </a:rPr>
              <a:t>Cuốn sách có hơn 100 trang và kể về cuộc gặp gỡ kỳ lạ giữa Sói Lam và Phi Châu tại một vườn bách thú. </a:t>
            </a:r>
            <a:endParaRPr lang="en-SG" sz="3200" dirty="0">
              <a:solidFill>
                <a:srgbClr val="0E0806"/>
              </a:solidFill>
              <a:latin typeface="Times New Roman" panose="02020603050405020304" pitchFamily="18" charset="0"/>
              <a:cs typeface="Times New Roman" panose="02020603050405020304" pitchFamily="18" charset="0"/>
            </a:endParaRPr>
          </a:p>
        </p:txBody>
      </p:sp>
      <p:pic>
        <p:nvPicPr>
          <p:cNvPr id="13" name="图片 1">
            <a:extLst>
              <a:ext uri="{FF2B5EF4-FFF2-40B4-BE49-F238E27FC236}">
                <a16:creationId xmlns:a16="http://schemas.microsoft.com/office/drawing/2014/main" id="{D4E46908-F2CC-199A-7C6D-57AC381018A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66292" y="555131"/>
            <a:ext cx="995725" cy="1875971"/>
          </a:xfrm>
          <a:prstGeom prst="rect">
            <a:avLst/>
          </a:prstGeom>
        </p:spPr>
      </p:pic>
      <p:pic>
        <p:nvPicPr>
          <p:cNvPr id="14" name="图片 2">
            <a:extLst>
              <a:ext uri="{FF2B5EF4-FFF2-40B4-BE49-F238E27FC236}">
                <a16:creationId xmlns:a16="http://schemas.microsoft.com/office/drawing/2014/main" id="{A08D66E2-4115-E333-4718-4A64078E83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34381" y="775623"/>
            <a:ext cx="1147013" cy="1561933"/>
          </a:xfrm>
          <a:prstGeom prst="rect">
            <a:avLst/>
          </a:prstGeom>
        </p:spPr>
      </p:pic>
    </p:spTree>
    <p:extLst>
      <p:ext uri="{BB962C8B-B14F-4D97-AF65-F5344CB8AC3E}">
        <p14:creationId xmlns:p14="http://schemas.microsoft.com/office/powerpoint/2010/main" val="136301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750"/>
                                        <p:tgtEl>
                                          <p:spTgt spid="8"/>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8323"/>
            <a:ext cx="12192000" cy="6858000"/>
          </a:xfrm>
          <a:prstGeom prst="rect">
            <a:avLst/>
          </a:prstGeom>
        </p:spPr>
      </p:pic>
      <p:grpSp>
        <p:nvGrpSpPr>
          <p:cNvPr id="3" name="组合 23">
            <a:extLst>
              <a:ext uri="{FF2B5EF4-FFF2-40B4-BE49-F238E27FC236}">
                <a16:creationId xmlns:a16="http://schemas.microsoft.com/office/drawing/2014/main" id="{73FFFFAF-0289-A620-D6C3-9E6186542D42}"/>
              </a:ext>
            </a:extLst>
          </p:cNvPr>
          <p:cNvGrpSpPr/>
          <p:nvPr/>
        </p:nvGrpSpPr>
        <p:grpSpPr>
          <a:xfrm>
            <a:off x="1147758" y="467534"/>
            <a:ext cx="937535" cy="783002"/>
            <a:chOff x="5493105" y="1228234"/>
            <a:chExt cx="937535" cy="783002"/>
          </a:xfrm>
        </p:grpSpPr>
        <p:grpSp>
          <p:nvGrpSpPr>
            <p:cNvPr id="4" name="组合 54">
              <a:extLst>
                <a:ext uri="{FF2B5EF4-FFF2-40B4-BE49-F238E27FC236}">
                  <a16:creationId xmlns:a16="http://schemas.microsoft.com/office/drawing/2014/main" id="{424C90AB-4CF1-3E11-F71D-D1762BA23E86}"/>
                </a:ext>
              </a:extLst>
            </p:cNvPr>
            <p:cNvGrpSpPr/>
            <p:nvPr/>
          </p:nvGrpSpPr>
          <p:grpSpPr>
            <a:xfrm>
              <a:off x="5493105" y="1228234"/>
              <a:ext cx="937535" cy="783002"/>
              <a:chOff x="2900496" y="1028113"/>
              <a:chExt cx="6336001" cy="3420001"/>
            </a:xfrm>
          </p:grpSpPr>
          <p:sp>
            <p:nvSpPr>
              <p:cNvPr id="7" name="任意多边形: 形状 55">
                <a:extLst>
                  <a:ext uri="{FF2B5EF4-FFF2-40B4-BE49-F238E27FC236}">
                    <a16:creationId xmlns:a16="http://schemas.microsoft.com/office/drawing/2014/main" id="{EC369B0F-2DE5-55B8-6D1D-9F489ADEE7A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 name="任意多边形: 形状 56">
                <a:extLst>
                  <a:ext uri="{FF2B5EF4-FFF2-40B4-BE49-F238E27FC236}">
                    <a16:creationId xmlns:a16="http://schemas.microsoft.com/office/drawing/2014/main" id="{689120D0-A7DF-A9B3-6F86-94A9EE2D9B9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6" name="文本框 58">
              <a:extLst>
                <a:ext uri="{FF2B5EF4-FFF2-40B4-BE49-F238E27FC236}">
                  <a16:creationId xmlns:a16="http://schemas.microsoft.com/office/drawing/2014/main" id="{3E39D3BF-2DBE-C07B-5D35-5D6B69728DC9}"/>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70">
            <a:extLst>
              <a:ext uri="{FF2B5EF4-FFF2-40B4-BE49-F238E27FC236}">
                <a16:creationId xmlns:a16="http://schemas.microsoft.com/office/drawing/2014/main" id="{769CA7EB-97D4-FE37-164B-FBA64ED1DD46}"/>
              </a:ext>
            </a:extLst>
          </p:cNvPr>
          <p:cNvGrpSpPr/>
          <p:nvPr/>
        </p:nvGrpSpPr>
        <p:grpSpPr>
          <a:xfrm>
            <a:off x="9637939" y="382084"/>
            <a:ext cx="937535" cy="783002"/>
            <a:chOff x="5493105" y="1228234"/>
            <a:chExt cx="937535" cy="783002"/>
          </a:xfrm>
        </p:grpSpPr>
        <p:grpSp>
          <p:nvGrpSpPr>
            <p:cNvPr id="10" name="组合 71">
              <a:extLst>
                <a:ext uri="{FF2B5EF4-FFF2-40B4-BE49-F238E27FC236}">
                  <a16:creationId xmlns:a16="http://schemas.microsoft.com/office/drawing/2014/main" id="{4AA7F94C-78C1-83EE-8EA9-5DF3792C0E1B}"/>
                </a:ext>
              </a:extLst>
            </p:cNvPr>
            <p:cNvGrpSpPr/>
            <p:nvPr/>
          </p:nvGrpSpPr>
          <p:grpSpPr>
            <a:xfrm>
              <a:off x="5493105" y="1228234"/>
              <a:ext cx="937535" cy="783002"/>
              <a:chOff x="2900496" y="1028113"/>
              <a:chExt cx="6336001" cy="3420001"/>
            </a:xfrm>
          </p:grpSpPr>
          <p:sp>
            <p:nvSpPr>
              <p:cNvPr id="12" name="任意多边形: 形状 73">
                <a:extLst>
                  <a:ext uri="{FF2B5EF4-FFF2-40B4-BE49-F238E27FC236}">
                    <a16:creationId xmlns:a16="http://schemas.microsoft.com/office/drawing/2014/main" id="{75AD7E63-79F0-E7B3-6CE8-E3A3D0BD04B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3" name="任意多边形: 形状 82">
                <a:extLst>
                  <a:ext uri="{FF2B5EF4-FFF2-40B4-BE49-F238E27FC236}">
                    <a16:creationId xmlns:a16="http://schemas.microsoft.com/office/drawing/2014/main" id="{A43DC05F-9BDD-3D38-7BF7-811EA6C69B5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1" name="文本框 72">
              <a:extLst>
                <a:ext uri="{FF2B5EF4-FFF2-40B4-BE49-F238E27FC236}">
                  <a16:creationId xmlns:a16="http://schemas.microsoft.com/office/drawing/2014/main" id="{3AD2ED55-0FB7-E3C5-16CA-0DA71D122A4C}"/>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sp>
        <p:nvSpPr>
          <p:cNvPr id="14" name="TextBox 13">
            <a:extLst>
              <a:ext uri="{FF2B5EF4-FFF2-40B4-BE49-F238E27FC236}">
                <a16:creationId xmlns:a16="http://schemas.microsoft.com/office/drawing/2014/main" id="{DB72B41B-7EF6-332B-3E59-83017D81D404}"/>
              </a:ext>
            </a:extLst>
          </p:cNvPr>
          <p:cNvSpPr txBox="1"/>
          <p:nvPr/>
        </p:nvSpPr>
        <p:spPr>
          <a:xfrm>
            <a:off x="303692" y="1494556"/>
            <a:ext cx="2863162" cy="3970318"/>
          </a:xfrm>
          <a:prstGeom prst="rect">
            <a:avLst/>
          </a:prstGeom>
          <a:noFill/>
        </p:spPr>
        <p:txBody>
          <a:bodyPr wrap="square">
            <a:spAutoFit/>
          </a:bodyPr>
          <a:lstStyle/>
          <a:p>
            <a:pPr algn="ctr"/>
            <a:r>
              <a:rPr lang="it-IT" sz="2800" b="1" dirty="0">
                <a:solidFill>
                  <a:srgbClr val="0E0806"/>
                </a:solidFill>
                <a:latin typeface="Times New Roman" panose="02020603050405020304" pitchFamily="18" charset="0"/>
                <a:cs typeface="Times New Roman" panose="02020603050405020304" pitchFamily="18" charset="0"/>
              </a:rPr>
              <a:t>Chương 2: </a:t>
            </a:r>
            <a:r>
              <a:rPr lang="it-IT" sz="2800" dirty="0">
                <a:solidFill>
                  <a:srgbClr val="0E0806"/>
                </a:solidFill>
                <a:latin typeface="Times New Roman" panose="02020603050405020304" pitchFamily="18" charset="0"/>
                <a:cs typeface="Times New Roman" panose="02020603050405020304" pitchFamily="18" charset="0"/>
              </a:rPr>
              <a:t>Phi Châu nhìn sâu vào mắt Sói Lam và câu chuyện hiện lên trong mắt sói là hồi ức về gia đình nhà sói, việc Sói Lam cứu em gái Ánh Vàng.</a:t>
            </a:r>
            <a:endParaRPr lang="en-SG" sz="2800" dirty="0">
              <a:solidFill>
                <a:srgbClr val="0E0806"/>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8B8B9D0-EEF1-F457-5973-FF5C66CE90E8}"/>
              </a:ext>
            </a:extLst>
          </p:cNvPr>
          <p:cNvSpPr txBox="1"/>
          <p:nvPr/>
        </p:nvSpPr>
        <p:spPr>
          <a:xfrm>
            <a:off x="8665013" y="1274909"/>
            <a:ext cx="2946765" cy="4401205"/>
          </a:xfrm>
          <a:prstGeom prst="rect">
            <a:avLst/>
          </a:prstGeom>
          <a:noFill/>
        </p:spPr>
        <p:txBody>
          <a:bodyPr wrap="square">
            <a:spAutoFit/>
          </a:bodyPr>
          <a:lstStyle/>
          <a:p>
            <a:pPr lvl="0" algn="ctr">
              <a:defRPr/>
            </a:pPr>
            <a:r>
              <a:rPr lang="it-IT" sz="2800" b="1" dirty="0">
                <a:solidFill>
                  <a:srgbClr val="0E0806"/>
                </a:solidFill>
                <a:latin typeface="Times New Roman" panose="02020603050405020304" pitchFamily="18" charset="0"/>
                <a:cs typeface="Times New Roman" panose="02020603050405020304" pitchFamily="18" charset="0"/>
              </a:rPr>
              <a:t>Chương 3</a:t>
            </a:r>
            <a:r>
              <a:rPr lang="it-IT" sz="2800" dirty="0">
                <a:solidFill>
                  <a:srgbClr val="0E0806"/>
                </a:solidFill>
                <a:latin typeface="Times New Roman" panose="02020603050405020304" pitchFamily="18" charset="0"/>
                <a:cs typeface="Times New Roman" panose="02020603050405020304" pitchFamily="18" charset="0"/>
              </a:rPr>
              <a:t>: Sói Lam nhìn sâu vào mắt Phi Châu với sự đồng cảm, thấu hiểu sâu sắc. Câu chuyện hiện lên trong mắt người là tình bạn giữa Phi Châu với lạc đà Hàng Xén và Báo.</a:t>
            </a:r>
            <a:endParaRPr kumimoji="0" lang="en-SG" sz="5400" b="0" i="0" u="none" strike="noStrike" kern="1200" cap="none" spc="0" normalizeH="0" baseline="0" noProof="0" dirty="0">
              <a:ln>
                <a:noFill/>
              </a:ln>
              <a:solidFill>
                <a:srgbClr val="0E0806"/>
              </a:solidFill>
              <a:effectLst/>
              <a:uLnTx/>
              <a:uFillTx/>
              <a:latin typeface="Times New Roman" panose="02020603050405020304" pitchFamily="18" charset="0"/>
              <a:ea typeface="微软雅黑"/>
              <a:cs typeface="Times New Roman" panose="02020603050405020304" pitchFamily="18" charset="0"/>
            </a:endParaRPr>
          </a:p>
        </p:txBody>
      </p:sp>
      <p:pic>
        <p:nvPicPr>
          <p:cNvPr id="18" name="Picture 17">
            <a:extLst>
              <a:ext uri="{FF2B5EF4-FFF2-40B4-BE49-F238E27FC236}">
                <a16:creationId xmlns:a16="http://schemas.microsoft.com/office/drawing/2014/main" id="{9B4638F2-DDAC-D3B1-E8B1-8F15C924C5D3}"/>
              </a:ext>
            </a:extLst>
          </p:cNvPr>
          <p:cNvPicPr>
            <a:picLocks noChangeAspect="1"/>
          </p:cNvPicPr>
          <p:nvPr/>
        </p:nvPicPr>
        <p:blipFill>
          <a:blip r:embed="rId4"/>
          <a:stretch>
            <a:fillRect/>
          </a:stretch>
        </p:blipFill>
        <p:spPr>
          <a:xfrm>
            <a:off x="3197327" y="2243419"/>
            <a:ext cx="2692400" cy="4283074"/>
          </a:xfrm>
          <a:prstGeom prst="rect">
            <a:avLst/>
          </a:prstGeom>
        </p:spPr>
      </p:pic>
      <p:pic>
        <p:nvPicPr>
          <p:cNvPr id="19" name="Picture 18">
            <a:extLst>
              <a:ext uri="{FF2B5EF4-FFF2-40B4-BE49-F238E27FC236}">
                <a16:creationId xmlns:a16="http://schemas.microsoft.com/office/drawing/2014/main" id="{67C88800-367C-B835-C8B1-CDF50DB3E123}"/>
              </a:ext>
            </a:extLst>
          </p:cNvPr>
          <p:cNvPicPr>
            <a:picLocks noChangeAspect="1"/>
          </p:cNvPicPr>
          <p:nvPr/>
        </p:nvPicPr>
        <p:blipFill>
          <a:blip r:embed="rId5"/>
          <a:stretch>
            <a:fillRect/>
          </a:stretch>
        </p:blipFill>
        <p:spPr>
          <a:xfrm>
            <a:off x="5889727" y="2243419"/>
            <a:ext cx="2692400" cy="4283074"/>
          </a:xfrm>
          <a:prstGeom prst="rect">
            <a:avLst/>
          </a:prstGeom>
        </p:spPr>
      </p:pic>
      <p:pic>
        <p:nvPicPr>
          <p:cNvPr id="16" name="图片 4">
            <a:extLst>
              <a:ext uri="{FF2B5EF4-FFF2-40B4-BE49-F238E27FC236}">
                <a16:creationId xmlns:a16="http://schemas.microsoft.com/office/drawing/2014/main" id="{54AAEE54-A54D-A089-1E59-E84E9AACE6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3913095" y="-152765"/>
            <a:ext cx="3870378" cy="2855348"/>
          </a:xfrm>
          <a:prstGeom prst="rect">
            <a:avLst/>
          </a:prstGeom>
        </p:spPr>
      </p:pic>
      <p:sp>
        <p:nvSpPr>
          <p:cNvPr id="17" name="TextBox 16">
            <a:extLst>
              <a:ext uri="{FF2B5EF4-FFF2-40B4-BE49-F238E27FC236}">
                <a16:creationId xmlns:a16="http://schemas.microsoft.com/office/drawing/2014/main" id="{BF4DDF90-3EB4-607D-5BBE-9CC3C87EC463}"/>
              </a:ext>
            </a:extLst>
          </p:cNvPr>
          <p:cNvSpPr txBox="1"/>
          <p:nvPr/>
        </p:nvSpPr>
        <p:spPr>
          <a:xfrm>
            <a:off x="4861121" y="526093"/>
            <a:ext cx="2035638"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vi-VN" sz="3600" b="1" i="0" u="none" strike="noStrike" kern="1200" cap="none" spc="0" normalizeH="0" baseline="0" noProof="0" dirty="0">
                <a:ln>
                  <a:noFill/>
                </a:ln>
                <a:solidFill>
                  <a:srgbClr val="2E2C2B"/>
                </a:solidFill>
                <a:effectLst/>
                <a:uLnTx/>
                <a:uFillTx/>
                <a:latin typeface="Times New Roman" panose="02020603050405020304" pitchFamily="18" charset="0"/>
                <a:ea typeface="微软雅黑"/>
                <a:cs typeface="+mn-cs"/>
              </a:rPr>
              <a:t>Tóm tắt văn bản</a:t>
            </a:r>
            <a:endParaRPr kumimoji="0" lang="en-US" sz="5400" b="1" i="0" u="none" strike="noStrike" kern="1200" cap="none" spc="0" normalizeH="0" baseline="0" noProof="0" dirty="0">
              <a:ln>
                <a:noFill/>
              </a:ln>
              <a:solidFill>
                <a:srgbClr val="2E2C2B"/>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59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ppt_w+.3"/>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ppt_w+.3"/>
                                          </p:val>
                                        </p:tav>
                                        <p:tav tm="100000">
                                          <p:val>
                                            <p:strVal val="#ppt_w"/>
                                          </p:val>
                                        </p:tav>
                                      </p:tavLst>
                                    </p:anim>
                                    <p:anim calcmode="lin" valueType="num">
                                      <p:cBhvr>
                                        <p:cTn id="40" dur="500" fill="hold"/>
                                        <p:tgtEl>
                                          <p:spTgt spid="9"/>
                                        </p:tgtEl>
                                        <p:attrNameLst>
                                          <p:attrName>ppt_h</p:attrName>
                                        </p:attrNameLst>
                                      </p:cBhvr>
                                      <p:tavLst>
                                        <p:tav tm="0">
                                          <p:val>
                                            <p:strVal val="#ppt_h"/>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251" name="Picture 1250">
            <a:extLst>
              <a:ext uri="{FF2B5EF4-FFF2-40B4-BE49-F238E27FC236}">
                <a16:creationId xmlns:a16="http://schemas.microsoft.com/office/drawing/2014/main" id="{20F325E8-288E-28BA-8B68-C55044585C84}"/>
              </a:ext>
            </a:extLst>
          </p:cNvPr>
          <p:cNvPicPr>
            <a:picLocks noChangeAspect="1"/>
          </p:cNvPicPr>
          <p:nvPr/>
        </p:nvPicPr>
        <p:blipFill>
          <a:blip r:embed="rId3"/>
          <a:stretch>
            <a:fillRect/>
          </a:stretch>
        </p:blipFill>
        <p:spPr>
          <a:xfrm>
            <a:off x="-29028" y="0"/>
            <a:ext cx="12221028" cy="6858000"/>
          </a:xfrm>
          <a:prstGeom prst="rect">
            <a:avLst/>
          </a:prstGeom>
        </p:spPr>
      </p:pic>
      <p:sp>
        <p:nvSpPr>
          <p:cNvPr id="1252" name="Rectangle: Rounded Corners 1251">
            <a:extLst>
              <a:ext uri="{FF2B5EF4-FFF2-40B4-BE49-F238E27FC236}">
                <a16:creationId xmlns:a16="http://schemas.microsoft.com/office/drawing/2014/main" id="{071436AB-C480-6CB7-023D-7EE4F96EA165}"/>
              </a:ext>
            </a:extLst>
          </p:cNvPr>
          <p:cNvSpPr/>
          <p:nvPr/>
        </p:nvSpPr>
        <p:spPr>
          <a:xfrm>
            <a:off x="4721833" y="2901565"/>
            <a:ext cx="3141399" cy="527435"/>
          </a:xfrm>
          <a:custGeom>
            <a:avLst/>
            <a:gdLst>
              <a:gd name="connsiteX0" fmla="*/ 0 w 3141399"/>
              <a:gd name="connsiteY0" fmla="*/ 262082 h 527435"/>
              <a:gd name="connsiteX1" fmla="*/ 262082 w 3141399"/>
              <a:gd name="connsiteY1" fmla="*/ 0 h 527435"/>
              <a:gd name="connsiteX2" fmla="*/ 837874 w 3141399"/>
              <a:gd name="connsiteY2" fmla="*/ 0 h 527435"/>
              <a:gd name="connsiteX3" fmla="*/ 1282804 w 3141399"/>
              <a:gd name="connsiteY3" fmla="*/ 0 h 527435"/>
              <a:gd name="connsiteX4" fmla="*/ 1727734 w 3141399"/>
              <a:gd name="connsiteY4" fmla="*/ 0 h 527435"/>
              <a:gd name="connsiteX5" fmla="*/ 2172664 w 3141399"/>
              <a:gd name="connsiteY5" fmla="*/ 0 h 527435"/>
              <a:gd name="connsiteX6" fmla="*/ 2879317 w 3141399"/>
              <a:gd name="connsiteY6" fmla="*/ 0 h 527435"/>
              <a:gd name="connsiteX7" fmla="*/ 3141399 w 3141399"/>
              <a:gd name="connsiteY7" fmla="*/ 262082 h 527435"/>
              <a:gd name="connsiteX8" fmla="*/ 3141399 w 3141399"/>
              <a:gd name="connsiteY8" fmla="*/ 265353 h 527435"/>
              <a:gd name="connsiteX9" fmla="*/ 2879317 w 3141399"/>
              <a:gd name="connsiteY9" fmla="*/ 527435 h 527435"/>
              <a:gd name="connsiteX10" fmla="*/ 2382042 w 3141399"/>
              <a:gd name="connsiteY10" fmla="*/ 527435 h 527435"/>
              <a:gd name="connsiteX11" fmla="*/ 1884768 w 3141399"/>
              <a:gd name="connsiteY11" fmla="*/ 527435 h 527435"/>
              <a:gd name="connsiteX12" fmla="*/ 1387493 w 3141399"/>
              <a:gd name="connsiteY12" fmla="*/ 527435 h 527435"/>
              <a:gd name="connsiteX13" fmla="*/ 837874 w 3141399"/>
              <a:gd name="connsiteY13" fmla="*/ 527435 h 527435"/>
              <a:gd name="connsiteX14" fmla="*/ 262082 w 3141399"/>
              <a:gd name="connsiteY14" fmla="*/ 527435 h 527435"/>
              <a:gd name="connsiteX15" fmla="*/ 0 w 3141399"/>
              <a:gd name="connsiteY15" fmla="*/ 265353 h 527435"/>
              <a:gd name="connsiteX16" fmla="*/ 0 w 3141399"/>
              <a:gd name="connsiteY16" fmla="*/ 262082 h 52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1399" h="527435" fill="none" extrusionOk="0">
                <a:moveTo>
                  <a:pt x="0" y="262082"/>
                </a:moveTo>
                <a:cubicBezTo>
                  <a:pt x="18009" y="150878"/>
                  <a:pt x="145779" y="23897"/>
                  <a:pt x="262082" y="0"/>
                </a:cubicBezTo>
                <a:cubicBezTo>
                  <a:pt x="417530" y="-38123"/>
                  <a:pt x="716455" y="19817"/>
                  <a:pt x="837874" y="0"/>
                </a:cubicBezTo>
                <a:cubicBezTo>
                  <a:pt x="959293" y="-19817"/>
                  <a:pt x="1165577" y="16007"/>
                  <a:pt x="1282804" y="0"/>
                </a:cubicBezTo>
                <a:cubicBezTo>
                  <a:pt x="1400031" y="-16007"/>
                  <a:pt x="1546851" y="49578"/>
                  <a:pt x="1727734" y="0"/>
                </a:cubicBezTo>
                <a:cubicBezTo>
                  <a:pt x="1908617" y="-49578"/>
                  <a:pt x="2049335" y="11893"/>
                  <a:pt x="2172664" y="0"/>
                </a:cubicBezTo>
                <a:cubicBezTo>
                  <a:pt x="2295993" y="-11893"/>
                  <a:pt x="2585659" y="19042"/>
                  <a:pt x="2879317" y="0"/>
                </a:cubicBezTo>
                <a:cubicBezTo>
                  <a:pt x="3024575" y="5568"/>
                  <a:pt x="3113430" y="145106"/>
                  <a:pt x="3141399" y="262082"/>
                </a:cubicBezTo>
                <a:cubicBezTo>
                  <a:pt x="3141765" y="263433"/>
                  <a:pt x="3141027" y="263862"/>
                  <a:pt x="3141399" y="265353"/>
                </a:cubicBezTo>
                <a:cubicBezTo>
                  <a:pt x="3135326" y="423472"/>
                  <a:pt x="3023604" y="531360"/>
                  <a:pt x="2879317" y="527435"/>
                </a:cubicBezTo>
                <a:cubicBezTo>
                  <a:pt x="2705699" y="540109"/>
                  <a:pt x="2504328" y="525488"/>
                  <a:pt x="2382042" y="527435"/>
                </a:cubicBezTo>
                <a:cubicBezTo>
                  <a:pt x="2259756" y="529382"/>
                  <a:pt x="2042253" y="478307"/>
                  <a:pt x="1884768" y="527435"/>
                </a:cubicBezTo>
                <a:cubicBezTo>
                  <a:pt x="1727283" y="576563"/>
                  <a:pt x="1621986" y="485301"/>
                  <a:pt x="1387493" y="527435"/>
                </a:cubicBezTo>
                <a:cubicBezTo>
                  <a:pt x="1153001" y="569569"/>
                  <a:pt x="1022738" y="471596"/>
                  <a:pt x="837874" y="527435"/>
                </a:cubicBezTo>
                <a:cubicBezTo>
                  <a:pt x="653010" y="583274"/>
                  <a:pt x="531164" y="526421"/>
                  <a:pt x="262082" y="527435"/>
                </a:cubicBezTo>
                <a:cubicBezTo>
                  <a:pt x="148772" y="534272"/>
                  <a:pt x="-17725" y="418766"/>
                  <a:pt x="0" y="265353"/>
                </a:cubicBezTo>
                <a:cubicBezTo>
                  <a:pt x="-139" y="264585"/>
                  <a:pt x="367" y="263203"/>
                  <a:pt x="0" y="262082"/>
                </a:cubicBezTo>
                <a:close/>
              </a:path>
              <a:path w="3141399" h="527435" stroke="0" extrusionOk="0">
                <a:moveTo>
                  <a:pt x="0" y="262082"/>
                </a:moveTo>
                <a:cubicBezTo>
                  <a:pt x="-18568" y="148134"/>
                  <a:pt x="121771" y="-6855"/>
                  <a:pt x="262082" y="0"/>
                </a:cubicBezTo>
                <a:cubicBezTo>
                  <a:pt x="479093" y="-43668"/>
                  <a:pt x="548634" y="21853"/>
                  <a:pt x="785529" y="0"/>
                </a:cubicBezTo>
                <a:cubicBezTo>
                  <a:pt x="1022424" y="-21853"/>
                  <a:pt x="1121524" y="13293"/>
                  <a:pt x="1361321" y="0"/>
                </a:cubicBezTo>
                <a:cubicBezTo>
                  <a:pt x="1601118" y="-13293"/>
                  <a:pt x="1699329" y="35159"/>
                  <a:pt x="1937112" y="0"/>
                </a:cubicBezTo>
                <a:cubicBezTo>
                  <a:pt x="2174895" y="-35159"/>
                  <a:pt x="2220206" y="37867"/>
                  <a:pt x="2382042" y="0"/>
                </a:cubicBezTo>
                <a:cubicBezTo>
                  <a:pt x="2543878" y="-37867"/>
                  <a:pt x="2753203" y="56908"/>
                  <a:pt x="2879317" y="0"/>
                </a:cubicBezTo>
                <a:cubicBezTo>
                  <a:pt x="3012360" y="-2768"/>
                  <a:pt x="3108858" y="103646"/>
                  <a:pt x="3141399" y="262082"/>
                </a:cubicBezTo>
                <a:cubicBezTo>
                  <a:pt x="3141410" y="263716"/>
                  <a:pt x="3141342" y="264564"/>
                  <a:pt x="3141399" y="265353"/>
                </a:cubicBezTo>
                <a:cubicBezTo>
                  <a:pt x="3125006" y="431891"/>
                  <a:pt x="3055794" y="531438"/>
                  <a:pt x="2879317" y="527435"/>
                </a:cubicBezTo>
                <a:cubicBezTo>
                  <a:pt x="2722588" y="534917"/>
                  <a:pt x="2612675" y="527420"/>
                  <a:pt x="2408215" y="527435"/>
                </a:cubicBezTo>
                <a:cubicBezTo>
                  <a:pt x="2203755" y="527450"/>
                  <a:pt x="2144530" y="465222"/>
                  <a:pt x="1884768" y="527435"/>
                </a:cubicBezTo>
                <a:cubicBezTo>
                  <a:pt x="1625006" y="589648"/>
                  <a:pt x="1528939" y="505740"/>
                  <a:pt x="1439838" y="527435"/>
                </a:cubicBezTo>
                <a:cubicBezTo>
                  <a:pt x="1350737" y="549130"/>
                  <a:pt x="1151119" y="518992"/>
                  <a:pt x="968735" y="527435"/>
                </a:cubicBezTo>
                <a:cubicBezTo>
                  <a:pt x="786351" y="535878"/>
                  <a:pt x="490234" y="491778"/>
                  <a:pt x="262082" y="527435"/>
                </a:cubicBezTo>
                <a:cubicBezTo>
                  <a:pt x="117494" y="566703"/>
                  <a:pt x="521" y="430145"/>
                  <a:pt x="0" y="265353"/>
                </a:cubicBezTo>
                <a:cubicBezTo>
                  <a:pt x="-225" y="263917"/>
                  <a:pt x="74" y="263394"/>
                  <a:pt x="0" y="262082"/>
                </a:cubicBezTo>
                <a:close/>
              </a:path>
            </a:pathLst>
          </a:custGeom>
          <a:solidFill>
            <a:srgbClr val="03344B">
              <a:lumMod val="25000"/>
              <a:lumOff val="75000"/>
            </a:srgbClr>
          </a:solidFill>
          <a:ln w="25400" cap="flat" cmpd="sng" algn="ctr">
            <a:solidFill>
              <a:srgbClr val="002060"/>
            </a:solidFill>
            <a:prstDash val="solid"/>
            <a:extLst>
              <a:ext uri="{C807C97D-BFC1-408E-A445-0C87EB9F89A2}">
                <ask:lineSketchStyleProps xmlns:ask="http://schemas.microsoft.com/office/drawing/2018/sketchyshapes" sd="1201441694">
                  <a:prstGeom prst="roundRect">
                    <a:avLst>
                      <a:gd name="adj" fmla="val 49690"/>
                    </a:avLst>
                  </a:prstGeom>
                  <ask:type>
                    <ask:lineSketchScribble/>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3344B"/>
                </a:solidFill>
                <a:effectLst/>
                <a:uLnTx/>
                <a:uFillTx/>
                <a:latin typeface="Times New Roman" panose="02020603050405020304" pitchFamily="18" charset="0"/>
                <a:ea typeface="Arial" panose="020B0604020202020204" pitchFamily="34" charset="0"/>
                <a:cs typeface="+mn-cs"/>
                <a:sym typeface="Arial"/>
              </a:rPr>
              <a:t>D</a:t>
            </a:r>
            <a:r>
              <a:rPr kumimoji="0" lang="vi-VN" sz="3200" b="1" i="0" u="none" strike="noStrike" kern="0" cap="none" spc="0" normalizeH="0" baseline="0" noProof="0" dirty="0">
                <a:ln>
                  <a:noFill/>
                </a:ln>
                <a:solidFill>
                  <a:srgbClr val="03344B"/>
                </a:solidFill>
                <a:effectLst/>
                <a:uLnTx/>
                <a:uFillTx/>
                <a:latin typeface="Times New Roman" panose="02020603050405020304" pitchFamily="18" charset="0"/>
                <a:ea typeface="Arial" panose="020B0604020202020204" pitchFamily="34" charset="0"/>
                <a:cs typeface="+mn-cs"/>
                <a:sym typeface="Arial"/>
              </a:rPr>
              <a:t>aniel </a:t>
            </a:r>
            <a:r>
              <a:rPr kumimoji="0" lang="en-US" sz="3200" b="1" i="0" u="none" strike="noStrike" kern="0" cap="none" spc="0" normalizeH="0" baseline="0" noProof="0" dirty="0">
                <a:ln>
                  <a:noFill/>
                </a:ln>
                <a:solidFill>
                  <a:srgbClr val="03344B"/>
                </a:solidFill>
                <a:effectLst/>
                <a:uLnTx/>
                <a:uFillTx/>
                <a:latin typeface="Times New Roman" panose="02020603050405020304" pitchFamily="18" charset="0"/>
                <a:ea typeface="Arial" panose="020B0604020202020204" pitchFamily="34" charset="0"/>
                <a:cs typeface="+mn-cs"/>
                <a:sym typeface="Arial"/>
              </a:rPr>
              <a:t>P</a:t>
            </a:r>
            <a:r>
              <a:rPr kumimoji="0" lang="vi-VN" sz="3200" b="1" i="0" u="none" strike="noStrike" kern="0" cap="none" spc="0" normalizeH="0" baseline="0" noProof="0" dirty="0">
                <a:ln>
                  <a:noFill/>
                </a:ln>
                <a:solidFill>
                  <a:srgbClr val="03344B"/>
                </a:solidFill>
                <a:effectLst/>
                <a:uLnTx/>
                <a:uFillTx/>
                <a:latin typeface="Times New Roman" panose="02020603050405020304" pitchFamily="18" charset="0"/>
                <a:ea typeface="Arial" panose="020B0604020202020204" pitchFamily="34" charset="0"/>
                <a:cs typeface="+mn-cs"/>
                <a:sym typeface="Arial"/>
              </a:rPr>
              <a:t>ennac</a:t>
            </a:r>
            <a:endParaRPr kumimoji="0" lang="en-SG" sz="2400" b="0" i="0" u="none" strike="noStrike" kern="0" cap="none" spc="0" normalizeH="0" baseline="0" noProof="0" dirty="0">
              <a:ln>
                <a:noFill/>
              </a:ln>
              <a:solidFill>
                <a:srgbClr val="03344B"/>
              </a:solidFill>
              <a:effectLst/>
              <a:uLnTx/>
              <a:uFillTx/>
              <a:latin typeface="Arial"/>
              <a:ea typeface="+mn-ea"/>
              <a:cs typeface="+mn-cs"/>
              <a:sym typeface="Arial"/>
            </a:endParaRPr>
          </a:p>
        </p:txBody>
      </p:sp>
      <p:sp>
        <p:nvSpPr>
          <p:cNvPr id="4" name="Rectangle 3"/>
          <p:cNvSpPr/>
          <p:nvPr/>
        </p:nvSpPr>
        <p:spPr>
          <a:xfrm>
            <a:off x="4915633" y="4358670"/>
            <a:ext cx="4037708" cy="523220"/>
          </a:xfrm>
          <a:prstGeom prst="rect">
            <a:avLst/>
          </a:prstGeom>
        </p:spPr>
        <p:txBody>
          <a:bodyPr wrap="none">
            <a:spAutoFit/>
          </a:bodyPr>
          <a:lstStyle/>
          <a:p>
            <a:pPr>
              <a:defRPr/>
            </a:pP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Nguyễn Nhâm</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52"/>
                                        </p:tgtEl>
                                        <p:attrNameLst>
                                          <p:attrName>style.visibility</p:attrName>
                                        </p:attrNameLst>
                                      </p:cBhvr>
                                      <p:to>
                                        <p:strVal val="visible"/>
                                      </p:to>
                                    </p:set>
                                    <p:animEffect transition="in" filter="barn(inVertical)">
                                      <p:cBhvr>
                                        <p:cTn id="7" dur="500"/>
                                        <p:tgtEl>
                                          <p:spTgt spid="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grpSp>
        <p:nvGrpSpPr>
          <p:cNvPr id="2046" name="Google Shape;2046;p40"/>
          <p:cNvGrpSpPr/>
          <p:nvPr/>
        </p:nvGrpSpPr>
        <p:grpSpPr>
          <a:xfrm rot="262894">
            <a:off x="3787616" y="3686645"/>
            <a:ext cx="2695789" cy="2047160"/>
            <a:chOff x="8676041" y="-3870328"/>
            <a:chExt cx="3286490" cy="2495733"/>
          </a:xfrm>
        </p:grpSpPr>
        <p:sp>
          <p:nvSpPr>
            <p:cNvPr id="2047" name="Google Shape;2047;p40"/>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8" name="Google Shape;2048;p40"/>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9" name="Google Shape;2049;p40"/>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050" name="Google Shape;2050;p40"/>
          <p:cNvGrpSpPr/>
          <p:nvPr/>
        </p:nvGrpSpPr>
        <p:grpSpPr>
          <a:xfrm>
            <a:off x="5347455" y="3469062"/>
            <a:ext cx="3131189" cy="2108836"/>
            <a:chOff x="11249270" y="-3815454"/>
            <a:chExt cx="3660783" cy="2465513"/>
          </a:xfrm>
        </p:grpSpPr>
        <p:sp>
          <p:nvSpPr>
            <p:cNvPr id="2051" name="Google Shape;2051;p40"/>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2" name="Google Shape;2052;p40"/>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3" name="Google Shape;2053;p40"/>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2054" name="Google Shape;2054;p40"/>
          <p:cNvSpPr txBox="1">
            <a:spLocks noGrp="1"/>
          </p:cNvSpPr>
          <p:nvPr>
            <p:ph type="title"/>
          </p:nvPr>
        </p:nvSpPr>
        <p:spPr>
          <a:xfrm>
            <a:off x="2396534" y="1906149"/>
            <a:ext cx="7420400" cy="1122400"/>
          </a:xfrm>
          <a:prstGeom prst="rect">
            <a:avLst/>
          </a:prstGeom>
        </p:spPr>
        <p:txBody>
          <a:bodyPr spcFirstLastPara="1" wrap="square" lIns="121900" tIns="121900" rIns="121900" bIns="121900" anchor="b" anchorCtr="0">
            <a:noAutofit/>
          </a:bodyPr>
          <a:lstStyle/>
          <a:p>
            <a:r>
              <a:rPr lang="vi-VN" b="1">
                <a:latin typeface="+mj-lt"/>
              </a:rPr>
              <a:t>Khám phá văn bản</a:t>
            </a:r>
            <a:endParaRPr b="1" dirty="0">
              <a:latin typeface="+mj-lt"/>
            </a:endParaRPr>
          </a:p>
        </p:txBody>
      </p:sp>
      <p:sp>
        <p:nvSpPr>
          <p:cNvPr id="2055" name="Google Shape;2055;p40"/>
          <p:cNvSpPr txBox="1">
            <a:spLocks noGrp="1"/>
          </p:cNvSpPr>
          <p:nvPr>
            <p:ph type="title" idx="2"/>
          </p:nvPr>
        </p:nvSpPr>
        <p:spPr>
          <a:xfrm>
            <a:off x="5207020" y="229525"/>
            <a:ext cx="1777961" cy="1122400"/>
          </a:xfrm>
          <a:prstGeom prst="rect">
            <a:avLst/>
          </a:prstGeom>
          <a:solidFill>
            <a:schemeClr val="accent1">
              <a:lumMod val="40000"/>
              <a:lumOff val="60000"/>
            </a:schemeClr>
          </a:solidFill>
        </p:spPr>
        <p:txBody>
          <a:bodyPr spcFirstLastPara="1" wrap="square" lIns="121900" tIns="121900" rIns="121900" bIns="121900" anchor="ctr" anchorCtr="0">
            <a:noAutofit/>
          </a:bodyPr>
          <a:lstStyle/>
          <a:p>
            <a:r>
              <a:rPr lang="vi-VN" sz="9600" b="1" dirty="0"/>
              <a:t>III</a:t>
            </a:r>
            <a:endParaRPr sz="9600" b="1" dirty="0"/>
          </a:p>
        </p:txBody>
      </p:sp>
      <p:grpSp>
        <p:nvGrpSpPr>
          <p:cNvPr id="2105" name="Google Shape;2105;p40"/>
          <p:cNvGrpSpPr/>
          <p:nvPr/>
        </p:nvGrpSpPr>
        <p:grpSpPr>
          <a:xfrm>
            <a:off x="8584253" y="3429000"/>
            <a:ext cx="951805" cy="1882349"/>
            <a:chOff x="-168312" y="1547246"/>
            <a:chExt cx="2639214" cy="3679695"/>
          </a:xfrm>
        </p:grpSpPr>
        <p:grpSp>
          <p:nvGrpSpPr>
            <p:cNvPr id="2106" name="Google Shape;2106;p40"/>
            <p:cNvGrpSpPr/>
            <p:nvPr/>
          </p:nvGrpSpPr>
          <p:grpSpPr>
            <a:xfrm>
              <a:off x="-168312" y="1547246"/>
              <a:ext cx="1871758" cy="3679695"/>
              <a:chOff x="53" y="3115960"/>
              <a:chExt cx="533538" cy="1048884"/>
            </a:xfrm>
          </p:grpSpPr>
          <p:sp>
            <p:nvSpPr>
              <p:cNvPr id="2107" name="Google Shape;2107;p40"/>
              <p:cNvSpPr/>
              <p:nvPr/>
            </p:nvSpPr>
            <p:spPr>
              <a:xfrm>
                <a:off x="53" y="3115960"/>
                <a:ext cx="533538" cy="827384"/>
              </a:xfrm>
              <a:custGeom>
                <a:avLst/>
                <a:gdLst/>
                <a:ahLst/>
                <a:cxnLst/>
                <a:rect l="l" t="t" r="r" b="b"/>
                <a:pathLst>
                  <a:path w="533538" h="827384" extrusionOk="0">
                    <a:moveTo>
                      <a:pt x="255498" y="0"/>
                    </a:moveTo>
                    <a:cubicBezTo>
                      <a:pt x="253162" y="0"/>
                      <a:pt x="250858" y="63"/>
                      <a:pt x="248585" y="189"/>
                    </a:cubicBezTo>
                    <a:cubicBezTo>
                      <a:pt x="237094" y="884"/>
                      <a:pt x="226329" y="2936"/>
                      <a:pt x="216542" y="6282"/>
                    </a:cubicBezTo>
                    <a:cubicBezTo>
                      <a:pt x="205493" y="10102"/>
                      <a:pt x="195486" y="15216"/>
                      <a:pt x="186772" y="21499"/>
                    </a:cubicBezTo>
                    <a:cubicBezTo>
                      <a:pt x="176102" y="29170"/>
                      <a:pt x="167357" y="37694"/>
                      <a:pt x="160791" y="46785"/>
                    </a:cubicBezTo>
                    <a:cubicBezTo>
                      <a:pt x="156782" y="52373"/>
                      <a:pt x="153656" y="57456"/>
                      <a:pt x="151257" y="62412"/>
                    </a:cubicBezTo>
                    <a:cubicBezTo>
                      <a:pt x="148826" y="67400"/>
                      <a:pt x="146774" y="72514"/>
                      <a:pt x="145133" y="77565"/>
                    </a:cubicBezTo>
                    <a:cubicBezTo>
                      <a:pt x="139545" y="94739"/>
                      <a:pt x="137462" y="112954"/>
                      <a:pt x="135473" y="130570"/>
                    </a:cubicBezTo>
                    <a:cubicBezTo>
                      <a:pt x="135125" y="133569"/>
                      <a:pt x="134810" y="136568"/>
                      <a:pt x="134526" y="139535"/>
                    </a:cubicBezTo>
                    <a:cubicBezTo>
                      <a:pt x="132000" y="137231"/>
                      <a:pt x="129632" y="135274"/>
                      <a:pt x="127296" y="133569"/>
                    </a:cubicBezTo>
                    <a:cubicBezTo>
                      <a:pt x="123981" y="131138"/>
                      <a:pt x="119562" y="128076"/>
                      <a:pt x="114763" y="125771"/>
                    </a:cubicBezTo>
                    <a:cubicBezTo>
                      <a:pt x="106650" y="121920"/>
                      <a:pt x="98821" y="119931"/>
                      <a:pt x="91434" y="119868"/>
                    </a:cubicBezTo>
                    <a:cubicBezTo>
                      <a:pt x="90360" y="119868"/>
                      <a:pt x="89319" y="119868"/>
                      <a:pt x="88245" y="119963"/>
                    </a:cubicBezTo>
                    <a:cubicBezTo>
                      <a:pt x="80479" y="120405"/>
                      <a:pt x="72871" y="122772"/>
                      <a:pt x="66210" y="126782"/>
                    </a:cubicBezTo>
                    <a:cubicBezTo>
                      <a:pt x="58318" y="131549"/>
                      <a:pt x="51151" y="138431"/>
                      <a:pt x="45501" y="146702"/>
                    </a:cubicBezTo>
                    <a:cubicBezTo>
                      <a:pt x="41965" y="151879"/>
                      <a:pt x="39187" y="156614"/>
                      <a:pt x="37040" y="161255"/>
                    </a:cubicBezTo>
                    <a:cubicBezTo>
                      <a:pt x="34641" y="166369"/>
                      <a:pt x="32557" y="171610"/>
                      <a:pt x="30916" y="176819"/>
                    </a:cubicBezTo>
                    <a:cubicBezTo>
                      <a:pt x="26812" y="189604"/>
                      <a:pt x="24191" y="203211"/>
                      <a:pt x="23055" y="217259"/>
                    </a:cubicBezTo>
                    <a:cubicBezTo>
                      <a:pt x="21098" y="241851"/>
                      <a:pt x="24728" y="268085"/>
                      <a:pt x="33599" y="293088"/>
                    </a:cubicBezTo>
                    <a:cubicBezTo>
                      <a:pt x="40860" y="313544"/>
                      <a:pt x="51278" y="334191"/>
                      <a:pt x="66336" y="357994"/>
                    </a:cubicBezTo>
                    <a:cubicBezTo>
                      <a:pt x="58728" y="358941"/>
                      <a:pt x="51688" y="361246"/>
                      <a:pt x="45311" y="364876"/>
                    </a:cubicBezTo>
                    <a:cubicBezTo>
                      <a:pt x="37324" y="369453"/>
                      <a:pt x="30063" y="376052"/>
                      <a:pt x="24255" y="383975"/>
                    </a:cubicBezTo>
                    <a:cubicBezTo>
                      <a:pt x="18919" y="391236"/>
                      <a:pt x="14500" y="399192"/>
                      <a:pt x="11122" y="407620"/>
                    </a:cubicBezTo>
                    <a:cubicBezTo>
                      <a:pt x="7555" y="416460"/>
                      <a:pt x="4871" y="425425"/>
                      <a:pt x="3135" y="434265"/>
                    </a:cubicBezTo>
                    <a:cubicBezTo>
                      <a:pt x="1304" y="443389"/>
                      <a:pt x="262" y="452322"/>
                      <a:pt x="41" y="460815"/>
                    </a:cubicBezTo>
                    <a:cubicBezTo>
                      <a:pt x="-54" y="465708"/>
                      <a:pt x="9" y="469717"/>
                      <a:pt x="294" y="473505"/>
                    </a:cubicBezTo>
                    <a:cubicBezTo>
                      <a:pt x="704" y="478841"/>
                      <a:pt x="1430" y="484270"/>
                      <a:pt x="2535" y="490079"/>
                    </a:cubicBezTo>
                    <a:cubicBezTo>
                      <a:pt x="6828" y="512556"/>
                      <a:pt x="16773" y="535128"/>
                      <a:pt x="31326" y="555364"/>
                    </a:cubicBezTo>
                    <a:cubicBezTo>
                      <a:pt x="42691" y="571212"/>
                      <a:pt x="56897" y="586302"/>
                      <a:pt x="73534" y="600098"/>
                    </a:cubicBezTo>
                    <a:cubicBezTo>
                      <a:pt x="67125" y="600571"/>
                      <a:pt x="61475" y="601455"/>
                      <a:pt x="56266" y="602749"/>
                    </a:cubicBezTo>
                    <a:cubicBezTo>
                      <a:pt x="51972" y="603823"/>
                      <a:pt x="48531" y="604991"/>
                      <a:pt x="45469" y="606412"/>
                    </a:cubicBezTo>
                    <a:cubicBezTo>
                      <a:pt x="42849" y="607642"/>
                      <a:pt x="39787" y="609190"/>
                      <a:pt x="37135" y="611178"/>
                    </a:cubicBezTo>
                    <a:cubicBezTo>
                      <a:pt x="32684" y="614462"/>
                      <a:pt x="29211" y="618281"/>
                      <a:pt x="26780" y="622543"/>
                    </a:cubicBezTo>
                    <a:cubicBezTo>
                      <a:pt x="24349" y="626774"/>
                      <a:pt x="22802" y="631541"/>
                      <a:pt x="22234" y="636371"/>
                    </a:cubicBezTo>
                    <a:cubicBezTo>
                      <a:pt x="21035" y="646567"/>
                      <a:pt x="22708" y="657585"/>
                      <a:pt x="27348" y="670023"/>
                    </a:cubicBezTo>
                    <a:cubicBezTo>
                      <a:pt x="31863" y="682051"/>
                      <a:pt x="38334" y="694332"/>
                      <a:pt x="47111" y="707496"/>
                    </a:cubicBezTo>
                    <a:cubicBezTo>
                      <a:pt x="55382" y="719902"/>
                      <a:pt x="65168" y="732435"/>
                      <a:pt x="76186" y="744747"/>
                    </a:cubicBezTo>
                    <a:cubicBezTo>
                      <a:pt x="86982" y="756775"/>
                      <a:pt x="98095" y="767730"/>
                      <a:pt x="109207" y="777264"/>
                    </a:cubicBezTo>
                    <a:cubicBezTo>
                      <a:pt x="121077" y="787429"/>
                      <a:pt x="131211" y="794848"/>
                      <a:pt x="141124" y="800562"/>
                    </a:cubicBezTo>
                    <a:cubicBezTo>
                      <a:pt x="144722" y="802645"/>
                      <a:pt x="149552" y="805266"/>
                      <a:pt x="154761" y="807160"/>
                    </a:cubicBezTo>
                    <a:cubicBezTo>
                      <a:pt x="168778" y="812274"/>
                      <a:pt x="181658" y="815336"/>
                      <a:pt x="194097" y="816599"/>
                    </a:cubicBezTo>
                    <a:cubicBezTo>
                      <a:pt x="203757" y="817546"/>
                      <a:pt x="213733" y="817704"/>
                      <a:pt x="223708" y="817136"/>
                    </a:cubicBezTo>
                    <a:cubicBezTo>
                      <a:pt x="226423" y="816978"/>
                      <a:pt x="229170" y="816757"/>
                      <a:pt x="231885" y="816472"/>
                    </a:cubicBezTo>
                    <a:cubicBezTo>
                      <a:pt x="235547" y="816094"/>
                      <a:pt x="239272" y="815652"/>
                      <a:pt x="242934" y="815147"/>
                    </a:cubicBezTo>
                    <a:cubicBezTo>
                      <a:pt x="244134" y="802109"/>
                      <a:pt x="245302" y="788849"/>
                      <a:pt x="246280" y="775811"/>
                    </a:cubicBezTo>
                    <a:cubicBezTo>
                      <a:pt x="249311" y="733761"/>
                      <a:pt x="250447" y="697046"/>
                      <a:pt x="249816" y="663552"/>
                    </a:cubicBezTo>
                    <a:cubicBezTo>
                      <a:pt x="249469" y="644073"/>
                      <a:pt x="248427" y="624595"/>
                      <a:pt x="246785" y="605717"/>
                    </a:cubicBezTo>
                    <a:cubicBezTo>
                      <a:pt x="245396" y="589648"/>
                      <a:pt x="243597" y="574716"/>
                      <a:pt x="241356" y="560447"/>
                    </a:cubicBezTo>
                    <a:cubicBezTo>
                      <a:pt x="240756" y="556848"/>
                      <a:pt x="240156" y="553312"/>
                      <a:pt x="239525" y="549840"/>
                    </a:cubicBezTo>
                    <a:lnTo>
                      <a:pt x="239525" y="549903"/>
                    </a:lnTo>
                    <a:cubicBezTo>
                      <a:pt x="239525" y="549903"/>
                      <a:pt x="239588" y="550282"/>
                      <a:pt x="239588" y="550282"/>
                    </a:cubicBezTo>
                    <a:cubicBezTo>
                      <a:pt x="239588" y="550187"/>
                      <a:pt x="239556" y="550060"/>
                      <a:pt x="239525" y="549966"/>
                    </a:cubicBezTo>
                    <a:lnTo>
                      <a:pt x="239525" y="550282"/>
                    </a:lnTo>
                    <a:cubicBezTo>
                      <a:pt x="231727" y="510978"/>
                      <a:pt x="219005" y="472053"/>
                      <a:pt x="206693" y="434391"/>
                    </a:cubicBezTo>
                    <a:lnTo>
                      <a:pt x="206598" y="434075"/>
                    </a:lnTo>
                    <a:lnTo>
                      <a:pt x="202494" y="421511"/>
                    </a:lnTo>
                    <a:cubicBezTo>
                      <a:pt x="189330" y="381103"/>
                      <a:pt x="176007" y="337884"/>
                      <a:pt x="170230" y="292551"/>
                    </a:cubicBezTo>
                    <a:lnTo>
                      <a:pt x="169757" y="288384"/>
                    </a:lnTo>
                    <a:lnTo>
                      <a:pt x="169473" y="285890"/>
                    </a:lnTo>
                    <a:cubicBezTo>
                      <a:pt x="169252" y="283743"/>
                      <a:pt x="170988" y="281660"/>
                      <a:pt x="173261" y="281407"/>
                    </a:cubicBezTo>
                    <a:cubicBezTo>
                      <a:pt x="173766" y="281155"/>
                      <a:pt x="174271" y="281028"/>
                      <a:pt x="174966" y="281028"/>
                    </a:cubicBezTo>
                    <a:cubicBezTo>
                      <a:pt x="176007" y="281028"/>
                      <a:pt x="177049" y="281407"/>
                      <a:pt x="177838" y="282133"/>
                    </a:cubicBezTo>
                    <a:cubicBezTo>
                      <a:pt x="178722" y="282954"/>
                      <a:pt x="178975" y="283870"/>
                      <a:pt x="179259" y="285069"/>
                    </a:cubicBezTo>
                    <a:lnTo>
                      <a:pt x="179354" y="285637"/>
                    </a:lnTo>
                    <a:cubicBezTo>
                      <a:pt x="183426" y="306284"/>
                      <a:pt x="189045" y="326961"/>
                      <a:pt x="196022" y="347134"/>
                    </a:cubicBezTo>
                    <a:cubicBezTo>
                      <a:pt x="202652" y="366107"/>
                      <a:pt x="210860" y="385585"/>
                      <a:pt x="220394" y="405064"/>
                    </a:cubicBezTo>
                    <a:lnTo>
                      <a:pt x="220615" y="405537"/>
                    </a:lnTo>
                    <a:cubicBezTo>
                      <a:pt x="225697" y="415702"/>
                      <a:pt x="231474" y="426562"/>
                      <a:pt x="237851" y="437990"/>
                    </a:cubicBezTo>
                    <a:cubicBezTo>
                      <a:pt x="239556" y="440989"/>
                      <a:pt x="241292" y="444020"/>
                      <a:pt x="243060" y="447050"/>
                    </a:cubicBezTo>
                    <a:lnTo>
                      <a:pt x="240156" y="429435"/>
                    </a:lnTo>
                    <a:lnTo>
                      <a:pt x="240061" y="428866"/>
                    </a:lnTo>
                    <a:cubicBezTo>
                      <a:pt x="234095" y="391678"/>
                      <a:pt x="227907" y="353195"/>
                      <a:pt x="223298" y="314618"/>
                    </a:cubicBezTo>
                    <a:cubicBezTo>
                      <a:pt x="216321" y="255268"/>
                      <a:pt x="214616" y="206904"/>
                      <a:pt x="217963" y="162360"/>
                    </a:cubicBezTo>
                    <a:cubicBezTo>
                      <a:pt x="218563" y="154436"/>
                      <a:pt x="219383" y="146260"/>
                      <a:pt x="220425" y="138052"/>
                    </a:cubicBezTo>
                    <a:cubicBezTo>
                      <a:pt x="220709" y="136031"/>
                      <a:pt x="222698" y="134737"/>
                      <a:pt x="224498" y="134611"/>
                    </a:cubicBezTo>
                    <a:lnTo>
                      <a:pt x="225255" y="134611"/>
                    </a:lnTo>
                    <a:cubicBezTo>
                      <a:pt x="225255" y="134611"/>
                      <a:pt x="225571" y="134611"/>
                      <a:pt x="225571" y="134611"/>
                    </a:cubicBezTo>
                    <a:cubicBezTo>
                      <a:pt x="226834" y="134611"/>
                      <a:pt x="227939" y="135053"/>
                      <a:pt x="228823" y="135873"/>
                    </a:cubicBezTo>
                    <a:cubicBezTo>
                      <a:pt x="229643" y="136663"/>
                      <a:pt x="230085" y="137673"/>
                      <a:pt x="230054" y="138683"/>
                    </a:cubicBezTo>
                    <a:cubicBezTo>
                      <a:pt x="229738" y="171263"/>
                      <a:pt x="233274" y="205641"/>
                      <a:pt x="241292" y="246839"/>
                    </a:cubicBezTo>
                    <a:lnTo>
                      <a:pt x="241356" y="247597"/>
                    </a:lnTo>
                    <a:cubicBezTo>
                      <a:pt x="243692" y="259214"/>
                      <a:pt x="246470" y="271905"/>
                      <a:pt x="249658" y="285511"/>
                    </a:cubicBezTo>
                    <a:cubicBezTo>
                      <a:pt x="250542" y="289173"/>
                      <a:pt x="251426" y="292835"/>
                      <a:pt x="252342" y="296529"/>
                    </a:cubicBezTo>
                    <a:cubicBezTo>
                      <a:pt x="255309" y="279229"/>
                      <a:pt x="260044" y="262245"/>
                      <a:pt x="264212" y="247660"/>
                    </a:cubicBezTo>
                    <a:lnTo>
                      <a:pt x="266769" y="238663"/>
                    </a:lnTo>
                    <a:cubicBezTo>
                      <a:pt x="272577" y="218427"/>
                      <a:pt x="278544" y="197528"/>
                      <a:pt x="281922" y="176377"/>
                    </a:cubicBezTo>
                    <a:cubicBezTo>
                      <a:pt x="282743" y="171420"/>
                      <a:pt x="283406" y="166275"/>
                      <a:pt x="283879" y="161066"/>
                    </a:cubicBezTo>
                    <a:cubicBezTo>
                      <a:pt x="284100" y="159077"/>
                      <a:pt x="286247" y="157751"/>
                      <a:pt x="288109" y="157656"/>
                    </a:cubicBezTo>
                    <a:cubicBezTo>
                      <a:pt x="290319" y="157656"/>
                      <a:pt x="292213" y="159456"/>
                      <a:pt x="292434" y="161697"/>
                    </a:cubicBezTo>
                    <a:cubicBezTo>
                      <a:pt x="294171" y="185374"/>
                      <a:pt x="291203" y="209524"/>
                      <a:pt x="287762" y="232065"/>
                    </a:cubicBezTo>
                    <a:cubicBezTo>
                      <a:pt x="287099" y="236263"/>
                      <a:pt x="286436" y="240430"/>
                      <a:pt x="285773" y="244629"/>
                    </a:cubicBezTo>
                    <a:lnTo>
                      <a:pt x="285363" y="247281"/>
                    </a:lnTo>
                    <a:lnTo>
                      <a:pt x="284889" y="250217"/>
                    </a:lnTo>
                    <a:lnTo>
                      <a:pt x="284795" y="250754"/>
                    </a:lnTo>
                    <a:lnTo>
                      <a:pt x="284700" y="251416"/>
                    </a:lnTo>
                    <a:cubicBezTo>
                      <a:pt x="281953" y="268117"/>
                      <a:pt x="279144" y="285353"/>
                      <a:pt x="277786" y="302748"/>
                    </a:cubicBezTo>
                    <a:cubicBezTo>
                      <a:pt x="276839" y="315691"/>
                      <a:pt x="276808" y="328193"/>
                      <a:pt x="276871" y="342052"/>
                    </a:cubicBezTo>
                    <a:cubicBezTo>
                      <a:pt x="276902" y="354206"/>
                      <a:pt x="277218" y="367591"/>
                      <a:pt x="277881" y="382870"/>
                    </a:cubicBezTo>
                    <a:cubicBezTo>
                      <a:pt x="278986" y="409641"/>
                      <a:pt x="280943" y="436727"/>
                      <a:pt x="283027" y="464413"/>
                    </a:cubicBezTo>
                    <a:lnTo>
                      <a:pt x="283784" y="474421"/>
                    </a:lnTo>
                    <a:lnTo>
                      <a:pt x="284100" y="480514"/>
                    </a:lnTo>
                    <a:lnTo>
                      <a:pt x="284353" y="484334"/>
                    </a:lnTo>
                    <a:cubicBezTo>
                      <a:pt x="291203" y="466781"/>
                      <a:pt x="298875" y="449639"/>
                      <a:pt x="306830" y="432181"/>
                    </a:cubicBezTo>
                    <a:lnTo>
                      <a:pt x="307177" y="431392"/>
                    </a:lnTo>
                    <a:cubicBezTo>
                      <a:pt x="316837" y="410083"/>
                      <a:pt x="326845" y="388079"/>
                      <a:pt x="335084" y="365065"/>
                    </a:cubicBezTo>
                    <a:cubicBezTo>
                      <a:pt x="341840" y="345777"/>
                      <a:pt x="346765" y="327593"/>
                      <a:pt x="350048" y="309472"/>
                    </a:cubicBezTo>
                    <a:cubicBezTo>
                      <a:pt x="350427" y="307578"/>
                      <a:pt x="352132" y="306189"/>
                      <a:pt x="354278" y="306031"/>
                    </a:cubicBezTo>
                    <a:cubicBezTo>
                      <a:pt x="356488" y="306031"/>
                      <a:pt x="358319" y="307767"/>
                      <a:pt x="358572" y="310072"/>
                    </a:cubicBezTo>
                    <a:cubicBezTo>
                      <a:pt x="360055" y="326299"/>
                      <a:pt x="357151" y="342430"/>
                      <a:pt x="354341" y="358183"/>
                    </a:cubicBezTo>
                    <a:lnTo>
                      <a:pt x="354184" y="359004"/>
                    </a:lnTo>
                    <a:cubicBezTo>
                      <a:pt x="353110" y="364939"/>
                      <a:pt x="351942" y="371506"/>
                      <a:pt x="350932" y="378040"/>
                    </a:cubicBezTo>
                    <a:cubicBezTo>
                      <a:pt x="350711" y="379556"/>
                      <a:pt x="350522" y="381039"/>
                      <a:pt x="350332" y="382555"/>
                    </a:cubicBezTo>
                    <a:lnTo>
                      <a:pt x="350806" y="382081"/>
                    </a:lnTo>
                    <a:lnTo>
                      <a:pt x="351406" y="381576"/>
                    </a:lnTo>
                    <a:cubicBezTo>
                      <a:pt x="359456" y="374441"/>
                      <a:pt x="366780" y="366328"/>
                      <a:pt x="373851" y="358499"/>
                    </a:cubicBezTo>
                    <a:lnTo>
                      <a:pt x="376503" y="355563"/>
                    </a:lnTo>
                    <a:cubicBezTo>
                      <a:pt x="385595" y="345556"/>
                      <a:pt x="393519" y="337411"/>
                      <a:pt x="402642" y="330339"/>
                    </a:cubicBezTo>
                    <a:cubicBezTo>
                      <a:pt x="403242" y="329897"/>
                      <a:pt x="403937" y="329676"/>
                      <a:pt x="404978" y="329582"/>
                    </a:cubicBezTo>
                    <a:cubicBezTo>
                      <a:pt x="406052" y="329582"/>
                      <a:pt x="407125" y="329992"/>
                      <a:pt x="407914" y="330687"/>
                    </a:cubicBezTo>
                    <a:cubicBezTo>
                      <a:pt x="409209" y="331855"/>
                      <a:pt x="409903" y="334222"/>
                      <a:pt x="408861" y="335832"/>
                    </a:cubicBezTo>
                    <a:cubicBezTo>
                      <a:pt x="401190" y="348018"/>
                      <a:pt x="392856" y="360740"/>
                      <a:pt x="385500" y="372011"/>
                    </a:cubicBezTo>
                    <a:lnTo>
                      <a:pt x="384869" y="372989"/>
                    </a:lnTo>
                    <a:lnTo>
                      <a:pt x="384016" y="374284"/>
                    </a:lnTo>
                    <a:lnTo>
                      <a:pt x="383417" y="375231"/>
                    </a:lnTo>
                    <a:cubicBezTo>
                      <a:pt x="373662" y="390100"/>
                      <a:pt x="362613" y="406926"/>
                      <a:pt x="352353" y="423563"/>
                    </a:cubicBezTo>
                    <a:cubicBezTo>
                      <a:pt x="331138" y="458037"/>
                      <a:pt x="316522" y="487175"/>
                      <a:pt x="306388" y="515272"/>
                    </a:cubicBezTo>
                    <a:cubicBezTo>
                      <a:pt x="301495" y="529540"/>
                      <a:pt x="297643" y="543684"/>
                      <a:pt x="294928" y="557353"/>
                    </a:cubicBezTo>
                    <a:cubicBezTo>
                      <a:pt x="293445" y="564835"/>
                      <a:pt x="292245" y="572632"/>
                      <a:pt x="291361" y="580588"/>
                    </a:cubicBezTo>
                    <a:cubicBezTo>
                      <a:pt x="290572" y="587596"/>
                      <a:pt x="290035" y="594984"/>
                      <a:pt x="289656" y="600603"/>
                    </a:cubicBezTo>
                    <a:lnTo>
                      <a:pt x="289372" y="602718"/>
                    </a:lnTo>
                    <a:lnTo>
                      <a:pt x="289183" y="604328"/>
                    </a:lnTo>
                    <a:lnTo>
                      <a:pt x="289183" y="604233"/>
                    </a:lnTo>
                    <a:cubicBezTo>
                      <a:pt x="289183" y="604233"/>
                      <a:pt x="289277" y="603665"/>
                      <a:pt x="289277" y="603665"/>
                    </a:cubicBezTo>
                    <a:cubicBezTo>
                      <a:pt x="289277" y="603791"/>
                      <a:pt x="289277" y="603918"/>
                      <a:pt x="289277" y="604044"/>
                    </a:cubicBezTo>
                    <a:lnTo>
                      <a:pt x="289372" y="603665"/>
                    </a:lnTo>
                    <a:cubicBezTo>
                      <a:pt x="285994" y="650008"/>
                      <a:pt x="284226" y="691774"/>
                      <a:pt x="283879" y="731362"/>
                    </a:cubicBezTo>
                    <a:cubicBezTo>
                      <a:pt x="283595" y="763310"/>
                      <a:pt x="284290" y="793174"/>
                      <a:pt x="285963" y="821713"/>
                    </a:cubicBezTo>
                    <a:cubicBezTo>
                      <a:pt x="289467" y="823639"/>
                      <a:pt x="293192" y="825059"/>
                      <a:pt x="297012" y="825975"/>
                    </a:cubicBezTo>
                    <a:cubicBezTo>
                      <a:pt x="302031" y="827174"/>
                      <a:pt x="307430" y="827616"/>
                      <a:pt x="313112" y="827269"/>
                    </a:cubicBezTo>
                    <a:cubicBezTo>
                      <a:pt x="316048" y="827111"/>
                      <a:pt x="319079" y="826701"/>
                      <a:pt x="322141" y="826133"/>
                    </a:cubicBezTo>
                    <a:cubicBezTo>
                      <a:pt x="331233" y="824428"/>
                      <a:pt x="340388" y="821271"/>
                      <a:pt x="350048" y="816504"/>
                    </a:cubicBezTo>
                    <a:cubicBezTo>
                      <a:pt x="369274" y="807033"/>
                      <a:pt x="388215" y="793427"/>
                      <a:pt x="408041" y="774928"/>
                    </a:cubicBezTo>
                    <a:cubicBezTo>
                      <a:pt x="427235" y="756965"/>
                      <a:pt x="444408" y="737139"/>
                      <a:pt x="459025" y="715988"/>
                    </a:cubicBezTo>
                    <a:cubicBezTo>
                      <a:pt x="474936" y="692942"/>
                      <a:pt x="485385" y="672928"/>
                      <a:pt x="491920" y="653039"/>
                    </a:cubicBezTo>
                    <a:cubicBezTo>
                      <a:pt x="495298" y="642747"/>
                      <a:pt x="497160" y="633403"/>
                      <a:pt x="497634" y="624501"/>
                    </a:cubicBezTo>
                    <a:cubicBezTo>
                      <a:pt x="497886" y="619828"/>
                      <a:pt x="497760" y="615788"/>
                      <a:pt x="497192" y="612094"/>
                    </a:cubicBezTo>
                    <a:cubicBezTo>
                      <a:pt x="496560" y="607548"/>
                      <a:pt x="495582" y="603696"/>
                      <a:pt x="494224" y="600350"/>
                    </a:cubicBezTo>
                    <a:cubicBezTo>
                      <a:pt x="491131" y="592710"/>
                      <a:pt x="486237" y="586333"/>
                      <a:pt x="480018" y="581914"/>
                    </a:cubicBezTo>
                    <a:cubicBezTo>
                      <a:pt x="476230" y="579199"/>
                      <a:pt x="472473" y="577147"/>
                      <a:pt x="468527" y="575663"/>
                    </a:cubicBezTo>
                    <a:cubicBezTo>
                      <a:pt x="466286" y="574811"/>
                      <a:pt x="463981" y="574084"/>
                      <a:pt x="461708" y="573516"/>
                    </a:cubicBezTo>
                    <a:cubicBezTo>
                      <a:pt x="463223" y="572001"/>
                      <a:pt x="464644" y="570423"/>
                      <a:pt x="466033" y="568844"/>
                    </a:cubicBezTo>
                    <a:cubicBezTo>
                      <a:pt x="472915" y="560889"/>
                      <a:pt x="479355" y="551639"/>
                      <a:pt x="486300" y="539738"/>
                    </a:cubicBezTo>
                    <a:cubicBezTo>
                      <a:pt x="493277" y="527804"/>
                      <a:pt x="499749" y="514924"/>
                      <a:pt x="505558" y="501475"/>
                    </a:cubicBezTo>
                    <a:cubicBezTo>
                      <a:pt x="511808" y="486985"/>
                      <a:pt x="517175" y="472369"/>
                      <a:pt x="521468" y="458005"/>
                    </a:cubicBezTo>
                    <a:cubicBezTo>
                      <a:pt x="526267" y="442031"/>
                      <a:pt x="529519" y="427667"/>
                      <a:pt x="531413" y="414124"/>
                    </a:cubicBezTo>
                    <a:cubicBezTo>
                      <a:pt x="533623" y="398308"/>
                      <a:pt x="534096" y="385491"/>
                      <a:pt x="532897" y="373778"/>
                    </a:cubicBezTo>
                    <a:cubicBezTo>
                      <a:pt x="531539" y="360425"/>
                      <a:pt x="528351" y="349723"/>
                      <a:pt x="523205" y="341073"/>
                    </a:cubicBezTo>
                    <a:cubicBezTo>
                      <a:pt x="517680" y="331760"/>
                      <a:pt x="509441" y="324562"/>
                      <a:pt x="500033" y="320774"/>
                    </a:cubicBezTo>
                    <a:cubicBezTo>
                      <a:pt x="494382" y="318501"/>
                      <a:pt x="488573" y="317112"/>
                      <a:pt x="482765" y="316638"/>
                    </a:cubicBezTo>
                    <a:cubicBezTo>
                      <a:pt x="478282" y="316260"/>
                      <a:pt x="473673" y="316196"/>
                      <a:pt x="469032" y="316481"/>
                    </a:cubicBezTo>
                    <a:cubicBezTo>
                      <a:pt x="468211" y="316544"/>
                      <a:pt x="467391" y="316607"/>
                      <a:pt x="466633" y="316701"/>
                    </a:cubicBezTo>
                    <a:cubicBezTo>
                      <a:pt x="470516" y="291730"/>
                      <a:pt x="470863" y="266475"/>
                      <a:pt x="467675" y="241725"/>
                    </a:cubicBezTo>
                    <a:cubicBezTo>
                      <a:pt x="464581" y="217701"/>
                      <a:pt x="458646" y="194276"/>
                      <a:pt x="450028" y="172020"/>
                    </a:cubicBezTo>
                    <a:cubicBezTo>
                      <a:pt x="441188" y="149196"/>
                      <a:pt x="429981" y="127539"/>
                      <a:pt x="416659" y="107714"/>
                    </a:cubicBezTo>
                    <a:cubicBezTo>
                      <a:pt x="402863" y="87194"/>
                      <a:pt x="387173" y="68410"/>
                      <a:pt x="369968" y="51931"/>
                    </a:cubicBezTo>
                    <a:cubicBezTo>
                      <a:pt x="361792" y="44102"/>
                      <a:pt x="352826" y="35894"/>
                      <a:pt x="342724" y="28886"/>
                    </a:cubicBezTo>
                    <a:cubicBezTo>
                      <a:pt x="332717" y="21909"/>
                      <a:pt x="323088" y="16479"/>
                      <a:pt x="313238" y="12312"/>
                    </a:cubicBezTo>
                    <a:cubicBezTo>
                      <a:pt x="302252" y="7671"/>
                      <a:pt x="291519" y="4356"/>
                      <a:pt x="281354" y="2525"/>
                    </a:cubicBezTo>
                    <a:cubicBezTo>
                      <a:pt x="272451" y="915"/>
                      <a:pt x="263864" y="63"/>
                      <a:pt x="255688" y="63"/>
                    </a:cubicBezTo>
                    <a:lnTo>
                      <a:pt x="255498" y="63"/>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8" name="Google Shape;2108;p40"/>
              <p:cNvSpPr/>
              <p:nvPr/>
            </p:nvSpPr>
            <p:spPr>
              <a:xfrm>
                <a:off x="77603" y="3759333"/>
                <a:ext cx="17462" cy="27459"/>
              </a:xfrm>
              <a:custGeom>
                <a:avLst/>
                <a:gdLst/>
                <a:ahLst/>
                <a:cxnLst/>
                <a:rect l="l" t="t" r="r" b="b"/>
                <a:pathLst>
                  <a:path w="17462" h="27459" extrusionOk="0">
                    <a:moveTo>
                      <a:pt x="8075" y="2815"/>
                    </a:moveTo>
                    <a:cubicBezTo>
                      <a:pt x="9527" y="6540"/>
                      <a:pt x="11137" y="10171"/>
                      <a:pt x="12874" y="13738"/>
                    </a:cubicBezTo>
                    <a:cubicBezTo>
                      <a:pt x="14137" y="16200"/>
                      <a:pt x="15462" y="18663"/>
                      <a:pt x="16820" y="21062"/>
                    </a:cubicBezTo>
                    <a:cubicBezTo>
                      <a:pt x="17925" y="23020"/>
                      <a:pt x="17641" y="25482"/>
                      <a:pt x="15683" y="26776"/>
                    </a:cubicBezTo>
                    <a:cubicBezTo>
                      <a:pt x="13916" y="27976"/>
                      <a:pt x="11074" y="27597"/>
                      <a:pt x="9969" y="25640"/>
                    </a:cubicBezTo>
                    <a:cubicBezTo>
                      <a:pt x="6244" y="19168"/>
                      <a:pt x="2993" y="12444"/>
                      <a:pt x="246" y="5467"/>
                    </a:cubicBezTo>
                    <a:cubicBezTo>
                      <a:pt x="-575" y="3383"/>
                      <a:pt x="751" y="921"/>
                      <a:pt x="2835" y="226"/>
                    </a:cubicBezTo>
                    <a:cubicBezTo>
                      <a:pt x="3182" y="100"/>
                      <a:pt x="3561" y="37"/>
                      <a:pt x="3908" y="6"/>
                    </a:cubicBezTo>
                    <a:cubicBezTo>
                      <a:pt x="5708" y="-89"/>
                      <a:pt x="7381" y="1047"/>
                      <a:pt x="807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9" name="Google Shape;2109;p40"/>
              <p:cNvSpPr/>
              <p:nvPr/>
            </p:nvSpPr>
            <p:spPr>
              <a:xfrm>
                <a:off x="52943" y="3761602"/>
                <a:ext cx="18112" cy="26308"/>
              </a:xfrm>
              <a:custGeom>
                <a:avLst/>
                <a:gdLst/>
                <a:ahLst/>
                <a:cxnLst/>
                <a:rect l="l" t="t" r="r" b="b"/>
                <a:pathLst>
                  <a:path w="18112" h="26308" extrusionOk="0">
                    <a:moveTo>
                      <a:pt x="7543" y="1778"/>
                    </a:moveTo>
                    <a:cubicBezTo>
                      <a:pt x="10858" y="7807"/>
                      <a:pt x="14173" y="13837"/>
                      <a:pt x="17424" y="19898"/>
                    </a:cubicBezTo>
                    <a:cubicBezTo>
                      <a:pt x="17961" y="20908"/>
                      <a:pt x="18277" y="21887"/>
                      <a:pt x="18024" y="23055"/>
                    </a:cubicBezTo>
                    <a:cubicBezTo>
                      <a:pt x="17803" y="24097"/>
                      <a:pt x="17172" y="25044"/>
                      <a:pt x="16288" y="25644"/>
                    </a:cubicBezTo>
                    <a:cubicBezTo>
                      <a:pt x="14551" y="26780"/>
                      <a:pt x="11647" y="26496"/>
                      <a:pt x="10574" y="24507"/>
                    </a:cubicBezTo>
                    <a:cubicBezTo>
                      <a:pt x="7322" y="18446"/>
                      <a:pt x="4039" y="12417"/>
                      <a:pt x="693" y="6418"/>
                    </a:cubicBezTo>
                    <a:cubicBezTo>
                      <a:pt x="124" y="5408"/>
                      <a:pt x="-160" y="4429"/>
                      <a:pt x="93" y="3261"/>
                    </a:cubicBezTo>
                    <a:cubicBezTo>
                      <a:pt x="314" y="2220"/>
                      <a:pt x="945" y="1273"/>
                      <a:pt x="1829" y="673"/>
                    </a:cubicBezTo>
                    <a:cubicBezTo>
                      <a:pt x="2429" y="262"/>
                      <a:pt x="3155" y="41"/>
                      <a:pt x="3881" y="10"/>
                    </a:cubicBezTo>
                    <a:cubicBezTo>
                      <a:pt x="5333" y="-85"/>
                      <a:pt x="6817" y="515"/>
                      <a:pt x="7543"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0" name="Google Shape;2110;p40"/>
              <p:cNvSpPr/>
              <p:nvPr/>
            </p:nvSpPr>
            <p:spPr>
              <a:xfrm>
                <a:off x="57469" y="3801443"/>
                <a:ext cx="23885" cy="27722"/>
              </a:xfrm>
              <a:custGeom>
                <a:avLst/>
                <a:gdLst/>
                <a:ahLst/>
                <a:cxnLst/>
                <a:rect l="l" t="t" r="r" b="b"/>
                <a:pathLst>
                  <a:path w="23885" h="27722" extrusionOk="0">
                    <a:moveTo>
                      <a:pt x="7563" y="1809"/>
                    </a:moveTo>
                    <a:cubicBezTo>
                      <a:pt x="10625" y="6544"/>
                      <a:pt x="14035" y="11027"/>
                      <a:pt x="17697" y="15320"/>
                    </a:cubicBezTo>
                    <a:cubicBezTo>
                      <a:pt x="19275" y="17088"/>
                      <a:pt x="20885" y="18824"/>
                      <a:pt x="22527" y="20497"/>
                    </a:cubicBezTo>
                    <a:cubicBezTo>
                      <a:pt x="24105" y="22107"/>
                      <a:pt x="24421" y="24538"/>
                      <a:pt x="22874" y="26337"/>
                    </a:cubicBezTo>
                    <a:cubicBezTo>
                      <a:pt x="21453" y="27916"/>
                      <a:pt x="18612" y="28295"/>
                      <a:pt x="17034" y="26685"/>
                    </a:cubicBezTo>
                    <a:cubicBezTo>
                      <a:pt x="10941" y="20466"/>
                      <a:pt x="5416" y="13679"/>
                      <a:pt x="681" y="6386"/>
                    </a:cubicBezTo>
                    <a:cubicBezTo>
                      <a:pt x="-550" y="4492"/>
                      <a:pt x="-77" y="1935"/>
                      <a:pt x="1817" y="672"/>
                    </a:cubicBezTo>
                    <a:cubicBezTo>
                      <a:pt x="2417" y="262"/>
                      <a:pt x="3112" y="41"/>
                      <a:pt x="3838" y="9"/>
                    </a:cubicBezTo>
                    <a:cubicBezTo>
                      <a:pt x="5258" y="-86"/>
                      <a:pt x="6711" y="577"/>
                      <a:pt x="7531" y="184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1" name="Google Shape;2111;p40"/>
              <p:cNvSpPr/>
              <p:nvPr/>
            </p:nvSpPr>
            <p:spPr>
              <a:xfrm>
                <a:off x="90455" y="3800158"/>
                <a:ext cx="21764" cy="31484"/>
              </a:xfrm>
              <a:custGeom>
                <a:avLst/>
                <a:gdLst/>
                <a:ahLst/>
                <a:cxnLst/>
                <a:rect l="l" t="t" r="r" b="b"/>
                <a:pathLst>
                  <a:path w="21764" h="31484" extrusionOk="0">
                    <a:moveTo>
                      <a:pt x="4946" y="95"/>
                    </a:moveTo>
                    <a:cubicBezTo>
                      <a:pt x="5893" y="284"/>
                      <a:pt x="7093" y="947"/>
                      <a:pt x="7535" y="1863"/>
                    </a:cubicBezTo>
                    <a:cubicBezTo>
                      <a:pt x="11544" y="9881"/>
                      <a:pt x="16058" y="17647"/>
                      <a:pt x="21078" y="25066"/>
                    </a:cubicBezTo>
                    <a:cubicBezTo>
                      <a:pt x="22341" y="26929"/>
                      <a:pt x="21804" y="29549"/>
                      <a:pt x="19941" y="30812"/>
                    </a:cubicBezTo>
                    <a:cubicBezTo>
                      <a:pt x="18047" y="32043"/>
                      <a:pt x="15459" y="31538"/>
                      <a:pt x="14227" y="29675"/>
                    </a:cubicBezTo>
                    <a:cubicBezTo>
                      <a:pt x="9208" y="22225"/>
                      <a:pt x="4694" y="14491"/>
                      <a:pt x="684" y="6440"/>
                    </a:cubicBezTo>
                    <a:cubicBezTo>
                      <a:pt x="179" y="5399"/>
                      <a:pt x="-168" y="4483"/>
                      <a:pt x="84" y="3283"/>
                    </a:cubicBezTo>
                    <a:cubicBezTo>
                      <a:pt x="305" y="2242"/>
                      <a:pt x="937" y="1294"/>
                      <a:pt x="1852" y="695"/>
                    </a:cubicBezTo>
                    <a:cubicBezTo>
                      <a:pt x="2452" y="284"/>
                      <a:pt x="3178" y="63"/>
                      <a:pt x="3904" y="0"/>
                    </a:cubicBezTo>
                    <a:cubicBezTo>
                      <a:pt x="4283" y="0"/>
                      <a:pt x="4630" y="0"/>
                      <a:pt x="5009"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2" name="Google Shape;2112;p40"/>
              <p:cNvSpPr/>
              <p:nvPr/>
            </p:nvSpPr>
            <p:spPr>
              <a:xfrm>
                <a:off x="99274" y="3843935"/>
                <a:ext cx="18863" cy="21231"/>
              </a:xfrm>
              <a:custGeom>
                <a:avLst/>
                <a:gdLst/>
                <a:ahLst/>
                <a:cxnLst/>
                <a:rect l="l" t="t" r="r" b="b"/>
                <a:pathLst>
                  <a:path w="18863" h="21231" extrusionOk="0">
                    <a:moveTo>
                      <a:pt x="7587" y="1840"/>
                    </a:moveTo>
                    <a:cubicBezTo>
                      <a:pt x="10586" y="5818"/>
                      <a:pt x="13711" y="9700"/>
                      <a:pt x="16994" y="13457"/>
                    </a:cubicBezTo>
                    <a:cubicBezTo>
                      <a:pt x="17152" y="13647"/>
                      <a:pt x="17310" y="13836"/>
                      <a:pt x="17468" y="14025"/>
                    </a:cubicBezTo>
                    <a:cubicBezTo>
                      <a:pt x="18225" y="14878"/>
                      <a:pt x="18762" y="15667"/>
                      <a:pt x="18857" y="16867"/>
                    </a:cubicBezTo>
                    <a:cubicBezTo>
                      <a:pt x="18920" y="17972"/>
                      <a:pt x="18541" y="19045"/>
                      <a:pt x="17815" y="19834"/>
                    </a:cubicBezTo>
                    <a:cubicBezTo>
                      <a:pt x="17089" y="20655"/>
                      <a:pt x="16079" y="21160"/>
                      <a:pt x="14974" y="21223"/>
                    </a:cubicBezTo>
                    <a:cubicBezTo>
                      <a:pt x="13995" y="21286"/>
                      <a:pt x="12669" y="20970"/>
                      <a:pt x="12006" y="20181"/>
                    </a:cubicBezTo>
                    <a:cubicBezTo>
                      <a:pt x="8060" y="15730"/>
                      <a:pt x="4303" y="11153"/>
                      <a:pt x="705" y="6417"/>
                    </a:cubicBezTo>
                    <a:cubicBezTo>
                      <a:pt x="-653" y="4618"/>
                      <a:pt x="73" y="1871"/>
                      <a:pt x="1841" y="703"/>
                    </a:cubicBezTo>
                    <a:cubicBezTo>
                      <a:pt x="2472" y="293"/>
                      <a:pt x="3167" y="72"/>
                      <a:pt x="3830" y="9"/>
                    </a:cubicBezTo>
                    <a:cubicBezTo>
                      <a:pt x="5251" y="-86"/>
                      <a:pt x="6640" y="609"/>
                      <a:pt x="7555" y="180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3" name="Google Shape;2113;p40"/>
              <p:cNvSpPr/>
              <p:nvPr/>
            </p:nvSpPr>
            <p:spPr>
              <a:xfrm>
                <a:off x="122513" y="3827804"/>
                <a:ext cx="21535" cy="23295"/>
              </a:xfrm>
              <a:custGeom>
                <a:avLst/>
                <a:gdLst/>
                <a:ahLst/>
                <a:cxnLst/>
                <a:rect l="l" t="t" r="r" b="b"/>
                <a:pathLst>
                  <a:path w="21535" h="23295" extrusionOk="0">
                    <a:moveTo>
                      <a:pt x="6857" y="1050"/>
                    </a:moveTo>
                    <a:cubicBezTo>
                      <a:pt x="11561" y="6259"/>
                      <a:pt x="16233" y="11531"/>
                      <a:pt x="20842" y="16866"/>
                    </a:cubicBezTo>
                    <a:cubicBezTo>
                      <a:pt x="21505" y="17655"/>
                      <a:pt x="21663" y="19044"/>
                      <a:pt x="21442" y="20023"/>
                    </a:cubicBezTo>
                    <a:cubicBezTo>
                      <a:pt x="21221" y="21065"/>
                      <a:pt x="20590" y="21980"/>
                      <a:pt x="19706" y="22611"/>
                    </a:cubicBezTo>
                    <a:cubicBezTo>
                      <a:pt x="18790" y="23211"/>
                      <a:pt x="17654" y="23432"/>
                      <a:pt x="16549" y="23211"/>
                    </a:cubicBezTo>
                    <a:cubicBezTo>
                      <a:pt x="15381" y="22959"/>
                      <a:pt x="14718" y="22327"/>
                      <a:pt x="13992" y="21475"/>
                    </a:cubicBezTo>
                    <a:cubicBezTo>
                      <a:pt x="13140" y="20496"/>
                      <a:pt x="12287" y="19518"/>
                      <a:pt x="11435" y="18507"/>
                    </a:cubicBezTo>
                    <a:cubicBezTo>
                      <a:pt x="11466" y="18539"/>
                      <a:pt x="11498" y="18602"/>
                      <a:pt x="11530" y="18634"/>
                    </a:cubicBezTo>
                    <a:cubicBezTo>
                      <a:pt x="8183" y="14814"/>
                      <a:pt x="4805" y="11025"/>
                      <a:pt x="1396" y="7269"/>
                    </a:cubicBezTo>
                    <a:cubicBezTo>
                      <a:pt x="638" y="6416"/>
                      <a:pt x="70" y="5596"/>
                      <a:pt x="7" y="4396"/>
                    </a:cubicBezTo>
                    <a:cubicBezTo>
                      <a:pt x="-56" y="3323"/>
                      <a:pt x="322" y="2218"/>
                      <a:pt x="1049" y="1397"/>
                    </a:cubicBezTo>
                    <a:cubicBezTo>
                      <a:pt x="1775" y="608"/>
                      <a:pt x="2785" y="71"/>
                      <a:pt x="3890" y="8"/>
                    </a:cubicBezTo>
                    <a:cubicBezTo>
                      <a:pt x="4900" y="-55"/>
                      <a:pt x="6194" y="261"/>
                      <a:pt x="6889" y="1050"/>
                    </a:cubicBezTo>
                    <a:moveTo>
                      <a:pt x="10835" y="17813"/>
                    </a:moveTo>
                    <a:cubicBezTo>
                      <a:pt x="10835" y="17813"/>
                      <a:pt x="11119" y="18128"/>
                      <a:pt x="11245" y="18286"/>
                    </a:cubicBezTo>
                    <a:cubicBezTo>
                      <a:pt x="11119" y="18128"/>
                      <a:pt x="10961" y="17971"/>
                      <a:pt x="10835" y="178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4" name="Google Shape;2114;p40"/>
              <p:cNvSpPr/>
              <p:nvPr/>
            </p:nvSpPr>
            <p:spPr>
              <a:xfrm>
                <a:off x="78380" y="3584029"/>
                <a:ext cx="12743" cy="27331"/>
              </a:xfrm>
              <a:custGeom>
                <a:avLst/>
                <a:gdLst/>
                <a:ahLst/>
                <a:cxnLst/>
                <a:rect l="l" t="t" r="r" b="b"/>
                <a:pathLst>
                  <a:path w="12743" h="27331" extrusionOk="0">
                    <a:moveTo>
                      <a:pt x="6887" y="1048"/>
                    </a:moveTo>
                    <a:cubicBezTo>
                      <a:pt x="7803" y="1838"/>
                      <a:pt x="8055" y="2785"/>
                      <a:pt x="8276" y="3890"/>
                    </a:cubicBezTo>
                    <a:cubicBezTo>
                      <a:pt x="8371" y="4363"/>
                      <a:pt x="8466" y="4837"/>
                      <a:pt x="8561" y="5311"/>
                    </a:cubicBezTo>
                    <a:cubicBezTo>
                      <a:pt x="9666" y="10867"/>
                      <a:pt x="10991" y="16391"/>
                      <a:pt x="12570" y="21884"/>
                    </a:cubicBezTo>
                    <a:cubicBezTo>
                      <a:pt x="13170" y="24031"/>
                      <a:pt x="12191" y="26367"/>
                      <a:pt x="9981" y="27125"/>
                    </a:cubicBezTo>
                    <a:cubicBezTo>
                      <a:pt x="7929" y="27819"/>
                      <a:pt x="5341" y="26714"/>
                      <a:pt x="4741" y="24536"/>
                    </a:cubicBezTo>
                    <a:cubicBezTo>
                      <a:pt x="2847" y="17907"/>
                      <a:pt x="1300" y="11182"/>
                      <a:pt x="37" y="4395"/>
                    </a:cubicBezTo>
                    <a:cubicBezTo>
                      <a:pt x="-152" y="3385"/>
                      <a:pt x="416" y="2154"/>
                      <a:pt x="1079" y="1396"/>
                    </a:cubicBezTo>
                    <a:cubicBezTo>
                      <a:pt x="1805" y="607"/>
                      <a:pt x="2847" y="70"/>
                      <a:pt x="3920" y="7"/>
                    </a:cubicBezTo>
                    <a:cubicBezTo>
                      <a:pt x="5025" y="-56"/>
                      <a:pt x="6098" y="322"/>
                      <a:pt x="6919"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5" name="Google Shape;2115;p40"/>
              <p:cNvSpPr/>
              <p:nvPr/>
            </p:nvSpPr>
            <p:spPr>
              <a:xfrm>
                <a:off x="55007" y="3537054"/>
                <a:ext cx="9189" cy="17849"/>
              </a:xfrm>
              <a:custGeom>
                <a:avLst/>
                <a:gdLst/>
                <a:ahLst/>
                <a:cxnLst/>
                <a:rect l="l" t="t" r="r" b="b"/>
                <a:pathLst>
                  <a:path w="9189" h="17849" extrusionOk="0">
                    <a:moveTo>
                      <a:pt x="8257" y="3889"/>
                    </a:moveTo>
                    <a:cubicBezTo>
                      <a:pt x="8573" y="7078"/>
                      <a:pt x="8888" y="10298"/>
                      <a:pt x="9172" y="13486"/>
                    </a:cubicBezTo>
                    <a:cubicBezTo>
                      <a:pt x="9393" y="15728"/>
                      <a:pt x="7499" y="17717"/>
                      <a:pt x="5289" y="17843"/>
                    </a:cubicBezTo>
                    <a:cubicBezTo>
                      <a:pt x="2985" y="17969"/>
                      <a:pt x="1154" y="16201"/>
                      <a:pt x="933" y="13960"/>
                    </a:cubicBezTo>
                    <a:cubicBezTo>
                      <a:pt x="649" y="10772"/>
                      <a:pt x="333" y="7551"/>
                      <a:pt x="17" y="4363"/>
                    </a:cubicBezTo>
                    <a:cubicBezTo>
                      <a:pt x="-204" y="2122"/>
                      <a:pt x="1722" y="133"/>
                      <a:pt x="3900" y="6"/>
                    </a:cubicBezTo>
                    <a:cubicBezTo>
                      <a:pt x="6205" y="-120"/>
                      <a:pt x="8067" y="1648"/>
                      <a:pt x="8257"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6" name="Google Shape;2116;p40"/>
              <p:cNvSpPr/>
              <p:nvPr/>
            </p:nvSpPr>
            <p:spPr>
              <a:xfrm>
                <a:off x="21985" y="3562974"/>
                <a:ext cx="11855" cy="24797"/>
              </a:xfrm>
              <a:custGeom>
                <a:avLst/>
                <a:gdLst/>
                <a:ahLst/>
                <a:cxnLst/>
                <a:rect l="l" t="t" r="r" b="b"/>
                <a:pathLst>
                  <a:path w="11855" h="24797" extrusionOk="0">
                    <a:moveTo>
                      <a:pt x="5921" y="447"/>
                    </a:moveTo>
                    <a:cubicBezTo>
                      <a:pt x="6774" y="889"/>
                      <a:pt x="7752" y="1836"/>
                      <a:pt x="7973" y="2783"/>
                    </a:cubicBezTo>
                    <a:cubicBezTo>
                      <a:pt x="9141" y="8307"/>
                      <a:pt x="10372" y="13863"/>
                      <a:pt x="11667" y="19356"/>
                    </a:cubicBezTo>
                    <a:cubicBezTo>
                      <a:pt x="11919" y="20462"/>
                      <a:pt x="11982" y="21472"/>
                      <a:pt x="11446" y="22545"/>
                    </a:cubicBezTo>
                    <a:cubicBezTo>
                      <a:pt x="10941" y="23492"/>
                      <a:pt x="10120" y="24250"/>
                      <a:pt x="9110" y="24565"/>
                    </a:cubicBezTo>
                    <a:cubicBezTo>
                      <a:pt x="8068" y="24944"/>
                      <a:pt x="6900" y="24850"/>
                      <a:pt x="5921" y="24345"/>
                    </a:cubicBezTo>
                    <a:cubicBezTo>
                      <a:pt x="5037" y="23903"/>
                      <a:pt x="4122" y="22987"/>
                      <a:pt x="3869" y="22009"/>
                    </a:cubicBezTo>
                    <a:cubicBezTo>
                      <a:pt x="2575" y="16484"/>
                      <a:pt x="1344" y="10991"/>
                      <a:pt x="176" y="5435"/>
                    </a:cubicBezTo>
                    <a:cubicBezTo>
                      <a:pt x="-45" y="4298"/>
                      <a:pt x="-140" y="3320"/>
                      <a:pt x="397" y="2246"/>
                    </a:cubicBezTo>
                    <a:cubicBezTo>
                      <a:pt x="902" y="1299"/>
                      <a:pt x="1723" y="541"/>
                      <a:pt x="2733" y="226"/>
                    </a:cubicBezTo>
                    <a:cubicBezTo>
                      <a:pt x="3080" y="99"/>
                      <a:pt x="3459" y="36"/>
                      <a:pt x="3806" y="5"/>
                    </a:cubicBezTo>
                    <a:cubicBezTo>
                      <a:pt x="4532" y="-27"/>
                      <a:pt x="5258" y="99"/>
                      <a:pt x="5921"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7" name="Google Shape;2117;p40"/>
              <p:cNvSpPr/>
              <p:nvPr/>
            </p:nvSpPr>
            <p:spPr>
              <a:xfrm>
                <a:off x="51500" y="3604109"/>
                <a:ext cx="14502" cy="21910"/>
              </a:xfrm>
              <a:custGeom>
                <a:avLst/>
                <a:gdLst/>
                <a:ahLst/>
                <a:cxnLst/>
                <a:rect l="l" t="t" r="r" b="b"/>
                <a:pathLst>
                  <a:path w="14502" h="21910" extrusionOk="0">
                    <a:moveTo>
                      <a:pt x="6018" y="478"/>
                    </a:moveTo>
                    <a:cubicBezTo>
                      <a:pt x="7060" y="1015"/>
                      <a:pt x="7597" y="1804"/>
                      <a:pt x="8038" y="2814"/>
                    </a:cubicBezTo>
                    <a:cubicBezTo>
                      <a:pt x="10122" y="7329"/>
                      <a:pt x="12174" y="11906"/>
                      <a:pt x="14226" y="16452"/>
                    </a:cubicBezTo>
                    <a:cubicBezTo>
                      <a:pt x="15142" y="18504"/>
                      <a:pt x="13658" y="20998"/>
                      <a:pt x="11637" y="21693"/>
                    </a:cubicBezTo>
                    <a:cubicBezTo>
                      <a:pt x="10596" y="22040"/>
                      <a:pt x="9428" y="21977"/>
                      <a:pt x="8449" y="21472"/>
                    </a:cubicBezTo>
                    <a:cubicBezTo>
                      <a:pt x="7439" y="20967"/>
                      <a:pt x="6870" y="20146"/>
                      <a:pt x="6397" y="19136"/>
                    </a:cubicBezTo>
                    <a:cubicBezTo>
                      <a:pt x="4376" y="14558"/>
                      <a:pt x="2324" y="10012"/>
                      <a:pt x="241" y="5466"/>
                    </a:cubicBezTo>
                    <a:cubicBezTo>
                      <a:pt x="-201" y="4519"/>
                      <a:pt x="20" y="3162"/>
                      <a:pt x="462" y="2278"/>
                    </a:cubicBezTo>
                    <a:cubicBezTo>
                      <a:pt x="967" y="1299"/>
                      <a:pt x="1788" y="573"/>
                      <a:pt x="2798" y="226"/>
                    </a:cubicBezTo>
                    <a:cubicBezTo>
                      <a:pt x="3145" y="99"/>
                      <a:pt x="3524" y="36"/>
                      <a:pt x="3871" y="5"/>
                    </a:cubicBezTo>
                    <a:cubicBezTo>
                      <a:pt x="4597" y="-27"/>
                      <a:pt x="5355" y="99"/>
                      <a:pt x="5986"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8" name="Google Shape;2118;p40"/>
              <p:cNvSpPr/>
              <p:nvPr/>
            </p:nvSpPr>
            <p:spPr>
              <a:xfrm>
                <a:off x="37722" y="3636403"/>
                <a:ext cx="17976" cy="28343"/>
              </a:xfrm>
              <a:custGeom>
                <a:avLst/>
                <a:gdLst/>
                <a:ahLst/>
                <a:cxnLst/>
                <a:rect l="l" t="t" r="r" b="b"/>
                <a:pathLst>
                  <a:path w="17976" h="28343" extrusionOk="0">
                    <a:moveTo>
                      <a:pt x="8053" y="2784"/>
                    </a:moveTo>
                    <a:cubicBezTo>
                      <a:pt x="9568" y="6540"/>
                      <a:pt x="11242" y="10265"/>
                      <a:pt x="13041" y="13896"/>
                    </a:cubicBezTo>
                    <a:cubicBezTo>
                      <a:pt x="14398" y="16611"/>
                      <a:pt x="15851" y="19295"/>
                      <a:pt x="17334" y="21946"/>
                    </a:cubicBezTo>
                    <a:cubicBezTo>
                      <a:pt x="18439" y="23904"/>
                      <a:pt x="18155" y="26366"/>
                      <a:pt x="16198" y="27660"/>
                    </a:cubicBezTo>
                    <a:cubicBezTo>
                      <a:pt x="14430" y="28860"/>
                      <a:pt x="11589" y="28481"/>
                      <a:pt x="10484" y="26524"/>
                    </a:cubicBezTo>
                    <a:cubicBezTo>
                      <a:pt x="6601" y="19736"/>
                      <a:pt x="3191" y="12665"/>
                      <a:pt x="255" y="5467"/>
                    </a:cubicBezTo>
                    <a:cubicBezTo>
                      <a:pt x="-597" y="3384"/>
                      <a:pt x="792" y="921"/>
                      <a:pt x="2813" y="227"/>
                    </a:cubicBezTo>
                    <a:cubicBezTo>
                      <a:pt x="3191" y="100"/>
                      <a:pt x="3539" y="37"/>
                      <a:pt x="3918" y="5"/>
                    </a:cubicBezTo>
                    <a:cubicBezTo>
                      <a:pt x="5749" y="-89"/>
                      <a:pt x="7359" y="1047"/>
                      <a:pt x="805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9" name="Google Shape;2119;p40"/>
              <p:cNvSpPr/>
              <p:nvPr/>
            </p:nvSpPr>
            <p:spPr>
              <a:xfrm>
                <a:off x="78771" y="3653961"/>
                <a:ext cx="17382" cy="25907"/>
              </a:xfrm>
              <a:custGeom>
                <a:avLst/>
                <a:gdLst/>
                <a:ahLst/>
                <a:cxnLst/>
                <a:rect l="l" t="t" r="r" b="b"/>
                <a:pathLst>
                  <a:path w="17382" h="25907" extrusionOk="0">
                    <a:moveTo>
                      <a:pt x="5013" y="32"/>
                    </a:moveTo>
                    <a:cubicBezTo>
                      <a:pt x="5960" y="221"/>
                      <a:pt x="7128" y="884"/>
                      <a:pt x="7570" y="1768"/>
                    </a:cubicBezTo>
                    <a:cubicBezTo>
                      <a:pt x="10633" y="7671"/>
                      <a:pt x="13663" y="13575"/>
                      <a:pt x="16694" y="19478"/>
                    </a:cubicBezTo>
                    <a:cubicBezTo>
                      <a:pt x="17230" y="20520"/>
                      <a:pt x="17546" y="21436"/>
                      <a:pt x="17294" y="22635"/>
                    </a:cubicBezTo>
                    <a:cubicBezTo>
                      <a:pt x="17073" y="23677"/>
                      <a:pt x="16441" y="24592"/>
                      <a:pt x="15557" y="25224"/>
                    </a:cubicBezTo>
                    <a:cubicBezTo>
                      <a:pt x="14642" y="25823"/>
                      <a:pt x="13505" y="26045"/>
                      <a:pt x="12400" y="25823"/>
                    </a:cubicBezTo>
                    <a:cubicBezTo>
                      <a:pt x="11453" y="25634"/>
                      <a:pt x="10285" y="24971"/>
                      <a:pt x="9812" y="24087"/>
                    </a:cubicBezTo>
                    <a:cubicBezTo>
                      <a:pt x="6781" y="18184"/>
                      <a:pt x="3719" y="12280"/>
                      <a:pt x="688" y="6409"/>
                    </a:cubicBezTo>
                    <a:cubicBezTo>
                      <a:pt x="152" y="5367"/>
                      <a:pt x="-164" y="4420"/>
                      <a:pt x="88" y="3252"/>
                    </a:cubicBezTo>
                    <a:cubicBezTo>
                      <a:pt x="309" y="2210"/>
                      <a:pt x="972" y="1294"/>
                      <a:pt x="1856" y="663"/>
                    </a:cubicBezTo>
                    <a:cubicBezTo>
                      <a:pt x="2456" y="252"/>
                      <a:pt x="3182" y="32"/>
                      <a:pt x="3908" y="0"/>
                    </a:cubicBezTo>
                    <a:cubicBezTo>
                      <a:pt x="4287" y="0"/>
                      <a:pt x="4634" y="0"/>
                      <a:pt x="5013"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0" name="Google Shape;2120;p40"/>
              <p:cNvSpPr/>
              <p:nvPr/>
            </p:nvSpPr>
            <p:spPr>
              <a:xfrm>
                <a:off x="107341" y="3506303"/>
                <a:ext cx="14039" cy="18421"/>
              </a:xfrm>
              <a:custGeom>
                <a:avLst/>
                <a:gdLst/>
                <a:ahLst/>
                <a:cxnLst/>
                <a:rect l="l" t="t" r="r" b="b"/>
                <a:pathLst>
                  <a:path w="14039" h="18421" extrusionOk="0">
                    <a:moveTo>
                      <a:pt x="7538" y="1809"/>
                    </a:moveTo>
                    <a:cubicBezTo>
                      <a:pt x="9527" y="5187"/>
                      <a:pt x="11453" y="8596"/>
                      <a:pt x="13347" y="12006"/>
                    </a:cubicBezTo>
                    <a:cubicBezTo>
                      <a:pt x="13915" y="13016"/>
                      <a:pt x="14199" y="13995"/>
                      <a:pt x="13947" y="15163"/>
                    </a:cubicBezTo>
                    <a:cubicBezTo>
                      <a:pt x="13726" y="16204"/>
                      <a:pt x="13094" y="17151"/>
                      <a:pt x="12210" y="17751"/>
                    </a:cubicBezTo>
                    <a:cubicBezTo>
                      <a:pt x="10443" y="18919"/>
                      <a:pt x="7570" y="18572"/>
                      <a:pt x="6465" y="16615"/>
                    </a:cubicBezTo>
                    <a:cubicBezTo>
                      <a:pt x="4571" y="13174"/>
                      <a:pt x="2645" y="9796"/>
                      <a:pt x="656" y="6418"/>
                    </a:cubicBezTo>
                    <a:cubicBezTo>
                      <a:pt x="-480" y="4461"/>
                      <a:pt x="-165" y="1998"/>
                      <a:pt x="1793" y="672"/>
                    </a:cubicBezTo>
                    <a:cubicBezTo>
                      <a:pt x="2392" y="262"/>
                      <a:pt x="3119" y="41"/>
                      <a:pt x="3845" y="9"/>
                    </a:cubicBezTo>
                    <a:cubicBezTo>
                      <a:pt x="5297" y="-85"/>
                      <a:pt x="6781" y="546"/>
                      <a:pt x="7538"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1" name="Google Shape;2121;p40"/>
              <p:cNvSpPr/>
              <p:nvPr/>
            </p:nvSpPr>
            <p:spPr>
              <a:xfrm>
                <a:off x="90471" y="3417596"/>
                <a:ext cx="10166" cy="19460"/>
              </a:xfrm>
              <a:custGeom>
                <a:avLst/>
                <a:gdLst/>
                <a:ahLst/>
                <a:cxnLst/>
                <a:rect l="l" t="t" r="r" b="b"/>
                <a:pathLst>
                  <a:path w="10166" h="19460" extrusionOk="0">
                    <a:moveTo>
                      <a:pt x="6919" y="1080"/>
                    </a:moveTo>
                    <a:cubicBezTo>
                      <a:pt x="7803" y="1869"/>
                      <a:pt x="8119" y="2817"/>
                      <a:pt x="8308" y="3921"/>
                    </a:cubicBezTo>
                    <a:cubicBezTo>
                      <a:pt x="8939" y="7646"/>
                      <a:pt x="9571" y="11340"/>
                      <a:pt x="10139" y="15097"/>
                    </a:cubicBezTo>
                    <a:cubicBezTo>
                      <a:pt x="10297" y="16107"/>
                      <a:pt x="9760" y="17338"/>
                      <a:pt x="9097" y="18064"/>
                    </a:cubicBezTo>
                    <a:cubicBezTo>
                      <a:pt x="8371" y="18885"/>
                      <a:pt x="7329" y="19390"/>
                      <a:pt x="6256" y="19453"/>
                    </a:cubicBezTo>
                    <a:cubicBezTo>
                      <a:pt x="5151" y="19517"/>
                      <a:pt x="4078" y="19138"/>
                      <a:pt x="3257" y="18411"/>
                    </a:cubicBezTo>
                    <a:cubicBezTo>
                      <a:pt x="2373" y="17622"/>
                      <a:pt x="2057" y="16675"/>
                      <a:pt x="1868" y="15570"/>
                    </a:cubicBezTo>
                    <a:cubicBezTo>
                      <a:pt x="1268" y="11845"/>
                      <a:pt x="668" y="8120"/>
                      <a:pt x="37" y="4395"/>
                    </a:cubicBezTo>
                    <a:cubicBezTo>
                      <a:pt x="-152" y="3385"/>
                      <a:pt x="416" y="2153"/>
                      <a:pt x="1079" y="1396"/>
                    </a:cubicBezTo>
                    <a:cubicBezTo>
                      <a:pt x="1805" y="575"/>
                      <a:pt x="2847" y="70"/>
                      <a:pt x="3920" y="7"/>
                    </a:cubicBezTo>
                    <a:cubicBezTo>
                      <a:pt x="5025" y="-56"/>
                      <a:pt x="6098" y="322"/>
                      <a:pt x="6887"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2" name="Google Shape;2122;p40"/>
              <p:cNvSpPr/>
              <p:nvPr/>
            </p:nvSpPr>
            <p:spPr>
              <a:xfrm>
                <a:off x="56915" y="3371979"/>
                <a:ext cx="9133" cy="27320"/>
              </a:xfrm>
              <a:custGeom>
                <a:avLst/>
                <a:gdLst/>
                <a:ahLst/>
                <a:cxnLst/>
                <a:rect l="l" t="t" r="r" b="b"/>
                <a:pathLst>
                  <a:path w="9133" h="27320" extrusionOk="0">
                    <a:moveTo>
                      <a:pt x="8243" y="3889"/>
                    </a:moveTo>
                    <a:cubicBezTo>
                      <a:pt x="8496" y="10266"/>
                      <a:pt x="8812" y="16612"/>
                      <a:pt x="9127" y="22957"/>
                    </a:cubicBezTo>
                    <a:cubicBezTo>
                      <a:pt x="9254" y="25198"/>
                      <a:pt x="7517" y="27187"/>
                      <a:pt x="5244" y="27314"/>
                    </a:cubicBezTo>
                    <a:cubicBezTo>
                      <a:pt x="3034" y="27440"/>
                      <a:pt x="982" y="25672"/>
                      <a:pt x="888" y="23431"/>
                    </a:cubicBezTo>
                    <a:cubicBezTo>
                      <a:pt x="572" y="17085"/>
                      <a:pt x="288" y="10708"/>
                      <a:pt x="4" y="4363"/>
                    </a:cubicBezTo>
                    <a:cubicBezTo>
                      <a:pt x="-91" y="2121"/>
                      <a:pt x="1614" y="133"/>
                      <a:pt x="3887" y="6"/>
                    </a:cubicBezTo>
                    <a:cubicBezTo>
                      <a:pt x="6097" y="-120"/>
                      <a:pt x="8180" y="1648"/>
                      <a:pt x="8243"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3" name="Google Shape;2123;p40"/>
              <p:cNvSpPr/>
              <p:nvPr/>
            </p:nvSpPr>
            <p:spPr>
              <a:xfrm>
                <a:off x="75327" y="3436854"/>
                <a:ext cx="13136" cy="24580"/>
              </a:xfrm>
              <a:custGeom>
                <a:avLst/>
                <a:gdLst/>
                <a:ahLst/>
                <a:cxnLst/>
                <a:rect l="l" t="t" r="r" b="b"/>
                <a:pathLst>
                  <a:path w="13136" h="24580" extrusionOk="0">
                    <a:moveTo>
                      <a:pt x="8015" y="2784"/>
                    </a:moveTo>
                    <a:cubicBezTo>
                      <a:pt x="9625" y="8245"/>
                      <a:pt x="11235" y="13675"/>
                      <a:pt x="12939" y="19137"/>
                    </a:cubicBezTo>
                    <a:cubicBezTo>
                      <a:pt x="13602" y="21283"/>
                      <a:pt x="12561" y="23651"/>
                      <a:pt x="10351" y="24377"/>
                    </a:cubicBezTo>
                    <a:cubicBezTo>
                      <a:pt x="8267" y="25072"/>
                      <a:pt x="5773" y="23935"/>
                      <a:pt x="5110" y="21789"/>
                    </a:cubicBezTo>
                    <a:cubicBezTo>
                      <a:pt x="3437" y="16359"/>
                      <a:pt x="1795" y="10897"/>
                      <a:pt x="185" y="5436"/>
                    </a:cubicBezTo>
                    <a:cubicBezTo>
                      <a:pt x="-446" y="3289"/>
                      <a:pt x="564" y="953"/>
                      <a:pt x="2774" y="195"/>
                    </a:cubicBezTo>
                    <a:cubicBezTo>
                      <a:pt x="3121" y="69"/>
                      <a:pt x="3469" y="6"/>
                      <a:pt x="3816" y="6"/>
                    </a:cubicBezTo>
                    <a:cubicBezTo>
                      <a:pt x="5615" y="-89"/>
                      <a:pt x="7478" y="984"/>
                      <a:pt x="801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4" name="Google Shape;2124;p40"/>
              <p:cNvSpPr/>
              <p:nvPr/>
            </p:nvSpPr>
            <p:spPr>
              <a:xfrm>
                <a:off x="104846" y="3374537"/>
                <a:ext cx="11880" cy="18477"/>
              </a:xfrm>
              <a:custGeom>
                <a:avLst/>
                <a:gdLst/>
                <a:ahLst/>
                <a:cxnLst/>
                <a:rect l="l" t="t" r="r" b="b"/>
                <a:pathLst>
                  <a:path w="11880" h="18477" extrusionOk="0">
                    <a:moveTo>
                      <a:pt x="8013" y="2815"/>
                    </a:moveTo>
                    <a:cubicBezTo>
                      <a:pt x="9181" y="6225"/>
                      <a:pt x="10381" y="9634"/>
                      <a:pt x="11644" y="13044"/>
                    </a:cubicBezTo>
                    <a:cubicBezTo>
                      <a:pt x="12433" y="15127"/>
                      <a:pt x="11170" y="17558"/>
                      <a:pt x="9055" y="18253"/>
                    </a:cubicBezTo>
                    <a:cubicBezTo>
                      <a:pt x="6877" y="19010"/>
                      <a:pt x="4604" y="17779"/>
                      <a:pt x="3815" y="15695"/>
                    </a:cubicBezTo>
                    <a:cubicBezTo>
                      <a:pt x="2552" y="12286"/>
                      <a:pt x="1352" y="8908"/>
                      <a:pt x="216" y="5467"/>
                    </a:cubicBezTo>
                    <a:cubicBezTo>
                      <a:pt x="-510" y="3320"/>
                      <a:pt x="658" y="953"/>
                      <a:pt x="2804" y="227"/>
                    </a:cubicBezTo>
                    <a:cubicBezTo>
                      <a:pt x="3152" y="100"/>
                      <a:pt x="3499" y="37"/>
                      <a:pt x="3846" y="6"/>
                    </a:cubicBezTo>
                    <a:cubicBezTo>
                      <a:pt x="5646" y="-89"/>
                      <a:pt x="7413" y="1016"/>
                      <a:pt x="801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5" name="Google Shape;2125;p40"/>
              <p:cNvSpPr/>
              <p:nvPr/>
            </p:nvSpPr>
            <p:spPr>
              <a:xfrm>
                <a:off x="342360" y="3819447"/>
                <a:ext cx="14093" cy="24258"/>
              </a:xfrm>
              <a:custGeom>
                <a:avLst/>
                <a:gdLst/>
                <a:ahLst/>
                <a:cxnLst/>
                <a:rect l="l" t="t" r="r" b="b"/>
                <a:pathLst>
                  <a:path w="14093" h="24258" extrusionOk="0">
                    <a:moveTo>
                      <a:pt x="10803" y="126"/>
                    </a:moveTo>
                    <a:cubicBezTo>
                      <a:pt x="12887" y="568"/>
                      <a:pt x="14591" y="2841"/>
                      <a:pt x="13960" y="5019"/>
                    </a:cubicBezTo>
                    <a:cubicBezTo>
                      <a:pt x="12350" y="10828"/>
                      <a:pt x="10266" y="16542"/>
                      <a:pt x="7773" y="22004"/>
                    </a:cubicBezTo>
                    <a:cubicBezTo>
                      <a:pt x="6825" y="24056"/>
                      <a:pt x="4174" y="24813"/>
                      <a:pt x="2216" y="23834"/>
                    </a:cubicBezTo>
                    <a:cubicBezTo>
                      <a:pt x="164" y="22793"/>
                      <a:pt x="-530" y="20330"/>
                      <a:pt x="417" y="18278"/>
                    </a:cubicBezTo>
                    <a:cubicBezTo>
                      <a:pt x="1617" y="15627"/>
                      <a:pt x="2721" y="12943"/>
                      <a:pt x="3732" y="10197"/>
                    </a:cubicBezTo>
                    <a:cubicBezTo>
                      <a:pt x="4521" y="7923"/>
                      <a:pt x="5247" y="5619"/>
                      <a:pt x="5910" y="3283"/>
                    </a:cubicBezTo>
                    <a:cubicBezTo>
                      <a:pt x="6415" y="1484"/>
                      <a:pt x="7867" y="126"/>
                      <a:pt x="9698" y="0"/>
                    </a:cubicBezTo>
                    <a:cubicBezTo>
                      <a:pt x="10045" y="0"/>
                      <a:pt x="10424" y="0"/>
                      <a:pt x="10803" y="94"/>
                    </a:cubicBezTo>
                    <a:moveTo>
                      <a:pt x="3921" y="9660"/>
                    </a:moveTo>
                    <a:lnTo>
                      <a:pt x="3826" y="9944"/>
                    </a:lnTo>
                    <a:lnTo>
                      <a:pt x="3921" y="9660"/>
                    </a:lnTo>
                    <a:close/>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6" name="Google Shape;2126;p40"/>
              <p:cNvSpPr/>
              <p:nvPr/>
            </p:nvSpPr>
            <p:spPr>
              <a:xfrm>
                <a:off x="315599" y="3856251"/>
                <a:ext cx="15155" cy="21904"/>
              </a:xfrm>
              <a:custGeom>
                <a:avLst/>
                <a:gdLst/>
                <a:ahLst/>
                <a:cxnLst/>
                <a:rect l="l" t="t" r="r" b="b"/>
                <a:pathLst>
                  <a:path w="15155" h="21904" extrusionOk="0">
                    <a:moveTo>
                      <a:pt x="12909" y="415"/>
                    </a:moveTo>
                    <a:cubicBezTo>
                      <a:pt x="14898" y="1426"/>
                      <a:pt x="15750" y="3982"/>
                      <a:pt x="14708" y="5971"/>
                    </a:cubicBezTo>
                    <a:cubicBezTo>
                      <a:pt x="12340" y="10517"/>
                      <a:pt x="10036" y="15063"/>
                      <a:pt x="7794" y="19641"/>
                    </a:cubicBezTo>
                    <a:cubicBezTo>
                      <a:pt x="6816" y="21661"/>
                      <a:pt x="4227" y="22482"/>
                      <a:pt x="2238" y="21472"/>
                    </a:cubicBezTo>
                    <a:cubicBezTo>
                      <a:pt x="218" y="20430"/>
                      <a:pt x="-571" y="17936"/>
                      <a:pt x="439" y="15916"/>
                    </a:cubicBezTo>
                    <a:cubicBezTo>
                      <a:pt x="2680" y="11307"/>
                      <a:pt x="4985" y="6761"/>
                      <a:pt x="7352" y="2246"/>
                    </a:cubicBezTo>
                    <a:cubicBezTo>
                      <a:pt x="8047" y="889"/>
                      <a:pt x="9404" y="99"/>
                      <a:pt x="10825" y="5"/>
                    </a:cubicBezTo>
                    <a:cubicBezTo>
                      <a:pt x="11520" y="-27"/>
                      <a:pt x="12246" y="99"/>
                      <a:pt x="12909"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7" name="Google Shape;2127;p40"/>
              <p:cNvSpPr/>
              <p:nvPr/>
            </p:nvSpPr>
            <p:spPr>
              <a:xfrm>
                <a:off x="326673" y="3887410"/>
                <a:ext cx="16486" cy="20693"/>
              </a:xfrm>
              <a:custGeom>
                <a:avLst/>
                <a:gdLst/>
                <a:ahLst/>
                <a:cxnLst/>
                <a:rect l="l" t="t" r="r" b="b"/>
                <a:pathLst>
                  <a:path w="16486" h="20693" extrusionOk="0">
                    <a:moveTo>
                      <a:pt x="14210" y="447"/>
                    </a:moveTo>
                    <a:cubicBezTo>
                      <a:pt x="15157" y="952"/>
                      <a:pt x="15915" y="1804"/>
                      <a:pt x="16262" y="2783"/>
                    </a:cubicBezTo>
                    <a:cubicBezTo>
                      <a:pt x="16578" y="3762"/>
                      <a:pt x="16609" y="5087"/>
                      <a:pt x="16041" y="6003"/>
                    </a:cubicBezTo>
                    <a:cubicBezTo>
                      <a:pt x="13326" y="10139"/>
                      <a:pt x="10580" y="14306"/>
                      <a:pt x="7801" y="18441"/>
                    </a:cubicBezTo>
                    <a:cubicBezTo>
                      <a:pt x="7170" y="19357"/>
                      <a:pt x="6570" y="20114"/>
                      <a:pt x="5465" y="20461"/>
                    </a:cubicBezTo>
                    <a:cubicBezTo>
                      <a:pt x="4424" y="20841"/>
                      <a:pt x="3255" y="20746"/>
                      <a:pt x="2277" y="20241"/>
                    </a:cubicBezTo>
                    <a:cubicBezTo>
                      <a:pt x="1298" y="19767"/>
                      <a:pt x="572" y="18915"/>
                      <a:pt x="225" y="17905"/>
                    </a:cubicBezTo>
                    <a:cubicBezTo>
                      <a:pt x="-91" y="16957"/>
                      <a:pt x="-122" y="15568"/>
                      <a:pt x="446" y="14684"/>
                    </a:cubicBezTo>
                    <a:cubicBezTo>
                      <a:pt x="3224" y="10549"/>
                      <a:pt x="5970" y="6413"/>
                      <a:pt x="8685" y="2246"/>
                    </a:cubicBezTo>
                    <a:cubicBezTo>
                      <a:pt x="9285" y="1299"/>
                      <a:pt x="9917" y="605"/>
                      <a:pt x="11021" y="226"/>
                    </a:cubicBezTo>
                    <a:cubicBezTo>
                      <a:pt x="11369" y="99"/>
                      <a:pt x="11748" y="36"/>
                      <a:pt x="12095" y="5"/>
                    </a:cubicBezTo>
                    <a:cubicBezTo>
                      <a:pt x="12821" y="-27"/>
                      <a:pt x="13547" y="99"/>
                      <a:pt x="14210"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8" name="Google Shape;2128;p40"/>
              <p:cNvSpPr/>
              <p:nvPr/>
            </p:nvSpPr>
            <p:spPr>
              <a:xfrm>
                <a:off x="169564" y="3250381"/>
                <a:ext cx="239981" cy="914463"/>
              </a:xfrm>
              <a:custGeom>
                <a:avLst/>
                <a:gdLst/>
                <a:ahLst/>
                <a:cxnLst/>
                <a:rect l="l" t="t" r="r" b="b"/>
                <a:pathLst>
                  <a:path w="239981" h="914463" extrusionOk="0">
                    <a:moveTo>
                      <a:pt x="55270" y="221"/>
                    </a:moveTo>
                    <a:lnTo>
                      <a:pt x="55018" y="221"/>
                    </a:lnTo>
                    <a:cubicBezTo>
                      <a:pt x="53250" y="316"/>
                      <a:pt x="51230" y="1610"/>
                      <a:pt x="50977" y="3631"/>
                    </a:cubicBezTo>
                    <a:cubicBezTo>
                      <a:pt x="49967" y="11838"/>
                      <a:pt x="49114" y="20047"/>
                      <a:pt x="48515" y="27939"/>
                    </a:cubicBezTo>
                    <a:cubicBezTo>
                      <a:pt x="45168" y="72483"/>
                      <a:pt x="46873" y="120847"/>
                      <a:pt x="53850" y="180197"/>
                    </a:cubicBezTo>
                    <a:cubicBezTo>
                      <a:pt x="58427" y="218774"/>
                      <a:pt x="64615" y="257257"/>
                      <a:pt x="70613" y="294445"/>
                    </a:cubicBezTo>
                    <a:lnTo>
                      <a:pt x="70708" y="295014"/>
                    </a:lnTo>
                    <a:lnTo>
                      <a:pt x="73644" y="312819"/>
                    </a:lnTo>
                    <a:cubicBezTo>
                      <a:pt x="65152" y="298013"/>
                      <a:pt x="57575" y="283996"/>
                      <a:pt x="51166" y="271116"/>
                    </a:cubicBezTo>
                    <a:lnTo>
                      <a:pt x="50945" y="270642"/>
                    </a:lnTo>
                    <a:cubicBezTo>
                      <a:pt x="41380" y="251164"/>
                      <a:pt x="33172" y="231654"/>
                      <a:pt x="26574" y="212713"/>
                    </a:cubicBezTo>
                    <a:cubicBezTo>
                      <a:pt x="19566" y="192540"/>
                      <a:pt x="13946" y="171862"/>
                      <a:pt x="9874" y="151216"/>
                    </a:cubicBezTo>
                    <a:lnTo>
                      <a:pt x="9779" y="150648"/>
                    </a:lnTo>
                    <a:cubicBezTo>
                      <a:pt x="9495" y="149448"/>
                      <a:pt x="9243" y="148533"/>
                      <a:pt x="8359" y="147712"/>
                    </a:cubicBezTo>
                    <a:cubicBezTo>
                      <a:pt x="7569" y="147017"/>
                      <a:pt x="6528" y="146607"/>
                      <a:pt x="5486" y="146607"/>
                    </a:cubicBezTo>
                    <a:cubicBezTo>
                      <a:pt x="4791" y="146607"/>
                      <a:pt x="4255" y="146765"/>
                      <a:pt x="3781" y="146986"/>
                    </a:cubicBezTo>
                    <a:cubicBezTo>
                      <a:pt x="1508" y="147270"/>
                      <a:pt x="-228" y="149322"/>
                      <a:pt x="24" y="151469"/>
                    </a:cubicBezTo>
                    <a:lnTo>
                      <a:pt x="309" y="153963"/>
                    </a:lnTo>
                    <a:lnTo>
                      <a:pt x="782" y="158130"/>
                    </a:lnTo>
                    <a:cubicBezTo>
                      <a:pt x="6559" y="203432"/>
                      <a:pt x="19881" y="246681"/>
                      <a:pt x="33014" y="287090"/>
                    </a:cubicBezTo>
                    <a:lnTo>
                      <a:pt x="37118" y="299654"/>
                    </a:lnTo>
                    <a:lnTo>
                      <a:pt x="37213" y="300001"/>
                    </a:lnTo>
                    <a:cubicBezTo>
                      <a:pt x="49525" y="337664"/>
                      <a:pt x="62247" y="376588"/>
                      <a:pt x="70013" y="415892"/>
                    </a:cubicBezTo>
                    <a:lnTo>
                      <a:pt x="70013" y="415103"/>
                    </a:lnTo>
                    <a:cubicBezTo>
                      <a:pt x="73170" y="432718"/>
                      <a:pt x="75569" y="451123"/>
                      <a:pt x="77306" y="471327"/>
                    </a:cubicBezTo>
                    <a:cubicBezTo>
                      <a:pt x="78947" y="490237"/>
                      <a:pt x="79957" y="509684"/>
                      <a:pt x="80336" y="529162"/>
                    </a:cubicBezTo>
                    <a:cubicBezTo>
                      <a:pt x="80968" y="562657"/>
                      <a:pt x="79800" y="599372"/>
                      <a:pt x="76801" y="641422"/>
                    </a:cubicBezTo>
                    <a:cubicBezTo>
                      <a:pt x="74149" y="676211"/>
                      <a:pt x="70424" y="712484"/>
                      <a:pt x="67425" y="741654"/>
                    </a:cubicBezTo>
                    <a:lnTo>
                      <a:pt x="67361" y="742222"/>
                    </a:lnTo>
                    <a:lnTo>
                      <a:pt x="64899" y="766373"/>
                    </a:lnTo>
                    <a:cubicBezTo>
                      <a:pt x="62910" y="786419"/>
                      <a:pt x="60795" y="807917"/>
                      <a:pt x="59027" y="829353"/>
                    </a:cubicBezTo>
                    <a:cubicBezTo>
                      <a:pt x="58049" y="841444"/>
                      <a:pt x="57291" y="851578"/>
                      <a:pt x="56754" y="861838"/>
                    </a:cubicBezTo>
                    <a:lnTo>
                      <a:pt x="56249" y="872003"/>
                    </a:lnTo>
                    <a:lnTo>
                      <a:pt x="56060" y="875917"/>
                    </a:lnTo>
                    <a:lnTo>
                      <a:pt x="55902" y="878885"/>
                    </a:lnTo>
                    <a:cubicBezTo>
                      <a:pt x="55744" y="882010"/>
                      <a:pt x="55586" y="885167"/>
                      <a:pt x="55397" y="888261"/>
                    </a:cubicBezTo>
                    <a:cubicBezTo>
                      <a:pt x="54355" y="889239"/>
                      <a:pt x="53660" y="890976"/>
                      <a:pt x="54386" y="892617"/>
                    </a:cubicBezTo>
                    <a:cubicBezTo>
                      <a:pt x="54702" y="893344"/>
                      <a:pt x="55018" y="894038"/>
                      <a:pt x="55365" y="894764"/>
                    </a:cubicBezTo>
                    <a:cubicBezTo>
                      <a:pt x="55428" y="894890"/>
                      <a:pt x="55491" y="895048"/>
                      <a:pt x="55586" y="895143"/>
                    </a:cubicBezTo>
                    <a:cubicBezTo>
                      <a:pt x="56912" y="897826"/>
                      <a:pt x="58396" y="900068"/>
                      <a:pt x="60101" y="901993"/>
                    </a:cubicBezTo>
                    <a:cubicBezTo>
                      <a:pt x="62500" y="904772"/>
                      <a:pt x="65120" y="906981"/>
                      <a:pt x="68087" y="908749"/>
                    </a:cubicBezTo>
                    <a:cubicBezTo>
                      <a:pt x="73707" y="912159"/>
                      <a:pt x="80747" y="914053"/>
                      <a:pt x="89018" y="914431"/>
                    </a:cubicBezTo>
                    <a:cubicBezTo>
                      <a:pt x="89902" y="914463"/>
                      <a:pt x="90817" y="914463"/>
                      <a:pt x="91733" y="914463"/>
                    </a:cubicBezTo>
                    <a:cubicBezTo>
                      <a:pt x="93122" y="914463"/>
                      <a:pt x="94511" y="914431"/>
                      <a:pt x="95931" y="914337"/>
                    </a:cubicBezTo>
                    <a:cubicBezTo>
                      <a:pt x="101046" y="914021"/>
                      <a:pt x="106412" y="913169"/>
                      <a:pt x="112347" y="911748"/>
                    </a:cubicBezTo>
                    <a:cubicBezTo>
                      <a:pt x="119766" y="909981"/>
                      <a:pt x="127153" y="907486"/>
                      <a:pt x="134320" y="904298"/>
                    </a:cubicBezTo>
                    <a:cubicBezTo>
                      <a:pt x="141012" y="901331"/>
                      <a:pt x="146537" y="898426"/>
                      <a:pt x="151177" y="895396"/>
                    </a:cubicBezTo>
                    <a:cubicBezTo>
                      <a:pt x="151683" y="895396"/>
                      <a:pt x="152061" y="895301"/>
                      <a:pt x="152377" y="895174"/>
                    </a:cubicBezTo>
                    <a:cubicBezTo>
                      <a:pt x="153419" y="894796"/>
                      <a:pt x="154334" y="894006"/>
                      <a:pt x="154839" y="892965"/>
                    </a:cubicBezTo>
                    <a:cubicBezTo>
                      <a:pt x="155345" y="891923"/>
                      <a:pt x="155408" y="890755"/>
                      <a:pt x="155060" y="889713"/>
                    </a:cubicBezTo>
                    <a:cubicBezTo>
                      <a:pt x="150609" y="876770"/>
                      <a:pt x="145463" y="861396"/>
                      <a:pt x="140886" y="845643"/>
                    </a:cubicBezTo>
                    <a:cubicBezTo>
                      <a:pt x="136719" y="831184"/>
                      <a:pt x="133215" y="816725"/>
                      <a:pt x="130405" y="802614"/>
                    </a:cubicBezTo>
                    <a:cubicBezTo>
                      <a:pt x="125764" y="778684"/>
                      <a:pt x="122134" y="753176"/>
                      <a:pt x="119608" y="726816"/>
                    </a:cubicBezTo>
                    <a:cubicBezTo>
                      <a:pt x="115725" y="686376"/>
                      <a:pt x="114021" y="643884"/>
                      <a:pt x="114431" y="596846"/>
                    </a:cubicBezTo>
                    <a:cubicBezTo>
                      <a:pt x="114778" y="557290"/>
                      <a:pt x="116578" y="515492"/>
                      <a:pt x="119924" y="469149"/>
                    </a:cubicBezTo>
                    <a:lnTo>
                      <a:pt x="119640" y="470286"/>
                    </a:lnTo>
                    <a:lnTo>
                      <a:pt x="120240" y="466087"/>
                    </a:lnTo>
                    <a:cubicBezTo>
                      <a:pt x="120619" y="460436"/>
                      <a:pt x="121155" y="453080"/>
                      <a:pt x="121944" y="446072"/>
                    </a:cubicBezTo>
                    <a:cubicBezTo>
                      <a:pt x="122828" y="438116"/>
                      <a:pt x="124028" y="430287"/>
                      <a:pt x="125512" y="422837"/>
                    </a:cubicBezTo>
                    <a:cubicBezTo>
                      <a:pt x="128227" y="409168"/>
                      <a:pt x="132078" y="395025"/>
                      <a:pt x="137003" y="380755"/>
                    </a:cubicBezTo>
                    <a:cubicBezTo>
                      <a:pt x="147137" y="352659"/>
                      <a:pt x="161753" y="323521"/>
                      <a:pt x="182968" y="289047"/>
                    </a:cubicBezTo>
                    <a:cubicBezTo>
                      <a:pt x="193228" y="272410"/>
                      <a:pt x="204277" y="255584"/>
                      <a:pt x="214032" y="240715"/>
                    </a:cubicBezTo>
                    <a:lnTo>
                      <a:pt x="214631" y="239768"/>
                    </a:lnTo>
                    <a:lnTo>
                      <a:pt x="215484" y="238473"/>
                    </a:lnTo>
                    <a:lnTo>
                      <a:pt x="216115" y="237495"/>
                    </a:lnTo>
                    <a:cubicBezTo>
                      <a:pt x="223471" y="226256"/>
                      <a:pt x="231837" y="213502"/>
                      <a:pt x="239476" y="201316"/>
                    </a:cubicBezTo>
                    <a:cubicBezTo>
                      <a:pt x="240518" y="199675"/>
                      <a:pt x="239824" y="197339"/>
                      <a:pt x="238529" y="196171"/>
                    </a:cubicBezTo>
                    <a:cubicBezTo>
                      <a:pt x="237740" y="195476"/>
                      <a:pt x="236667" y="195066"/>
                      <a:pt x="235593" y="195066"/>
                    </a:cubicBezTo>
                    <a:cubicBezTo>
                      <a:pt x="234552" y="195129"/>
                      <a:pt x="233857" y="195350"/>
                      <a:pt x="233257" y="195823"/>
                    </a:cubicBezTo>
                    <a:cubicBezTo>
                      <a:pt x="224134" y="202926"/>
                      <a:pt x="216178" y="211040"/>
                      <a:pt x="207086" y="221047"/>
                    </a:cubicBezTo>
                    <a:lnTo>
                      <a:pt x="204435" y="223983"/>
                    </a:lnTo>
                    <a:cubicBezTo>
                      <a:pt x="197363" y="231812"/>
                      <a:pt x="190039" y="239925"/>
                      <a:pt x="181989" y="247060"/>
                    </a:cubicBezTo>
                    <a:lnTo>
                      <a:pt x="181389" y="247565"/>
                    </a:lnTo>
                    <a:lnTo>
                      <a:pt x="180852" y="248102"/>
                    </a:lnTo>
                    <a:cubicBezTo>
                      <a:pt x="181957" y="240083"/>
                      <a:pt x="183441" y="231812"/>
                      <a:pt x="184735" y="224488"/>
                    </a:cubicBezTo>
                    <a:lnTo>
                      <a:pt x="184893" y="223667"/>
                    </a:lnTo>
                    <a:cubicBezTo>
                      <a:pt x="187735" y="207914"/>
                      <a:pt x="190607" y="191782"/>
                      <a:pt x="189124" y="175556"/>
                    </a:cubicBezTo>
                    <a:cubicBezTo>
                      <a:pt x="188871" y="173251"/>
                      <a:pt x="187040" y="171515"/>
                      <a:pt x="184830" y="171515"/>
                    </a:cubicBezTo>
                    <a:cubicBezTo>
                      <a:pt x="182715" y="171641"/>
                      <a:pt x="180979" y="173062"/>
                      <a:pt x="180600" y="174925"/>
                    </a:cubicBezTo>
                    <a:cubicBezTo>
                      <a:pt x="177285" y="193045"/>
                      <a:pt x="172392" y="211229"/>
                      <a:pt x="165636" y="230518"/>
                    </a:cubicBezTo>
                    <a:cubicBezTo>
                      <a:pt x="157397" y="253500"/>
                      <a:pt x="147389" y="275535"/>
                      <a:pt x="137729" y="296844"/>
                    </a:cubicBezTo>
                    <a:lnTo>
                      <a:pt x="137382" y="297634"/>
                    </a:lnTo>
                    <a:cubicBezTo>
                      <a:pt x="129426" y="315155"/>
                      <a:pt x="121723" y="332328"/>
                      <a:pt x="114873" y="349881"/>
                    </a:cubicBezTo>
                    <a:lnTo>
                      <a:pt x="114336" y="339842"/>
                    </a:lnTo>
                    <a:lnTo>
                      <a:pt x="113579" y="329834"/>
                    </a:lnTo>
                    <a:cubicBezTo>
                      <a:pt x="111495" y="302148"/>
                      <a:pt x="109538" y="275062"/>
                      <a:pt x="108433" y="248291"/>
                    </a:cubicBezTo>
                    <a:cubicBezTo>
                      <a:pt x="107801" y="233012"/>
                      <a:pt x="107486" y="219658"/>
                      <a:pt x="107423" y="207472"/>
                    </a:cubicBezTo>
                    <a:cubicBezTo>
                      <a:pt x="107360" y="193614"/>
                      <a:pt x="107391" y="181112"/>
                      <a:pt x="108338" y="168169"/>
                    </a:cubicBezTo>
                    <a:cubicBezTo>
                      <a:pt x="109696" y="150806"/>
                      <a:pt x="112505" y="133537"/>
                      <a:pt x="115252" y="116837"/>
                    </a:cubicBezTo>
                    <a:lnTo>
                      <a:pt x="115346" y="116174"/>
                    </a:lnTo>
                    <a:lnTo>
                      <a:pt x="115441" y="115638"/>
                    </a:lnTo>
                    <a:lnTo>
                      <a:pt x="115915" y="112702"/>
                    </a:lnTo>
                    <a:lnTo>
                      <a:pt x="116325" y="110050"/>
                    </a:lnTo>
                    <a:cubicBezTo>
                      <a:pt x="117020" y="105883"/>
                      <a:pt x="117683" y="101684"/>
                      <a:pt x="118314" y="97486"/>
                    </a:cubicBezTo>
                    <a:cubicBezTo>
                      <a:pt x="121755" y="74914"/>
                      <a:pt x="124723" y="50795"/>
                      <a:pt x="122986" y="27118"/>
                    </a:cubicBezTo>
                    <a:cubicBezTo>
                      <a:pt x="122797" y="24845"/>
                      <a:pt x="120903" y="23077"/>
                      <a:pt x="118693" y="23077"/>
                    </a:cubicBezTo>
                    <a:cubicBezTo>
                      <a:pt x="116830" y="23172"/>
                      <a:pt x="114684" y="24498"/>
                      <a:pt x="114463" y="26487"/>
                    </a:cubicBezTo>
                    <a:cubicBezTo>
                      <a:pt x="113989" y="31696"/>
                      <a:pt x="113326" y="36841"/>
                      <a:pt x="112505" y="41798"/>
                    </a:cubicBezTo>
                    <a:cubicBezTo>
                      <a:pt x="109127" y="62980"/>
                      <a:pt x="103129" y="83879"/>
                      <a:pt x="97352" y="104084"/>
                    </a:cubicBezTo>
                    <a:lnTo>
                      <a:pt x="94795" y="113081"/>
                    </a:lnTo>
                    <a:cubicBezTo>
                      <a:pt x="90596" y="127697"/>
                      <a:pt x="85892" y="144776"/>
                      <a:pt x="82893" y="162108"/>
                    </a:cubicBezTo>
                    <a:cubicBezTo>
                      <a:pt x="78600" y="144239"/>
                      <a:pt x="74875" y="127729"/>
                      <a:pt x="71907" y="112986"/>
                    </a:cubicBezTo>
                    <a:lnTo>
                      <a:pt x="71844" y="112228"/>
                    </a:lnTo>
                    <a:cubicBezTo>
                      <a:pt x="63857" y="71031"/>
                      <a:pt x="60290" y="36652"/>
                      <a:pt x="60637" y="4041"/>
                    </a:cubicBezTo>
                    <a:cubicBezTo>
                      <a:pt x="60637" y="3031"/>
                      <a:pt x="60195" y="2052"/>
                      <a:pt x="59406" y="1231"/>
                    </a:cubicBezTo>
                    <a:cubicBezTo>
                      <a:pt x="58554" y="410"/>
                      <a:pt x="57417" y="0"/>
                      <a:pt x="56154" y="0"/>
                    </a:cubicBezTo>
                    <a:lnTo>
                      <a:pt x="55807" y="0"/>
                    </a:lnTo>
                    <a:cubicBezTo>
                      <a:pt x="55807" y="0"/>
                      <a:pt x="55334" y="0"/>
                      <a:pt x="55334" y="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129" name="Google Shape;2129;p40"/>
            <p:cNvGrpSpPr/>
            <p:nvPr/>
          </p:nvGrpSpPr>
          <p:grpSpPr>
            <a:xfrm>
              <a:off x="1713912" y="3456929"/>
              <a:ext cx="756990" cy="1488602"/>
              <a:chOff x="838185" y="5380288"/>
              <a:chExt cx="356936" cy="701939"/>
            </a:xfrm>
          </p:grpSpPr>
          <p:sp>
            <p:nvSpPr>
              <p:cNvPr id="2130" name="Google Shape;2130;p40"/>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1" name="Google Shape;2131;p40"/>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2" name="Google Shape;2132;p40"/>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3" name="Google Shape;2133;p40"/>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4" name="Google Shape;2134;p40"/>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5" name="Google Shape;2135;p40"/>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6" name="Google Shape;2136;p40"/>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7" name="Google Shape;2137;p40"/>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8" name="Google Shape;2138;p40"/>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9" name="Google Shape;2139;p40"/>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0" name="Google Shape;2140;p40"/>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1" name="Google Shape;2141;p40"/>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2" name="Google Shape;2142;p40"/>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3" name="Google Shape;2143;p40"/>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4" name="Google Shape;2144;p40"/>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5" name="Google Shape;2145;p40"/>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6" name="Google Shape;2146;p40"/>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7" name="Google Shape;2147;p40"/>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8" name="Google Shape;2148;p40"/>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9" name="Google Shape;2149;p40"/>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0" name="Google Shape;2150;p40"/>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1" name="Google Shape;2151;p40"/>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2" name="Google Shape;2152;p40"/>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3" name="Google Shape;2153;p40"/>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4" name="Google Shape;2154;p40"/>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5" name="Google Shape;2155;p40"/>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pic>
        <p:nvPicPr>
          <p:cNvPr id="1999" name="图片 29">
            <a:extLst>
              <a:ext uri="{FF2B5EF4-FFF2-40B4-BE49-F238E27FC236}">
                <a16:creationId xmlns:a16="http://schemas.microsoft.com/office/drawing/2014/main" id="{670817DC-9FBB-1761-304F-4D46FB18C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2000" name="图片 30">
            <a:extLst>
              <a:ext uri="{FF2B5EF4-FFF2-40B4-BE49-F238E27FC236}">
                <a16:creationId xmlns:a16="http://schemas.microsoft.com/office/drawing/2014/main" id="{CDFAA7FF-1558-EFD4-A07E-C3CCBB53B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9965302" y="1"/>
            <a:ext cx="2122837" cy="2023468"/>
          </a:xfrm>
          <a:prstGeom prst="rect">
            <a:avLst/>
          </a:prstGeom>
        </p:spPr>
      </p:pic>
      <p:pic>
        <p:nvPicPr>
          <p:cNvPr id="8" name="Picture 7">
            <a:extLst>
              <a:ext uri="{FF2B5EF4-FFF2-40B4-BE49-F238E27FC236}">
                <a16:creationId xmlns:a16="http://schemas.microsoft.com/office/drawing/2014/main" id="{A1B49759-A34E-C683-91AB-A9EB47385D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00" b="47667" l="50472" r="94811">
                        <a14:foregroundMark x1="91981" y1="4667" x2="74057" y2="7333"/>
                        <a14:foregroundMark x1="74057" y1="7333" x2="64623" y2="16333"/>
                        <a14:foregroundMark x1="64623" y1="16333" x2="70755" y2="30000"/>
                        <a14:foregroundMark x1="70755" y1="30000" x2="73585" y2="31667"/>
                        <a14:foregroundMark x1="50472" y1="21667" x2="55660" y2="22333"/>
                        <a14:foregroundMark x1="95283" y1="6667" x2="94340" y2="45000"/>
                        <a14:foregroundMark x1="94340" y1="45000" x2="95283" y2="47667"/>
                        <a14:foregroundMark x1="90094" y1="3000" x2="79245" y2="3667"/>
                      </a14:backgroundRemoval>
                    </a14:imgEffect>
                  </a14:imgLayer>
                </a14:imgProps>
              </a:ext>
            </a:extLst>
          </a:blip>
          <a:srcRect l="47366" t="2391" r="3556" b="50144"/>
          <a:stretch/>
        </p:blipFill>
        <p:spPr>
          <a:xfrm>
            <a:off x="9008041" y="2203529"/>
            <a:ext cx="3275608" cy="4709034"/>
          </a:xfrm>
          <a:prstGeom prst="rect">
            <a:avLst/>
          </a:prstGeom>
        </p:spPr>
      </p:pic>
      <p:pic>
        <p:nvPicPr>
          <p:cNvPr id="9" name="Picture 8">
            <a:extLst>
              <a:ext uri="{FF2B5EF4-FFF2-40B4-BE49-F238E27FC236}">
                <a16:creationId xmlns:a16="http://schemas.microsoft.com/office/drawing/2014/main" id="{F583A5CB-4E92-E538-D5D7-4D03672C202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a:off x="-388079" y="2584053"/>
            <a:ext cx="3143879" cy="4470124"/>
          </a:xfrm>
          <a:prstGeom prst="rect">
            <a:avLst/>
          </a:prstGeom>
        </p:spPr>
      </p:pic>
      <p:grpSp>
        <p:nvGrpSpPr>
          <p:cNvPr id="10" name="Google Shape;12;p2">
            <a:extLst>
              <a:ext uri="{FF2B5EF4-FFF2-40B4-BE49-F238E27FC236}">
                <a16:creationId xmlns:a16="http://schemas.microsoft.com/office/drawing/2014/main" id="{562D1A2B-B50D-4213-5D45-FCD5A36BDFCA}"/>
              </a:ext>
            </a:extLst>
          </p:cNvPr>
          <p:cNvGrpSpPr/>
          <p:nvPr/>
        </p:nvGrpSpPr>
        <p:grpSpPr>
          <a:xfrm>
            <a:off x="1531835" y="4284062"/>
            <a:ext cx="9776933" cy="2530767"/>
            <a:chOff x="-79250" y="-3468250"/>
            <a:chExt cx="7332700" cy="1898075"/>
          </a:xfrm>
        </p:grpSpPr>
        <p:sp>
          <p:nvSpPr>
            <p:cNvPr id="11" name="Google Shape;13;p2">
              <a:extLst>
                <a:ext uri="{FF2B5EF4-FFF2-40B4-BE49-F238E27FC236}">
                  <a16:creationId xmlns:a16="http://schemas.microsoft.com/office/drawing/2014/main" id="{63643730-A7C3-6ACC-5F6B-5066B356D234}"/>
                </a:ext>
              </a:extLst>
            </p:cNvPr>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4;p2">
              <a:extLst>
                <a:ext uri="{FF2B5EF4-FFF2-40B4-BE49-F238E27FC236}">
                  <a16:creationId xmlns:a16="http://schemas.microsoft.com/office/drawing/2014/main" id="{92079E83-79FB-F97C-72C5-046A61A03D83}"/>
                </a:ext>
              </a:extLst>
            </p:cNvPr>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5;p2">
              <a:extLst>
                <a:ext uri="{FF2B5EF4-FFF2-40B4-BE49-F238E27FC236}">
                  <a16:creationId xmlns:a16="http://schemas.microsoft.com/office/drawing/2014/main" id="{97FDAF68-2EB3-DEC2-1041-F4E8B026C694}"/>
                </a:ext>
              </a:extLst>
            </p:cNvPr>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6;p2">
              <a:extLst>
                <a:ext uri="{FF2B5EF4-FFF2-40B4-BE49-F238E27FC236}">
                  <a16:creationId xmlns:a16="http://schemas.microsoft.com/office/drawing/2014/main" id="{5FFD8E9F-E404-1D29-9AAC-C937DC5F0BBE}"/>
                </a:ext>
              </a:extLst>
            </p:cNvPr>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7;p2">
              <a:extLst>
                <a:ext uri="{FF2B5EF4-FFF2-40B4-BE49-F238E27FC236}">
                  <a16:creationId xmlns:a16="http://schemas.microsoft.com/office/drawing/2014/main" id="{CD019862-7FE6-7F4B-DAA6-4EB682ADF160}"/>
                </a:ext>
              </a:extLst>
            </p:cNvPr>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p2">
              <a:extLst>
                <a:ext uri="{FF2B5EF4-FFF2-40B4-BE49-F238E27FC236}">
                  <a16:creationId xmlns:a16="http://schemas.microsoft.com/office/drawing/2014/main" id="{08FE0F47-919D-8D21-23C9-ECA6F1A26259}"/>
                </a:ext>
              </a:extLst>
            </p:cNvPr>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p2">
              <a:extLst>
                <a:ext uri="{FF2B5EF4-FFF2-40B4-BE49-F238E27FC236}">
                  <a16:creationId xmlns:a16="http://schemas.microsoft.com/office/drawing/2014/main" id="{E325E094-C3D4-FC44-A5A7-81A234E2274C}"/>
                </a:ext>
              </a:extLst>
            </p:cNvPr>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20;p2">
              <a:extLst>
                <a:ext uri="{FF2B5EF4-FFF2-40B4-BE49-F238E27FC236}">
                  <a16:creationId xmlns:a16="http://schemas.microsoft.com/office/drawing/2014/main" id="{2244A577-0B9B-350B-0596-07BD18689D29}"/>
                </a:ext>
              </a:extLst>
            </p:cNvPr>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1;p2">
              <a:extLst>
                <a:ext uri="{FF2B5EF4-FFF2-40B4-BE49-F238E27FC236}">
                  <a16:creationId xmlns:a16="http://schemas.microsoft.com/office/drawing/2014/main" id="{6F544C29-A00F-2867-CDF0-27ACD92180BB}"/>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2;p2">
              <a:extLst>
                <a:ext uri="{FF2B5EF4-FFF2-40B4-BE49-F238E27FC236}">
                  <a16:creationId xmlns:a16="http://schemas.microsoft.com/office/drawing/2014/main" id="{55C8653E-33C7-DFC6-0950-AE54516C3A30}"/>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3;p2">
              <a:extLst>
                <a:ext uri="{FF2B5EF4-FFF2-40B4-BE49-F238E27FC236}">
                  <a16:creationId xmlns:a16="http://schemas.microsoft.com/office/drawing/2014/main" id="{EB96723B-83BE-C4C7-9B19-443AD60459EF}"/>
                </a:ext>
              </a:extLst>
            </p:cNvPr>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p2">
              <a:extLst>
                <a:ext uri="{FF2B5EF4-FFF2-40B4-BE49-F238E27FC236}">
                  <a16:creationId xmlns:a16="http://schemas.microsoft.com/office/drawing/2014/main" id="{CE4B8297-1EB3-88EF-4D75-FED213CA143B}"/>
                </a:ext>
              </a:extLst>
            </p:cNvPr>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p2">
              <a:extLst>
                <a:ext uri="{FF2B5EF4-FFF2-40B4-BE49-F238E27FC236}">
                  <a16:creationId xmlns:a16="http://schemas.microsoft.com/office/drawing/2014/main" id="{5D035CDC-5199-ACCC-E411-30EB124626AC}"/>
                </a:ext>
              </a:extLst>
            </p:cNvPr>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6;p2">
              <a:extLst>
                <a:ext uri="{FF2B5EF4-FFF2-40B4-BE49-F238E27FC236}">
                  <a16:creationId xmlns:a16="http://schemas.microsoft.com/office/drawing/2014/main" id="{56CFCB4B-0503-7950-4BA1-54F18F9778F4}"/>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7;p2">
              <a:extLst>
                <a:ext uri="{FF2B5EF4-FFF2-40B4-BE49-F238E27FC236}">
                  <a16:creationId xmlns:a16="http://schemas.microsoft.com/office/drawing/2014/main" id="{8FF6D89B-8969-884E-976D-1DCD66067D35}"/>
                </a:ext>
              </a:extLst>
            </p:cNvPr>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8;p2">
              <a:extLst>
                <a:ext uri="{FF2B5EF4-FFF2-40B4-BE49-F238E27FC236}">
                  <a16:creationId xmlns:a16="http://schemas.microsoft.com/office/drawing/2014/main" id="{DB86B259-687D-ED3F-2F92-264884ACF5F7}"/>
                </a:ext>
              </a:extLst>
            </p:cNvPr>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9;p2">
              <a:extLst>
                <a:ext uri="{FF2B5EF4-FFF2-40B4-BE49-F238E27FC236}">
                  <a16:creationId xmlns:a16="http://schemas.microsoft.com/office/drawing/2014/main" id="{73DEB24C-EA70-EF2B-1225-5A9BCD57AA60}"/>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0;p2">
              <a:extLst>
                <a:ext uri="{FF2B5EF4-FFF2-40B4-BE49-F238E27FC236}">
                  <a16:creationId xmlns:a16="http://schemas.microsoft.com/office/drawing/2014/main" id="{40A8FC08-8859-CD5A-3BC6-2F20B2D68987}"/>
                </a:ext>
              </a:extLst>
            </p:cNvPr>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31;p2">
              <a:extLst>
                <a:ext uri="{FF2B5EF4-FFF2-40B4-BE49-F238E27FC236}">
                  <a16:creationId xmlns:a16="http://schemas.microsoft.com/office/drawing/2014/main" id="{C2736955-E345-7229-9A80-D401077142A2}"/>
                </a:ext>
              </a:extLst>
            </p:cNvPr>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2;p2">
              <a:extLst>
                <a:ext uri="{FF2B5EF4-FFF2-40B4-BE49-F238E27FC236}">
                  <a16:creationId xmlns:a16="http://schemas.microsoft.com/office/drawing/2014/main" id="{4D759AB1-7FF3-28FF-FF11-018F0B3FBF42}"/>
                </a:ext>
              </a:extLst>
            </p:cNvPr>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3;p2">
              <a:extLst>
                <a:ext uri="{FF2B5EF4-FFF2-40B4-BE49-F238E27FC236}">
                  <a16:creationId xmlns:a16="http://schemas.microsoft.com/office/drawing/2014/main" id="{0BCB45AB-E6A2-A230-18D6-CDBCDA9FE4BD}"/>
                </a:ext>
              </a:extLst>
            </p:cNvPr>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4;p2">
              <a:extLst>
                <a:ext uri="{FF2B5EF4-FFF2-40B4-BE49-F238E27FC236}">
                  <a16:creationId xmlns:a16="http://schemas.microsoft.com/office/drawing/2014/main" id="{8D8D1AEB-50BD-0171-1F15-BF0B0AF0FA14}"/>
                </a:ext>
              </a:extLst>
            </p:cNvPr>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5;p2">
              <a:extLst>
                <a:ext uri="{FF2B5EF4-FFF2-40B4-BE49-F238E27FC236}">
                  <a16:creationId xmlns:a16="http://schemas.microsoft.com/office/drawing/2014/main" id="{ECF6E232-15FE-AC6C-FD90-D923180B00C9}"/>
                </a:ext>
              </a:extLst>
            </p:cNvPr>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6;p2">
              <a:extLst>
                <a:ext uri="{FF2B5EF4-FFF2-40B4-BE49-F238E27FC236}">
                  <a16:creationId xmlns:a16="http://schemas.microsoft.com/office/drawing/2014/main" id="{2B1A4ACF-006F-3E49-7699-45E9F2D433C0}"/>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7;p2">
              <a:extLst>
                <a:ext uri="{FF2B5EF4-FFF2-40B4-BE49-F238E27FC236}">
                  <a16:creationId xmlns:a16="http://schemas.microsoft.com/office/drawing/2014/main" id="{7C29E3E0-0EBA-1DFA-C6C1-9519F2D1B0DB}"/>
                </a:ext>
              </a:extLst>
            </p:cNvPr>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8;p2">
              <a:extLst>
                <a:ext uri="{FF2B5EF4-FFF2-40B4-BE49-F238E27FC236}">
                  <a16:creationId xmlns:a16="http://schemas.microsoft.com/office/drawing/2014/main" id="{E5541408-DF02-0E3B-53AB-779F1FA7C982}"/>
                </a:ext>
              </a:extLst>
            </p:cNvPr>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9;p2">
              <a:extLst>
                <a:ext uri="{FF2B5EF4-FFF2-40B4-BE49-F238E27FC236}">
                  <a16:creationId xmlns:a16="http://schemas.microsoft.com/office/drawing/2014/main" id="{4546FD53-5B72-E823-4CFE-84163750773F}"/>
                </a:ext>
              </a:extLst>
            </p:cNvPr>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40;p2">
              <a:extLst>
                <a:ext uri="{FF2B5EF4-FFF2-40B4-BE49-F238E27FC236}">
                  <a16:creationId xmlns:a16="http://schemas.microsoft.com/office/drawing/2014/main" id="{DC893E63-E57C-5217-877A-113A897C3D39}"/>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220;p6">
            <a:extLst>
              <a:ext uri="{FF2B5EF4-FFF2-40B4-BE49-F238E27FC236}">
                <a16:creationId xmlns:a16="http://schemas.microsoft.com/office/drawing/2014/main" id="{67EDCEA1-5779-2DAC-F7B6-FD76BD5EC51D}"/>
              </a:ext>
            </a:extLst>
          </p:cNvPr>
          <p:cNvGrpSpPr/>
          <p:nvPr/>
        </p:nvGrpSpPr>
        <p:grpSpPr>
          <a:xfrm>
            <a:off x="2935286" y="4121244"/>
            <a:ext cx="1236639" cy="1428477"/>
            <a:chOff x="1355450" y="6926433"/>
            <a:chExt cx="1705100" cy="1672524"/>
          </a:xfrm>
        </p:grpSpPr>
        <p:sp>
          <p:nvSpPr>
            <p:cNvPr id="40" name="Google Shape;221;p6">
              <a:extLst>
                <a:ext uri="{FF2B5EF4-FFF2-40B4-BE49-F238E27FC236}">
                  <a16:creationId xmlns:a16="http://schemas.microsoft.com/office/drawing/2014/main" id="{4394E0CF-A30E-84F5-04FF-DA14A9965E58}"/>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1" name="Google Shape;222;p6">
              <a:extLst>
                <a:ext uri="{FF2B5EF4-FFF2-40B4-BE49-F238E27FC236}">
                  <a16:creationId xmlns:a16="http://schemas.microsoft.com/office/drawing/2014/main" id="{F0FDE124-09B9-AB39-1685-6A986D0E9829}"/>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2" name="Google Shape;223;p6">
              <a:extLst>
                <a:ext uri="{FF2B5EF4-FFF2-40B4-BE49-F238E27FC236}">
                  <a16:creationId xmlns:a16="http://schemas.microsoft.com/office/drawing/2014/main" id="{72FAC531-D08F-A69F-1117-F4B7C7AB3164}"/>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3" name="Google Shape;224;p6">
              <a:extLst>
                <a:ext uri="{FF2B5EF4-FFF2-40B4-BE49-F238E27FC236}">
                  <a16:creationId xmlns:a16="http://schemas.microsoft.com/office/drawing/2014/main" id="{137040E5-44B9-3E80-9772-7796E066F206}"/>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4" name="Google Shape;225;p6">
              <a:extLst>
                <a:ext uri="{FF2B5EF4-FFF2-40B4-BE49-F238E27FC236}">
                  <a16:creationId xmlns:a16="http://schemas.microsoft.com/office/drawing/2014/main" id="{5ABCFE67-7E23-52FA-E993-C8D75EB7ADE8}"/>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5" name="Google Shape;226;p6">
              <a:extLst>
                <a:ext uri="{FF2B5EF4-FFF2-40B4-BE49-F238E27FC236}">
                  <a16:creationId xmlns:a16="http://schemas.microsoft.com/office/drawing/2014/main" id="{084B7F69-C0B2-85B2-19B9-A4913D0B7E7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spTree>
    <p:extLst>
      <p:ext uri="{BB962C8B-B14F-4D97-AF65-F5344CB8AC3E}">
        <p14:creationId xmlns:p14="http://schemas.microsoft.com/office/powerpoint/2010/main" val="60819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grpSp>
        <p:nvGrpSpPr>
          <p:cNvPr id="1435" name="Google Shape;1435;p36"/>
          <p:cNvGrpSpPr/>
          <p:nvPr/>
        </p:nvGrpSpPr>
        <p:grpSpPr>
          <a:xfrm>
            <a:off x="8081281" y="2226350"/>
            <a:ext cx="3368408" cy="2268601"/>
            <a:chOff x="11249270" y="-3815454"/>
            <a:chExt cx="3660783" cy="2465513"/>
          </a:xfrm>
        </p:grpSpPr>
        <p:sp>
          <p:nvSpPr>
            <p:cNvPr id="1436" name="Google Shape;1436;p36"/>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7" name="Google Shape;1437;p36"/>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8" name="Google Shape;1438;p36"/>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5" name="Rectangle 4">
            <a:extLst>
              <a:ext uri="{FF2B5EF4-FFF2-40B4-BE49-F238E27FC236}">
                <a16:creationId xmlns:a16="http://schemas.microsoft.com/office/drawing/2014/main" id="{F08517DA-3BF8-BB7A-3528-6695B94A363A}"/>
              </a:ext>
            </a:extLst>
          </p:cNvPr>
          <p:cNvSpPr/>
          <p:nvPr/>
        </p:nvSpPr>
        <p:spPr>
          <a:xfrm>
            <a:off x="949252" y="1841474"/>
            <a:ext cx="5567099" cy="1969770"/>
          </a:xfrm>
          <a:prstGeom prst="rect">
            <a:avLst/>
          </a:prstGeom>
          <a:noFill/>
        </p:spPr>
        <p:txBody>
          <a:bodyPr wrap="square" lIns="121920" tIns="60960" rIns="121920" bIns="60960">
            <a:spAutoFit/>
          </a:bodyPr>
          <a:lstStyle/>
          <a:p>
            <a:pPr algn="ctr"/>
            <a:r>
              <a:rPr lang="en-US" sz="6000" b="1" dirty="0" err="1">
                <a:latin typeface="Times New Roman" panose="02020603050405020304" pitchFamily="18" charset="0"/>
                <a:cs typeface="Times New Roman" panose="02020603050405020304" pitchFamily="18" charset="0"/>
              </a:rPr>
              <a:t>Tìm</a:t>
            </a:r>
            <a:r>
              <a:rPr lang="vi-VN" sz="6000" b="1" dirty="0">
                <a:latin typeface="Times New Roman" panose="02020603050405020304" pitchFamily="18" charset="0"/>
                <a:cs typeface="Times New Roman" panose="02020603050405020304" pitchFamily="18" charset="0"/>
              </a:rPr>
              <a:t> hiểu về đặc điểm cốt truyện</a:t>
            </a:r>
            <a:endParaRPr lang="en-SG" sz="6000" dirty="0">
              <a:latin typeface="Times New Roman" panose="02020603050405020304" pitchFamily="18" charset="0"/>
              <a:cs typeface="Times New Roman" panose="02020603050405020304" pitchFamily="18" charset="0"/>
            </a:endParaRPr>
          </a:p>
        </p:txBody>
      </p:sp>
      <p:grpSp>
        <p:nvGrpSpPr>
          <p:cNvPr id="9" name="Google Shape;1732;p39">
            <a:extLst>
              <a:ext uri="{FF2B5EF4-FFF2-40B4-BE49-F238E27FC236}">
                <a16:creationId xmlns:a16="http://schemas.microsoft.com/office/drawing/2014/main" id="{CC521579-4ABF-0852-AD77-9E0C170DE603}"/>
              </a:ext>
            </a:extLst>
          </p:cNvPr>
          <p:cNvGrpSpPr/>
          <p:nvPr/>
        </p:nvGrpSpPr>
        <p:grpSpPr>
          <a:xfrm>
            <a:off x="4558662" y="5806577"/>
            <a:ext cx="2605609" cy="1080249"/>
            <a:chOff x="4561996" y="4327108"/>
            <a:chExt cx="1954207" cy="810187"/>
          </a:xfrm>
        </p:grpSpPr>
        <p:grpSp>
          <p:nvGrpSpPr>
            <p:cNvPr id="10" name="Google Shape;1733;p39">
              <a:extLst>
                <a:ext uri="{FF2B5EF4-FFF2-40B4-BE49-F238E27FC236}">
                  <a16:creationId xmlns:a16="http://schemas.microsoft.com/office/drawing/2014/main" id="{4B4EBD98-73DF-9447-EB6E-8AE2D4AFE845}"/>
                </a:ext>
              </a:extLst>
            </p:cNvPr>
            <p:cNvGrpSpPr/>
            <p:nvPr/>
          </p:nvGrpSpPr>
          <p:grpSpPr>
            <a:xfrm>
              <a:off x="4561996" y="4327108"/>
              <a:ext cx="977749" cy="810187"/>
              <a:chOff x="4561996" y="4327108"/>
              <a:chExt cx="977749" cy="810187"/>
            </a:xfrm>
          </p:grpSpPr>
          <p:sp>
            <p:nvSpPr>
              <p:cNvPr id="17" name="Google Shape;1734;p39">
                <a:extLst>
                  <a:ext uri="{FF2B5EF4-FFF2-40B4-BE49-F238E27FC236}">
                    <a16:creationId xmlns:a16="http://schemas.microsoft.com/office/drawing/2014/main" id="{D19A1BE2-A40F-9134-58B5-40FBEA7339B3}"/>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8" name="Google Shape;1735;p39">
                <a:extLst>
                  <a:ext uri="{FF2B5EF4-FFF2-40B4-BE49-F238E27FC236}">
                    <a16:creationId xmlns:a16="http://schemas.microsoft.com/office/drawing/2014/main" id="{CD3B550E-13BA-C1A1-46A2-C651BC9E2DFE}"/>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9" name="Google Shape;1736;p39">
                <a:extLst>
                  <a:ext uri="{FF2B5EF4-FFF2-40B4-BE49-F238E27FC236}">
                    <a16:creationId xmlns:a16="http://schemas.microsoft.com/office/drawing/2014/main" id="{3A2BB8F8-D7D2-288B-15C5-31CA4CF7E26B}"/>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0" name="Google Shape;1737;p39">
                <a:extLst>
                  <a:ext uri="{FF2B5EF4-FFF2-40B4-BE49-F238E27FC236}">
                    <a16:creationId xmlns:a16="http://schemas.microsoft.com/office/drawing/2014/main" id="{F00A6DD0-4798-5923-A2E3-F8D170B93440}"/>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1" name="Google Shape;1738;p39">
                <a:extLst>
                  <a:ext uri="{FF2B5EF4-FFF2-40B4-BE49-F238E27FC236}">
                    <a16:creationId xmlns:a16="http://schemas.microsoft.com/office/drawing/2014/main" id="{398ECEAE-D4B2-88FA-0FE0-A098A6C79A3D}"/>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2" name="Google Shape;1739;p39">
                <a:extLst>
                  <a:ext uri="{FF2B5EF4-FFF2-40B4-BE49-F238E27FC236}">
                    <a16:creationId xmlns:a16="http://schemas.microsoft.com/office/drawing/2014/main" id="{F997B25E-85CF-837C-BFFC-E7AD1E4BAED7}"/>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3" name="Google Shape;1740;p39">
                <a:extLst>
                  <a:ext uri="{FF2B5EF4-FFF2-40B4-BE49-F238E27FC236}">
                    <a16:creationId xmlns:a16="http://schemas.microsoft.com/office/drawing/2014/main" id="{9FAC9ADF-45DD-83E4-EF79-522EBD6FC09C}"/>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4" name="Google Shape;1741;p39">
                <a:extLst>
                  <a:ext uri="{FF2B5EF4-FFF2-40B4-BE49-F238E27FC236}">
                    <a16:creationId xmlns:a16="http://schemas.microsoft.com/office/drawing/2014/main" id="{D615DFA8-FE54-093C-B38B-3BD60CA80E52}"/>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5" name="Google Shape;1742;p39">
                <a:extLst>
                  <a:ext uri="{FF2B5EF4-FFF2-40B4-BE49-F238E27FC236}">
                    <a16:creationId xmlns:a16="http://schemas.microsoft.com/office/drawing/2014/main" id="{854C93D5-22BC-AE21-E469-D67C6B5D556F}"/>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6" name="Google Shape;1743;p39">
                <a:extLst>
                  <a:ext uri="{FF2B5EF4-FFF2-40B4-BE49-F238E27FC236}">
                    <a16:creationId xmlns:a16="http://schemas.microsoft.com/office/drawing/2014/main" id="{E329AFD2-1370-60E6-8040-451EF8C50507}"/>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7" name="Google Shape;1744;p39">
                <a:extLst>
                  <a:ext uri="{FF2B5EF4-FFF2-40B4-BE49-F238E27FC236}">
                    <a16:creationId xmlns:a16="http://schemas.microsoft.com/office/drawing/2014/main" id="{9DF19048-AFCD-DB5C-C9E3-E4F3AB4F9305}"/>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8" name="Google Shape;1745;p39">
                <a:extLst>
                  <a:ext uri="{FF2B5EF4-FFF2-40B4-BE49-F238E27FC236}">
                    <a16:creationId xmlns:a16="http://schemas.microsoft.com/office/drawing/2014/main" id="{EB8F918E-E754-2109-93E1-E6BA14BCBC56}"/>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1" name="Google Shape;1746;p39">
              <a:extLst>
                <a:ext uri="{FF2B5EF4-FFF2-40B4-BE49-F238E27FC236}">
                  <a16:creationId xmlns:a16="http://schemas.microsoft.com/office/drawing/2014/main" id="{69830204-C17C-4C92-E20B-6A1941343BAD}"/>
                </a:ext>
              </a:extLst>
            </p:cNvPr>
            <p:cNvGrpSpPr/>
            <p:nvPr/>
          </p:nvGrpSpPr>
          <p:grpSpPr>
            <a:xfrm>
              <a:off x="6135367" y="4665254"/>
              <a:ext cx="380837" cy="471862"/>
              <a:chOff x="6135367" y="4665254"/>
              <a:chExt cx="380837" cy="471862"/>
            </a:xfrm>
          </p:grpSpPr>
          <p:sp>
            <p:nvSpPr>
              <p:cNvPr id="12" name="Google Shape;1747;p39">
                <a:extLst>
                  <a:ext uri="{FF2B5EF4-FFF2-40B4-BE49-F238E27FC236}">
                    <a16:creationId xmlns:a16="http://schemas.microsoft.com/office/drawing/2014/main" id="{7DBE8797-4022-B0DB-72F0-502027DC955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3" name="Google Shape;1748;p39">
                <a:extLst>
                  <a:ext uri="{FF2B5EF4-FFF2-40B4-BE49-F238E27FC236}">
                    <a16:creationId xmlns:a16="http://schemas.microsoft.com/office/drawing/2014/main" id="{511FEB7F-D926-E8A9-78C7-7974D6B4F9B9}"/>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4" name="Google Shape;1749;p39">
                <a:extLst>
                  <a:ext uri="{FF2B5EF4-FFF2-40B4-BE49-F238E27FC236}">
                    <a16:creationId xmlns:a16="http://schemas.microsoft.com/office/drawing/2014/main" id="{39E981C4-91CB-30C9-0C81-02AE316C21BC}"/>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5" name="Google Shape;1750;p39">
                <a:extLst>
                  <a:ext uri="{FF2B5EF4-FFF2-40B4-BE49-F238E27FC236}">
                    <a16:creationId xmlns:a16="http://schemas.microsoft.com/office/drawing/2014/main" id="{0A7FAE45-5E6D-BC4A-1A85-4C1FE11D9729}"/>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6" name="Google Shape;1751;p39">
                <a:extLst>
                  <a:ext uri="{FF2B5EF4-FFF2-40B4-BE49-F238E27FC236}">
                    <a16:creationId xmlns:a16="http://schemas.microsoft.com/office/drawing/2014/main" id="{BD2244F7-93C7-F664-971B-694A3B061073}"/>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grpSp>
        <p:nvGrpSpPr>
          <p:cNvPr id="29" name="Google Shape;1732;p39">
            <a:extLst>
              <a:ext uri="{FF2B5EF4-FFF2-40B4-BE49-F238E27FC236}">
                <a16:creationId xmlns:a16="http://schemas.microsoft.com/office/drawing/2014/main" id="{58508F92-99B7-7293-B3D1-DDCDC5876305}"/>
              </a:ext>
            </a:extLst>
          </p:cNvPr>
          <p:cNvGrpSpPr/>
          <p:nvPr/>
        </p:nvGrpSpPr>
        <p:grpSpPr>
          <a:xfrm>
            <a:off x="11161770" y="6281770"/>
            <a:ext cx="1046053" cy="578149"/>
            <a:chOff x="4561996" y="4327108"/>
            <a:chExt cx="1954207" cy="810187"/>
          </a:xfrm>
        </p:grpSpPr>
        <p:grpSp>
          <p:nvGrpSpPr>
            <p:cNvPr id="30" name="Google Shape;1733;p39">
              <a:extLst>
                <a:ext uri="{FF2B5EF4-FFF2-40B4-BE49-F238E27FC236}">
                  <a16:creationId xmlns:a16="http://schemas.microsoft.com/office/drawing/2014/main" id="{B4F79C1D-FCB7-3D13-334D-ABDEE14D1720}"/>
                </a:ext>
              </a:extLst>
            </p:cNvPr>
            <p:cNvGrpSpPr/>
            <p:nvPr/>
          </p:nvGrpSpPr>
          <p:grpSpPr>
            <a:xfrm>
              <a:off x="4561996" y="4327108"/>
              <a:ext cx="977749" cy="810187"/>
              <a:chOff x="4561996" y="4327108"/>
              <a:chExt cx="977749" cy="810187"/>
            </a:xfrm>
          </p:grpSpPr>
          <p:sp>
            <p:nvSpPr>
              <p:cNvPr id="37" name="Google Shape;1734;p39">
                <a:extLst>
                  <a:ext uri="{FF2B5EF4-FFF2-40B4-BE49-F238E27FC236}">
                    <a16:creationId xmlns:a16="http://schemas.microsoft.com/office/drawing/2014/main" id="{4ED48E58-918F-AA08-32EE-FC09AD92374C}"/>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8" name="Google Shape;1735;p39">
                <a:extLst>
                  <a:ext uri="{FF2B5EF4-FFF2-40B4-BE49-F238E27FC236}">
                    <a16:creationId xmlns:a16="http://schemas.microsoft.com/office/drawing/2014/main" id="{B5466168-6717-4F67-11C4-C057E3451E4B}"/>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9" name="Google Shape;1736;p39">
                <a:extLst>
                  <a:ext uri="{FF2B5EF4-FFF2-40B4-BE49-F238E27FC236}">
                    <a16:creationId xmlns:a16="http://schemas.microsoft.com/office/drawing/2014/main" id="{6B1F8927-362F-709B-2539-F11EE73D0861}"/>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0" name="Google Shape;1737;p39">
                <a:extLst>
                  <a:ext uri="{FF2B5EF4-FFF2-40B4-BE49-F238E27FC236}">
                    <a16:creationId xmlns:a16="http://schemas.microsoft.com/office/drawing/2014/main" id="{6AEFA871-94C2-AC9A-BDF1-CE85ABB843DB}"/>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1" name="Google Shape;1738;p39">
                <a:extLst>
                  <a:ext uri="{FF2B5EF4-FFF2-40B4-BE49-F238E27FC236}">
                    <a16:creationId xmlns:a16="http://schemas.microsoft.com/office/drawing/2014/main" id="{42169D97-24B2-1504-9E5C-1A15B6835734}"/>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2" name="Google Shape;1739;p39">
                <a:extLst>
                  <a:ext uri="{FF2B5EF4-FFF2-40B4-BE49-F238E27FC236}">
                    <a16:creationId xmlns:a16="http://schemas.microsoft.com/office/drawing/2014/main" id="{2782184F-D1CA-2BE9-79F9-DF8D61FD2695}"/>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3" name="Google Shape;1740;p39">
                <a:extLst>
                  <a:ext uri="{FF2B5EF4-FFF2-40B4-BE49-F238E27FC236}">
                    <a16:creationId xmlns:a16="http://schemas.microsoft.com/office/drawing/2014/main" id="{F1374A10-0815-A9ED-E4A2-27C57E6922B6}"/>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4" name="Google Shape;1741;p39">
                <a:extLst>
                  <a:ext uri="{FF2B5EF4-FFF2-40B4-BE49-F238E27FC236}">
                    <a16:creationId xmlns:a16="http://schemas.microsoft.com/office/drawing/2014/main" id="{770EC0A3-C4CC-AD0C-349C-AA1F43EE1E94}"/>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5" name="Google Shape;1742;p39">
                <a:extLst>
                  <a:ext uri="{FF2B5EF4-FFF2-40B4-BE49-F238E27FC236}">
                    <a16:creationId xmlns:a16="http://schemas.microsoft.com/office/drawing/2014/main" id="{E66C8E83-DDE8-82A8-5FA8-6769C19A3FDD}"/>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6" name="Google Shape;1743;p39">
                <a:extLst>
                  <a:ext uri="{FF2B5EF4-FFF2-40B4-BE49-F238E27FC236}">
                    <a16:creationId xmlns:a16="http://schemas.microsoft.com/office/drawing/2014/main" id="{786FFE53-FC7A-4604-526C-D9C232753FA2}"/>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7" name="Google Shape;1744;p39">
                <a:extLst>
                  <a:ext uri="{FF2B5EF4-FFF2-40B4-BE49-F238E27FC236}">
                    <a16:creationId xmlns:a16="http://schemas.microsoft.com/office/drawing/2014/main" id="{BD48A20F-0581-235C-88D5-27CDEA08DF1E}"/>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8" name="Google Shape;1745;p39">
                <a:extLst>
                  <a:ext uri="{FF2B5EF4-FFF2-40B4-BE49-F238E27FC236}">
                    <a16:creationId xmlns:a16="http://schemas.microsoft.com/office/drawing/2014/main" id="{6AEFEBFB-CB06-453B-7710-2B4D2E4DBDC3}"/>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31" name="Google Shape;1746;p39">
              <a:extLst>
                <a:ext uri="{FF2B5EF4-FFF2-40B4-BE49-F238E27FC236}">
                  <a16:creationId xmlns:a16="http://schemas.microsoft.com/office/drawing/2014/main" id="{84F1214D-D24B-9F47-D9F0-56CA39DF51AE}"/>
                </a:ext>
              </a:extLst>
            </p:cNvPr>
            <p:cNvGrpSpPr/>
            <p:nvPr/>
          </p:nvGrpSpPr>
          <p:grpSpPr>
            <a:xfrm>
              <a:off x="6135367" y="4665254"/>
              <a:ext cx="380837" cy="471862"/>
              <a:chOff x="6135367" y="4665254"/>
              <a:chExt cx="380837" cy="471862"/>
            </a:xfrm>
          </p:grpSpPr>
          <p:sp>
            <p:nvSpPr>
              <p:cNvPr id="32" name="Google Shape;1747;p39">
                <a:extLst>
                  <a:ext uri="{FF2B5EF4-FFF2-40B4-BE49-F238E27FC236}">
                    <a16:creationId xmlns:a16="http://schemas.microsoft.com/office/drawing/2014/main" id="{2CD8B72B-421E-E5E6-75DE-2D657E57C54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3" name="Google Shape;1748;p39">
                <a:extLst>
                  <a:ext uri="{FF2B5EF4-FFF2-40B4-BE49-F238E27FC236}">
                    <a16:creationId xmlns:a16="http://schemas.microsoft.com/office/drawing/2014/main" id="{6BADB6B9-3071-8660-55E5-B9034E53A065}"/>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4" name="Google Shape;1749;p39">
                <a:extLst>
                  <a:ext uri="{FF2B5EF4-FFF2-40B4-BE49-F238E27FC236}">
                    <a16:creationId xmlns:a16="http://schemas.microsoft.com/office/drawing/2014/main" id="{A5B2B825-8273-27DD-585B-4CF8661E83EA}"/>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5" name="Google Shape;1750;p39">
                <a:extLst>
                  <a:ext uri="{FF2B5EF4-FFF2-40B4-BE49-F238E27FC236}">
                    <a16:creationId xmlns:a16="http://schemas.microsoft.com/office/drawing/2014/main" id="{A41F1E3B-AADC-F661-0F11-95F9D560E060}"/>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6" name="Google Shape;1751;p39">
                <a:extLst>
                  <a:ext uri="{FF2B5EF4-FFF2-40B4-BE49-F238E27FC236}">
                    <a16:creationId xmlns:a16="http://schemas.microsoft.com/office/drawing/2014/main" id="{5F04D71C-AB77-8BD1-8059-6ED096582957}"/>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3" name="Google Shape;1714;p32">
            <a:extLst>
              <a:ext uri="{FF2B5EF4-FFF2-40B4-BE49-F238E27FC236}">
                <a16:creationId xmlns:a16="http://schemas.microsoft.com/office/drawing/2014/main" id="{2CB1D21D-4A04-55F2-AE27-93D88C96B530}"/>
              </a:ext>
            </a:extLst>
          </p:cNvPr>
          <p:cNvSpPr/>
          <p:nvPr/>
        </p:nvSpPr>
        <p:spPr>
          <a:xfrm>
            <a:off x="2991278" y="147079"/>
            <a:ext cx="1630959" cy="1310643"/>
          </a:xfrm>
          <a:custGeom>
            <a:avLst/>
            <a:gdLst>
              <a:gd name="connsiteX0" fmla="*/ 218445 w 1630959"/>
              <a:gd name="connsiteY0" fmla="*/ 0 h 1310643"/>
              <a:gd name="connsiteX1" fmla="*/ 815480 w 1630959"/>
              <a:gd name="connsiteY1" fmla="*/ 0 h 1310643"/>
              <a:gd name="connsiteX2" fmla="*/ 1412514 w 1630959"/>
              <a:gd name="connsiteY2" fmla="*/ 0 h 1310643"/>
              <a:gd name="connsiteX3" fmla="*/ 1630959 w 1630959"/>
              <a:gd name="connsiteY3" fmla="*/ 218445 h 1310643"/>
              <a:gd name="connsiteX4" fmla="*/ 1630959 w 1630959"/>
              <a:gd name="connsiteY4" fmla="*/ 786388 h 1310643"/>
              <a:gd name="connsiteX5" fmla="*/ 1630959 w 1630959"/>
              <a:gd name="connsiteY5" fmla="*/ 1310643 h 1310643"/>
              <a:gd name="connsiteX6" fmla="*/ 1630959 w 1630959"/>
              <a:gd name="connsiteY6" fmla="*/ 1310643 h 1310643"/>
              <a:gd name="connsiteX7" fmla="*/ 1119925 w 1630959"/>
              <a:gd name="connsiteY7" fmla="*/ 1310643 h 1310643"/>
              <a:gd name="connsiteX8" fmla="*/ 608891 w 1630959"/>
              <a:gd name="connsiteY8" fmla="*/ 1310643 h 1310643"/>
              <a:gd name="connsiteX9" fmla="*/ 0 w 1630959"/>
              <a:gd name="connsiteY9" fmla="*/ 1310643 h 1310643"/>
              <a:gd name="connsiteX10" fmla="*/ 0 w 1630959"/>
              <a:gd name="connsiteY10" fmla="*/ 1310643 h 1310643"/>
              <a:gd name="connsiteX11" fmla="*/ 0 w 1630959"/>
              <a:gd name="connsiteY11" fmla="*/ 764544 h 1310643"/>
              <a:gd name="connsiteX12" fmla="*/ 0 w 1630959"/>
              <a:gd name="connsiteY12" fmla="*/ 218445 h 1310643"/>
              <a:gd name="connsiteX13" fmla="*/ 218445 w 1630959"/>
              <a:gd name="connsiteY13" fmla="*/ 0 h 131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959" h="1310643" fill="none" extrusionOk="0">
                <a:moveTo>
                  <a:pt x="218445" y="0"/>
                </a:moveTo>
                <a:cubicBezTo>
                  <a:pt x="476133" y="-56863"/>
                  <a:pt x="541703" y="64912"/>
                  <a:pt x="815480" y="0"/>
                </a:cubicBezTo>
                <a:cubicBezTo>
                  <a:pt x="1089257" y="-64912"/>
                  <a:pt x="1231664" y="54301"/>
                  <a:pt x="1412514" y="0"/>
                </a:cubicBezTo>
                <a:cubicBezTo>
                  <a:pt x="1520042" y="-17885"/>
                  <a:pt x="1601244" y="109360"/>
                  <a:pt x="1630959" y="218445"/>
                </a:cubicBezTo>
                <a:cubicBezTo>
                  <a:pt x="1633309" y="484962"/>
                  <a:pt x="1607578" y="660698"/>
                  <a:pt x="1630959" y="786388"/>
                </a:cubicBezTo>
                <a:cubicBezTo>
                  <a:pt x="1654340" y="912078"/>
                  <a:pt x="1600302" y="1186729"/>
                  <a:pt x="1630959" y="1310643"/>
                </a:cubicBezTo>
                <a:lnTo>
                  <a:pt x="1630959" y="1310643"/>
                </a:lnTo>
                <a:cubicBezTo>
                  <a:pt x="1513673" y="1360608"/>
                  <a:pt x="1262562" y="1271741"/>
                  <a:pt x="1119925" y="1310643"/>
                </a:cubicBezTo>
                <a:cubicBezTo>
                  <a:pt x="977288" y="1349545"/>
                  <a:pt x="748644" y="1309290"/>
                  <a:pt x="608891" y="1310643"/>
                </a:cubicBezTo>
                <a:cubicBezTo>
                  <a:pt x="469138" y="1311996"/>
                  <a:pt x="171287" y="1309172"/>
                  <a:pt x="0" y="1310643"/>
                </a:cubicBezTo>
                <a:lnTo>
                  <a:pt x="0" y="1310643"/>
                </a:lnTo>
                <a:cubicBezTo>
                  <a:pt x="-43258" y="1094513"/>
                  <a:pt x="11524" y="944119"/>
                  <a:pt x="0" y="764544"/>
                </a:cubicBezTo>
                <a:cubicBezTo>
                  <a:pt x="-11524" y="584969"/>
                  <a:pt x="15410" y="400821"/>
                  <a:pt x="0" y="218445"/>
                </a:cubicBezTo>
                <a:cubicBezTo>
                  <a:pt x="-8396" y="96634"/>
                  <a:pt x="120586" y="-3640"/>
                  <a:pt x="218445" y="0"/>
                </a:cubicBezTo>
                <a:close/>
              </a:path>
              <a:path w="1630959" h="1310643" stroke="0" extrusionOk="0">
                <a:moveTo>
                  <a:pt x="218445" y="0"/>
                </a:moveTo>
                <a:cubicBezTo>
                  <a:pt x="471877" y="-13280"/>
                  <a:pt x="629475" y="11857"/>
                  <a:pt x="791598" y="0"/>
                </a:cubicBezTo>
                <a:cubicBezTo>
                  <a:pt x="953721" y="-11857"/>
                  <a:pt x="1123678" y="58565"/>
                  <a:pt x="1412514" y="0"/>
                </a:cubicBezTo>
                <a:cubicBezTo>
                  <a:pt x="1523074" y="472"/>
                  <a:pt x="1646829" y="93856"/>
                  <a:pt x="1630959" y="218445"/>
                </a:cubicBezTo>
                <a:cubicBezTo>
                  <a:pt x="1639547" y="367154"/>
                  <a:pt x="1606951" y="585277"/>
                  <a:pt x="1630959" y="764544"/>
                </a:cubicBezTo>
                <a:cubicBezTo>
                  <a:pt x="1654967" y="943811"/>
                  <a:pt x="1571409" y="1078943"/>
                  <a:pt x="1630959" y="1310643"/>
                </a:cubicBezTo>
                <a:lnTo>
                  <a:pt x="1630959" y="1310643"/>
                </a:lnTo>
                <a:cubicBezTo>
                  <a:pt x="1371311" y="1328137"/>
                  <a:pt x="1299427" y="1272019"/>
                  <a:pt x="1054687" y="1310643"/>
                </a:cubicBezTo>
                <a:cubicBezTo>
                  <a:pt x="809947" y="1349267"/>
                  <a:pt x="623007" y="1259278"/>
                  <a:pt x="511034" y="1310643"/>
                </a:cubicBezTo>
                <a:cubicBezTo>
                  <a:pt x="399061" y="1362008"/>
                  <a:pt x="208328" y="1263222"/>
                  <a:pt x="0" y="1310643"/>
                </a:cubicBezTo>
                <a:lnTo>
                  <a:pt x="0" y="1310643"/>
                </a:lnTo>
                <a:cubicBezTo>
                  <a:pt x="-55109" y="1156593"/>
                  <a:pt x="23152" y="929103"/>
                  <a:pt x="0" y="753622"/>
                </a:cubicBezTo>
                <a:cubicBezTo>
                  <a:pt x="-23152" y="578141"/>
                  <a:pt x="33947" y="476791"/>
                  <a:pt x="0" y="218445"/>
                </a:cubicBezTo>
                <a:cubicBezTo>
                  <a:pt x="24575" y="90929"/>
                  <a:pt x="98686" y="15746"/>
                  <a:pt x="218445"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3191242" y="260574"/>
            <a:ext cx="1173455" cy="1083652"/>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kern="0" dirty="0">
                <a:solidFill>
                  <a:srgbClr val="FFC43C">
                    <a:lumMod val="75000"/>
                  </a:srgbClr>
                </a:solidFill>
              </a:rPr>
              <a:t>01</a:t>
            </a:r>
          </a:p>
        </p:txBody>
      </p:sp>
      <p:pic>
        <p:nvPicPr>
          <p:cNvPr id="8" name="图片 29">
            <a:extLst>
              <a:ext uri="{FF2B5EF4-FFF2-40B4-BE49-F238E27FC236}">
                <a16:creationId xmlns:a16="http://schemas.microsoft.com/office/drawing/2014/main" id="{0E338D39-FA1D-F443-F9CD-FDA3A40E78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49" name="图片 30">
            <a:extLst>
              <a:ext uri="{FF2B5EF4-FFF2-40B4-BE49-F238E27FC236}">
                <a16:creationId xmlns:a16="http://schemas.microsoft.com/office/drawing/2014/main" id="{B10658A3-68EE-009B-4A39-A860F1C257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6864054" y="999265"/>
            <a:ext cx="2122837" cy="2023468"/>
          </a:xfrm>
          <a:prstGeom prst="rect">
            <a:avLst/>
          </a:prstGeom>
        </p:spPr>
      </p:pic>
      <p:pic>
        <p:nvPicPr>
          <p:cNvPr id="53" name="Picture 52">
            <a:extLst>
              <a:ext uri="{FF2B5EF4-FFF2-40B4-BE49-F238E27FC236}">
                <a16:creationId xmlns:a16="http://schemas.microsoft.com/office/drawing/2014/main" id="{243AD3EB-2AD7-5380-11A6-4AF33867C9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994" b="95666" l="10000" r="90000"/>
                    </a14:imgEffect>
                  </a14:imgLayer>
                </a14:imgProps>
              </a:ext>
            </a:extLst>
          </a:blip>
          <a:srcRect l="-1" t="56660" r="-229"/>
          <a:stretch/>
        </p:blipFill>
        <p:spPr>
          <a:xfrm>
            <a:off x="-149229" y="5082571"/>
            <a:ext cx="3602300" cy="2204218"/>
          </a:xfrm>
          <a:prstGeom prst="rect">
            <a:avLst/>
          </a:prstGeom>
        </p:spPr>
      </p:pic>
      <p:grpSp>
        <p:nvGrpSpPr>
          <p:cNvPr id="54" name="Google Shape;1752;p39">
            <a:extLst>
              <a:ext uri="{FF2B5EF4-FFF2-40B4-BE49-F238E27FC236}">
                <a16:creationId xmlns:a16="http://schemas.microsoft.com/office/drawing/2014/main" id="{4F221B84-3E27-CB7B-3689-161C725FCFB2}"/>
              </a:ext>
            </a:extLst>
          </p:cNvPr>
          <p:cNvGrpSpPr/>
          <p:nvPr/>
        </p:nvGrpSpPr>
        <p:grpSpPr>
          <a:xfrm>
            <a:off x="9738674" y="5498529"/>
            <a:ext cx="873453" cy="1311578"/>
            <a:chOff x="385787" y="1571212"/>
            <a:chExt cx="1587986" cy="2822486"/>
          </a:xfrm>
        </p:grpSpPr>
        <p:grpSp>
          <p:nvGrpSpPr>
            <p:cNvPr id="55" name="Google Shape;1753;p39">
              <a:extLst>
                <a:ext uri="{FF2B5EF4-FFF2-40B4-BE49-F238E27FC236}">
                  <a16:creationId xmlns:a16="http://schemas.microsoft.com/office/drawing/2014/main" id="{355C4872-941B-29D7-000E-BB0BF720D697}"/>
                </a:ext>
              </a:extLst>
            </p:cNvPr>
            <p:cNvGrpSpPr/>
            <p:nvPr/>
          </p:nvGrpSpPr>
          <p:grpSpPr>
            <a:xfrm flipH="1">
              <a:off x="537606" y="1571212"/>
              <a:ext cx="1436168" cy="2822486"/>
              <a:chOff x="4209" y="4797837"/>
              <a:chExt cx="677182" cy="1330922"/>
            </a:xfrm>
          </p:grpSpPr>
          <p:sp>
            <p:nvSpPr>
              <p:cNvPr id="1427" name="Google Shape;1754;p39">
                <a:extLst>
                  <a:ext uri="{FF2B5EF4-FFF2-40B4-BE49-F238E27FC236}">
                    <a16:creationId xmlns:a16="http://schemas.microsoft.com/office/drawing/2014/main" id="{F67EF686-CB72-EBC0-29F0-BBA3F2CDCB5E}"/>
                  </a:ext>
                </a:extLst>
              </p:cNvPr>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8" name="Google Shape;1755;p39">
                <a:extLst>
                  <a:ext uri="{FF2B5EF4-FFF2-40B4-BE49-F238E27FC236}">
                    <a16:creationId xmlns:a16="http://schemas.microsoft.com/office/drawing/2014/main" id="{5274F0AA-54F6-CD2B-CB31-5F1FBAB840F3}"/>
                  </a:ext>
                </a:extLst>
              </p:cNvPr>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9" name="Google Shape;1756;p39">
                <a:extLst>
                  <a:ext uri="{FF2B5EF4-FFF2-40B4-BE49-F238E27FC236}">
                    <a16:creationId xmlns:a16="http://schemas.microsoft.com/office/drawing/2014/main" id="{9CDDA02B-7FC5-929B-F207-7CA5A9C49ACF}"/>
                  </a:ext>
                </a:extLst>
              </p:cNvPr>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0" name="Google Shape;1757;p39">
                <a:extLst>
                  <a:ext uri="{FF2B5EF4-FFF2-40B4-BE49-F238E27FC236}">
                    <a16:creationId xmlns:a16="http://schemas.microsoft.com/office/drawing/2014/main" id="{E85F3F2F-FD7B-4805-3C20-D3667E34618F}"/>
                  </a:ext>
                </a:extLst>
              </p:cNvPr>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1" name="Google Shape;1758;p39">
                <a:extLst>
                  <a:ext uri="{FF2B5EF4-FFF2-40B4-BE49-F238E27FC236}">
                    <a16:creationId xmlns:a16="http://schemas.microsoft.com/office/drawing/2014/main" id="{25A0697D-9B77-D7DD-6710-D53A0B672F00}"/>
                  </a:ext>
                </a:extLst>
              </p:cNvPr>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2" name="Google Shape;1759;p39">
                <a:extLst>
                  <a:ext uri="{FF2B5EF4-FFF2-40B4-BE49-F238E27FC236}">
                    <a16:creationId xmlns:a16="http://schemas.microsoft.com/office/drawing/2014/main" id="{7DB839FC-5ADE-67F4-A3D6-7531B3BD6DA0}"/>
                  </a:ext>
                </a:extLst>
              </p:cNvPr>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3" name="Google Shape;1760;p39">
                <a:extLst>
                  <a:ext uri="{FF2B5EF4-FFF2-40B4-BE49-F238E27FC236}">
                    <a16:creationId xmlns:a16="http://schemas.microsoft.com/office/drawing/2014/main" id="{36A2C9A4-371E-EA97-70D2-BD2962D1EF28}"/>
                  </a:ext>
                </a:extLst>
              </p:cNvPr>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4" name="Google Shape;1761;p39">
                <a:extLst>
                  <a:ext uri="{FF2B5EF4-FFF2-40B4-BE49-F238E27FC236}">
                    <a16:creationId xmlns:a16="http://schemas.microsoft.com/office/drawing/2014/main" id="{BA5E6339-9435-66A3-B242-E5FA7CCD0A8D}"/>
                  </a:ext>
                </a:extLst>
              </p:cNvPr>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9" name="Google Shape;1762;p39">
                <a:extLst>
                  <a:ext uri="{FF2B5EF4-FFF2-40B4-BE49-F238E27FC236}">
                    <a16:creationId xmlns:a16="http://schemas.microsoft.com/office/drawing/2014/main" id="{0C3A4BF5-560F-F5E2-C7DC-6AEC70156F0B}"/>
                  </a:ext>
                </a:extLst>
              </p:cNvPr>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0" name="Google Shape;1763;p39">
                <a:extLst>
                  <a:ext uri="{FF2B5EF4-FFF2-40B4-BE49-F238E27FC236}">
                    <a16:creationId xmlns:a16="http://schemas.microsoft.com/office/drawing/2014/main" id="{F295A700-5277-9C88-9A98-6EA1552F242D}"/>
                  </a:ext>
                </a:extLst>
              </p:cNvPr>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1" name="Google Shape;1764;p39">
                <a:extLst>
                  <a:ext uri="{FF2B5EF4-FFF2-40B4-BE49-F238E27FC236}">
                    <a16:creationId xmlns:a16="http://schemas.microsoft.com/office/drawing/2014/main" id="{3FF31FA9-7F31-4870-B18A-06B420E4FD0A}"/>
                  </a:ext>
                </a:extLst>
              </p:cNvPr>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2" name="Google Shape;1765;p39">
                <a:extLst>
                  <a:ext uri="{FF2B5EF4-FFF2-40B4-BE49-F238E27FC236}">
                    <a16:creationId xmlns:a16="http://schemas.microsoft.com/office/drawing/2014/main" id="{EA25A5D1-A622-14B0-DD30-608E31ABCB11}"/>
                  </a:ext>
                </a:extLst>
              </p:cNvPr>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3" name="Google Shape;1766;p39">
                <a:extLst>
                  <a:ext uri="{FF2B5EF4-FFF2-40B4-BE49-F238E27FC236}">
                    <a16:creationId xmlns:a16="http://schemas.microsoft.com/office/drawing/2014/main" id="{CE403871-3738-ED2C-5B70-C9D93606F47B}"/>
                  </a:ext>
                </a:extLst>
              </p:cNvPr>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4" name="Google Shape;1767;p39">
                <a:extLst>
                  <a:ext uri="{FF2B5EF4-FFF2-40B4-BE49-F238E27FC236}">
                    <a16:creationId xmlns:a16="http://schemas.microsoft.com/office/drawing/2014/main" id="{B1869680-889D-63C9-6EF0-6F20B93C4478}"/>
                  </a:ext>
                </a:extLst>
              </p:cNvPr>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5" name="Google Shape;1768;p39">
                <a:extLst>
                  <a:ext uri="{FF2B5EF4-FFF2-40B4-BE49-F238E27FC236}">
                    <a16:creationId xmlns:a16="http://schemas.microsoft.com/office/drawing/2014/main" id="{41CB76F5-8E74-0710-C595-45991B77BA30}"/>
                  </a:ext>
                </a:extLst>
              </p:cNvPr>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6" name="Google Shape;1769;p39">
                <a:extLst>
                  <a:ext uri="{FF2B5EF4-FFF2-40B4-BE49-F238E27FC236}">
                    <a16:creationId xmlns:a16="http://schemas.microsoft.com/office/drawing/2014/main" id="{1D12282F-BAA7-520B-22F1-FB48366DE5BC}"/>
                  </a:ext>
                </a:extLst>
              </p:cNvPr>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7" name="Google Shape;1770;p39">
                <a:extLst>
                  <a:ext uri="{FF2B5EF4-FFF2-40B4-BE49-F238E27FC236}">
                    <a16:creationId xmlns:a16="http://schemas.microsoft.com/office/drawing/2014/main" id="{64FDA40C-C4A3-10CA-6F9A-5B6669BBCDB8}"/>
                  </a:ext>
                </a:extLst>
              </p:cNvPr>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8" name="Google Shape;1771;p39">
                <a:extLst>
                  <a:ext uri="{FF2B5EF4-FFF2-40B4-BE49-F238E27FC236}">
                    <a16:creationId xmlns:a16="http://schemas.microsoft.com/office/drawing/2014/main" id="{16760208-9ED9-5BF9-679F-A08D33EDAAC8}"/>
                  </a:ext>
                </a:extLst>
              </p:cNvPr>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9" name="Google Shape;1772;p39">
                <a:extLst>
                  <a:ext uri="{FF2B5EF4-FFF2-40B4-BE49-F238E27FC236}">
                    <a16:creationId xmlns:a16="http://schemas.microsoft.com/office/drawing/2014/main" id="{91964369-D09E-3E1D-5542-E518CD031E5D}"/>
                  </a:ext>
                </a:extLst>
              </p:cNvPr>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0" name="Google Shape;1773;p39">
                <a:extLst>
                  <a:ext uri="{FF2B5EF4-FFF2-40B4-BE49-F238E27FC236}">
                    <a16:creationId xmlns:a16="http://schemas.microsoft.com/office/drawing/2014/main" id="{2555FAA1-BB3B-F218-3C53-9846F1BFB809}"/>
                  </a:ext>
                </a:extLst>
              </p:cNvPr>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1" name="Google Shape;1774;p39">
                <a:extLst>
                  <a:ext uri="{FF2B5EF4-FFF2-40B4-BE49-F238E27FC236}">
                    <a16:creationId xmlns:a16="http://schemas.microsoft.com/office/drawing/2014/main" id="{BC62086D-76F5-08F6-D986-94868301473E}"/>
                  </a:ext>
                </a:extLst>
              </p:cNvPr>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2" name="Google Shape;1775;p39">
                <a:extLst>
                  <a:ext uri="{FF2B5EF4-FFF2-40B4-BE49-F238E27FC236}">
                    <a16:creationId xmlns:a16="http://schemas.microsoft.com/office/drawing/2014/main" id="{143C6916-A106-18EA-8F77-631BF8BD6E8B}"/>
                  </a:ext>
                </a:extLst>
              </p:cNvPr>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3" name="Google Shape;1776;p39">
                <a:extLst>
                  <a:ext uri="{FF2B5EF4-FFF2-40B4-BE49-F238E27FC236}">
                    <a16:creationId xmlns:a16="http://schemas.microsoft.com/office/drawing/2014/main" id="{43A61A09-72BE-9D83-3F26-4A204D8B8138}"/>
                  </a:ext>
                </a:extLst>
              </p:cNvPr>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4" name="Google Shape;1777;p39">
                <a:extLst>
                  <a:ext uri="{FF2B5EF4-FFF2-40B4-BE49-F238E27FC236}">
                    <a16:creationId xmlns:a16="http://schemas.microsoft.com/office/drawing/2014/main" id="{3D7E4282-0D44-7BC3-EA70-723AE20686DD}"/>
                  </a:ext>
                </a:extLst>
              </p:cNvPr>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5" name="Google Shape;1778;p39">
                <a:extLst>
                  <a:ext uri="{FF2B5EF4-FFF2-40B4-BE49-F238E27FC236}">
                    <a16:creationId xmlns:a16="http://schemas.microsoft.com/office/drawing/2014/main" id="{927FFF0E-9E72-266E-A202-FEF8D7DFF605}"/>
                  </a:ext>
                </a:extLst>
              </p:cNvPr>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6" name="Google Shape;1779;p39">
                <a:extLst>
                  <a:ext uri="{FF2B5EF4-FFF2-40B4-BE49-F238E27FC236}">
                    <a16:creationId xmlns:a16="http://schemas.microsoft.com/office/drawing/2014/main" id="{CAD90BE8-9CB6-1795-444C-A863AD8BAD58}"/>
                  </a:ext>
                </a:extLst>
              </p:cNvPr>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7" name="Google Shape;1780;p39">
                <a:extLst>
                  <a:ext uri="{FF2B5EF4-FFF2-40B4-BE49-F238E27FC236}">
                    <a16:creationId xmlns:a16="http://schemas.microsoft.com/office/drawing/2014/main" id="{FEB7E135-B92F-D6F4-31CD-96ADFB6D62A7}"/>
                  </a:ext>
                </a:extLst>
              </p:cNvPr>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6" name="Google Shape;1781;p39">
              <a:extLst>
                <a:ext uri="{FF2B5EF4-FFF2-40B4-BE49-F238E27FC236}">
                  <a16:creationId xmlns:a16="http://schemas.microsoft.com/office/drawing/2014/main" id="{BEEF1869-2541-7AD4-5D77-39B527C0DAE3}"/>
                </a:ext>
              </a:extLst>
            </p:cNvPr>
            <p:cNvGrpSpPr/>
            <p:nvPr/>
          </p:nvGrpSpPr>
          <p:grpSpPr>
            <a:xfrm>
              <a:off x="385787" y="2863491"/>
              <a:ext cx="756990" cy="1488602"/>
              <a:chOff x="838185" y="5380288"/>
              <a:chExt cx="356936" cy="701939"/>
            </a:xfrm>
          </p:grpSpPr>
          <p:sp>
            <p:nvSpPr>
              <p:cNvPr id="57" name="Google Shape;1782;p39">
                <a:extLst>
                  <a:ext uri="{FF2B5EF4-FFF2-40B4-BE49-F238E27FC236}">
                    <a16:creationId xmlns:a16="http://schemas.microsoft.com/office/drawing/2014/main" id="{B1B263C5-F965-9794-36F3-BD014621CE6B}"/>
                  </a:ext>
                </a:extLst>
              </p:cNvPr>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1783;p39">
                <a:extLst>
                  <a:ext uri="{FF2B5EF4-FFF2-40B4-BE49-F238E27FC236}">
                    <a16:creationId xmlns:a16="http://schemas.microsoft.com/office/drawing/2014/main" id="{D33800AA-4695-8889-3733-DFC368EDBC57}"/>
                  </a:ext>
                </a:extLst>
              </p:cNvPr>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1784;p39">
                <a:extLst>
                  <a:ext uri="{FF2B5EF4-FFF2-40B4-BE49-F238E27FC236}">
                    <a16:creationId xmlns:a16="http://schemas.microsoft.com/office/drawing/2014/main" id="{BE730AE9-6AB9-E466-8358-00A57184156B}"/>
                  </a:ext>
                </a:extLst>
              </p:cNvPr>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1785;p39">
                <a:extLst>
                  <a:ext uri="{FF2B5EF4-FFF2-40B4-BE49-F238E27FC236}">
                    <a16:creationId xmlns:a16="http://schemas.microsoft.com/office/drawing/2014/main" id="{539E24CD-A451-F2EA-720C-DC6A6715CB30}"/>
                  </a:ext>
                </a:extLst>
              </p:cNvPr>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1786;p39">
                <a:extLst>
                  <a:ext uri="{FF2B5EF4-FFF2-40B4-BE49-F238E27FC236}">
                    <a16:creationId xmlns:a16="http://schemas.microsoft.com/office/drawing/2014/main" id="{DAD8EDB7-9E32-4481-CBBC-F939997F392D}"/>
                  </a:ext>
                </a:extLst>
              </p:cNvPr>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1787;p39">
                <a:extLst>
                  <a:ext uri="{FF2B5EF4-FFF2-40B4-BE49-F238E27FC236}">
                    <a16:creationId xmlns:a16="http://schemas.microsoft.com/office/drawing/2014/main" id="{1CBCBA2B-B733-DB21-B0F6-F21F7C90EA46}"/>
                  </a:ext>
                </a:extLst>
              </p:cNvPr>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1788;p39">
                <a:extLst>
                  <a:ext uri="{FF2B5EF4-FFF2-40B4-BE49-F238E27FC236}">
                    <a16:creationId xmlns:a16="http://schemas.microsoft.com/office/drawing/2014/main" id="{3EC16705-A35E-1243-1FD0-AED0C809209D}"/>
                  </a:ext>
                </a:extLst>
              </p:cNvPr>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1789;p39">
                <a:extLst>
                  <a:ext uri="{FF2B5EF4-FFF2-40B4-BE49-F238E27FC236}">
                    <a16:creationId xmlns:a16="http://schemas.microsoft.com/office/drawing/2014/main" id="{FE05B3BC-0150-9756-2A6B-BBA784715A01}"/>
                  </a:ext>
                </a:extLst>
              </p:cNvPr>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1790;p39">
                <a:extLst>
                  <a:ext uri="{FF2B5EF4-FFF2-40B4-BE49-F238E27FC236}">
                    <a16:creationId xmlns:a16="http://schemas.microsoft.com/office/drawing/2014/main" id="{66D6E709-D08C-7EA7-7EAC-2249B1CA1006}"/>
                  </a:ext>
                </a:extLst>
              </p:cNvPr>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1791;p39">
                <a:extLst>
                  <a:ext uri="{FF2B5EF4-FFF2-40B4-BE49-F238E27FC236}">
                    <a16:creationId xmlns:a16="http://schemas.microsoft.com/office/drawing/2014/main" id="{6747D083-E499-9C52-4263-BC30B0314907}"/>
                  </a:ext>
                </a:extLst>
              </p:cNvPr>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1792;p39">
                <a:extLst>
                  <a:ext uri="{FF2B5EF4-FFF2-40B4-BE49-F238E27FC236}">
                    <a16:creationId xmlns:a16="http://schemas.microsoft.com/office/drawing/2014/main" id="{C4D9289E-41CF-0E94-77BB-671BF387C667}"/>
                  </a:ext>
                </a:extLst>
              </p:cNvPr>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2" name="Google Shape;1793;p39">
                <a:extLst>
                  <a:ext uri="{FF2B5EF4-FFF2-40B4-BE49-F238E27FC236}">
                    <a16:creationId xmlns:a16="http://schemas.microsoft.com/office/drawing/2014/main" id="{F413C1F6-9CA0-89F2-D518-B51C23ED5E1A}"/>
                  </a:ext>
                </a:extLst>
              </p:cNvPr>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1794;p39">
                <a:extLst>
                  <a:ext uri="{FF2B5EF4-FFF2-40B4-BE49-F238E27FC236}">
                    <a16:creationId xmlns:a16="http://schemas.microsoft.com/office/drawing/2014/main" id="{CDF3A359-455C-7E3D-21CD-133554596A4B}"/>
                  </a:ext>
                </a:extLst>
              </p:cNvPr>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4" name="Google Shape;1795;p39">
                <a:extLst>
                  <a:ext uri="{FF2B5EF4-FFF2-40B4-BE49-F238E27FC236}">
                    <a16:creationId xmlns:a16="http://schemas.microsoft.com/office/drawing/2014/main" id="{F2F3B69F-DE8F-9F0C-89EC-3E23D3BD3116}"/>
                  </a:ext>
                </a:extLst>
              </p:cNvPr>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5" name="Google Shape;1796;p39">
                <a:extLst>
                  <a:ext uri="{FF2B5EF4-FFF2-40B4-BE49-F238E27FC236}">
                    <a16:creationId xmlns:a16="http://schemas.microsoft.com/office/drawing/2014/main" id="{C88EDADF-4DFA-7DCC-1CFB-125748D115A9}"/>
                  </a:ext>
                </a:extLst>
              </p:cNvPr>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6" name="Google Shape;1797;p39">
                <a:extLst>
                  <a:ext uri="{FF2B5EF4-FFF2-40B4-BE49-F238E27FC236}">
                    <a16:creationId xmlns:a16="http://schemas.microsoft.com/office/drawing/2014/main" id="{4A393092-6FEB-26D3-7BA3-07BD78E9F1BE}"/>
                  </a:ext>
                </a:extLst>
              </p:cNvPr>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7" name="Google Shape;1798;p39">
                <a:extLst>
                  <a:ext uri="{FF2B5EF4-FFF2-40B4-BE49-F238E27FC236}">
                    <a16:creationId xmlns:a16="http://schemas.microsoft.com/office/drawing/2014/main" id="{60A44525-6F58-469F-E7E1-538A9585FA78}"/>
                  </a:ext>
                </a:extLst>
              </p:cNvPr>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8" name="Google Shape;1799;p39">
                <a:extLst>
                  <a:ext uri="{FF2B5EF4-FFF2-40B4-BE49-F238E27FC236}">
                    <a16:creationId xmlns:a16="http://schemas.microsoft.com/office/drawing/2014/main" id="{4BC00FDA-FB59-86F5-CE82-22E5B02436E4}"/>
                  </a:ext>
                </a:extLst>
              </p:cNvPr>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9" name="Google Shape;1800;p39">
                <a:extLst>
                  <a:ext uri="{FF2B5EF4-FFF2-40B4-BE49-F238E27FC236}">
                    <a16:creationId xmlns:a16="http://schemas.microsoft.com/office/drawing/2014/main" id="{F5649F1E-FCE6-6B6B-756D-41FFDFA9ED88}"/>
                  </a:ext>
                </a:extLst>
              </p:cNvPr>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0" name="Google Shape;1801;p39">
                <a:extLst>
                  <a:ext uri="{FF2B5EF4-FFF2-40B4-BE49-F238E27FC236}">
                    <a16:creationId xmlns:a16="http://schemas.microsoft.com/office/drawing/2014/main" id="{47780A79-BDD0-C320-F1D8-EB2DBDE8171A}"/>
                  </a:ext>
                </a:extLst>
              </p:cNvPr>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1" name="Google Shape;1802;p39">
                <a:extLst>
                  <a:ext uri="{FF2B5EF4-FFF2-40B4-BE49-F238E27FC236}">
                    <a16:creationId xmlns:a16="http://schemas.microsoft.com/office/drawing/2014/main" id="{3FD2EABF-FE70-E2D6-0A12-65E42D3A6CE2}"/>
                  </a:ext>
                </a:extLst>
              </p:cNvPr>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2" name="Google Shape;1803;p39">
                <a:extLst>
                  <a:ext uri="{FF2B5EF4-FFF2-40B4-BE49-F238E27FC236}">
                    <a16:creationId xmlns:a16="http://schemas.microsoft.com/office/drawing/2014/main" id="{6E415516-90EF-0076-8219-543523312CD0}"/>
                  </a:ext>
                </a:extLst>
              </p:cNvPr>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3" name="Google Shape;1804;p39">
                <a:extLst>
                  <a:ext uri="{FF2B5EF4-FFF2-40B4-BE49-F238E27FC236}">
                    <a16:creationId xmlns:a16="http://schemas.microsoft.com/office/drawing/2014/main" id="{EF0573E4-A3D5-453D-633D-C2A6422BF9C9}"/>
                  </a:ext>
                </a:extLst>
              </p:cNvPr>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4" name="Google Shape;1805;p39">
                <a:extLst>
                  <a:ext uri="{FF2B5EF4-FFF2-40B4-BE49-F238E27FC236}">
                    <a16:creationId xmlns:a16="http://schemas.microsoft.com/office/drawing/2014/main" id="{F622EFBE-F21C-DDE2-15DD-8E5C49FD77CE}"/>
                  </a:ext>
                </a:extLst>
              </p:cNvPr>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5" name="Google Shape;1806;p39">
                <a:extLst>
                  <a:ext uri="{FF2B5EF4-FFF2-40B4-BE49-F238E27FC236}">
                    <a16:creationId xmlns:a16="http://schemas.microsoft.com/office/drawing/2014/main" id="{D6E79619-FD5F-15FD-CC5B-B57A3601EE3B}"/>
                  </a:ext>
                </a:extLst>
              </p:cNvPr>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6" name="Google Shape;1807;p39">
                <a:extLst>
                  <a:ext uri="{FF2B5EF4-FFF2-40B4-BE49-F238E27FC236}">
                    <a16:creationId xmlns:a16="http://schemas.microsoft.com/office/drawing/2014/main" id="{3B855ECA-4D94-5A6E-7B83-178272B3787B}"/>
                  </a:ext>
                </a:extLst>
              </p:cNvPr>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1458" name="Google Shape;220;p6">
            <a:extLst>
              <a:ext uri="{FF2B5EF4-FFF2-40B4-BE49-F238E27FC236}">
                <a16:creationId xmlns:a16="http://schemas.microsoft.com/office/drawing/2014/main" id="{42EAF424-DBCC-FEBB-40E0-4F666E399604}"/>
              </a:ext>
            </a:extLst>
          </p:cNvPr>
          <p:cNvGrpSpPr/>
          <p:nvPr/>
        </p:nvGrpSpPr>
        <p:grpSpPr>
          <a:xfrm>
            <a:off x="15330" y="4033164"/>
            <a:ext cx="1236639" cy="1428477"/>
            <a:chOff x="1355450" y="6926433"/>
            <a:chExt cx="1705100" cy="1672524"/>
          </a:xfrm>
        </p:grpSpPr>
        <p:sp>
          <p:nvSpPr>
            <p:cNvPr id="1459" name="Google Shape;221;p6">
              <a:extLst>
                <a:ext uri="{FF2B5EF4-FFF2-40B4-BE49-F238E27FC236}">
                  <a16:creationId xmlns:a16="http://schemas.microsoft.com/office/drawing/2014/main" id="{42878AF8-AA82-BEFF-D264-C1E28AA1CFFC}"/>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0" name="Google Shape;222;p6">
              <a:extLst>
                <a:ext uri="{FF2B5EF4-FFF2-40B4-BE49-F238E27FC236}">
                  <a16:creationId xmlns:a16="http://schemas.microsoft.com/office/drawing/2014/main" id="{FD5CBCC3-E256-2D1B-211B-3BD85BFED7D8}"/>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1" name="Google Shape;223;p6">
              <a:extLst>
                <a:ext uri="{FF2B5EF4-FFF2-40B4-BE49-F238E27FC236}">
                  <a16:creationId xmlns:a16="http://schemas.microsoft.com/office/drawing/2014/main" id="{7AD7343D-C5C7-0C60-3529-F39D85DA6276}"/>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2" name="Google Shape;224;p6">
              <a:extLst>
                <a:ext uri="{FF2B5EF4-FFF2-40B4-BE49-F238E27FC236}">
                  <a16:creationId xmlns:a16="http://schemas.microsoft.com/office/drawing/2014/main" id="{81633D19-5B1C-54D5-F3BE-A34242EB298E}"/>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3" name="Google Shape;225;p6">
              <a:extLst>
                <a:ext uri="{FF2B5EF4-FFF2-40B4-BE49-F238E27FC236}">
                  <a16:creationId xmlns:a16="http://schemas.microsoft.com/office/drawing/2014/main" id="{9B70E602-36EB-9B5D-58D4-C633B9D62A54}"/>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4" name="Google Shape;226;p6">
              <a:extLst>
                <a:ext uri="{FF2B5EF4-FFF2-40B4-BE49-F238E27FC236}">
                  <a16:creationId xmlns:a16="http://schemas.microsoft.com/office/drawing/2014/main" id="{DAD55F56-80D8-D07C-85F8-16311FE9B19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pic>
        <p:nvPicPr>
          <p:cNvPr id="6" name="Picture 5">
            <a:extLst>
              <a:ext uri="{FF2B5EF4-FFF2-40B4-BE49-F238E27FC236}">
                <a16:creationId xmlns:a16="http://schemas.microsoft.com/office/drawing/2014/main" id="{CD500688-FD11-DE76-5C14-5C5AAF8C4B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flipH="1">
            <a:off x="8779606" y="1669003"/>
            <a:ext cx="3776617" cy="5369782"/>
          </a:xfrm>
          <a:prstGeom prst="rect">
            <a:avLst/>
          </a:prstGeom>
        </p:spPr>
      </p:pic>
    </p:spTree>
    <p:extLst>
      <p:ext uri="{BB962C8B-B14F-4D97-AF65-F5344CB8AC3E}">
        <p14:creationId xmlns:p14="http://schemas.microsoft.com/office/powerpoint/2010/main" val="26030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894A506-27BF-07A3-F29A-D36E6FB0AF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3508" y="-22034"/>
            <a:ext cx="5328492" cy="6919243"/>
          </a:xfrm>
          <a:prstGeom prst="rect">
            <a:avLst/>
          </a:prstGeom>
          <a:noFill/>
          <a:ln>
            <a:noFill/>
          </a:ln>
        </p:spPr>
      </p:pic>
      <p:grpSp>
        <p:nvGrpSpPr>
          <p:cNvPr id="6" name="组合 7">
            <a:extLst>
              <a:ext uri="{FF2B5EF4-FFF2-40B4-BE49-F238E27FC236}">
                <a16:creationId xmlns:a16="http://schemas.microsoft.com/office/drawing/2014/main" id="{F92D3DA4-1321-C1FF-1D7A-C02626E802D0}"/>
              </a:ext>
            </a:extLst>
          </p:cNvPr>
          <p:cNvGrpSpPr/>
          <p:nvPr/>
        </p:nvGrpSpPr>
        <p:grpSpPr>
          <a:xfrm>
            <a:off x="688470" y="-340528"/>
            <a:ext cx="4738363" cy="4899264"/>
            <a:chOff x="3858335" y="1"/>
            <a:chExt cx="4738363" cy="4899264"/>
          </a:xfrm>
        </p:grpSpPr>
        <p:pic>
          <p:nvPicPr>
            <p:cNvPr id="7" name="图片 11">
              <a:extLst>
                <a:ext uri="{FF2B5EF4-FFF2-40B4-BE49-F238E27FC236}">
                  <a16:creationId xmlns:a16="http://schemas.microsoft.com/office/drawing/2014/main" id="{266D834E-CC85-3D9E-0063-306D115C11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8335" y="1"/>
              <a:ext cx="4738363" cy="4899264"/>
            </a:xfrm>
            <a:prstGeom prst="rect">
              <a:avLst/>
            </a:prstGeom>
          </p:spPr>
        </p:pic>
        <p:sp>
          <p:nvSpPr>
            <p:cNvPr id="8" name="矩形 16">
              <a:extLst>
                <a:ext uri="{FF2B5EF4-FFF2-40B4-BE49-F238E27FC236}">
                  <a16:creationId xmlns:a16="http://schemas.microsoft.com/office/drawing/2014/main" id="{63024371-CD10-79EF-F981-14E9284417F1}"/>
                </a:ext>
              </a:extLst>
            </p:cNvPr>
            <p:cNvSpPr/>
            <p:nvPr/>
          </p:nvSpPr>
          <p:spPr>
            <a:xfrm>
              <a:off x="4320039" y="1877208"/>
              <a:ext cx="3894590" cy="954107"/>
            </a:xfrm>
            <a:prstGeom prst="rect">
              <a:avLst/>
            </a:prstGeom>
          </p:spPr>
          <p:txBody>
            <a:bodyPr wrap="square">
              <a:spAutoFit/>
              <a:scene3d>
                <a:camera prst="orthographicFront"/>
                <a:lightRig rig="threePt" dir="t"/>
              </a:scene3d>
              <a:sp3d contourW="12700"/>
            </a:bodyPr>
            <a:lstStyle/>
            <a:p>
              <a:pPr marL="0" marR="0" algn="ctr">
                <a:spcBef>
                  <a:spcPts val="0"/>
                </a:spcBef>
                <a:spcAft>
                  <a:spcPts val="80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thảo luận nhóm đôi theo PHT số 2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矩形 17">
              <a:extLst>
                <a:ext uri="{FF2B5EF4-FFF2-40B4-BE49-F238E27FC236}">
                  <a16:creationId xmlns:a16="http://schemas.microsoft.com/office/drawing/2014/main" id="{2477492C-E115-D871-829F-5ADB902A1974}"/>
                </a:ext>
              </a:extLst>
            </p:cNvPr>
            <p:cNvSpPr/>
            <p:nvPr/>
          </p:nvSpPr>
          <p:spPr>
            <a:xfrm>
              <a:off x="5343253" y="1723681"/>
              <a:ext cx="1848162" cy="435056"/>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0" name="图片 9">
            <a:extLst>
              <a:ext uri="{FF2B5EF4-FFF2-40B4-BE49-F238E27FC236}">
                <a16:creationId xmlns:a16="http://schemas.microsoft.com/office/drawing/2014/main" id="{9440FB2D-68D9-4A68-34DB-68AE1B65CF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906" y="3859840"/>
            <a:ext cx="3923268" cy="3037369"/>
          </a:xfrm>
          <a:prstGeom prst="rect">
            <a:avLst/>
          </a:prstGeom>
        </p:spPr>
      </p:pic>
    </p:spTree>
    <p:extLst>
      <p:ext uri="{BB962C8B-B14F-4D97-AF65-F5344CB8AC3E}">
        <p14:creationId xmlns:p14="http://schemas.microsoft.com/office/powerpoint/2010/main" val="3185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99116A11-EB61-9F4C-D76D-AB6B324469F2}"/>
              </a:ext>
            </a:extLst>
          </p:cNvPr>
          <p:cNvSpPr/>
          <p:nvPr/>
        </p:nvSpPr>
        <p:spPr>
          <a:xfrm>
            <a:off x="78693" y="85686"/>
            <a:ext cx="2051677" cy="2051677"/>
          </a:xfrm>
          <a:prstGeom prst="roundRect">
            <a:avLst>
              <a:gd name="adj" fmla="val 10000"/>
            </a:avLst>
          </a:prstGeom>
          <a:blipFill>
            <a:blip r:embed="rId4"/>
            <a:stretch>
              <a:fillRect l="-3921" t="-11320" r="-7399"/>
            </a:stretch>
          </a:blip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93BE4747-0E19-D4F1-3F96-EE97F81BC494}"/>
              </a:ext>
            </a:extLst>
          </p:cNvPr>
          <p:cNvSpPr/>
          <p:nvPr/>
        </p:nvSpPr>
        <p:spPr>
          <a:xfrm>
            <a:off x="185191" y="1785186"/>
            <a:ext cx="2279174" cy="4857989"/>
          </a:xfrm>
          <a:custGeom>
            <a:avLst/>
            <a:gdLst>
              <a:gd name="connsiteX0" fmla="*/ 0 w 2051677"/>
              <a:gd name="connsiteY0" fmla="*/ 205168 h 3979084"/>
              <a:gd name="connsiteX1" fmla="*/ 205168 w 2051677"/>
              <a:gd name="connsiteY1" fmla="*/ 0 h 3979084"/>
              <a:gd name="connsiteX2" fmla="*/ 1846509 w 2051677"/>
              <a:gd name="connsiteY2" fmla="*/ 0 h 3979084"/>
              <a:gd name="connsiteX3" fmla="*/ 2051677 w 2051677"/>
              <a:gd name="connsiteY3" fmla="*/ 205168 h 3979084"/>
              <a:gd name="connsiteX4" fmla="*/ 2051677 w 2051677"/>
              <a:gd name="connsiteY4" fmla="*/ 3773916 h 3979084"/>
              <a:gd name="connsiteX5" fmla="*/ 1846509 w 2051677"/>
              <a:gd name="connsiteY5" fmla="*/ 3979084 h 3979084"/>
              <a:gd name="connsiteX6" fmla="*/ 205168 w 2051677"/>
              <a:gd name="connsiteY6" fmla="*/ 3979084 h 3979084"/>
              <a:gd name="connsiteX7" fmla="*/ 0 w 2051677"/>
              <a:gd name="connsiteY7" fmla="*/ 3773916 h 3979084"/>
              <a:gd name="connsiteX8" fmla="*/ 0 w 2051677"/>
              <a:gd name="connsiteY8" fmla="*/ 205168 h 397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677" h="3979084">
                <a:moveTo>
                  <a:pt x="0" y="205168"/>
                </a:moveTo>
                <a:cubicBezTo>
                  <a:pt x="0" y="91857"/>
                  <a:pt x="91857" y="0"/>
                  <a:pt x="205168" y="0"/>
                </a:cubicBezTo>
                <a:lnTo>
                  <a:pt x="1846509" y="0"/>
                </a:lnTo>
                <a:cubicBezTo>
                  <a:pt x="1959820" y="0"/>
                  <a:pt x="2051677" y="91857"/>
                  <a:pt x="2051677" y="205168"/>
                </a:cubicBezTo>
                <a:lnTo>
                  <a:pt x="2051677" y="3773916"/>
                </a:lnTo>
                <a:cubicBezTo>
                  <a:pt x="2051677" y="3887227"/>
                  <a:pt x="1959820" y="3979084"/>
                  <a:pt x="1846509" y="3979084"/>
                </a:cubicBezTo>
                <a:lnTo>
                  <a:pt x="205168" y="3979084"/>
                </a:lnTo>
                <a:cubicBezTo>
                  <a:pt x="91857" y="3979084"/>
                  <a:pt x="0" y="3887227"/>
                  <a:pt x="0" y="3773916"/>
                </a:cubicBezTo>
                <a:lnTo>
                  <a:pt x="0" y="205168"/>
                </a:lnTo>
                <a:close/>
              </a:path>
            </a:pathLst>
          </a:custGeom>
          <a:solidFill>
            <a:schemeClr val="accent5">
              <a:lumMod val="9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7242" tIns="117242" rIns="117242" bIns="117242" numCol="1" spcCol="1270" anchor="t" anchorCtr="0">
            <a:noAutofit/>
          </a:bodyPr>
          <a:lstStyle/>
          <a:p>
            <a:pPr marL="0" lvl="1" algn="just" defTabSz="533400">
              <a:lnSpc>
                <a:spcPct val="90000"/>
              </a:lnSpc>
              <a:spcBef>
                <a:spcPct val="0"/>
              </a:spcBef>
              <a:spcAft>
                <a:spcPct val="15000"/>
              </a:spcAft>
            </a:pPr>
            <a:endParaRPr lang="en-SG" sz="2200" kern="1200" dirty="0">
              <a:solidFill>
                <a:srgbClr val="0E0806"/>
              </a:solidFill>
              <a:latin typeface="Times New Roman" panose="02020603050405020304" pitchFamily="18" charset="0"/>
              <a:cs typeface="Times New Roman" panose="02020603050405020304" pitchFamily="18" charset="0"/>
            </a:endParaRPr>
          </a:p>
          <a:p>
            <a:pPr marL="114300" lvl="1" indent="-114300" algn="just" defTabSz="533400">
              <a:lnSpc>
                <a:spcPct val="90000"/>
              </a:lnSpc>
              <a:spcBef>
                <a:spcPct val="0"/>
              </a:spcBef>
              <a:spcAft>
                <a:spcPct val="15000"/>
              </a:spcAft>
              <a:buChar char="•"/>
            </a:pPr>
            <a:endParaRPr lang="en-SG" sz="2200" kern="1200" dirty="0">
              <a:solidFill>
                <a:srgbClr val="0E0806"/>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22AD4FBD-29DE-E6DD-E6D8-DDFE317CFD1B}"/>
              </a:ext>
            </a:extLst>
          </p:cNvPr>
          <p:cNvSpPr/>
          <p:nvPr/>
        </p:nvSpPr>
        <p:spPr>
          <a:xfrm>
            <a:off x="2525569" y="2010786"/>
            <a:ext cx="395198" cy="492989"/>
          </a:xfrm>
          <a:custGeom>
            <a:avLst/>
            <a:gdLst>
              <a:gd name="connsiteX0" fmla="*/ 0 w 395198"/>
              <a:gd name="connsiteY0" fmla="*/ 98598 h 492989"/>
              <a:gd name="connsiteX1" fmla="*/ 197599 w 395198"/>
              <a:gd name="connsiteY1" fmla="*/ 98598 h 492989"/>
              <a:gd name="connsiteX2" fmla="*/ 197599 w 395198"/>
              <a:gd name="connsiteY2" fmla="*/ 0 h 492989"/>
              <a:gd name="connsiteX3" fmla="*/ 395198 w 395198"/>
              <a:gd name="connsiteY3" fmla="*/ 246495 h 492989"/>
              <a:gd name="connsiteX4" fmla="*/ 197599 w 395198"/>
              <a:gd name="connsiteY4" fmla="*/ 492989 h 492989"/>
              <a:gd name="connsiteX5" fmla="*/ 197599 w 395198"/>
              <a:gd name="connsiteY5" fmla="*/ 394391 h 492989"/>
              <a:gd name="connsiteX6" fmla="*/ 0 w 395198"/>
              <a:gd name="connsiteY6" fmla="*/ 394391 h 492989"/>
              <a:gd name="connsiteX7" fmla="*/ 0 w 395198"/>
              <a:gd name="connsiteY7" fmla="*/ 98598 h 4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98" h="492989">
                <a:moveTo>
                  <a:pt x="0" y="98598"/>
                </a:moveTo>
                <a:lnTo>
                  <a:pt x="197599" y="98598"/>
                </a:lnTo>
                <a:lnTo>
                  <a:pt x="197599" y="0"/>
                </a:lnTo>
                <a:lnTo>
                  <a:pt x="395198" y="246495"/>
                </a:lnTo>
                <a:lnTo>
                  <a:pt x="197599" y="492989"/>
                </a:lnTo>
                <a:lnTo>
                  <a:pt x="197599" y="394391"/>
                </a:lnTo>
                <a:lnTo>
                  <a:pt x="0" y="394391"/>
                </a:lnTo>
                <a:lnTo>
                  <a:pt x="0" y="9859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8598" rIns="118559" bIns="98598" numCol="1" spcCol="1270" anchor="ctr" anchorCtr="0">
            <a:noAutofit/>
          </a:bodyPr>
          <a:lstStyle/>
          <a:p>
            <a:pPr marL="0" lvl="0" indent="0" algn="ctr" defTabSz="488950">
              <a:lnSpc>
                <a:spcPct val="90000"/>
              </a:lnSpc>
              <a:spcBef>
                <a:spcPct val="0"/>
              </a:spcBef>
              <a:spcAft>
                <a:spcPct val="35000"/>
              </a:spcAft>
              <a:buNone/>
            </a:pPr>
            <a:endParaRPr lang="en-SG" sz="1100" kern="1200"/>
          </a:p>
        </p:txBody>
      </p:sp>
      <p:sp>
        <p:nvSpPr>
          <p:cNvPr id="16" name="Rectangle: Rounded Corners 15">
            <a:extLst>
              <a:ext uri="{FF2B5EF4-FFF2-40B4-BE49-F238E27FC236}">
                <a16:creationId xmlns:a16="http://schemas.microsoft.com/office/drawing/2014/main" id="{43AB9702-2DC9-655B-1DEF-A55B445888C6}"/>
              </a:ext>
            </a:extLst>
          </p:cNvPr>
          <p:cNvSpPr/>
          <p:nvPr/>
        </p:nvSpPr>
        <p:spPr>
          <a:xfrm>
            <a:off x="3259508" y="85686"/>
            <a:ext cx="2051677" cy="2051677"/>
          </a:xfrm>
          <a:prstGeom prst="roundRect">
            <a:avLst>
              <a:gd name="adj" fmla="val 10000"/>
            </a:avLst>
          </a:prstGeom>
          <a:blipFill>
            <a:blip r:embed="rId5"/>
            <a:stretch>
              <a:fillRect/>
            </a:stretch>
          </a:blipFill>
        </p:spPr>
        <p:style>
          <a:lnRef idx="2">
            <a:schemeClr val="lt1">
              <a:hueOff val="0"/>
              <a:satOff val="0"/>
              <a:lumOff val="0"/>
              <a:alphaOff val="0"/>
            </a:schemeClr>
          </a:lnRef>
          <a:fillRef idx="1">
            <a:schemeClr val="accent3">
              <a:tint val="50000"/>
              <a:hueOff val="-7182081"/>
              <a:satOff val="-3581"/>
              <a:lumOff val="2744"/>
              <a:alphaOff val="0"/>
            </a:schemeClr>
          </a:fillRef>
          <a:effectRef idx="0">
            <a:schemeClr val="accent3">
              <a:tint val="50000"/>
              <a:hueOff val="-7182081"/>
              <a:satOff val="-3581"/>
              <a:lumOff val="2744"/>
              <a:alphaOff val="0"/>
            </a:schemeClr>
          </a:effectRef>
          <a:fontRef idx="minor">
            <a:schemeClr val="lt1">
              <a:hueOff val="0"/>
              <a:satOff val="0"/>
              <a:lumOff val="0"/>
              <a:alphaOff val="0"/>
            </a:schemeClr>
          </a:fontRef>
        </p:style>
        <p:txBody>
          <a:bodyPr/>
          <a:lstStyle/>
          <a:p>
            <a:endParaRPr lang="en-SG"/>
          </a:p>
        </p:txBody>
      </p:sp>
      <p:sp>
        <p:nvSpPr>
          <p:cNvPr id="17" name="Freeform: Shape 16">
            <a:extLst>
              <a:ext uri="{FF2B5EF4-FFF2-40B4-BE49-F238E27FC236}">
                <a16:creationId xmlns:a16="http://schemas.microsoft.com/office/drawing/2014/main" id="{53982E41-B783-DDC7-F345-0B835A0CC58D}"/>
              </a:ext>
            </a:extLst>
          </p:cNvPr>
          <p:cNvSpPr/>
          <p:nvPr/>
        </p:nvSpPr>
        <p:spPr>
          <a:xfrm>
            <a:off x="3593502" y="1785186"/>
            <a:ext cx="2051677" cy="4857989"/>
          </a:xfrm>
          <a:custGeom>
            <a:avLst/>
            <a:gdLst>
              <a:gd name="connsiteX0" fmla="*/ 0 w 2051677"/>
              <a:gd name="connsiteY0" fmla="*/ 205168 h 3979084"/>
              <a:gd name="connsiteX1" fmla="*/ 205168 w 2051677"/>
              <a:gd name="connsiteY1" fmla="*/ 0 h 3979084"/>
              <a:gd name="connsiteX2" fmla="*/ 1846509 w 2051677"/>
              <a:gd name="connsiteY2" fmla="*/ 0 h 3979084"/>
              <a:gd name="connsiteX3" fmla="*/ 2051677 w 2051677"/>
              <a:gd name="connsiteY3" fmla="*/ 205168 h 3979084"/>
              <a:gd name="connsiteX4" fmla="*/ 2051677 w 2051677"/>
              <a:gd name="connsiteY4" fmla="*/ 3773916 h 3979084"/>
              <a:gd name="connsiteX5" fmla="*/ 1846509 w 2051677"/>
              <a:gd name="connsiteY5" fmla="*/ 3979084 h 3979084"/>
              <a:gd name="connsiteX6" fmla="*/ 205168 w 2051677"/>
              <a:gd name="connsiteY6" fmla="*/ 3979084 h 3979084"/>
              <a:gd name="connsiteX7" fmla="*/ 0 w 2051677"/>
              <a:gd name="connsiteY7" fmla="*/ 3773916 h 3979084"/>
              <a:gd name="connsiteX8" fmla="*/ 0 w 2051677"/>
              <a:gd name="connsiteY8" fmla="*/ 205168 h 397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677" h="3979084">
                <a:moveTo>
                  <a:pt x="0" y="205168"/>
                </a:moveTo>
                <a:cubicBezTo>
                  <a:pt x="0" y="91857"/>
                  <a:pt x="91857" y="0"/>
                  <a:pt x="205168" y="0"/>
                </a:cubicBezTo>
                <a:lnTo>
                  <a:pt x="1846509" y="0"/>
                </a:lnTo>
                <a:cubicBezTo>
                  <a:pt x="1959820" y="0"/>
                  <a:pt x="2051677" y="91857"/>
                  <a:pt x="2051677" y="205168"/>
                </a:cubicBezTo>
                <a:lnTo>
                  <a:pt x="2051677" y="3773916"/>
                </a:lnTo>
                <a:cubicBezTo>
                  <a:pt x="2051677" y="3887227"/>
                  <a:pt x="1959820" y="3979084"/>
                  <a:pt x="1846509" y="3979084"/>
                </a:cubicBezTo>
                <a:lnTo>
                  <a:pt x="205168" y="3979084"/>
                </a:lnTo>
                <a:cubicBezTo>
                  <a:pt x="91857" y="3979084"/>
                  <a:pt x="0" y="3887227"/>
                  <a:pt x="0" y="3773916"/>
                </a:cubicBezTo>
                <a:lnTo>
                  <a:pt x="0" y="205168"/>
                </a:ln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3">
              <a:hueOff val="-7169036"/>
              <a:satOff val="-2977"/>
              <a:lumOff val="3856"/>
              <a:alphaOff val="0"/>
            </a:schemeClr>
          </a:effectRef>
          <a:fontRef idx="minor">
            <a:schemeClr val="lt1"/>
          </a:fontRef>
        </p:style>
        <p:txBody>
          <a:bodyPr spcFirstLastPara="0" vert="horz" wrap="square" lIns="117242" tIns="117242" rIns="117242" bIns="117242" numCol="1" spcCol="1270" anchor="t" anchorCtr="0">
            <a:noAutofit/>
          </a:bodyPr>
          <a:lstStyle/>
          <a:p>
            <a:pPr marL="114300" lvl="1" indent="-114300" algn="just" defTabSz="533400">
              <a:lnSpc>
                <a:spcPct val="90000"/>
              </a:lnSpc>
              <a:spcBef>
                <a:spcPct val="0"/>
              </a:spcBef>
              <a:spcAft>
                <a:spcPct val="15000"/>
              </a:spcAft>
              <a:buChar char="•"/>
            </a:pPr>
            <a:endParaRPr lang="en-SG" sz="2200" kern="1200" dirty="0">
              <a:solidFill>
                <a:srgbClr val="0E0806"/>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2DD49BD-78F1-E9AB-4F0B-C9CDB739E4E7}"/>
              </a:ext>
            </a:extLst>
          </p:cNvPr>
          <p:cNvSpPr/>
          <p:nvPr/>
        </p:nvSpPr>
        <p:spPr>
          <a:xfrm>
            <a:off x="5706384" y="2010786"/>
            <a:ext cx="395198" cy="492989"/>
          </a:xfrm>
          <a:custGeom>
            <a:avLst/>
            <a:gdLst>
              <a:gd name="connsiteX0" fmla="*/ 0 w 395198"/>
              <a:gd name="connsiteY0" fmla="*/ 98598 h 492989"/>
              <a:gd name="connsiteX1" fmla="*/ 197599 w 395198"/>
              <a:gd name="connsiteY1" fmla="*/ 98598 h 492989"/>
              <a:gd name="connsiteX2" fmla="*/ 197599 w 395198"/>
              <a:gd name="connsiteY2" fmla="*/ 0 h 492989"/>
              <a:gd name="connsiteX3" fmla="*/ 395198 w 395198"/>
              <a:gd name="connsiteY3" fmla="*/ 246495 h 492989"/>
              <a:gd name="connsiteX4" fmla="*/ 197599 w 395198"/>
              <a:gd name="connsiteY4" fmla="*/ 492989 h 492989"/>
              <a:gd name="connsiteX5" fmla="*/ 197599 w 395198"/>
              <a:gd name="connsiteY5" fmla="*/ 394391 h 492989"/>
              <a:gd name="connsiteX6" fmla="*/ 0 w 395198"/>
              <a:gd name="connsiteY6" fmla="*/ 394391 h 492989"/>
              <a:gd name="connsiteX7" fmla="*/ 0 w 395198"/>
              <a:gd name="connsiteY7" fmla="*/ 98598 h 4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98" h="492989">
                <a:moveTo>
                  <a:pt x="0" y="98598"/>
                </a:moveTo>
                <a:lnTo>
                  <a:pt x="197599" y="98598"/>
                </a:lnTo>
                <a:lnTo>
                  <a:pt x="197599" y="0"/>
                </a:lnTo>
                <a:lnTo>
                  <a:pt x="395198" y="246495"/>
                </a:lnTo>
                <a:lnTo>
                  <a:pt x="197599" y="492989"/>
                </a:lnTo>
                <a:lnTo>
                  <a:pt x="197599" y="394391"/>
                </a:lnTo>
                <a:lnTo>
                  <a:pt x="0" y="394391"/>
                </a:lnTo>
                <a:lnTo>
                  <a:pt x="0" y="98598"/>
                </a:lnTo>
                <a:close/>
              </a:path>
            </a:pathLst>
          </a:custGeom>
          <a:solidFill>
            <a:schemeClr val="accent6">
              <a:lumMod val="60000"/>
              <a:lumOff val="40000"/>
            </a:schemeClr>
          </a:solidFill>
        </p:spPr>
        <p:style>
          <a:lnRef idx="0">
            <a:schemeClr val="lt1">
              <a:hueOff val="0"/>
              <a:satOff val="0"/>
              <a:lumOff val="0"/>
              <a:alphaOff val="0"/>
            </a:schemeClr>
          </a:lnRef>
          <a:fillRef idx="1">
            <a:schemeClr val="accent3">
              <a:hueOff val="-10753554"/>
              <a:satOff val="-4465"/>
              <a:lumOff val="5784"/>
              <a:alphaOff val="0"/>
            </a:schemeClr>
          </a:fillRef>
          <a:effectRef idx="0">
            <a:schemeClr val="accent3">
              <a:hueOff val="-10753554"/>
              <a:satOff val="-4465"/>
              <a:lumOff val="5784"/>
              <a:alphaOff val="0"/>
            </a:schemeClr>
          </a:effectRef>
          <a:fontRef idx="minor">
            <a:schemeClr val="lt1"/>
          </a:fontRef>
        </p:style>
        <p:txBody>
          <a:bodyPr spcFirstLastPara="0" vert="horz" wrap="square" lIns="0" tIns="98598" rIns="118559" bIns="98598" numCol="1" spcCol="1270" anchor="ctr" anchorCtr="0">
            <a:noAutofit/>
          </a:bodyPr>
          <a:lstStyle/>
          <a:p>
            <a:pPr marL="0" lvl="0" indent="0" algn="ctr" defTabSz="488950">
              <a:lnSpc>
                <a:spcPct val="90000"/>
              </a:lnSpc>
              <a:spcBef>
                <a:spcPct val="0"/>
              </a:spcBef>
              <a:spcAft>
                <a:spcPct val="35000"/>
              </a:spcAft>
              <a:buNone/>
            </a:pPr>
            <a:endParaRPr lang="en-SG" sz="1100" kern="1200"/>
          </a:p>
        </p:txBody>
      </p:sp>
      <p:sp>
        <p:nvSpPr>
          <p:cNvPr id="19" name="Rectangle: Rounded Corners 18">
            <a:extLst>
              <a:ext uri="{FF2B5EF4-FFF2-40B4-BE49-F238E27FC236}">
                <a16:creationId xmlns:a16="http://schemas.microsoft.com/office/drawing/2014/main" id="{42E9F4B0-297D-B8A4-E4A7-49F94CA52A71}"/>
              </a:ext>
            </a:extLst>
          </p:cNvPr>
          <p:cNvSpPr/>
          <p:nvPr/>
        </p:nvSpPr>
        <p:spPr>
          <a:xfrm>
            <a:off x="6440324" y="85686"/>
            <a:ext cx="2051677" cy="2051677"/>
          </a:xfrm>
          <a:prstGeom prst="roundRect">
            <a:avLst>
              <a:gd name="adj" fmla="val 10000"/>
            </a:avLst>
          </a:prstGeom>
          <a:blipFill>
            <a:blip r:embed="rId6"/>
            <a:stretch>
              <a:fillRect/>
            </a:stretch>
          </a:blipFill>
        </p:spPr>
        <p:style>
          <a:lnRef idx="2">
            <a:schemeClr val="lt1">
              <a:hueOff val="0"/>
              <a:satOff val="0"/>
              <a:lumOff val="0"/>
              <a:alphaOff val="0"/>
            </a:schemeClr>
          </a:lnRef>
          <a:fillRef idx="1">
            <a:schemeClr val="accent3">
              <a:tint val="50000"/>
              <a:hueOff val="-14364163"/>
              <a:satOff val="-7161"/>
              <a:lumOff val="5488"/>
              <a:alphaOff val="0"/>
            </a:schemeClr>
          </a:fillRef>
          <a:effectRef idx="0">
            <a:schemeClr val="accent3">
              <a:tint val="50000"/>
              <a:hueOff val="-14364163"/>
              <a:satOff val="-7161"/>
              <a:lumOff val="5488"/>
              <a:alphaOff val="0"/>
            </a:schemeClr>
          </a:effectRef>
          <a:fontRef idx="minor">
            <a:schemeClr val="lt1">
              <a:hueOff val="0"/>
              <a:satOff val="0"/>
              <a:lumOff val="0"/>
              <a:alphaOff val="0"/>
            </a:schemeClr>
          </a:fontRef>
        </p:style>
        <p:txBody>
          <a:bodyPr/>
          <a:lstStyle/>
          <a:p>
            <a:endParaRPr lang="en-SG"/>
          </a:p>
        </p:txBody>
      </p:sp>
      <p:sp>
        <p:nvSpPr>
          <p:cNvPr id="20" name="Freeform: Shape 19">
            <a:extLst>
              <a:ext uri="{FF2B5EF4-FFF2-40B4-BE49-F238E27FC236}">
                <a16:creationId xmlns:a16="http://schemas.microsoft.com/office/drawing/2014/main" id="{8CDA33CB-E009-1E26-6F4D-9474BB8CEC16}"/>
              </a:ext>
            </a:extLst>
          </p:cNvPr>
          <p:cNvSpPr/>
          <p:nvPr/>
        </p:nvSpPr>
        <p:spPr>
          <a:xfrm>
            <a:off x="6774318" y="1785186"/>
            <a:ext cx="2051677" cy="4857989"/>
          </a:xfrm>
          <a:custGeom>
            <a:avLst/>
            <a:gdLst>
              <a:gd name="connsiteX0" fmla="*/ 0 w 2051677"/>
              <a:gd name="connsiteY0" fmla="*/ 205168 h 3979084"/>
              <a:gd name="connsiteX1" fmla="*/ 205168 w 2051677"/>
              <a:gd name="connsiteY1" fmla="*/ 0 h 3979084"/>
              <a:gd name="connsiteX2" fmla="*/ 1846509 w 2051677"/>
              <a:gd name="connsiteY2" fmla="*/ 0 h 3979084"/>
              <a:gd name="connsiteX3" fmla="*/ 2051677 w 2051677"/>
              <a:gd name="connsiteY3" fmla="*/ 205168 h 3979084"/>
              <a:gd name="connsiteX4" fmla="*/ 2051677 w 2051677"/>
              <a:gd name="connsiteY4" fmla="*/ 3773916 h 3979084"/>
              <a:gd name="connsiteX5" fmla="*/ 1846509 w 2051677"/>
              <a:gd name="connsiteY5" fmla="*/ 3979084 h 3979084"/>
              <a:gd name="connsiteX6" fmla="*/ 205168 w 2051677"/>
              <a:gd name="connsiteY6" fmla="*/ 3979084 h 3979084"/>
              <a:gd name="connsiteX7" fmla="*/ 0 w 2051677"/>
              <a:gd name="connsiteY7" fmla="*/ 3773916 h 3979084"/>
              <a:gd name="connsiteX8" fmla="*/ 0 w 2051677"/>
              <a:gd name="connsiteY8" fmla="*/ 205168 h 397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677" h="3979084">
                <a:moveTo>
                  <a:pt x="0" y="205168"/>
                </a:moveTo>
                <a:cubicBezTo>
                  <a:pt x="0" y="91857"/>
                  <a:pt x="91857" y="0"/>
                  <a:pt x="205168" y="0"/>
                </a:cubicBezTo>
                <a:lnTo>
                  <a:pt x="1846509" y="0"/>
                </a:lnTo>
                <a:cubicBezTo>
                  <a:pt x="1959820" y="0"/>
                  <a:pt x="2051677" y="91857"/>
                  <a:pt x="2051677" y="205168"/>
                </a:cubicBezTo>
                <a:lnTo>
                  <a:pt x="2051677" y="3773916"/>
                </a:lnTo>
                <a:cubicBezTo>
                  <a:pt x="2051677" y="3887227"/>
                  <a:pt x="1959820" y="3979084"/>
                  <a:pt x="1846509" y="3979084"/>
                </a:cubicBezTo>
                <a:lnTo>
                  <a:pt x="205168" y="3979084"/>
                </a:lnTo>
                <a:cubicBezTo>
                  <a:pt x="91857" y="3979084"/>
                  <a:pt x="0" y="3887227"/>
                  <a:pt x="0" y="3773916"/>
                </a:cubicBezTo>
                <a:lnTo>
                  <a:pt x="0" y="205168"/>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3">
              <a:hueOff val="-14338073"/>
              <a:satOff val="-5954"/>
              <a:lumOff val="7712"/>
              <a:alphaOff val="0"/>
            </a:schemeClr>
          </a:effectRef>
          <a:fontRef idx="minor">
            <a:schemeClr val="lt1"/>
          </a:fontRef>
        </p:style>
        <p:txBody>
          <a:bodyPr spcFirstLastPara="0" vert="horz" wrap="square" lIns="113432" tIns="113432" rIns="113432" bIns="113432" numCol="1" spcCol="1270" anchor="t" anchorCtr="0">
            <a:noAutofit/>
          </a:bodyPr>
          <a:lstStyle/>
          <a:p>
            <a:pPr marL="57150" lvl="1" indent="-57150" algn="just" defTabSz="488950">
              <a:lnSpc>
                <a:spcPct val="90000"/>
              </a:lnSpc>
              <a:spcBef>
                <a:spcPct val="0"/>
              </a:spcBef>
              <a:spcAft>
                <a:spcPct val="15000"/>
              </a:spcAft>
              <a:buChar char="•"/>
            </a:pPr>
            <a:endParaRPr lang="en-SG" sz="2200" kern="1200" dirty="0">
              <a:solidFill>
                <a:srgbClr val="0E0806"/>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0F24879-1E90-28CD-215E-AD3A902D40ED}"/>
              </a:ext>
            </a:extLst>
          </p:cNvPr>
          <p:cNvSpPr/>
          <p:nvPr/>
        </p:nvSpPr>
        <p:spPr>
          <a:xfrm>
            <a:off x="8887199" y="2010786"/>
            <a:ext cx="395198" cy="492989"/>
          </a:xfrm>
          <a:custGeom>
            <a:avLst/>
            <a:gdLst>
              <a:gd name="connsiteX0" fmla="*/ 0 w 395198"/>
              <a:gd name="connsiteY0" fmla="*/ 98598 h 492989"/>
              <a:gd name="connsiteX1" fmla="*/ 197599 w 395198"/>
              <a:gd name="connsiteY1" fmla="*/ 98598 h 492989"/>
              <a:gd name="connsiteX2" fmla="*/ 197599 w 395198"/>
              <a:gd name="connsiteY2" fmla="*/ 0 h 492989"/>
              <a:gd name="connsiteX3" fmla="*/ 395198 w 395198"/>
              <a:gd name="connsiteY3" fmla="*/ 246495 h 492989"/>
              <a:gd name="connsiteX4" fmla="*/ 197599 w 395198"/>
              <a:gd name="connsiteY4" fmla="*/ 492989 h 492989"/>
              <a:gd name="connsiteX5" fmla="*/ 197599 w 395198"/>
              <a:gd name="connsiteY5" fmla="*/ 394391 h 492989"/>
              <a:gd name="connsiteX6" fmla="*/ 0 w 395198"/>
              <a:gd name="connsiteY6" fmla="*/ 394391 h 492989"/>
              <a:gd name="connsiteX7" fmla="*/ 0 w 395198"/>
              <a:gd name="connsiteY7" fmla="*/ 98598 h 4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198" h="492989">
                <a:moveTo>
                  <a:pt x="0" y="98598"/>
                </a:moveTo>
                <a:lnTo>
                  <a:pt x="197599" y="98598"/>
                </a:lnTo>
                <a:lnTo>
                  <a:pt x="197599" y="0"/>
                </a:lnTo>
                <a:lnTo>
                  <a:pt x="395198" y="246495"/>
                </a:lnTo>
                <a:lnTo>
                  <a:pt x="197599" y="492989"/>
                </a:lnTo>
                <a:lnTo>
                  <a:pt x="197599" y="394391"/>
                </a:lnTo>
                <a:lnTo>
                  <a:pt x="0" y="394391"/>
                </a:lnTo>
                <a:lnTo>
                  <a:pt x="0" y="98598"/>
                </a:lnTo>
                <a:close/>
              </a:path>
            </a:pathLst>
          </a:custGeom>
        </p:spPr>
        <p:style>
          <a:lnRef idx="0">
            <a:schemeClr val="lt1">
              <a:hueOff val="0"/>
              <a:satOff val="0"/>
              <a:lumOff val="0"/>
              <a:alphaOff val="0"/>
            </a:schemeClr>
          </a:lnRef>
          <a:fillRef idx="1">
            <a:schemeClr val="accent3">
              <a:hueOff val="-21507109"/>
              <a:satOff val="-8931"/>
              <a:lumOff val="11568"/>
              <a:alphaOff val="0"/>
            </a:schemeClr>
          </a:fillRef>
          <a:effectRef idx="0">
            <a:schemeClr val="accent3">
              <a:hueOff val="-21507109"/>
              <a:satOff val="-8931"/>
              <a:lumOff val="11568"/>
              <a:alphaOff val="0"/>
            </a:schemeClr>
          </a:effectRef>
          <a:fontRef idx="minor">
            <a:schemeClr val="lt1"/>
          </a:fontRef>
        </p:style>
        <p:txBody>
          <a:bodyPr spcFirstLastPara="0" vert="horz" wrap="square" lIns="0" tIns="98598" rIns="118559" bIns="98598" numCol="1" spcCol="1270" anchor="ctr" anchorCtr="0">
            <a:noAutofit/>
          </a:bodyPr>
          <a:lstStyle/>
          <a:p>
            <a:pPr marL="0" lvl="0" indent="0" algn="ctr" defTabSz="488950">
              <a:lnSpc>
                <a:spcPct val="90000"/>
              </a:lnSpc>
              <a:spcBef>
                <a:spcPct val="0"/>
              </a:spcBef>
              <a:spcAft>
                <a:spcPct val="35000"/>
              </a:spcAft>
              <a:buNone/>
            </a:pPr>
            <a:endParaRPr lang="en-SG" sz="1100" kern="1200"/>
          </a:p>
        </p:txBody>
      </p:sp>
      <p:sp>
        <p:nvSpPr>
          <p:cNvPr id="22" name="Rectangle: Rounded Corners 21">
            <a:extLst>
              <a:ext uri="{FF2B5EF4-FFF2-40B4-BE49-F238E27FC236}">
                <a16:creationId xmlns:a16="http://schemas.microsoft.com/office/drawing/2014/main" id="{202DD171-503C-CC96-935F-97056B9C8DF2}"/>
              </a:ext>
            </a:extLst>
          </p:cNvPr>
          <p:cNvSpPr/>
          <p:nvPr/>
        </p:nvSpPr>
        <p:spPr>
          <a:xfrm>
            <a:off x="9621139" y="85686"/>
            <a:ext cx="2051677" cy="2051677"/>
          </a:xfrm>
          <a:prstGeom prst="roundRect">
            <a:avLst>
              <a:gd name="adj" fmla="val 10000"/>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hemeClr val="accent3">
              <a:tint val="50000"/>
              <a:hueOff val="-21546244"/>
              <a:satOff val="-10742"/>
              <a:lumOff val="8232"/>
              <a:alphaOff val="0"/>
            </a:schemeClr>
          </a:fillRef>
          <a:effectRef idx="0">
            <a:schemeClr val="accent3">
              <a:tint val="50000"/>
              <a:hueOff val="-21546244"/>
              <a:satOff val="-10742"/>
              <a:lumOff val="8232"/>
              <a:alphaOff val="0"/>
            </a:schemeClr>
          </a:effectRef>
          <a:fontRef idx="minor">
            <a:schemeClr val="lt1">
              <a:hueOff val="0"/>
              <a:satOff val="0"/>
              <a:lumOff val="0"/>
              <a:alphaOff val="0"/>
            </a:schemeClr>
          </a:fontRef>
        </p:style>
        <p:txBody>
          <a:bodyPr/>
          <a:lstStyle/>
          <a:p>
            <a:endParaRPr lang="en-SG"/>
          </a:p>
        </p:txBody>
      </p:sp>
      <p:sp>
        <p:nvSpPr>
          <p:cNvPr id="23" name="Freeform: Shape 22">
            <a:extLst>
              <a:ext uri="{FF2B5EF4-FFF2-40B4-BE49-F238E27FC236}">
                <a16:creationId xmlns:a16="http://schemas.microsoft.com/office/drawing/2014/main" id="{4C802628-26DE-6B2B-D274-DE8657AF8CEE}"/>
              </a:ext>
            </a:extLst>
          </p:cNvPr>
          <p:cNvSpPr/>
          <p:nvPr/>
        </p:nvSpPr>
        <p:spPr>
          <a:xfrm>
            <a:off x="9955133" y="1785186"/>
            <a:ext cx="2051677" cy="4857989"/>
          </a:xfrm>
          <a:custGeom>
            <a:avLst/>
            <a:gdLst>
              <a:gd name="connsiteX0" fmla="*/ 0 w 2051677"/>
              <a:gd name="connsiteY0" fmla="*/ 205168 h 3979084"/>
              <a:gd name="connsiteX1" fmla="*/ 205168 w 2051677"/>
              <a:gd name="connsiteY1" fmla="*/ 0 h 3979084"/>
              <a:gd name="connsiteX2" fmla="*/ 1846509 w 2051677"/>
              <a:gd name="connsiteY2" fmla="*/ 0 h 3979084"/>
              <a:gd name="connsiteX3" fmla="*/ 2051677 w 2051677"/>
              <a:gd name="connsiteY3" fmla="*/ 205168 h 3979084"/>
              <a:gd name="connsiteX4" fmla="*/ 2051677 w 2051677"/>
              <a:gd name="connsiteY4" fmla="*/ 3773916 h 3979084"/>
              <a:gd name="connsiteX5" fmla="*/ 1846509 w 2051677"/>
              <a:gd name="connsiteY5" fmla="*/ 3979084 h 3979084"/>
              <a:gd name="connsiteX6" fmla="*/ 205168 w 2051677"/>
              <a:gd name="connsiteY6" fmla="*/ 3979084 h 3979084"/>
              <a:gd name="connsiteX7" fmla="*/ 0 w 2051677"/>
              <a:gd name="connsiteY7" fmla="*/ 3773916 h 3979084"/>
              <a:gd name="connsiteX8" fmla="*/ 0 w 2051677"/>
              <a:gd name="connsiteY8" fmla="*/ 205168 h 397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677" h="3979084">
                <a:moveTo>
                  <a:pt x="0" y="205168"/>
                </a:moveTo>
                <a:cubicBezTo>
                  <a:pt x="0" y="91857"/>
                  <a:pt x="91857" y="0"/>
                  <a:pt x="205168" y="0"/>
                </a:cubicBezTo>
                <a:lnTo>
                  <a:pt x="1846509" y="0"/>
                </a:lnTo>
                <a:cubicBezTo>
                  <a:pt x="1959820" y="0"/>
                  <a:pt x="2051677" y="91857"/>
                  <a:pt x="2051677" y="205168"/>
                </a:cubicBezTo>
                <a:lnTo>
                  <a:pt x="2051677" y="3773916"/>
                </a:lnTo>
                <a:cubicBezTo>
                  <a:pt x="2051677" y="3887227"/>
                  <a:pt x="1959820" y="3979084"/>
                  <a:pt x="1846509" y="3979084"/>
                </a:cubicBezTo>
                <a:lnTo>
                  <a:pt x="205168" y="3979084"/>
                </a:lnTo>
                <a:cubicBezTo>
                  <a:pt x="91857" y="3979084"/>
                  <a:pt x="0" y="3887227"/>
                  <a:pt x="0" y="3773916"/>
                </a:cubicBezTo>
                <a:lnTo>
                  <a:pt x="0" y="205168"/>
                </a:lnTo>
                <a:close/>
              </a:path>
            </a:pathLst>
          </a:custGeom>
        </p:spPr>
        <p:style>
          <a:lnRef idx="2">
            <a:schemeClr val="lt1">
              <a:hueOff val="0"/>
              <a:satOff val="0"/>
              <a:lumOff val="0"/>
              <a:alphaOff val="0"/>
            </a:schemeClr>
          </a:lnRef>
          <a:fillRef idx="1">
            <a:schemeClr val="accent3">
              <a:hueOff val="-21507109"/>
              <a:satOff val="-8931"/>
              <a:lumOff val="11568"/>
              <a:alphaOff val="0"/>
            </a:schemeClr>
          </a:fillRef>
          <a:effectRef idx="0">
            <a:schemeClr val="accent3">
              <a:hueOff val="-21507109"/>
              <a:satOff val="-8931"/>
              <a:lumOff val="11568"/>
              <a:alphaOff val="0"/>
            </a:schemeClr>
          </a:effectRef>
          <a:fontRef idx="minor">
            <a:schemeClr val="lt1"/>
          </a:fontRef>
        </p:style>
        <p:txBody>
          <a:bodyPr spcFirstLastPara="0" vert="horz" wrap="square" lIns="113432" tIns="113432" rIns="113432" bIns="113432" numCol="1" spcCol="1270" anchor="t" anchorCtr="0">
            <a:noAutofit/>
          </a:bodyPr>
          <a:lstStyle/>
          <a:p>
            <a:pPr marL="0" lvl="0" indent="0" algn="just" defTabSz="622300">
              <a:lnSpc>
                <a:spcPct val="90000"/>
              </a:lnSpc>
              <a:spcBef>
                <a:spcPct val="0"/>
              </a:spcBef>
              <a:spcAft>
                <a:spcPct val="35000"/>
              </a:spcAft>
              <a:buNone/>
            </a:pPr>
            <a:endParaRPr lang="en-SG" sz="2200" kern="1200" dirty="0">
              <a:solidFill>
                <a:srgbClr val="0E0806"/>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0DCCF6C-8B71-8806-25C2-15027A147F7D}"/>
              </a:ext>
            </a:extLst>
          </p:cNvPr>
          <p:cNvSpPr txBox="1"/>
          <p:nvPr/>
        </p:nvSpPr>
        <p:spPr>
          <a:xfrm>
            <a:off x="123987" y="1785186"/>
            <a:ext cx="2340376" cy="4605107"/>
          </a:xfrm>
          <a:prstGeom prst="rect">
            <a:avLst/>
          </a:prstGeom>
          <a:noFill/>
        </p:spPr>
        <p:txBody>
          <a:bodyPr wrap="square">
            <a:spAutoFit/>
          </a:bodyPr>
          <a:lstStyle/>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it-IT" sz="2300" b="1"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Chương 1:</a:t>
            </a:r>
            <a:r>
              <a:rPr kumimoji="0" lang="it-IT"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 Mạch truyện về nhân vật Sói Lam và Phi Châu; </a:t>
            </a:r>
            <a:endPar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T</a:t>
            </a:r>
            <a:r>
              <a:rPr kumimoji="0" lang="it-IT"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hời gian: hiện tại; </a:t>
            </a:r>
            <a:endPar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K</a:t>
            </a:r>
            <a:r>
              <a:rPr kumimoji="0" lang="it-IT"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hông gian: vườn bách thú; </a:t>
            </a:r>
            <a:endPar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66750" rtl="0" eaLnBrk="1" fontAlgn="auto" latinLnBrk="0" hangingPunct="1">
              <a:lnSpc>
                <a:spcPct val="90000"/>
              </a:lnSpc>
              <a:spcBef>
                <a:spcPct val="0"/>
              </a:spcBef>
              <a:spcAft>
                <a:spcPct val="35000"/>
              </a:spcAft>
              <a:buClrTx/>
              <a:buSzTx/>
              <a:buFontTx/>
              <a:buNone/>
              <a:tabLst/>
              <a:defRPr/>
            </a:pPr>
            <a:r>
              <a:rPr kumimoji="0" lang="vi-VN"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N</a:t>
            </a:r>
            <a:r>
              <a:rPr kumimoji="0" lang="it-IT"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rPr>
              <a:t>ội dung câu chuyện: cuộc gặp gỡ kì lạ giữa cậu bé tên là Phi Châu và Sói Lam.</a:t>
            </a:r>
            <a:endParaRPr kumimoji="0" lang="en-SG" sz="2300" b="0" i="0" u="none" strike="noStrike" kern="1200" cap="none" spc="0" normalizeH="0" baseline="0" noProof="0" dirty="0">
              <a:ln>
                <a:noFill/>
              </a:ln>
              <a:solidFill>
                <a:srgbClr val="0E0806"/>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2BD947E3-220C-4D61-AE2A-3B14E2A5CC83}"/>
              </a:ext>
            </a:extLst>
          </p:cNvPr>
          <p:cNvSpPr txBox="1"/>
          <p:nvPr/>
        </p:nvSpPr>
        <p:spPr>
          <a:xfrm>
            <a:off x="3560976" y="1828621"/>
            <a:ext cx="2116727" cy="5136791"/>
          </a:xfrm>
          <a:prstGeom prst="rect">
            <a:avLst/>
          </a:prstGeom>
          <a:noFill/>
        </p:spPr>
        <p:txBody>
          <a:bodyPr wrap="square">
            <a:spAutoFit/>
          </a:bodyPr>
          <a:lstStyle/>
          <a:p>
            <a:pPr lvl="0" algn="just" defTabSz="666750">
              <a:lnSpc>
                <a:spcPct val="90000"/>
              </a:lnSpc>
              <a:spcBef>
                <a:spcPct val="0"/>
              </a:spcBef>
              <a:spcAft>
                <a:spcPct val="35000"/>
              </a:spcAft>
            </a:pPr>
            <a:r>
              <a:rPr lang="it-IT" sz="2200" b="1" dirty="0">
                <a:solidFill>
                  <a:srgbClr val="0E0806"/>
                </a:solidFill>
                <a:latin typeface="Times New Roman" panose="02020603050405020304" pitchFamily="18" charset="0"/>
                <a:cs typeface="Times New Roman" panose="02020603050405020304" pitchFamily="18" charset="0"/>
              </a:rPr>
              <a:t>Chương 2</a:t>
            </a:r>
            <a:r>
              <a:rPr lang="it-IT" sz="2200" dirty="0">
                <a:solidFill>
                  <a:srgbClr val="0E0806"/>
                </a:solidFill>
                <a:latin typeface="Times New Roman" panose="02020603050405020304" pitchFamily="18" charset="0"/>
                <a:cs typeface="Times New Roman" panose="02020603050405020304" pitchFamily="18" charset="0"/>
              </a:rPr>
              <a:t>: Mạch truyện về nhân vật Sói Lam;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6675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T</a:t>
            </a:r>
            <a:r>
              <a:rPr lang="it-IT" sz="2200" dirty="0">
                <a:solidFill>
                  <a:srgbClr val="0E0806"/>
                </a:solidFill>
                <a:latin typeface="Times New Roman" panose="02020603050405020304" pitchFamily="18" charset="0"/>
                <a:cs typeface="Times New Roman" panose="02020603050405020304" pitchFamily="18" charset="0"/>
              </a:rPr>
              <a:t>hời gian: quá khứ;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6675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K</a:t>
            </a:r>
            <a:r>
              <a:rPr lang="it-IT" sz="2200" dirty="0">
                <a:solidFill>
                  <a:srgbClr val="0E0806"/>
                </a:solidFill>
                <a:latin typeface="Times New Roman" panose="02020603050405020304" pitchFamily="18" charset="0"/>
                <a:cs typeface="Times New Roman" panose="02020603050405020304" pitchFamily="18" charset="0"/>
              </a:rPr>
              <a:t>hông gian: Bắc Cực;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6675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N</a:t>
            </a:r>
            <a:r>
              <a:rPr lang="it-IT" sz="2200" dirty="0">
                <a:solidFill>
                  <a:srgbClr val="0E0806"/>
                </a:solidFill>
                <a:latin typeface="Times New Roman" panose="02020603050405020304" pitchFamily="18" charset="0"/>
                <a:cs typeface="Times New Roman" panose="02020603050405020304" pitchFamily="18" charset="0"/>
              </a:rPr>
              <a:t>ội dung câu chuyện: những cuộc trốn chạy các toán đi săn của gia đình nhà sói.</a:t>
            </a:r>
            <a:endParaRPr lang="en-SG" sz="2200" dirty="0">
              <a:solidFill>
                <a:srgbClr val="0E0806"/>
              </a:solidFill>
              <a:latin typeface="Times New Roman" panose="02020603050405020304" pitchFamily="18" charset="0"/>
              <a:cs typeface="Times New Roman" panose="02020603050405020304" pitchFamily="18" charset="0"/>
            </a:endParaRPr>
          </a:p>
          <a:p>
            <a:pPr marL="114300" lvl="1" indent="-114300" algn="just" defTabSz="533400">
              <a:lnSpc>
                <a:spcPct val="90000"/>
              </a:lnSpc>
              <a:spcBef>
                <a:spcPct val="0"/>
              </a:spcBef>
              <a:spcAft>
                <a:spcPct val="15000"/>
              </a:spcAft>
              <a:buChar char="•"/>
            </a:pPr>
            <a:endParaRPr lang="en-SG" sz="2200" dirty="0">
              <a:solidFill>
                <a:srgbClr val="0E0806"/>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35984231-B916-3155-72C8-AFF666EC7E30}"/>
              </a:ext>
            </a:extLst>
          </p:cNvPr>
          <p:cNvSpPr txBox="1"/>
          <p:nvPr/>
        </p:nvSpPr>
        <p:spPr>
          <a:xfrm>
            <a:off x="6756131" y="2163135"/>
            <a:ext cx="2116727" cy="4882875"/>
          </a:xfrm>
          <a:prstGeom prst="rect">
            <a:avLst/>
          </a:prstGeom>
          <a:noFill/>
        </p:spPr>
        <p:txBody>
          <a:bodyPr wrap="square">
            <a:spAutoFit/>
          </a:bodyPr>
          <a:lstStyle/>
          <a:p>
            <a:pPr lvl="0" algn="just" defTabSz="622300">
              <a:lnSpc>
                <a:spcPct val="90000"/>
              </a:lnSpc>
              <a:spcBef>
                <a:spcPct val="0"/>
              </a:spcBef>
              <a:spcAft>
                <a:spcPct val="35000"/>
              </a:spcAft>
            </a:pPr>
            <a:r>
              <a:rPr lang="it-IT" sz="2200" b="1" dirty="0">
                <a:solidFill>
                  <a:srgbClr val="0E0806"/>
                </a:solidFill>
                <a:latin typeface="Times New Roman" panose="02020603050405020304" pitchFamily="18" charset="0"/>
                <a:cs typeface="Times New Roman" panose="02020603050405020304" pitchFamily="18" charset="0"/>
              </a:rPr>
              <a:t>Chương 3:</a:t>
            </a:r>
            <a:r>
              <a:rPr lang="it-IT" sz="2200" dirty="0">
                <a:solidFill>
                  <a:srgbClr val="0E0806"/>
                </a:solidFill>
                <a:latin typeface="Times New Roman" panose="02020603050405020304" pitchFamily="18" charset="0"/>
                <a:cs typeface="Times New Roman" panose="02020603050405020304" pitchFamily="18" charset="0"/>
              </a:rPr>
              <a:t> Mạch truyện về nhân vật Phi Châu;</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T</a:t>
            </a:r>
            <a:r>
              <a:rPr lang="it-IT" sz="2200" dirty="0">
                <a:solidFill>
                  <a:srgbClr val="0E0806"/>
                </a:solidFill>
                <a:latin typeface="Times New Roman" panose="02020603050405020304" pitchFamily="18" charset="0"/>
                <a:cs typeface="Times New Roman" panose="02020603050405020304" pitchFamily="18" charset="0"/>
              </a:rPr>
              <a:t>hời gian: quá khứ;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K</a:t>
            </a:r>
            <a:r>
              <a:rPr lang="it-IT" sz="2200" dirty="0">
                <a:solidFill>
                  <a:srgbClr val="0E0806"/>
                </a:solidFill>
                <a:latin typeface="Times New Roman" panose="02020603050405020304" pitchFamily="18" charset="0"/>
                <a:cs typeface="Times New Roman" panose="02020603050405020304" pitchFamily="18" charset="0"/>
              </a:rPr>
              <a:t>hông gian: châu Phi;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N</a:t>
            </a:r>
            <a:r>
              <a:rPr lang="it-IT" sz="2200" dirty="0">
                <a:solidFill>
                  <a:srgbClr val="0E0806"/>
                </a:solidFill>
                <a:latin typeface="Times New Roman" panose="02020603050405020304" pitchFamily="18" charset="0"/>
                <a:cs typeface="Times New Roman" panose="02020603050405020304" pitchFamily="18" charset="0"/>
              </a:rPr>
              <a:t>ội dung câu chuyện: hành trình của cậu bé Phi Châu.</a:t>
            </a:r>
            <a:endParaRPr lang="en-SG" sz="2200" dirty="0">
              <a:solidFill>
                <a:srgbClr val="0E0806"/>
              </a:solidFill>
              <a:latin typeface="Times New Roman" panose="02020603050405020304" pitchFamily="18" charset="0"/>
              <a:cs typeface="Times New Roman" panose="02020603050405020304" pitchFamily="18" charset="0"/>
            </a:endParaRPr>
          </a:p>
          <a:p>
            <a:pPr marL="57150" lvl="1" indent="-57150" algn="just" defTabSz="488950">
              <a:lnSpc>
                <a:spcPct val="90000"/>
              </a:lnSpc>
              <a:spcBef>
                <a:spcPct val="0"/>
              </a:spcBef>
              <a:spcAft>
                <a:spcPct val="15000"/>
              </a:spcAft>
              <a:buChar char="•"/>
            </a:pPr>
            <a:endParaRPr lang="en-SG" sz="2200" dirty="0">
              <a:solidFill>
                <a:srgbClr val="0E0806"/>
              </a:solidFill>
              <a:latin typeface="Times New Roman" panose="02020603050405020304" pitchFamily="18" charset="0"/>
              <a:cs typeface="Times New Roman" panose="02020603050405020304" pitchFamily="18" charset="0"/>
            </a:endParaRPr>
          </a:p>
          <a:p>
            <a:pPr marL="114300" lvl="1" indent="-114300" algn="just" defTabSz="533400">
              <a:lnSpc>
                <a:spcPct val="90000"/>
              </a:lnSpc>
              <a:spcBef>
                <a:spcPct val="0"/>
              </a:spcBef>
              <a:spcAft>
                <a:spcPct val="15000"/>
              </a:spcAft>
              <a:buChar char="•"/>
            </a:pPr>
            <a:endParaRPr lang="en-SG" sz="2200" dirty="0">
              <a:solidFill>
                <a:srgbClr val="0E0806"/>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B86A38AB-CF21-89E2-B7CC-9E095B4EFBA8}"/>
              </a:ext>
            </a:extLst>
          </p:cNvPr>
          <p:cNvSpPr txBox="1"/>
          <p:nvPr/>
        </p:nvSpPr>
        <p:spPr>
          <a:xfrm>
            <a:off x="9933533" y="2003598"/>
            <a:ext cx="2116727" cy="5187574"/>
          </a:xfrm>
          <a:prstGeom prst="rect">
            <a:avLst/>
          </a:prstGeom>
          <a:noFill/>
        </p:spPr>
        <p:txBody>
          <a:bodyPr wrap="square">
            <a:spAutoFit/>
          </a:bodyPr>
          <a:lstStyle/>
          <a:p>
            <a:pPr lvl="0" algn="just" defTabSz="622300">
              <a:lnSpc>
                <a:spcPct val="90000"/>
              </a:lnSpc>
              <a:spcBef>
                <a:spcPct val="0"/>
              </a:spcBef>
              <a:spcAft>
                <a:spcPct val="35000"/>
              </a:spcAft>
            </a:pPr>
            <a:r>
              <a:rPr lang="it-IT" sz="2200" b="1" dirty="0">
                <a:solidFill>
                  <a:srgbClr val="0E0806"/>
                </a:solidFill>
                <a:latin typeface="Times New Roman" panose="02020603050405020304" pitchFamily="18" charset="0"/>
                <a:cs typeface="Times New Roman" panose="02020603050405020304" pitchFamily="18" charset="0"/>
              </a:rPr>
              <a:t>Chương 4:</a:t>
            </a:r>
            <a:r>
              <a:rPr lang="it-IT" sz="2200" dirty="0">
                <a:solidFill>
                  <a:srgbClr val="0E0806"/>
                </a:solidFill>
                <a:latin typeface="Times New Roman" panose="02020603050405020304" pitchFamily="18" charset="0"/>
                <a:cs typeface="Times New Roman" panose="02020603050405020304" pitchFamily="18" charset="0"/>
              </a:rPr>
              <a:t> Mạch truyện về nhân vật Sói Lam và Phi Châu;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T</a:t>
            </a:r>
            <a:r>
              <a:rPr lang="it-IT" sz="2200" dirty="0">
                <a:solidFill>
                  <a:srgbClr val="0E0806"/>
                </a:solidFill>
                <a:latin typeface="Times New Roman" panose="02020603050405020304" pitchFamily="18" charset="0"/>
                <a:cs typeface="Times New Roman" panose="02020603050405020304" pitchFamily="18" charset="0"/>
              </a:rPr>
              <a:t>hời gian: hiện tại;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K</a:t>
            </a:r>
            <a:r>
              <a:rPr lang="it-IT" sz="2200" dirty="0">
                <a:solidFill>
                  <a:srgbClr val="0E0806"/>
                </a:solidFill>
                <a:latin typeface="Times New Roman" panose="02020603050405020304" pitchFamily="18" charset="0"/>
                <a:cs typeface="Times New Roman" panose="02020603050405020304" pitchFamily="18" charset="0"/>
              </a:rPr>
              <a:t>hông gian: vườn bách thú; </a:t>
            </a:r>
            <a:endParaRPr lang="vi-VN" sz="2200" dirty="0">
              <a:solidFill>
                <a:srgbClr val="0E0806"/>
              </a:solidFill>
              <a:latin typeface="Times New Roman" panose="02020603050405020304" pitchFamily="18" charset="0"/>
              <a:cs typeface="Times New Roman" panose="02020603050405020304" pitchFamily="18" charset="0"/>
            </a:endParaRPr>
          </a:p>
          <a:p>
            <a:pPr lvl="0" algn="just" defTabSz="622300">
              <a:lnSpc>
                <a:spcPct val="90000"/>
              </a:lnSpc>
              <a:spcBef>
                <a:spcPct val="0"/>
              </a:spcBef>
              <a:spcAft>
                <a:spcPct val="35000"/>
              </a:spcAft>
            </a:pPr>
            <a:r>
              <a:rPr lang="vi-VN" sz="2200" dirty="0">
                <a:solidFill>
                  <a:srgbClr val="0E0806"/>
                </a:solidFill>
                <a:latin typeface="Times New Roman" panose="02020603050405020304" pitchFamily="18" charset="0"/>
                <a:cs typeface="Times New Roman" panose="02020603050405020304" pitchFamily="18" charset="0"/>
              </a:rPr>
              <a:t>N</a:t>
            </a:r>
            <a:r>
              <a:rPr lang="it-IT" sz="2200" dirty="0">
                <a:solidFill>
                  <a:srgbClr val="0E0806"/>
                </a:solidFill>
                <a:latin typeface="Times New Roman" panose="02020603050405020304" pitchFamily="18" charset="0"/>
                <a:cs typeface="Times New Roman" panose="02020603050405020304" pitchFamily="18" charset="0"/>
              </a:rPr>
              <a:t>ội dung câu chuyện: Sói Lam và Phi Châu làm bạn.</a:t>
            </a:r>
            <a:endParaRPr lang="en-SG" sz="2200" dirty="0">
              <a:solidFill>
                <a:srgbClr val="0E0806"/>
              </a:solidFill>
              <a:latin typeface="Times New Roman" panose="02020603050405020304" pitchFamily="18" charset="0"/>
              <a:cs typeface="Times New Roman" panose="02020603050405020304" pitchFamily="18" charset="0"/>
            </a:endParaRPr>
          </a:p>
          <a:p>
            <a:pPr marL="57150" lvl="1" indent="-57150" algn="just" defTabSz="488950">
              <a:lnSpc>
                <a:spcPct val="90000"/>
              </a:lnSpc>
              <a:spcBef>
                <a:spcPct val="0"/>
              </a:spcBef>
              <a:spcAft>
                <a:spcPct val="15000"/>
              </a:spcAft>
              <a:buChar char="•"/>
            </a:pPr>
            <a:endParaRPr lang="en-SG" sz="2200" dirty="0">
              <a:solidFill>
                <a:srgbClr val="0E0806"/>
              </a:solidFill>
              <a:latin typeface="Times New Roman" panose="02020603050405020304" pitchFamily="18" charset="0"/>
              <a:cs typeface="Times New Roman" panose="02020603050405020304" pitchFamily="18" charset="0"/>
            </a:endParaRPr>
          </a:p>
          <a:p>
            <a:pPr marL="114300" lvl="1" indent="-114300" algn="just" defTabSz="533400">
              <a:lnSpc>
                <a:spcPct val="90000"/>
              </a:lnSpc>
              <a:spcBef>
                <a:spcPct val="0"/>
              </a:spcBef>
              <a:spcAft>
                <a:spcPct val="15000"/>
              </a:spcAft>
              <a:buChar char="•"/>
            </a:pPr>
            <a:endParaRPr lang="en-SG" sz="2200" dirty="0">
              <a:solidFill>
                <a:srgbClr val="0E08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9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barn(inVertical)">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barn(inVertical)">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barn(inVertical)">
                                      <p:cBhvr>
                                        <p:cTn id="22" dur="500"/>
                                        <p:tgtEl>
                                          <p:spTgt spid="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barn(inVertical)">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barn(inVertical)">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barn(inVertical)">
                                      <p:cBhvr>
                                        <p:cTn id="37" dur="500"/>
                                        <p:tgtEl>
                                          <p:spTgt spid="3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xEl>
                                              <p:pRg st="3" end="3"/>
                                            </p:txEl>
                                          </p:spTgt>
                                        </p:tgtEl>
                                        <p:attrNameLst>
                                          <p:attrName>style.visibility</p:attrName>
                                        </p:attrNameLst>
                                      </p:cBhvr>
                                      <p:to>
                                        <p:strVal val="visible"/>
                                      </p:to>
                                    </p:set>
                                    <p:animEffect transition="in" filter="barn(inVertical)">
                                      <p:cBhvr>
                                        <p:cTn id="42" dur="500"/>
                                        <p:tgtEl>
                                          <p:spTgt spid="3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barn(inVertical)">
                                      <p:cBhvr>
                                        <p:cTn id="47" dur="500"/>
                                        <p:tgtEl>
                                          <p:spTgt spid="3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3">
                                            <p:txEl>
                                              <p:pRg st="1" end="1"/>
                                            </p:txEl>
                                          </p:spTgt>
                                        </p:tgtEl>
                                        <p:attrNameLst>
                                          <p:attrName>style.visibility</p:attrName>
                                        </p:attrNameLst>
                                      </p:cBhvr>
                                      <p:to>
                                        <p:strVal val="visible"/>
                                      </p:to>
                                    </p:set>
                                    <p:animEffect transition="in" filter="barn(inVertical)">
                                      <p:cBhvr>
                                        <p:cTn id="52" dur="500"/>
                                        <p:tgtEl>
                                          <p:spTgt spid="3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3">
                                            <p:txEl>
                                              <p:pRg st="2" end="2"/>
                                            </p:txEl>
                                          </p:spTgt>
                                        </p:tgtEl>
                                        <p:attrNameLst>
                                          <p:attrName>style.visibility</p:attrName>
                                        </p:attrNameLst>
                                      </p:cBhvr>
                                      <p:to>
                                        <p:strVal val="visible"/>
                                      </p:to>
                                    </p:set>
                                    <p:animEffect transition="in" filter="barn(inVertical)">
                                      <p:cBhvr>
                                        <p:cTn id="57" dur="500"/>
                                        <p:tgtEl>
                                          <p:spTgt spid="3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3" end="3"/>
                                            </p:txEl>
                                          </p:spTgt>
                                        </p:tgtEl>
                                        <p:attrNameLst>
                                          <p:attrName>style.visibility</p:attrName>
                                        </p:attrNameLst>
                                      </p:cBhvr>
                                      <p:to>
                                        <p:strVal val="visible"/>
                                      </p:to>
                                    </p:set>
                                    <p:animEffect transition="in" filter="barn(inVertical)">
                                      <p:cBhvr>
                                        <p:cTn id="62" dur="500"/>
                                        <p:tgtEl>
                                          <p:spTgt spid="3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barn(inVertical)">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5">
                                            <p:txEl>
                                              <p:pRg st="1" end="1"/>
                                            </p:txEl>
                                          </p:spTgt>
                                        </p:tgtEl>
                                        <p:attrNameLst>
                                          <p:attrName>style.visibility</p:attrName>
                                        </p:attrNameLst>
                                      </p:cBhvr>
                                      <p:to>
                                        <p:strVal val="visible"/>
                                      </p:to>
                                    </p:set>
                                    <p:animEffect transition="in" filter="barn(inVertical)">
                                      <p:cBhvr>
                                        <p:cTn id="72" dur="500"/>
                                        <p:tgtEl>
                                          <p:spTgt spid="35">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5">
                                            <p:txEl>
                                              <p:pRg st="2" end="2"/>
                                            </p:txEl>
                                          </p:spTgt>
                                        </p:tgtEl>
                                        <p:attrNameLst>
                                          <p:attrName>style.visibility</p:attrName>
                                        </p:attrNameLst>
                                      </p:cBhvr>
                                      <p:to>
                                        <p:strVal val="visible"/>
                                      </p:to>
                                    </p:set>
                                    <p:animEffect transition="in" filter="barn(inVertical)">
                                      <p:cBhvr>
                                        <p:cTn id="77" dur="500"/>
                                        <p:tgtEl>
                                          <p:spTgt spid="35">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5">
                                            <p:txEl>
                                              <p:pRg st="3" end="3"/>
                                            </p:txEl>
                                          </p:spTgt>
                                        </p:tgtEl>
                                        <p:attrNameLst>
                                          <p:attrName>style.visibility</p:attrName>
                                        </p:attrNameLst>
                                      </p:cBhvr>
                                      <p:to>
                                        <p:strVal val="visible"/>
                                      </p:to>
                                    </p:set>
                                    <p:animEffect transition="in" filter="barn(inVertical)">
                                      <p:cBhvr>
                                        <p:cTn id="82"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grpSp>
        <p:nvGrpSpPr>
          <p:cNvPr id="1435" name="Google Shape;1435;p36"/>
          <p:cNvGrpSpPr/>
          <p:nvPr/>
        </p:nvGrpSpPr>
        <p:grpSpPr>
          <a:xfrm>
            <a:off x="8081281" y="2226350"/>
            <a:ext cx="3368408" cy="2268601"/>
            <a:chOff x="11249270" y="-3815454"/>
            <a:chExt cx="3660783" cy="2465513"/>
          </a:xfrm>
        </p:grpSpPr>
        <p:sp>
          <p:nvSpPr>
            <p:cNvPr id="1436" name="Google Shape;1436;p36"/>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7" name="Google Shape;1437;p36"/>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8" name="Google Shape;1438;p36"/>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5" name="Rectangle 4">
            <a:extLst>
              <a:ext uri="{FF2B5EF4-FFF2-40B4-BE49-F238E27FC236}">
                <a16:creationId xmlns:a16="http://schemas.microsoft.com/office/drawing/2014/main" id="{F08517DA-3BF8-BB7A-3528-6695B94A363A}"/>
              </a:ext>
            </a:extLst>
          </p:cNvPr>
          <p:cNvSpPr/>
          <p:nvPr/>
        </p:nvSpPr>
        <p:spPr>
          <a:xfrm>
            <a:off x="949252" y="1841474"/>
            <a:ext cx="5567099" cy="2616101"/>
          </a:xfrm>
          <a:prstGeom prst="rect">
            <a:avLst/>
          </a:prstGeom>
          <a:noFill/>
        </p:spPr>
        <p:txBody>
          <a:bodyPr wrap="square" lIns="121920" tIns="60960" rIns="121920" bIns="60960">
            <a:spAutoFit/>
          </a:bodyPr>
          <a:lstStyle/>
          <a:p>
            <a:pPr algn="ctr"/>
            <a:r>
              <a:rPr lang="it-IT" sz="5400" b="1" dirty="0">
                <a:latin typeface="Times New Roman" panose="02020603050405020304" pitchFamily="18" charset="0"/>
                <a:cs typeface="Times New Roman" panose="02020603050405020304" pitchFamily="18" charset="0"/>
              </a:rPr>
              <a:t>Tìm hiểu mạch truyện về</a:t>
            </a:r>
            <a:r>
              <a:rPr lang="vi-VN" sz="5400" b="1" dirty="0">
                <a:latin typeface="Times New Roman" panose="02020603050405020304" pitchFamily="18" charset="0"/>
                <a:cs typeface="Times New Roman" panose="02020603050405020304" pitchFamily="18" charset="0"/>
              </a:rPr>
              <a:t> các nhân vật</a:t>
            </a:r>
            <a:endParaRPr lang="en-SG" sz="5400" dirty="0">
              <a:latin typeface="Times New Roman" panose="02020603050405020304" pitchFamily="18" charset="0"/>
              <a:cs typeface="Times New Roman" panose="02020603050405020304" pitchFamily="18" charset="0"/>
            </a:endParaRPr>
          </a:p>
        </p:txBody>
      </p:sp>
      <p:grpSp>
        <p:nvGrpSpPr>
          <p:cNvPr id="9" name="Google Shape;1732;p39">
            <a:extLst>
              <a:ext uri="{FF2B5EF4-FFF2-40B4-BE49-F238E27FC236}">
                <a16:creationId xmlns:a16="http://schemas.microsoft.com/office/drawing/2014/main" id="{CC521579-4ABF-0852-AD77-9E0C170DE603}"/>
              </a:ext>
            </a:extLst>
          </p:cNvPr>
          <p:cNvGrpSpPr/>
          <p:nvPr/>
        </p:nvGrpSpPr>
        <p:grpSpPr>
          <a:xfrm>
            <a:off x="4558662" y="5806577"/>
            <a:ext cx="2605609" cy="1080249"/>
            <a:chOff x="4561996" y="4327108"/>
            <a:chExt cx="1954207" cy="810187"/>
          </a:xfrm>
        </p:grpSpPr>
        <p:grpSp>
          <p:nvGrpSpPr>
            <p:cNvPr id="10" name="Google Shape;1733;p39">
              <a:extLst>
                <a:ext uri="{FF2B5EF4-FFF2-40B4-BE49-F238E27FC236}">
                  <a16:creationId xmlns:a16="http://schemas.microsoft.com/office/drawing/2014/main" id="{4B4EBD98-73DF-9447-EB6E-8AE2D4AFE845}"/>
                </a:ext>
              </a:extLst>
            </p:cNvPr>
            <p:cNvGrpSpPr/>
            <p:nvPr/>
          </p:nvGrpSpPr>
          <p:grpSpPr>
            <a:xfrm>
              <a:off x="4561996" y="4327108"/>
              <a:ext cx="977749" cy="810187"/>
              <a:chOff x="4561996" y="4327108"/>
              <a:chExt cx="977749" cy="810187"/>
            </a:xfrm>
          </p:grpSpPr>
          <p:sp>
            <p:nvSpPr>
              <p:cNvPr id="17" name="Google Shape;1734;p39">
                <a:extLst>
                  <a:ext uri="{FF2B5EF4-FFF2-40B4-BE49-F238E27FC236}">
                    <a16:creationId xmlns:a16="http://schemas.microsoft.com/office/drawing/2014/main" id="{D19A1BE2-A40F-9134-58B5-40FBEA7339B3}"/>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8" name="Google Shape;1735;p39">
                <a:extLst>
                  <a:ext uri="{FF2B5EF4-FFF2-40B4-BE49-F238E27FC236}">
                    <a16:creationId xmlns:a16="http://schemas.microsoft.com/office/drawing/2014/main" id="{CD3B550E-13BA-C1A1-46A2-C651BC9E2DFE}"/>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9" name="Google Shape;1736;p39">
                <a:extLst>
                  <a:ext uri="{FF2B5EF4-FFF2-40B4-BE49-F238E27FC236}">
                    <a16:creationId xmlns:a16="http://schemas.microsoft.com/office/drawing/2014/main" id="{3A2BB8F8-D7D2-288B-15C5-31CA4CF7E26B}"/>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0" name="Google Shape;1737;p39">
                <a:extLst>
                  <a:ext uri="{FF2B5EF4-FFF2-40B4-BE49-F238E27FC236}">
                    <a16:creationId xmlns:a16="http://schemas.microsoft.com/office/drawing/2014/main" id="{F00A6DD0-4798-5923-A2E3-F8D170B93440}"/>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1" name="Google Shape;1738;p39">
                <a:extLst>
                  <a:ext uri="{FF2B5EF4-FFF2-40B4-BE49-F238E27FC236}">
                    <a16:creationId xmlns:a16="http://schemas.microsoft.com/office/drawing/2014/main" id="{398ECEAE-D4B2-88FA-0FE0-A098A6C79A3D}"/>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2" name="Google Shape;1739;p39">
                <a:extLst>
                  <a:ext uri="{FF2B5EF4-FFF2-40B4-BE49-F238E27FC236}">
                    <a16:creationId xmlns:a16="http://schemas.microsoft.com/office/drawing/2014/main" id="{F997B25E-85CF-837C-BFFC-E7AD1E4BAED7}"/>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3" name="Google Shape;1740;p39">
                <a:extLst>
                  <a:ext uri="{FF2B5EF4-FFF2-40B4-BE49-F238E27FC236}">
                    <a16:creationId xmlns:a16="http://schemas.microsoft.com/office/drawing/2014/main" id="{9FAC9ADF-45DD-83E4-EF79-522EBD6FC09C}"/>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4" name="Google Shape;1741;p39">
                <a:extLst>
                  <a:ext uri="{FF2B5EF4-FFF2-40B4-BE49-F238E27FC236}">
                    <a16:creationId xmlns:a16="http://schemas.microsoft.com/office/drawing/2014/main" id="{D615DFA8-FE54-093C-B38B-3BD60CA80E52}"/>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5" name="Google Shape;1742;p39">
                <a:extLst>
                  <a:ext uri="{FF2B5EF4-FFF2-40B4-BE49-F238E27FC236}">
                    <a16:creationId xmlns:a16="http://schemas.microsoft.com/office/drawing/2014/main" id="{854C93D5-22BC-AE21-E469-D67C6B5D556F}"/>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6" name="Google Shape;1743;p39">
                <a:extLst>
                  <a:ext uri="{FF2B5EF4-FFF2-40B4-BE49-F238E27FC236}">
                    <a16:creationId xmlns:a16="http://schemas.microsoft.com/office/drawing/2014/main" id="{E329AFD2-1370-60E6-8040-451EF8C50507}"/>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7" name="Google Shape;1744;p39">
                <a:extLst>
                  <a:ext uri="{FF2B5EF4-FFF2-40B4-BE49-F238E27FC236}">
                    <a16:creationId xmlns:a16="http://schemas.microsoft.com/office/drawing/2014/main" id="{9DF19048-AFCD-DB5C-C9E3-E4F3AB4F9305}"/>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8" name="Google Shape;1745;p39">
                <a:extLst>
                  <a:ext uri="{FF2B5EF4-FFF2-40B4-BE49-F238E27FC236}">
                    <a16:creationId xmlns:a16="http://schemas.microsoft.com/office/drawing/2014/main" id="{EB8F918E-E754-2109-93E1-E6BA14BCBC56}"/>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1" name="Google Shape;1746;p39">
              <a:extLst>
                <a:ext uri="{FF2B5EF4-FFF2-40B4-BE49-F238E27FC236}">
                  <a16:creationId xmlns:a16="http://schemas.microsoft.com/office/drawing/2014/main" id="{69830204-C17C-4C92-E20B-6A1941343BAD}"/>
                </a:ext>
              </a:extLst>
            </p:cNvPr>
            <p:cNvGrpSpPr/>
            <p:nvPr/>
          </p:nvGrpSpPr>
          <p:grpSpPr>
            <a:xfrm>
              <a:off x="6135367" y="4665254"/>
              <a:ext cx="380837" cy="471862"/>
              <a:chOff x="6135367" y="4665254"/>
              <a:chExt cx="380837" cy="471862"/>
            </a:xfrm>
          </p:grpSpPr>
          <p:sp>
            <p:nvSpPr>
              <p:cNvPr id="12" name="Google Shape;1747;p39">
                <a:extLst>
                  <a:ext uri="{FF2B5EF4-FFF2-40B4-BE49-F238E27FC236}">
                    <a16:creationId xmlns:a16="http://schemas.microsoft.com/office/drawing/2014/main" id="{7DBE8797-4022-B0DB-72F0-502027DC955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3" name="Google Shape;1748;p39">
                <a:extLst>
                  <a:ext uri="{FF2B5EF4-FFF2-40B4-BE49-F238E27FC236}">
                    <a16:creationId xmlns:a16="http://schemas.microsoft.com/office/drawing/2014/main" id="{511FEB7F-D926-E8A9-78C7-7974D6B4F9B9}"/>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4" name="Google Shape;1749;p39">
                <a:extLst>
                  <a:ext uri="{FF2B5EF4-FFF2-40B4-BE49-F238E27FC236}">
                    <a16:creationId xmlns:a16="http://schemas.microsoft.com/office/drawing/2014/main" id="{39E981C4-91CB-30C9-0C81-02AE316C21BC}"/>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5" name="Google Shape;1750;p39">
                <a:extLst>
                  <a:ext uri="{FF2B5EF4-FFF2-40B4-BE49-F238E27FC236}">
                    <a16:creationId xmlns:a16="http://schemas.microsoft.com/office/drawing/2014/main" id="{0A7FAE45-5E6D-BC4A-1A85-4C1FE11D9729}"/>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6" name="Google Shape;1751;p39">
                <a:extLst>
                  <a:ext uri="{FF2B5EF4-FFF2-40B4-BE49-F238E27FC236}">
                    <a16:creationId xmlns:a16="http://schemas.microsoft.com/office/drawing/2014/main" id="{BD2244F7-93C7-F664-971B-694A3B061073}"/>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grpSp>
        <p:nvGrpSpPr>
          <p:cNvPr id="29" name="Google Shape;1732;p39">
            <a:extLst>
              <a:ext uri="{FF2B5EF4-FFF2-40B4-BE49-F238E27FC236}">
                <a16:creationId xmlns:a16="http://schemas.microsoft.com/office/drawing/2014/main" id="{58508F92-99B7-7293-B3D1-DDCDC5876305}"/>
              </a:ext>
            </a:extLst>
          </p:cNvPr>
          <p:cNvGrpSpPr/>
          <p:nvPr/>
        </p:nvGrpSpPr>
        <p:grpSpPr>
          <a:xfrm>
            <a:off x="11161770" y="6281770"/>
            <a:ext cx="1046053" cy="578149"/>
            <a:chOff x="4561996" y="4327108"/>
            <a:chExt cx="1954207" cy="810187"/>
          </a:xfrm>
        </p:grpSpPr>
        <p:grpSp>
          <p:nvGrpSpPr>
            <p:cNvPr id="30" name="Google Shape;1733;p39">
              <a:extLst>
                <a:ext uri="{FF2B5EF4-FFF2-40B4-BE49-F238E27FC236}">
                  <a16:creationId xmlns:a16="http://schemas.microsoft.com/office/drawing/2014/main" id="{B4F79C1D-FCB7-3D13-334D-ABDEE14D1720}"/>
                </a:ext>
              </a:extLst>
            </p:cNvPr>
            <p:cNvGrpSpPr/>
            <p:nvPr/>
          </p:nvGrpSpPr>
          <p:grpSpPr>
            <a:xfrm>
              <a:off x="4561996" y="4327108"/>
              <a:ext cx="977749" cy="810187"/>
              <a:chOff x="4561996" y="4327108"/>
              <a:chExt cx="977749" cy="810187"/>
            </a:xfrm>
          </p:grpSpPr>
          <p:sp>
            <p:nvSpPr>
              <p:cNvPr id="37" name="Google Shape;1734;p39">
                <a:extLst>
                  <a:ext uri="{FF2B5EF4-FFF2-40B4-BE49-F238E27FC236}">
                    <a16:creationId xmlns:a16="http://schemas.microsoft.com/office/drawing/2014/main" id="{4ED48E58-918F-AA08-32EE-FC09AD92374C}"/>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8" name="Google Shape;1735;p39">
                <a:extLst>
                  <a:ext uri="{FF2B5EF4-FFF2-40B4-BE49-F238E27FC236}">
                    <a16:creationId xmlns:a16="http://schemas.microsoft.com/office/drawing/2014/main" id="{B5466168-6717-4F67-11C4-C057E3451E4B}"/>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9" name="Google Shape;1736;p39">
                <a:extLst>
                  <a:ext uri="{FF2B5EF4-FFF2-40B4-BE49-F238E27FC236}">
                    <a16:creationId xmlns:a16="http://schemas.microsoft.com/office/drawing/2014/main" id="{6B1F8927-362F-709B-2539-F11EE73D0861}"/>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0" name="Google Shape;1737;p39">
                <a:extLst>
                  <a:ext uri="{FF2B5EF4-FFF2-40B4-BE49-F238E27FC236}">
                    <a16:creationId xmlns:a16="http://schemas.microsoft.com/office/drawing/2014/main" id="{6AEFA871-94C2-AC9A-BDF1-CE85ABB843DB}"/>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1" name="Google Shape;1738;p39">
                <a:extLst>
                  <a:ext uri="{FF2B5EF4-FFF2-40B4-BE49-F238E27FC236}">
                    <a16:creationId xmlns:a16="http://schemas.microsoft.com/office/drawing/2014/main" id="{42169D97-24B2-1504-9E5C-1A15B6835734}"/>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2" name="Google Shape;1739;p39">
                <a:extLst>
                  <a:ext uri="{FF2B5EF4-FFF2-40B4-BE49-F238E27FC236}">
                    <a16:creationId xmlns:a16="http://schemas.microsoft.com/office/drawing/2014/main" id="{2782184F-D1CA-2BE9-79F9-DF8D61FD2695}"/>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3" name="Google Shape;1740;p39">
                <a:extLst>
                  <a:ext uri="{FF2B5EF4-FFF2-40B4-BE49-F238E27FC236}">
                    <a16:creationId xmlns:a16="http://schemas.microsoft.com/office/drawing/2014/main" id="{F1374A10-0815-A9ED-E4A2-27C57E6922B6}"/>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4" name="Google Shape;1741;p39">
                <a:extLst>
                  <a:ext uri="{FF2B5EF4-FFF2-40B4-BE49-F238E27FC236}">
                    <a16:creationId xmlns:a16="http://schemas.microsoft.com/office/drawing/2014/main" id="{770EC0A3-C4CC-AD0C-349C-AA1F43EE1E94}"/>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5" name="Google Shape;1742;p39">
                <a:extLst>
                  <a:ext uri="{FF2B5EF4-FFF2-40B4-BE49-F238E27FC236}">
                    <a16:creationId xmlns:a16="http://schemas.microsoft.com/office/drawing/2014/main" id="{E66C8E83-DDE8-82A8-5FA8-6769C19A3FDD}"/>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6" name="Google Shape;1743;p39">
                <a:extLst>
                  <a:ext uri="{FF2B5EF4-FFF2-40B4-BE49-F238E27FC236}">
                    <a16:creationId xmlns:a16="http://schemas.microsoft.com/office/drawing/2014/main" id="{786FFE53-FC7A-4604-526C-D9C232753FA2}"/>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7" name="Google Shape;1744;p39">
                <a:extLst>
                  <a:ext uri="{FF2B5EF4-FFF2-40B4-BE49-F238E27FC236}">
                    <a16:creationId xmlns:a16="http://schemas.microsoft.com/office/drawing/2014/main" id="{BD48A20F-0581-235C-88D5-27CDEA08DF1E}"/>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8" name="Google Shape;1745;p39">
                <a:extLst>
                  <a:ext uri="{FF2B5EF4-FFF2-40B4-BE49-F238E27FC236}">
                    <a16:creationId xmlns:a16="http://schemas.microsoft.com/office/drawing/2014/main" id="{6AEFEBFB-CB06-453B-7710-2B4D2E4DBDC3}"/>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31" name="Google Shape;1746;p39">
              <a:extLst>
                <a:ext uri="{FF2B5EF4-FFF2-40B4-BE49-F238E27FC236}">
                  <a16:creationId xmlns:a16="http://schemas.microsoft.com/office/drawing/2014/main" id="{84F1214D-D24B-9F47-D9F0-56CA39DF51AE}"/>
                </a:ext>
              </a:extLst>
            </p:cNvPr>
            <p:cNvGrpSpPr/>
            <p:nvPr/>
          </p:nvGrpSpPr>
          <p:grpSpPr>
            <a:xfrm>
              <a:off x="6135367" y="4665254"/>
              <a:ext cx="380837" cy="471862"/>
              <a:chOff x="6135367" y="4665254"/>
              <a:chExt cx="380837" cy="471862"/>
            </a:xfrm>
          </p:grpSpPr>
          <p:sp>
            <p:nvSpPr>
              <p:cNvPr id="32" name="Google Shape;1747;p39">
                <a:extLst>
                  <a:ext uri="{FF2B5EF4-FFF2-40B4-BE49-F238E27FC236}">
                    <a16:creationId xmlns:a16="http://schemas.microsoft.com/office/drawing/2014/main" id="{2CD8B72B-421E-E5E6-75DE-2D657E57C54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3" name="Google Shape;1748;p39">
                <a:extLst>
                  <a:ext uri="{FF2B5EF4-FFF2-40B4-BE49-F238E27FC236}">
                    <a16:creationId xmlns:a16="http://schemas.microsoft.com/office/drawing/2014/main" id="{6BADB6B9-3071-8660-55E5-B9034E53A065}"/>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4" name="Google Shape;1749;p39">
                <a:extLst>
                  <a:ext uri="{FF2B5EF4-FFF2-40B4-BE49-F238E27FC236}">
                    <a16:creationId xmlns:a16="http://schemas.microsoft.com/office/drawing/2014/main" id="{A5B2B825-8273-27DD-585B-4CF8661E83EA}"/>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5" name="Google Shape;1750;p39">
                <a:extLst>
                  <a:ext uri="{FF2B5EF4-FFF2-40B4-BE49-F238E27FC236}">
                    <a16:creationId xmlns:a16="http://schemas.microsoft.com/office/drawing/2014/main" id="{A41F1E3B-AADC-F661-0F11-95F9D560E060}"/>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6" name="Google Shape;1751;p39">
                <a:extLst>
                  <a:ext uri="{FF2B5EF4-FFF2-40B4-BE49-F238E27FC236}">
                    <a16:creationId xmlns:a16="http://schemas.microsoft.com/office/drawing/2014/main" id="{5F04D71C-AB77-8BD1-8059-6ED096582957}"/>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3" name="Google Shape;1714;p32">
            <a:extLst>
              <a:ext uri="{FF2B5EF4-FFF2-40B4-BE49-F238E27FC236}">
                <a16:creationId xmlns:a16="http://schemas.microsoft.com/office/drawing/2014/main" id="{2CB1D21D-4A04-55F2-AE27-93D88C96B530}"/>
              </a:ext>
            </a:extLst>
          </p:cNvPr>
          <p:cNvSpPr/>
          <p:nvPr/>
        </p:nvSpPr>
        <p:spPr>
          <a:xfrm>
            <a:off x="2991278" y="147079"/>
            <a:ext cx="1630959" cy="1310643"/>
          </a:xfrm>
          <a:custGeom>
            <a:avLst/>
            <a:gdLst>
              <a:gd name="connsiteX0" fmla="*/ 218445 w 1630959"/>
              <a:gd name="connsiteY0" fmla="*/ 0 h 1310643"/>
              <a:gd name="connsiteX1" fmla="*/ 815480 w 1630959"/>
              <a:gd name="connsiteY1" fmla="*/ 0 h 1310643"/>
              <a:gd name="connsiteX2" fmla="*/ 1412514 w 1630959"/>
              <a:gd name="connsiteY2" fmla="*/ 0 h 1310643"/>
              <a:gd name="connsiteX3" fmla="*/ 1630959 w 1630959"/>
              <a:gd name="connsiteY3" fmla="*/ 218445 h 1310643"/>
              <a:gd name="connsiteX4" fmla="*/ 1630959 w 1630959"/>
              <a:gd name="connsiteY4" fmla="*/ 786388 h 1310643"/>
              <a:gd name="connsiteX5" fmla="*/ 1630959 w 1630959"/>
              <a:gd name="connsiteY5" fmla="*/ 1310643 h 1310643"/>
              <a:gd name="connsiteX6" fmla="*/ 1630959 w 1630959"/>
              <a:gd name="connsiteY6" fmla="*/ 1310643 h 1310643"/>
              <a:gd name="connsiteX7" fmla="*/ 1119925 w 1630959"/>
              <a:gd name="connsiteY7" fmla="*/ 1310643 h 1310643"/>
              <a:gd name="connsiteX8" fmla="*/ 608891 w 1630959"/>
              <a:gd name="connsiteY8" fmla="*/ 1310643 h 1310643"/>
              <a:gd name="connsiteX9" fmla="*/ 0 w 1630959"/>
              <a:gd name="connsiteY9" fmla="*/ 1310643 h 1310643"/>
              <a:gd name="connsiteX10" fmla="*/ 0 w 1630959"/>
              <a:gd name="connsiteY10" fmla="*/ 1310643 h 1310643"/>
              <a:gd name="connsiteX11" fmla="*/ 0 w 1630959"/>
              <a:gd name="connsiteY11" fmla="*/ 764544 h 1310643"/>
              <a:gd name="connsiteX12" fmla="*/ 0 w 1630959"/>
              <a:gd name="connsiteY12" fmla="*/ 218445 h 1310643"/>
              <a:gd name="connsiteX13" fmla="*/ 218445 w 1630959"/>
              <a:gd name="connsiteY13" fmla="*/ 0 h 131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959" h="1310643" fill="none" extrusionOk="0">
                <a:moveTo>
                  <a:pt x="218445" y="0"/>
                </a:moveTo>
                <a:cubicBezTo>
                  <a:pt x="476133" y="-56863"/>
                  <a:pt x="541703" y="64912"/>
                  <a:pt x="815480" y="0"/>
                </a:cubicBezTo>
                <a:cubicBezTo>
                  <a:pt x="1089257" y="-64912"/>
                  <a:pt x="1231664" y="54301"/>
                  <a:pt x="1412514" y="0"/>
                </a:cubicBezTo>
                <a:cubicBezTo>
                  <a:pt x="1520042" y="-17885"/>
                  <a:pt x="1601244" y="109360"/>
                  <a:pt x="1630959" y="218445"/>
                </a:cubicBezTo>
                <a:cubicBezTo>
                  <a:pt x="1633309" y="484962"/>
                  <a:pt x="1607578" y="660698"/>
                  <a:pt x="1630959" y="786388"/>
                </a:cubicBezTo>
                <a:cubicBezTo>
                  <a:pt x="1654340" y="912078"/>
                  <a:pt x="1600302" y="1186729"/>
                  <a:pt x="1630959" y="1310643"/>
                </a:cubicBezTo>
                <a:lnTo>
                  <a:pt x="1630959" y="1310643"/>
                </a:lnTo>
                <a:cubicBezTo>
                  <a:pt x="1513673" y="1360608"/>
                  <a:pt x="1262562" y="1271741"/>
                  <a:pt x="1119925" y="1310643"/>
                </a:cubicBezTo>
                <a:cubicBezTo>
                  <a:pt x="977288" y="1349545"/>
                  <a:pt x="748644" y="1309290"/>
                  <a:pt x="608891" y="1310643"/>
                </a:cubicBezTo>
                <a:cubicBezTo>
                  <a:pt x="469138" y="1311996"/>
                  <a:pt x="171287" y="1309172"/>
                  <a:pt x="0" y="1310643"/>
                </a:cubicBezTo>
                <a:lnTo>
                  <a:pt x="0" y="1310643"/>
                </a:lnTo>
                <a:cubicBezTo>
                  <a:pt x="-43258" y="1094513"/>
                  <a:pt x="11524" y="944119"/>
                  <a:pt x="0" y="764544"/>
                </a:cubicBezTo>
                <a:cubicBezTo>
                  <a:pt x="-11524" y="584969"/>
                  <a:pt x="15410" y="400821"/>
                  <a:pt x="0" y="218445"/>
                </a:cubicBezTo>
                <a:cubicBezTo>
                  <a:pt x="-8396" y="96634"/>
                  <a:pt x="120586" y="-3640"/>
                  <a:pt x="218445" y="0"/>
                </a:cubicBezTo>
                <a:close/>
              </a:path>
              <a:path w="1630959" h="1310643" stroke="0" extrusionOk="0">
                <a:moveTo>
                  <a:pt x="218445" y="0"/>
                </a:moveTo>
                <a:cubicBezTo>
                  <a:pt x="471877" y="-13280"/>
                  <a:pt x="629475" y="11857"/>
                  <a:pt x="791598" y="0"/>
                </a:cubicBezTo>
                <a:cubicBezTo>
                  <a:pt x="953721" y="-11857"/>
                  <a:pt x="1123678" y="58565"/>
                  <a:pt x="1412514" y="0"/>
                </a:cubicBezTo>
                <a:cubicBezTo>
                  <a:pt x="1523074" y="472"/>
                  <a:pt x="1646829" y="93856"/>
                  <a:pt x="1630959" y="218445"/>
                </a:cubicBezTo>
                <a:cubicBezTo>
                  <a:pt x="1639547" y="367154"/>
                  <a:pt x="1606951" y="585277"/>
                  <a:pt x="1630959" y="764544"/>
                </a:cubicBezTo>
                <a:cubicBezTo>
                  <a:pt x="1654967" y="943811"/>
                  <a:pt x="1571409" y="1078943"/>
                  <a:pt x="1630959" y="1310643"/>
                </a:cubicBezTo>
                <a:lnTo>
                  <a:pt x="1630959" y="1310643"/>
                </a:lnTo>
                <a:cubicBezTo>
                  <a:pt x="1371311" y="1328137"/>
                  <a:pt x="1299427" y="1272019"/>
                  <a:pt x="1054687" y="1310643"/>
                </a:cubicBezTo>
                <a:cubicBezTo>
                  <a:pt x="809947" y="1349267"/>
                  <a:pt x="623007" y="1259278"/>
                  <a:pt x="511034" y="1310643"/>
                </a:cubicBezTo>
                <a:cubicBezTo>
                  <a:pt x="399061" y="1362008"/>
                  <a:pt x="208328" y="1263222"/>
                  <a:pt x="0" y="1310643"/>
                </a:cubicBezTo>
                <a:lnTo>
                  <a:pt x="0" y="1310643"/>
                </a:lnTo>
                <a:cubicBezTo>
                  <a:pt x="-55109" y="1156593"/>
                  <a:pt x="23152" y="929103"/>
                  <a:pt x="0" y="753622"/>
                </a:cubicBezTo>
                <a:cubicBezTo>
                  <a:pt x="-23152" y="578141"/>
                  <a:pt x="33947" y="476791"/>
                  <a:pt x="0" y="218445"/>
                </a:cubicBezTo>
                <a:cubicBezTo>
                  <a:pt x="24575" y="90929"/>
                  <a:pt x="98686" y="15746"/>
                  <a:pt x="218445"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3191242" y="260574"/>
            <a:ext cx="1473549" cy="1083652"/>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vi-VN" kern="0">
                <a:solidFill>
                  <a:srgbClr val="FFC43C">
                    <a:lumMod val="75000"/>
                  </a:srgbClr>
                </a:solidFill>
              </a:rPr>
              <a:t>02</a:t>
            </a:r>
            <a:endParaRPr lang="en" kern="0" dirty="0">
              <a:solidFill>
                <a:srgbClr val="FFC43C">
                  <a:lumMod val="75000"/>
                </a:srgbClr>
              </a:solidFill>
            </a:endParaRPr>
          </a:p>
        </p:txBody>
      </p:sp>
      <p:pic>
        <p:nvPicPr>
          <p:cNvPr id="8" name="图片 29">
            <a:extLst>
              <a:ext uri="{FF2B5EF4-FFF2-40B4-BE49-F238E27FC236}">
                <a16:creationId xmlns:a16="http://schemas.microsoft.com/office/drawing/2014/main" id="{0E338D39-FA1D-F443-F9CD-FDA3A40E78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49" name="图片 30">
            <a:extLst>
              <a:ext uri="{FF2B5EF4-FFF2-40B4-BE49-F238E27FC236}">
                <a16:creationId xmlns:a16="http://schemas.microsoft.com/office/drawing/2014/main" id="{B10658A3-68EE-009B-4A39-A860F1C257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6864054" y="999265"/>
            <a:ext cx="2122837" cy="2023468"/>
          </a:xfrm>
          <a:prstGeom prst="rect">
            <a:avLst/>
          </a:prstGeom>
        </p:spPr>
      </p:pic>
      <p:pic>
        <p:nvPicPr>
          <p:cNvPr id="53" name="Picture 52">
            <a:extLst>
              <a:ext uri="{FF2B5EF4-FFF2-40B4-BE49-F238E27FC236}">
                <a16:creationId xmlns:a16="http://schemas.microsoft.com/office/drawing/2014/main" id="{243AD3EB-2AD7-5380-11A6-4AF33867C9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994" b="95666" l="10000" r="90000"/>
                    </a14:imgEffect>
                  </a14:imgLayer>
                </a14:imgProps>
              </a:ext>
            </a:extLst>
          </a:blip>
          <a:srcRect l="-1" t="56660" r="-229"/>
          <a:stretch/>
        </p:blipFill>
        <p:spPr>
          <a:xfrm>
            <a:off x="-149229" y="5082571"/>
            <a:ext cx="3602300" cy="2204218"/>
          </a:xfrm>
          <a:prstGeom prst="rect">
            <a:avLst/>
          </a:prstGeom>
        </p:spPr>
      </p:pic>
      <p:grpSp>
        <p:nvGrpSpPr>
          <p:cNvPr id="54" name="Google Shape;1752;p39">
            <a:extLst>
              <a:ext uri="{FF2B5EF4-FFF2-40B4-BE49-F238E27FC236}">
                <a16:creationId xmlns:a16="http://schemas.microsoft.com/office/drawing/2014/main" id="{4F221B84-3E27-CB7B-3689-161C725FCFB2}"/>
              </a:ext>
            </a:extLst>
          </p:cNvPr>
          <p:cNvGrpSpPr/>
          <p:nvPr/>
        </p:nvGrpSpPr>
        <p:grpSpPr>
          <a:xfrm>
            <a:off x="9738674" y="5498529"/>
            <a:ext cx="873453" cy="1311578"/>
            <a:chOff x="385787" y="1571212"/>
            <a:chExt cx="1587986" cy="2822486"/>
          </a:xfrm>
        </p:grpSpPr>
        <p:grpSp>
          <p:nvGrpSpPr>
            <p:cNvPr id="55" name="Google Shape;1753;p39">
              <a:extLst>
                <a:ext uri="{FF2B5EF4-FFF2-40B4-BE49-F238E27FC236}">
                  <a16:creationId xmlns:a16="http://schemas.microsoft.com/office/drawing/2014/main" id="{355C4872-941B-29D7-000E-BB0BF720D697}"/>
                </a:ext>
              </a:extLst>
            </p:cNvPr>
            <p:cNvGrpSpPr/>
            <p:nvPr/>
          </p:nvGrpSpPr>
          <p:grpSpPr>
            <a:xfrm flipH="1">
              <a:off x="537606" y="1571212"/>
              <a:ext cx="1436168" cy="2822486"/>
              <a:chOff x="4209" y="4797837"/>
              <a:chExt cx="677182" cy="1330922"/>
            </a:xfrm>
          </p:grpSpPr>
          <p:sp>
            <p:nvSpPr>
              <p:cNvPr id="1427" name="Google Shape;1754;p39">
                <a:extLst>
                  <a:ext uri="{FF2B5EF4-FFF2-40B4-BE49-F238E27FC236}">
                    <a16:creationId xmlns:a16="http://schemas.microsoft.com/office/drawing/2014/main" id="{F67EF686-CB72-EBC0-29F0-BBA3F2CDCB5E}"/>
                  </a:ext>
                </a:extLst>
              </p:cNvPr>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8" name="Google Shape;1755;p39">
                <a:extLst>
                  <a:ext uri="{FF2B5EF4-FFF2-40B4-BE49-F238E27FC236}">
                    <a16:creationId xmlns:a16="http://schemas.microsoft.com/office/drawing/2014/main" id="{5274F0AA-54F6-CD2B-CB31-5F1FBAB840F3}"/>
                  </a:ext>
                </a:extLst>
              </p:cNvPr>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9" name="Google Shape;1756;p39">
                <a:extLst>
                  <a:ext uri="{FF2B5EF4-FFF2-40B4-BE49-F238E27FC236}">
                    <a16:creationId xmlns:a16="http://schemas.microsoft.com/office/drawing/2014/main" id="{9CDDA02B-7FC5-929B-F207-7CA5A9C49ACF}"/>
                  </a:ext>
                </a:extLst>
              </p:cNvPr>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0" name="Google Shape;1757;p39">
                <a:extLst>
                  <a:ext uri="{FF2B5EF4-FFF2-40B4-BE49-F238E27FC236}">
                    <a16:creationId xmlns:a16="http://schemas.microsoft.com/office/drawing/2014/main" id="{E85F3F2F-FD7B-4805-3C20-D3667E34618F}"/>
                  </a:ext>
                </a:extLst>
              </p:cNvPr>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1" name="Google Shape;1758;p39">
                <a:extLst>
                  <a:ext uri="{FF2B5EF4-FFF2-40B4-BE49-F238E27FC236}">
                    <a16:creationId xmlns:a16="http://schemas.microsoft.com/office/drawing/2014/main" id="{25A0697D-9B77-D7DD-6710-D53A0B672F00}"/>
                  </a:ext>
                </a:extLst>
              </p:cNvPr>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2" name="Google Shape;1759;p39">
                <a:extLst>
                  <a:ext uri="{FF2B5EF4-FFF2-40B4-BE49-F238E27FC236}">
                    <a16:creationId xmlns:a16="http://schemas.microsoft.com/office/drawing/2014/main" id="{7DB839FC-5ADE-67F4-A3D6-7531B3BD6DA0}"/>
                  </a:ext>
                </a:extLst>
              </p:cNvPr>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3" name="Google Shape;1760;p39">
                <a:extLst>
                  <a:ext uri="{FF2B5EF4-FFF2-40B4-BE49-F238E27FC236}">
                    <a16:creationId xmlns:a16="http://schemas.microsoft.com/office/drawing/2014/main" id="{36A2C9A4-371E-EA97-70D2-BD2962D1EF28}"/>
                  </a:ext>
                </a:extLst>
              </p:cNvPr>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4" name="Google Shape;1761;p39">
                <a:extLst>
                  <a:ext uri="{FF2B5EF4-FFF2-40B4-BE49-F238E27FC236}">
                    <a16:creationId xmlns:a16="http://schemas.microsoft.com/office/drawing/2014/main" id="{BA5E6339-9435-66A3-B242-E5FA7CCD0A8D}"/>
                  </a:ext>
                </a:extLst>
              </p:cNvPr>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9" name="Google Shape;1762;p39">
                <a:extLst>
                  <a:ext uri="{FF2B5EF4-FFF2-40B4-BE49-F238E27FC236}">
                    <a16:creationId xmlns:a16="http://schemas.microsoft.com/office/drawing/2014/main" id="{0C3A4BF5-560F-F5E2-C7DC-6AEC70156F0B}"/>
                  </a:ext>
                </a:extLst>
              </p:cNvPr>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0" name="Google Shape;1763;p39">
                <a:extLst>
                  <a:ext uri="{FF2B5EF4-FFF2-40B4-BE49-F238E27FC236}">
                    <a16:creationId xmlns:a16="http://schemas.microsoft.com/office/drawing/2014/main" id="{F295A700-5277-9C88-9A98-6EA1552F242D}"/>
                  </a:ext>
                </a:extLst>
              </p:cNvPr>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1" name="Google Shape;1764;p39">
                <a:extLst>
                  <a:ext uri="{FF2B5EF4-FFF2-40B4-BE49-F238E27FC236}">
                    <a16:creationId xmlns:a16="http://schemas.microsoft.com/office/drawing/2014/main" id="{3FF31FA9-7F31-4870-B18A-06B420E4FD0A}"/>
                  </a:ext>
                </a:extLst>
              </p:cNvPr>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2" name="Google Shape;1765;p39">
                <a:extLst>
                  <a:ext uri="{FF2B5EF4-FFF2-40B4-BE49-F238E27FC236}">
                    <a16:creationId xmlns:a16="http://schemas.microsoft.com/office/drawing/2014/main" id="{EA25A5D1-A622-14B0-DD30-608E31ABCB11}"/>
                  </a:ext>
                </a:extLst>
              </p:cNvPr>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3" name="Google Shape;1766;p39">
                <a:extLst>
                  <a:ext uri="{FF2B5EF4-FFF2-40B4-BE49-F238E27FC236}">
                    <a16:creationId xmlns:a16="http://schemas.microsoft.com/office/drawing/2014/main" id="{CE403871-3738-ED2C-5B70-C9D93606F47B}"/>
                  </a:ext>
                </a:extLst>
              </p:cNvPr>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4" name="Google Shape;1767;p39">
                <a:extLst>
                  <a:ext uri="{FF2B5EF4-FFF2-40B4-BE49-F238E27FC236}">
                    <a16:creationId xmlns:a16="http://schemas.microsoft.com/office/drawing/2014/main" id="{B1869680-889D-63C9-6EF0-6F20B93C4478}"/>
                  </a:ext>
                </a:extLst>
              </p:cNvPr>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5" name="Google Shape;1768;p39">
                <a:extLst>
                  <a:ext uri="{FF2B5EF4-FFF2-40B4-BE49-F238E27FC236}">
                    <a16:creationId xmlns:a16="http://schemas.microsoft.com/office/drawing/2014/main" id="{41CB76F5-8E74-0710-C595-45991B77BA30}"/>
                  </a:ext>
                </a:extLst>
              </p:cNvPr>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6" name="Google Shape;1769;p39">
                <a:extLst>
                  <a:ext uri="{FF2B5EF4-FFF2-40B4-BE49-F238E27FC236}">
                    <a16:creationId xmlns:a16="http://schemas.microsoft.com/office/drawing/2014/main" id="{1D12282F-BAA7-520B-22F1-FB48366DE5BC}"/>
                  </a:ext>
                </a:extLst>
              </p:cNvPr>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7" name="Google Shape;1770;p39">
                <a:extLst>
                  <a:ext uri="{FF2B5EF4-FFF2-40B4-BE49-F238E27FC236}">
                    <a16:creationId xmlns:a16="http://schemas.microsoft.com/office/drawing/2014/main" id="{64FDA40C-C4A3-10CA-6F9A-5B6669BBCDB8}"/>
                  </a:ext>
                </a:extLst>
              </p:cNvPr>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8" name="Google Shape;1771;p39">
                <a:extLst>
                  <a:ext uri="{FF2B5EF4-FFF2-40B4-BE49-F238E27FC236}">
                    <a16:creationId xmlns:a16="http://schemas.microsoft.com/office/drawing/2014/main" id="{16760208-9ED9-5BF9-679F-A08D33EDAAC8}"/>
                  </a:ext>
                </a:extLst>
              </p:cNvPr>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9" name="Google Shape;1772;p39">
                <a:extLst>
                  <a:ext uri="{FF2B5EF4-FFF2-40B4-BE49-F238E27FC236}">
                    <a16:creationId xmlns:a16="http://schemas.microsoft.com/office/drawing/2014/main" id="{91964369-D09E-3E1D-5542-E518CD031E5D}"/>
                  </a:ext>
                </a:extLst>
              </p:cNvPr>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0" name="Google Shape;1773;p39">
                <a:extLst>
                  <a:ext uri="{FF2B5EF4-FFF2-40B4-BE49-F238E27FC236}">
                    <a16:creationId xmlns:a16="http://schemas.microsoft.com/office/drawing/2014/main" id="{2555FAA1-BB3B-F218-3C53-9846F1BFB809}"/>
                  </a:ext>
                </a:extLst>
              </p:cNvPr>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1" name="Google Shape;1774;p39">
                <a:extLst>
                  <a:ext uri="{FF2B5EF4-FFF2-40B4-BE49-F238E27FC236}">
                    <a16:creationId xmlns:a16="http://schemas.microsoft.com/office/drawing/2014/main" id="{BC62086D-76F5-08F6-D986-94868301473E}"/>
                  </a:ext>
                </a:extLst>
              </p:cNvPr>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2" name="Google Shape;1775;p39">
                <a:extLst>
                  <a:ext uri="{FF2B5EF4-FFF2-40B4-BE49-F238E27FC236}">
                    <a16:creationId xmlns:a16="http://schemas.microsoft.com/office/drawing/2014/main" id="{143C6916-A106-18EA-8F77-631BF8BD6E8B}"/>
                  </a:ext>
                </a:extLst>
              </p:cNvPr>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3" name="Google Shape;1776;p39">
                <a:extLst>
                  <a:ext uri="{FF2B5EF4-FFF2-40B4-BE49-F238E27FC236}">
                    <a16:creationId xmlns:a16="http://schemas.microsoft.com/office/drawing/2014/main" id="{43A61A09-72BE-9D83-3F26-4A204D8B8138}"/>
                  </a:ext>
                </a:extLst>
              </p:cNvPr>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4" name="Google Shape;1777;p39">
                <a:extLst>
                  <a:ext uri="{FF2B5EF4-FFF2-40B4-BE49-F238E27FC236}">
                    <a16:creationId xmlns:a16="http://schemas.microsoft.com/office/drawing/2014/main" id="{3D7E4282-0D44-7BC3-EA70-723AE20686DD}"/>
                  </a:ext>
                </a:extLst>
              </p:cNvPr>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5" name="Google Shape;1778;p39">
                <a:extLst>
                  <a:ext uri="{FF2B5EF4-FFF2-40B4-BE49-F238E27FC236}">
                    <a16:creationId xmlns:a16="http://schemas.microsoft.com/office/drawing/2014/main" id="{927FFF0E-9E72-266E-A202-FEF8D7DFF605}"/>
                  </a:ext>
                </a:extLst>
              </p:cNvPr>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6" name="Google Shape;1779;p39">
                <a:extLst>
                  <a:ext uri="{FF2B5EF4-FFF2-40B4-BE49-F238E27FC236}">
                    <a16:creationId xmlns:a16="http://schemas.microsoft.com/office/drawing/2014/main" id="{CAD90BE8-9CB6-1795-444C-A863AD8BAD58}"/>
                  </a:ext>
                </a:extLst>
              </p:cNvPr>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7" name="Google Shape;1780;p39">
                <a:extLst>
                  <a:ext uri="{FF2B5EF4-FFF2-40B4-BE49-F238E27FC236}">
                    <a16:creationId xmlns:a16="http://schemas.microsoft.com/office/drawing/2014/main" id="{FEB7E135-B92F-D6F4-31CD-96ADFB6D62A7}"/>
                  </a:ext>
                </a:extLst>
              </p:cNvPr>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6" name="Google Shape;1781;p39">
              <a:extLst>
                <a:ext uri="{FF2B5EF4-FFF2-40B4-BE49-F238E27FC236}">
                  <a16:creationId xmlns:a16="http://schemas.microsoft.com/office/drawing/2014/main" id="{BEEF1869-2541-7AD4-5D77-39B527C0DAE3}"/>
                </a:ext>
              </a:extLst>
            </p:cNvPr>
            <p:cNvGrpSpPr/>
            <p:nvPr/>
          </p:nvGrpSpPr>
          <p:grpSpPr>
            <a:xfrm>
              <a:off x="385787" y="2863491"/>
              <a:ext cx="756990" cy="1488602"/>
              <a:chOff x="838185" y="5380288"/>
              <a:chExt cx="356936" cy="701939"/>
            </a:xfrm>
          </p:grpSpPr>
          <p:sp>
            <p:nvSpPr>
              <p:cNvPr id="57" name="Google Shape;1782;p39">
                <a:extLst>
                  <a:ext uri="{FF2B5EF4-FFF2-40B4-BE49-F238E27FC236}">
                    <a16:creationId xmlns:a16="http://schemas.microsoft.com/office/drawing/2014/main" id="{B1B263C5-F965-9794-36F3-BD014621CE6B}"/>
                  </a:ext>
                </a:extLst>
              </p:cNvPr>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1783;p39">
                <a:extLst>
                  <a:ext uri="{FF2B5EF4-FFF2-40B4-BE49-F238E27FC236}">
                    <a16:creationId xmlns:a16="http://schemas.microsoft.com/office/drawing/2014/main" id="{D33800AA-4695-8889-3733-DFC368EDBC57}"/>
                  </a:ext>
                </a:extLst>
              </p:cNvPr>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1784;p39">
                <a:extLst>
                  <a:ext uri="{FF2B5EF4-FFF2-40B4-BE49-F238E27FC236}">
                    <a16:creationId xmlns:a16="http://schemas.microsoft.com/office/drawing/2014/main" id="{BE730AE9-6AB9-E466-8358-00A57184156B}"/>
                  </a:ext>
                </a:extLst>
              </p:cNvPr>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1785;p39">
                <a:extLst>
                  <a:ext uri="{FF2B5EF4-FFF2-40B4-BE49-F238E27FC236}">
                    <a16:creationId xmlns:a16="http://schemas.microsoft.com/office/drawing/2014/main" id="{539E24CD-A451-F2EA-720C-DC6A6715CB30}"/>
                  </a:ext>
                </a:extLst>
              </p:cNvPr>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1786;p39">
                <a:extLst>
                  <a:ext uri="{FF2B5EF4-FFF2-40B4-BE49-F238E27FC236}">
                    <a16:creationId xmlns:a16="http://schemas.microsoft.com/office/drawing/2014/main" id="{DAD8EDB7-9E32-4481-CBBC-F939997F392D}"/>
                  </a:ext>
                </a:extLst>
              </p:cNvPr>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1787;p39">
                <a:extLst>
                  <a:ext uri="{FF2B5EF4-FFF2-40B4-BE49-F238E27FC236}">
                    <a16:creationId xmlns:a16="http://schemas.microsoft.com/office/drawing/2014/main" id="{1CBCBA2B-B733-DB21-B0F6-F21F7C90EA46}"/>
                  </a:ext>
                </a:extLst>
              </p:cNvPr>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1788;p39">
                <a:extLst>
                  <a:ext uri="{FF2B5EF4-FFF2-40B4-BE49-F238E27FC236}">
                    <a16:creationId xmlns:a16="http://schemas.microsoft.com/office/drawing/2014/main" id="{3EC16705-A35E-1243-1FD0-AED0C809209D}"/>
                  </a:ext>
                </a:extLst>
              </p:cNvPr>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1789;p39">
                <a:extLst>
                  <a:ext uri="{FF2B5EF4-FFF2-40B4-BE49-F238E27FC236}">
                    <a16:creationId xmlns:a16="http://schemas.microsoft.com/office/drawing/2014/main" id="{FE05B3BC-0150-9756-2A6B-BBA784715A01}"/>
                  </a:ext>
                </a:extLst>
              </p:cNvPr>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1790;p39">
                <a:extLst>
                  <a:ext uri="{FF2B5EF4-FFF2-40B4-BE49-F238E27FC236}">
                    <a16:creationId xmlns:a16="http://schemas.microsoft.com/office/drawing/2014/main" id="{66D6E709-D08C-7EA7-7EAC-2249B1CA1006}"/>
                  </a:ext>
                </a:extLst>
              </p:cNvPr>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1791;p39">
                <a:extLst>
                  <a:ext uri="{FF2B5EF4-FFF2-40B4-BE49-F238E27FC236}">
                    <a16:creationId xmlns:a16="http://schemas.microsoft.com/office/drawing/2014/main" id="{6747D083-E499-9C52-4263-BC30B0314907}"/>
                  </a:ext>
                </a:extLst>
              </p:cNvPr>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1792;p39">
                <a:extLst>
                  <a:ext uri="{FF2B5EF4-FFF2-40B4-BE49-F238E27FC236}">
                    <a16:creationId xmlns:a16="http://schemas.microsoft.com/office/drawing/2014/main" id="{C4D9289E-41CF-0E94-77BB-671BF387C667}"/>
                  </a:ext>
                </a:extLst>
              </p:cNvPr>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2" name="Google Shape;1793;p39">
                <a:extLst>
                  <a:ext uri="{FF2B5EF4-FFF2-40B4-BE49-F238E27FC236}">
                    <a16:creationId xmlns:a16="http://schemas.microsoft.com/office/drawing/2014/main" id="{F413C1F6-9CA0-89F2-D518-B51C23ED5E1A}"/>
                  </a:ext>
                </a:extLst>
              </p:cNvPr>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1794;p39">
                <a:extLst>
                  <a:ext uri="{FF2B5EF4-FFF2-40B4-BE49-F238E27FC236}">
                    <a16:creationId xmlns:a16="http://schemas.microsoft.com/office/drawing/2014/main" id="{CDF3A359-455C-7E3D-21CD-133554596A4B}"/>
                  </a:ext>
                </a:extLst>
              </p:cNvPr>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4" name="Google Shape;1795;p39">
                <a:extLst>
                  <a:ext uri="{FF2B5EF4-FFF2-40B4-BE49-F238E27FC236}">
                    <a16:creationId xmlns:a16="http://schemas.microsoft.com/office/drawing/2014/main" id="{F2F3B69F-DE8F-9F0C-89EC-3E23D3BD3116}"/>
                  </a:ext>
                </a:extLst>
              </p:cNvPr>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5" name="Google Shape;1796;p39">
                <a:extLst>
                  <a:ext uri="{FF2B5EF4-FFF2-40B4-BE49-F238E27FC236}">
                    <a16:creationId xmlns:a16="http://schemas.microsoft.com/office/drawing/2014/main" id="{C88EDADF-4DFA-7DCC-1CFB-125748D115A9}"/>
                  </a:ext>
                </a:extLst>
              </p:cNvPr>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6" name="Google Shape;1797;p39">
                <a:extLst>
                  <a:ext uri="{FF2B5EF4-FFF2-40B4-BE49-F238E27FC236}">
                    <a16:creationId xmlns:a16="http://schemas.microsoft.com/office/drawing/2014/main" id="{4A393092-6FEB-26D3-7BA3-07BD78E9F1BE}"/>
                  </a:ext>
                </a:extLst>
              </p:cNvPr>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7" name="Google Shape;1798;p39">
                <a:extLst>
                  <a:ext uri="{FF2B5EF4-FFF2-40B4-BE49-F238E27FC236}">
                    <a16:creationId xmlns:a16="http://schemas.microsoft.com/office/drawing/2014/main" id="{60A44525-6F58-469F-E7E1-538A9585FA78}"/>
                  </a:ext>
                </a:extLst>
              </p:cNvPr>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8" name="Google Shape;1799;p39">
                <a:extLst>
                  <a:ext uri="{FF2B5EF4-FFF2-40B4-BE49-F238E27FC236}">
                    <a16:creationId xmlns:a16="http://schemas.microsoft.com/office/drawing/2014/main" id="{4BC00FDA-FB59-86F5-CE82-22E5B02436E4}"/>
                  </a:ext>
                </a:extLst>
              </p:cNvPr>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9" name="Google Shape;1800;p39">
                <a:extLst>
                  <a:ext uri="{FF2B5EF4-FFF2-40B4-BE49-F238E27FC236}">
                    <a16:creationId xmlns:a16="http://schemas.microsoft.com/office/drawing/2014/main" id="{F5649F1E-FCE6-6B6B-756D-41FFDFA9ED88}"/>
                  </a:ext>
                </a:extLst>
              </p:cNvPr>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0" name="Google Shape;1801;p39">
                <a:extLst>
                  <a:ext uri="{FF2B5EF4-FFF2-40B4-BE49-F238E27FC236}">
                    <a16:creationId xmlns:a16="http://schemas.microsoft.com/office/drawing/2014/main" id="{47780A79-BDD0-C320-F1D8-EB2DBDE8171A}"/>
                  </a:ext>
                </a:extLst>
              </p:cNvPr>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1" name="Google Shape;1802;p39">
                <a:extLst>
                  <a:ext uri="{FF2B5EF4-FFF2-40B4-BE49-F238E27FC236}">
                    <a16:creationId xmlns:a16="http://schemas.microsoft.com/office/drawing/2014/main" id="{3FD2EABF-FE70-E2D6-0A12-65E42D3A6CE2}"/>
                  </a:ext>
                </a:extLst>
              </p:cNvPr>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2" name="Google Shape;1803;p39">
                <a:extLst>
                  <a:ext uri="{FF2B5EF4-FFF2-40B4-BE49-F238E27FC236}">
                    <a16:creationId xmlns:a16="http://schemas.microsoft.com/office/drawing/2014/main" id="{6E415516-90EF-0076-8219-543523312CD0}"/>
                  </a:ext>
                </a:extLst>
              </p:cNvPr>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3" name="Google Shape;1804;p39">
                <a:extLst>
                  <a:ext uri="{FF2B5EF4-FFF2-40B4-BE49-F238E27FC236}">
                    <a16:creationId xmlns:a16="http://schemas.microsoft.com/office/drawing/2014/main" id="{EF0573E4-A3D5-453D-633D-C2A6422BF9C9}"/>
                  </a:ext>
                </a:extLst>
              </p:cNvPr>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4" name="Google Shape;1805;p39">
                <a:extLst>
                  <a:ext uri="{FF2B5EF4-FFF2-40B4-BE49-F238E27FC236}">
                    <a16:creationId xmlns:a16="http://schemas.microsoft.com/office/drawing/2014/main" id="{F622EFBE-F21C-DDE2-15DD-8E5C49FD77CE}"/>
                  </a:ext>
                </a:extLst>
              </p:cNvPr>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5" name="Google Shape;1806;p39">
                <a:extLst>
                  <a:ext uri="{FF2B5EF4-FFF2-40B4-BE49-F238E27FC236}">
                    <a16:creationId xmlns:a16="http://schemas.microsoft.com/office/drawing/2014/main" id="{D6E79619-FD5F-15FD-CC5B-B57A3601EE3B}"/>
                  </a:ext>
                </a:extLst>
              </p:cNvPr>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6" name="Google Shape;1807;p39">
                <a:extLst>
                  <a:ext uri="{FF2B5EF4-FFF2-40B4-BE49-F238E27FC236}">
                    <a16:creationId xmlns:a16="http://schemas.microsoft.com/office/drawing/2014/main" id="{3B855ECA-4D94-5A6E-7B83-178272B3787B}"/>
                  </a:ext>
                </a:extLst>
              </p:cNvPr>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1458" name="Google Shape;220;p6">
            <a:extLst>
              <a:ext uri="{FF2B5EF4-FFF2-40B4-BE49-F238E27FC236}">
                <a16:creationId xmlns:a16="http://schemas.microsoft.com/office/drawing/2014/main" id="{42EAF424-DBCC-FEBB-40E0-4F666E399604}"/>
              </a:ext>
            </a:extLst>
          </p:cNvPr>
          <p:cNvGrpSpPr/>
          <p:nvPr/>
        </p:nvGrpSpPr>
        <p:grpSpPr>
          <a:xfrm>
            <a:off x="15330" y="4033164"/>
            <a:ext cx="1236639" cy="1428477"/>
            <a:chOff x="1355450" y="6926433"/>
            <a:chExt cx="1705100" cy="1672524"/>
          </a:xfrm>
        </p:grpSpPr>
        <p:sp>
          <p:nvSpPr>
            <p:cNvPr id="1459" name="Google Shape;221;p6">
              <a:extLst>
                <a:ext uri="{FF2B5EF4-FFF2-40B4-BE49-F238E27FC236}">
                  <a16:creationId xmlns:a16="http://schemas.microsoft.com/office/drawing/2014/main" id="{42878AF8-AA82-BEFF-D264-C1E28AA1CFFC}"/>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0" name="Google Shape;222;p6">
              <a:extLst>
                <a:ext uri="{FF2B5EF4-FFF2-40B4-BE49-F238E27FC236}">
                  <a16:creationId xmlns:a16="http://schemas.microsoft.com/office/drawing/2014/main" id="{FD5CBCC3-E256-2D1B-211B-3BD85BFED7D8}"/>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1" name="Google Shape;223;p6">
              <a:extLst>
                <a:ext uri="{FF2B5EF4-FFF2-40B4-BE49-F238E27FC236}">
                  <a16:creationId xmlns:a16="http://schemas.microsoft.com/office/drawing/2014/main" id="{7AD7343D-C5C7-0C60-3529-F39D85DA6276}"/>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2" name="Google Shape;224;p6">
              <a:extLst>
                <a:ext uri="{FF2B5EF4-FFF2-40B4-BE49-F238E27FC236}">
                  <a16:creationId xmlns:a16="http://schemas.microsoft.com/office/drawing/2014/main" id="{81633D19-5B1C-54D5-F3BE-A34242EB298E}"/>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3" name="Google Shape;225;p6">
              <a:extLst>
                <a:ext uri="{FF2B5EF4-FFF2-40B4-BE49-F238E27FC236}">
                  <a16:creationId xmlns:a16="http://schemas.microsoft.com/office/drawing/2014/main" id="{9B70E602-36EB-9B5D-58D4-C633B9D62A54}"/>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4" name="Google Shape;226;p6">
              <a:extLst>
                <a:ext uri="{FF2B5EF4-FFF2-40B4-BE49-F238E27FC236}">
                  <a16:creationId xmlns:a16="http://schemas.microsoft.com/office/drawing/2014/main" id="{DAD55F56-80D8-D07C-85F8-16311FE9B19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pic>
        <p:nvPicPr>
          <p:cNvPr id="6" name="Picture 5">
            <a:extLst>
              <a:ext uri="{FF2B5EF4-FFF2-40B4-BE49-F238E27FC236}">
                <a16:creationId xmlns:a16="http://schemas.microsoft.com/office/drawing/2014/main" id="{CD500688-FD11-DE76-5C14-5C5AAF8C4B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flipH="1">
            <a:off x="8779606" y="1669003"/>
            <a:ext cx="3776617" cy="5369782"/>
          </a:xfrm>
          <a:prstGeom prst="rect">
            <a:avLst/>
          </a:prstGeom>
        </p:spPr>
      </p:pic>
    </p:spTree>
    <p:extLst>
      <p:ext uri="{BB962C8B-B14F-4D97-AF65-F5344CB8AC3E}">
        <p14:creationId xmlns:p14="http://schemas.microsoft.com/office/powerpoint/2010/main" val="37461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pPr marL="0" marR="0">
              <a:lnSpc>
                <a:spcPct val="125000"/>
              </a:lnSpc>
              <a:spcBef>
                <a:spcPts val="0"/>
              </a:spcBef>
              <a:spcAft>
                <a:spcPts val="800"/>
              </a:spcAft>
              <a:tabLst>
                <a:tab pos="1666875" algn="l"/>
              </a:tabLs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a. Mạch truyện về</a:t>
            </a:r>
            <a:r>
              <a:rPr lang="it-IT" sz="3200" b="1" dirty="0">
                <a:effectLst/>
                <a:latin typeface="Times New Roman" panose="02020603050405020304" pitchFamily="18" charset="0"/>
                <a:ea typeface="Times New Roman" panose="02020603050405020304" pitchFamily="18" charset="0"/>
                <a:cs typeface="Times New Roman" panose="02020603050405020304" pitchFamily="18" charset="0"/>
              </a:rPr>
              <a:t> nhân vật Sói Lam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id="{F7355DB7-93BC-4355-36ED-A861CBF3DCCC}"/>
              </a:ext>
            </a:extLst>
          </p:cNvPr>
          <p:cNvGrpSpPr/>
          <p:nvPr/>
        </p:nvGrpSpPr>
        <p:grpSpPr>
          <a:xfrm>
            <a:off x="993171" y="1665386"/>
            <a:ext cx="2473504" cy="2720220"/>
            <a:chOff x="959884" y="1803400"/>
            <a:chExt cx="2473504" cy="2720220"/>
          </a:xfrm>
        </p:grpSpPr>
        <p:pic>
          <p:nvPicPr>
            <p:cNvPr id="3" name="图片 9">
              <a:extLst>
                <a:ext uri="{FF2B5EF4-FFF2-40B4-BE49-F238E27FC236}">
                  <a16:creationId xmlns:a16="http://schemas.microsoft.com/office/drawing/2014/main" id="{D1963483-1832-552B-A836-7044BC7C02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4" name="文本框 11">
              <a:extLst>
                <a:ext uri="{FF2B5EF4-FFF2-40B4-BE49-F238E27FC236}">
                  <a16:creationId xmlns:a16="http://schemas.microsoft.com/office/drawing/2014/main" id="{4BA80730-D63F-FAF5-E97E-92ED93E6EEA7}"/>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6" name="MH_Text_1">
              <a:extLst>
                <a:ext uri="{FF2B5EF4-FFF2-40B4-BE49-F238E27FC236}">
                  <a16:creationId xmlns:a16="http://schemas.microsoft.com/office/drawing/2014/main" id="{7E1DB7DA-16C4-65F4-9227-63937FAD3A02}"/>
                </a:ext>
              </a:extLst>
            </p:cNvPr>
            <p:cNvSpPr txBox="1">
              <a:spLocks noChangeArrowheads="1"/>
            </p:cNvSpPr>
            <p:nvPr>
              <p:custDataLst>
                <p:tags r:id="rId2"/>
              </p:custDataLst>
            </p:nvPr>
          </p:nvSpPr>
          <p:spPr bwMode="auto">
            <a:xfrm>
              <a:off x="959884" y="3577073"/>
              <a:ext cx="247350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lnSpc>
                  <a:spcPct val="125000"/>
                </a:lnSpc>
                <a:spcBef>
                  <a:spcPts val="0"/>
                </a:spcBef>
                <a:spcAft>
                  <a:spcPts val="800"/>
                </a:spcAft>
                <a:tabLst>
                  <a:tab pos="1666875" algn="l"/>
                </a:tabLst>
              </a:pPr>
              <a:r>
                <a:rPr lang="it-IT" sz="3200" b="1" dirty="0">
                  <a:effectLst/>
                  <a:latin typeface="Times New Roman" panose="02020603050405020304" pitchFamily="18" charset="0"/>
                  <a:ea typeface="Times New Roman" panose="02020603050405020304" pitchFamily="18" charset="0"/>
                  <a:cs typeface="Times New Roman" panose="02020603050405020304" pitchFamily="18" charset="0"/>
                </a:rPr>
                <a:t>Hình ảnh mắt sói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组合 4">
            <a:extLst>
              <a:ext uri="{FF2B5EF4-FFF2-40B4-BE49-F238E27FC236}">
                <a16:creationId xmlns:a16="http://schemas.microsoft.com/office/drawing/2014/main" id="{721DC218-09FB-3FDF-56EC-99126BAC3634}"/>
              </a:ext>
            </a:extLst>
          </p:cNvPr>
          <p:cNvGrpSpPr/>
          <p:nvPr/>
        </p:nvGrpSpPr>
        <p:grpSpPr>
          <a:xfrm>
            <a:off x="8246057" y="1458793"/>
            <a:ext cx="2468732" cy="2751593"/>
            <a:chOff x="3487568" y="1803400"/>
            <a:chExt cx="2468732" cy="2751593"/>
          </a:xfrm>
        </p:grpSpPr>
        <p:pic>
          <p:nvPicPr>
            <p:cNvPr id="8" name="图片 13">
              <a:extLst>
                <a:ext uri="{FF2B5EF4-FFF2-40B4-BE49-F238E27FC236}">
                  <a16:creationId xmlns:a16="http://schemas.microsoft.com/office/drawing/2014/main" id="{7436583F-1BAF-41F2-893B-ACBB970267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9" name="MH_Text_1">
              <a:extLst>
                <a:ext uri="{FF2B5EF4-FFF2-40B4-BE49-F238E27FC236}">
                  <a16:creationId xmlns:a16="http://schemas.microsoft.com/office/drawing/2014/main" id="{44090841-0C82-0FA0-84B0-857F34A869FB}"/>
                </a:ext>
              </a:extLst>
            </p:cNvPr>
            <p:cNvSpPr txBox="1">
              <a:spLocks noChangeArrowheads="1"/>
            </p:cNvSpPr>
            <p:nvPr>
              <p:custDataLst>
                <p:tags r:id="rId1"/>
              </p:custDataLst>
            </p:nvPr>
          </p:nvSpPr>
          <p:spPr bwMode="auto">
            <a:xfrm>
              <a:off x="3487568" y="3608446"/>
              <a:ext cx="220980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a:lnSpc>
                  <a:spcPct val="100000"/>
                </a:lnSpc>
                <a:spcBef>
                  <a:spcPts val="0"/>
                </a:spcBef>
                <a:spcAft>
                  <a:spcPts val="800"/>
                </a:spcAft>
              </a:pPr>
              <a:r>
                <a:rPr lang="en-US" sz="3200" b="1" dirty="0" err="1">
                  <a:solidFill>
                    <a:srgbClr val="0E0806"/>
                  </a:solidFill>
                  <a:effectLst/>
                  <a:latin typeface="Times New Roman" panose="02020603050405020304" pitchFamily="18" charset="0"/>
                  <a:ea typeface="Times New Roman" panose="02020603050405020304" pitchFamily="18" charset="0"/>
                </a:rPr>
                <a:t>Câu</a:t>
              </a:r>
              <a:r>
                <a:rPr lang="en-US" sz="3200" b="1" dirty="0">
                  <a:solidFill>
                    <a:srgbClr val="0E0806"/>
                  </a:solidFill>
                  <a:effectLst/>
                  <a:latin typeface="Times New Roman" panose="02020603050405020304" pitchFamily="18" charset="0"/>
                  <a:ea typeface="Times New Roman" panose="02020603050405020304" pitchFamily="18" charset="0"/>
                </a:rPr>
                <a:t> </a:t>
              </a:r>
              <a:r>
                <a:rPr lang="en-US" sz="3200" b="1" dirty="0" err="1">
                  <a:solidFill>
                    <a:srgbClr val="0E0806"/>
                  </a:solidFill>
                  <a:effectLst/>
                  <a:latin typeface="Times New Roman" panose="02020603050405020304" pitchFamily="18" charset="0"/>
                  <a:ea typeface="Times New Roman" panose="02020603050405020304" pitchFamily="18" charset="0"/>
                </a:rPr>
                <a:t>chuyện</a:t>
              </a:r>
              <a:r>
                <a:rPr lang="en-US" sz="3200" b="1" dirty="0">
                  <a:solidFill>
                    <a:srgbClr val="0E0806"/>
                  </a:solidFill>
                  <a:effectLst/>
                  <a:latin typeface="Times New Roman" panose="02020603050405020304" pitchFamily="18" charset="0"/>
                  <a:ea typeface="Times New Roman" panose="02020603050405020304" pitchFamily="18" charset="0"/>
                </a:rPr>
                <a:t> </a:t>
              </a:r>
              <a:r>
                <a:rPr lang="en-US" sz="3200" b="1" dirty="0" err="1">
                  <a:solidFill>
                    <a:srgbClr val="0E0806"/>
                  </a:solidFill>
                  <a:effectLst/>
                  <a:latin typeface="Times New Roman" panose="02020603050405020304" pitchFamily="18" charset="0"/>
                  <a:ea typeface="Times New Roman" panose="02020603050405020304" pitchFamily="18" charset="0"/>
                </a:rPr>
                <a:t>Sói</a:t>
              </a:r>
              <a:r>
                <a:rPr lang="en-US" sz="3200" b="1" dirty="0">
                  <a:solidFill>
                    <a:srgbClr val="0E0806"/>
                  </a:solidFill>
                  <a:effectLst/>
                  <a:latin typeface="Times New Roman" panose="02020603050405020304" pitchFamily="18" charset="0"/>
                  <a:ea typeface="Times New Roman" panose="02020603050405020304" pitchFamily="18" charset="0"/>
                </a:rPr>
                <a:t> Lam </a:t>
              </a:r>
              <a:r>
                <a:rPr lang="en-US" sz="3200" b="1" dirty="0" err="1">
                  <a:solidFill>
                    <a:srgbClr val="0E0806"/>
                  </a:solidFill>
                  <a:effectLst/>
                  <a:latin typeface="Times New Roman" panose="02020603050405020304" pitchFamily="18" charset="0"/>
                  <a:ea typeface="Times New Roman" panose="02020603050405020304" pitchFamily="18" charset="0"/>
                </a:rPr>
                <a:t>cứu</a:t>
              </a:r>
              <a:r>
                <a:rPr lang="en-US" sz="3200" b="1" dirty="0">
                  <a:solidFill>
                    <a:srgbClr val="0E0806"/>
                  </a:solidFill>
                  <a:effectLst/>
                  <a:latin typeface="Times New Roman" panose="02020603050405020304" pitchFamily="18" charset="0"/>
                  <a:ea typeface="Times New Roman" panose="02020603050405020304" pitchFamily="18" charset="0"/>
                </a:rPr>
                <a:t> </a:t>
              </a:r>
              <a:r>
                <a:rPr lang="en-US" sz="3200" b="1" dirty="0" err="1">
                  <a:solidFill>
                    <a:srgbClr val="0E0806"/>
                  </a:solidFill>
                  <a:effectLst/>
                  <a:latin typeface="Times New Roman" panose="02020603050405020304" pitchFamily="18" charset="0"/>
                  <a:ea typeface="Times New Roman" panose="02020603050405020304" pitchFamily="18" charset="0"/>
                </a:rPr>
                <a:t>Ánh</a:t>
              </a:r>
              <a:r>
                <a:rPr lang="en-US" sz="3200" b="1" dirty="0">
                  <a:solidFill>
                    <a:srgbClr val="0E0806"/>
                  </a:solidFill>
                  <a:effectLst/>
                  <a:latin typeface="Times New Roman" panose="02020603050405020304" pitchFamily="18" charset="0"/>
                  <a:ea typeface="Times New Roman" panose="02020603050405020304" pitchFamily="18" charset="0"/>
                </a:rPr>
                <a:t> </a:t>
              </a:r>
              <a:r>
                <a:rPr lang="en-US" sz="3200" b="1" dirty="0" err="1">
                  <a:solidFill>
                    <a:srgbClr val="0E0806"/>
                  </a:solidFill>
                  <a:effectLst/>
                  <a:latin typeface="Times New Roman" panose="02020603050405020304" pitchFamily="18" charset="0"/>
                  <a:ea typeface="Times New Roman" panose="02020603050405020304" pitchFamily="18" charset="0"/>
                </a:rPr>
                <a:t>Vàng</a:t>
              </a:r>
              <a:r>
                <a:rPr lang="en-US" sz="3200" b="1" dirty="0">
                  <a:solidFill>
                    <a:srgbClr val="0E0806"/>
                  </a:solidFill>
                  <a:effectLst/>
                  <a:latin typeface="Times New Roman" panose="02020603050405020304" pitchFamily="18" charset="0"/>
                  <a:ea typeface="Times New Roman" panose="02020603050405020304" pitchFamily="18" charset="0"/>
                </a:rPr>
                <a:t> </a:t>
              </a:r>
              <a:endParaRPr lang="en-SG" sz="4400" dirty="0">
                <a:solidFill>
                  <a:srgbClr val="0E080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文本框 24">
              <a:extLst>
                <a:ext uri="{FF2B5EF4-FFF2-40B4-BE49-F238E27FC236}">
                  <a16:creationId xmlns:a16="http://schemas.microsoft.com/office/drawing/2014/main" id="{05B7E711-C1B0-EFFC-1E9D-19E1F9D5DD62}"/>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1" name="图片 7">
            <a:extLst>
              <a:ext uri="{FF2B5EF4-FFF2-40B4-BE49-F238E27FC236}">
                <a16:creationId xmlns:a16="http://schemas.microsoft.com/office/drawing/2014/main" id="{D6633DAB-E5C9-1FCA-CF81-14706AE1F9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40062" y="2910114"/>
            <a:ext cx="4685270" cy="3962400"/>
          </a:xfrm>
          <a:prstGeom prst="rect">
            <a:avLst/>
          </a:prstGeom>
        </p:spPr>
      </p:pic>
    </p:spTree>
    <p:extLst>
      <p:ext uri="{BB962C8B-B14F-4D97-AF65-F5344CB8AC3E}">
        <p14:creationId xmlns:p14="http://schemas.microsoft.com/office/powerpoint/2010/main" val="3255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pPr marL="0" marR="0">
              <a:lnSpc>
                <a:spcPct val="125000"/>
              </a:lnSpc>
              <a:spcBef>
                <a:spcPts val="0"/>
              </a:spcBef>
              <a:spcAft>
                <a:spcPts val="800"/>
              </a:spcAft>
              <a:tabLst>
                <a:tab pos="1666875" algn="l"/>
              </a:tabLs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*Hình ảnh mắt sói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8D1CE761-7B00-9446-1C86-6B2027107FFE}"/>
              </a:ext>
            </a:extLst>
          </p:cNvPr>
          <p:cNvGrpSpPr/>
          <p:nvPr/>
        </p:nvGrpSpPr>
        <p:grpSpPr>
          <a:xfrm>
            <a:off x="482600" y="1296827"/>
            <a:ext cx="4904648" cy="4376860"/>
            <a:chOff x="4505216" y="1616700"/>
            <a:chExt cx="3181568" cy="2449473"/>
          </a:xfrm>
        </p:grpSpPr>
        <p:sp>
          <p:nvSpPr>
            <p:cNvPr id="3" name="十角星 5">
              <a:extLst>
                <a:ext uri="{FF2B5EF4-FFF2-40B4-BE49-F238E27FC236}">
                  <a16:creationId xmlns:a16="http://schemas.microsoft.com/office/drawing/2014/main" id="{E2CC49CD-A586-D47C-0D50-E12FE78A7584}"/>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4" name="组合 27">
              <a:extLst>
                <a:ext uri="{FF2B5EF4-FFF2-40B4-BE49-F238E27FC236}">
                  <a16:creationId xmlns:a16="http://schemas.microsoft.com/office/drawing/2014/main" id="{22F246DB-C81C-44EA-427B-D5FBD701C474}"/>
                </a:ext>
              </a:extLst>
            </p:cNvPr>
            <p:cNvGrpSpPr/>
            <p:nvPr/>
          </p:nvGrpSpPr>
          <p:grpSpPr>
            <a:xfrm>
              <a:off x="4505216" y="1616700"/>
              <a:ext cx="3181568" cy="2449473"/>
              <a:chOff x="4505216" y="1616700"/>
              <a:chExt cx="3181568" cy="2449473"/>
            </a:xfrm>
          </p:grpSpPr>
          <p:pic>
            <p:nvPicPr>
              <p:cNvPr id="6" name="图片 28">
                <a:extLst>
                  <a:ext uri="{FF2B5EF4-FFF2-40B4-BE49-F238E27FC236}">
                    <a16:creationId xmlns:a16="http://schemas.microsoft.com/office/drawing/2014/main" id="{A0F0C0BC-3051-2E4E-6817-510A123137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7" name="文本框 31">
                <a:extLst>
                  <a:ext uri="{FF2B5EF4-FFF2-40B4-BE49-F238E27FC236}">
                    <a16:creationId xmlns:a16="http://schemas.microsoft.com/office/drawing/2014/main" id="{13B1165D-6263-9D72-1B61-FA9027DFF995}"/>
                  </a:ext>
                </a:extLst>
              </p:cNvPr>
              <p:cNvSpPr txBox="1"/>
              <p:nvPr/>
            </p:nvSpPr>
            <p:spPr>
              <a:xfrm>
                <a:off x="5052407" y="2214572"/>
                <a:ext cx="2112146" cy="933455"/>
              </a:xfrm>
              <a:prstGeom prst="rect">
                <a:avLst/>
              </a:prstGeom>
              <a:noFill/>
            </p:spPr>
            <p:txBody>
              <a:bodyPr wrap="square" rtlCol="0">
                <a:spAutoFit/>
              </a:bodyPr>
              <a:lstStyle/>
              <a:p>
                <a:pPr marL="0" marR="0" algn="ctr">
                  <a:spcBef>
                    <a:spcPts val="0"/>
                  </a:spcBef>
                  <a:spcAft>
                    <a:spcPts val="800"/>
                  </a:spcAft>
                </a:pPr>
                <a:r>
                  <a:rPr lang="vi-VN" sz="4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tìm hiểu về hình ảnh mắt sói qua PHT số 3 </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8" name="图片 1">
            <a:extLst>
              <a:ext uri="{FF2B5EF4-FFF2-40B4-BE49-F238E27FC236}">
                <a16:creationId xmlns:a16="http://schemas.microsoft.com/office/drawing/2014/main" id="{ADDECDFF-C92C-BC40-5F34-1B7DF2F92C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2238" y="2250951"/>
            <a:ext cx="4786416" cy="4786416"/>
          </a:xfrm>
          <a:prstGeom prst="rect">
            <a:avLst/>
          </a:prstGeom>
        </p:spPr>
      </p:pic>
    </p:spTree>
    <p:extLst>
      <p:ext uri="{BB962C8B-B14F-4D97-AF65-F5344CB8AC3E}">
        <p14:creationId xmlns:p14="http://schemas.microsoft.com/office/powerpoint/2010/main" val="126161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2373D4-1409-B9F8-D6D1-D6D8C644C1D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AE7C9E0D-B36C-76B6-61C6-8E49E744F820}"/>
              </a:ext>
            </a:extLst>
          </p:cNvPr>
          <p:cNvGraphicFramePr>
            <a:graphicFrameLocks noGrp="1"/>
          </p:cNvGraphicFramePr>
          <p:nvPr>
            <p:extLst>
              <p:ext uri="{D42A27DB-BD31-4B8C-83A1-F6EECF244321}">
                <p14:modId xmlns:p14="http://schemas.microsoft.com/office/powerpoint/2010/main" val="3303610774"/>
              </p:ext>
            </p:extLst>
          </p:nvPr>
        </p:nvGraphicFramePr>
        <p:xfrm>
          <a:off x="1079653" y="310490"/>
          <a:ext cx="10102467" cy="6211496"/>
        </p:xfrm>
        <a:graphic>
          <a:graphicData uri="http://schemas.openxmlformats.org/drawingml/2006/table">
            <a:tbl>
              <a:tblPr firstRow="1" firstCol="1" bandRow="1">
                <a:tableStyleId>{00A15C55-8517-42AA-B614-E9B94910E393}</a:tableStyleId>
              </a:tblPr>
              <a:tblGrid>
                <a:gridCol w="1344058">
                  <a:extLst>
                    <a:ext uri="{9D8B030D-6E8A-4147-A177-3AD203B41FA5}">
                      <a16:colId xmlns:a16="http://schemas.microsoft.com/office/drawing/2014/main" val="4279659686"/>
                    </a:ext>
                  </a:extLst>
                </a:gridCol>
                <a:gridCol w="1972019">
                  <a:extLst>
                    <a:ext uri="{9D8B030D-6E8A-4147-A177-3AD203B41FA5}">
                      <a16:colId xmlns:a16="http://schemas.microsoft.com/office/drawing/2014/main" val="4167154060"/>
                    </a:ext>
                  </a:extLst>
                </a:gridCol>
                <a:gridCol w="6786390">
                  <a:extLst>
                    <a:ext uri="{9D8B030D-6E8A-4147-A177-3AD203B41FA5}">
                      <a16:colId xmlns:a16="http://schemas.microsoft.com/office/drawing/2014/main" val="1080992117"/>
                    </a:ext>
                  </a:extLst>
                </a:gridCol>
              </a:tblGrid>
              <a:tr h="2218391">
                <a:tc row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Hình ảnh mắt sói qua con mắt của Phi Châu</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b="0" i="1" kern="100" dirty="0">
                          <a:solidFill>
                            <a:schemeClr val="tx1"/>
                          </a:solidFill>
                          <a:effectLst/>
                          <a:latin typeface="Times New Roman" panose="02020603050405020304" pitchFamily="18" charset="0"/>
                          <a:cs typeface="Times New Roman" panose="02020603050405020304" pitchFamily="18" charset="0"/>
                        </a:rPr>
                        <a:t>Những chi tiết miêu tả</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marL="0" marR="0" algn="just">
                        <a:lnSpc>
                          <a:spcPct val="100000"/>
                        </a:lnSpc>
                        <a:spcBef>
                          <a:spcPts val="0"/>
                        </a:spcBef>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549471753"/>
                  </a:ext>
                </a:extLst>
              </a:tr>
              <a:tr h="1331035">
                <a:tc vMerge="1">
                  <a:txBody>
                    <a:bodyPr/>
                    <a:lstStyle/>
                    <a:p>
                      <a:endParaRPr lang="en-SG"/>
                    </a:p>
                  </a:txBody>
                  <a:tcPr/>
                </a:tc>
                <a:tc>
                  <a:txBody>
                    <a:bodyPr/>
                    <a:lstStyle/>
                    <a:p>
                      <a:pPr>
                        <a:lnSpc>
                          <a:spcPct val="100000"/>
                        </a:lnSpc>
                      </a:pPr>
                      <a:r>
                        <a:rPr lang="vi-VN" sz="2800" b="0" i="1" kern="100" dirty="0">
                          <a:solidFill>
                            <a:schemeClr val="tx1"/>
                          </a:solidFill>
                          <a:effectLst/>
                          <a:latin typeface="Times New Roman" panose="02020603050405020304" pitchFamily="18" charset="0"/>
                          <a:cs typeface="Times New Roman" panose="02020603050405020304" pitchFamily="18" charset="0"/>
                        </a:rPr>
                        <a:t>Những hình ảnh so sánh, liên tưởng</a:t>
                      </a:r>
                      <a:endParaRPr lang="en-SG" sz="2800" b="0" i="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7512224"/>
                  </a:ext>
                </a:extLst>
              </a:tr>
              <a:tr h="1331035">
                <a:tc grid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Cảm nhận về hình ảnh mắt sói.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marL="0" marR="0" algn="just">
                        <a:lnSpc>
                          <a:spcPct val="100000"/>
                        </a:lnSpc>
                        <a:spcBef>
                          <a:spcPts val="0"/>
                        </a:spcBef>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741844"/>
                  </a:ext>
                </a:extLst>
              </a:tr>
              <a:tr h="1331035">
                <a:tc grid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Những câu chuyện đã hiện lên trong mắt sói</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marL="0" marR="0" algn="just">
                        <a:lnSpc>
                          <a:spcPct val="100000"/>
                        </a:lnSpc>
                        <a:spcBef>
                          <a:spcPts val="0"/>
                        </a:spcBef>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787146"/>
                  </a:ext>
                </a:extLst>
              </a:tr>
            </a:tbl>
          </a:graphicData>
        </a:graphic>
      </p:graphicFrame>
    </p:spTree>
    <p:extLst>
      <p:ext uri="{BB962C8B-B14F-4D97-AF65-F5344CB8AC3E}">
        <p14:creationId xmlns:p14="http://schemas.microsoft.com/office/powerpoint/2010/main" val="39255332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2373D4-1409-B9F8-D6D1-D6D8C644C1D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AE7C9E0D-B36C-76B6-61C6-8E49E744F820}"/>
              </a:ext>
            </a:extLst>
          </p:cNvPr>
          <p:cNvGraphicFramePr>
            <a:graphicFrameLocks noGrp="1"/>
          </p:cNvGraphicFramePr>
          <p:nvPr>
            <p:extLst>
              <p:ext uri="{D42A27DB-BD31-4B8C-83A1-F6EECF244321}">
                <p14:modId xmlns:p14="http://schemas.microsoft.com/office/powerpoint/2010/main" val="3252682731"/>
              </p:ext>
            </p:extLst>
          </p:nvPr>
        </p:nvGraphicFramePr>
        <p:xfrm>
          <a:off x="1079653" y="310490"/>
          <a:ext cx="10102467" cy="6211496"/>
        </p:xfrm>
        <a:graphic>
          <a:graphicData uri="http://schemas.openxmlformats.org/drawingml/2006/table">
            <a:tbl>
              <a:tblPr firstRow="1" firstCol="1" bandRow="1">
                <a:tableStyleId>{00A15C55-8517-42AA-B614-E9B94910E393}</a:tableStyleId>
              </a:tblPr>
              <a:tblGrid>
                <a:gridCol w="1344058">
                  <a:extLst>
                    <a:ext uri="{9D8B030D-6E8A-4147-A177-3AD203B41FA5}">
                      <a16:colId xmlns:a16="http://schemas.microsoft.com/office/drawing/2014/main" val="4279659686"/>
                    </a:ext>
                  </a:extLst>
                </a:gridCol>
                <a:gridCol w="1972019">
                  <a:extLst>
                    <a:ext uri="{9D8B030D-6E8A-4147-A177-3AD203B41FA5}">
                      <a16:colId xmlns:a16="http://schemas.microsoft.com/office/drawing/2014/main" val="4167154060"/>
                    </a:ext>
                  </a:extLst>
                </a:gridCol>
                <a:gridCol w="6786390">
                  <a:extLst>
                    <a:ext uri="{9D8B030D-6E8A-4147-A177-3AD203B41FA5}">
                      <a16:colId xmlns:a16="http://schemas.microsoft.com/office/drawing/2014/main" val="1080992117"/>
                    </a:ext>
                  </a:extLst>
                </a:gridCol>
              </a:tblGrid>
              <a:tr h="2218391">
                <a:tc row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Hình ảnh mắt sói qua con mắt của Phi Châu</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b="0" i="1" kern="100" dirty="0">
                          <a:solidFill>
                            <a:schemeClr val="tx1"/>
                          </a:solidFill>
                          <a:effectLst/>
                          <a:latin typeface="Times New Roman" panose="02020603050405020304" pitchFamily="18" charset="0"/>
                          <a:cs typeface="Times New Roman" panose="02020603050405020304" pitchFamily="18" charset="0"/>
                        </a:rPr>
                        <a:t>Những chi tiết miêu tả</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kern="1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549471753"/>
                  </a:ext>
                </a:extLst>
              </a:tr>
              <a:tr h="1331035">
                <a:tc vMerge="1">
                  <a:txBody>
                    <a:bodyPr/>
                    <a:lstStyle/>
                    <a:p>
                      <a:endParaRPr lang="en-SG"/>
                    </a:p>
                  </a:txBody>
                  <a:tcPr/>
                </a:tc>
                <a:tc>
                  <a:txBody>
                    <a:bodyPr/>
                    <a:lstStyle/>
                    <a:p>
                      <a:pPr>
                        <a:lnSpc>
                          <a:spcPct val="100000"/>
                        </a:lnSpc>
                      </a:pPr>
                      <a:r>
                        <a:rPr lang="vi-VN" sz="2800" b="0" i="1" kern="100" dirty="0">
                          <a:solidFill>
                            <a:schemeClr val="tx1"/>
                          </a:solidFill>
                          <a:effectLst/>
                          <a:latin typeface="Times New Roman" panose="02020603050405020304" pitchFamily="18" charset="0"/>
                          <a:cs typeface="Times New Roman" panose="02020603050405020304" pitchFamily="18" charset="0"/>
                        </a:rPr>
                        <a:t>Những hình ảnh so sánh, liên tưởng</a:t>
                      </a:r>
                      <a:endParaRPr lang="en-SG" sz="2800" b="0" i="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kern="1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7512224"/>
                  </a:ext>
                </a:extLst>
              </a:tr>
              <a:tr h="1331035">
                <a:tc grid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Cảm nhận về hình ảnh mắt sói.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kern="1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741844"/>
                  </a:ext>
                </a:extLst>
              </a:tr>
              <a:tr h="1331035">
                <a:tc gridSpan="2">
                  <a:txBody>
                    <a:bodyPr/>
                    <a:lstStyle/>
                    <a:p>
                      <a:pPr marL="0" marR="0" algn="just">
                        <a:lnSpc>
                          <a:spcPct val="100000"/>
                        </a:lnSpc>
                        <a:spcBef>
                          <a:spcPts val="0"/>
                        </a:spcBef>
                        <a:spcAft>
                          <a:spcPts val="0"/>
                        </a:spcAft>
                      </a:pPr>
                      <a:r>
                        <a:rPr lang="vi-VN" sz="2800" kern="100">
                          <a:solidFill>
                            <a:schemeClr val="tx1"/>
                          </a:solidFill>
                          <a:effectLst/>
                          <a:latin typeface="Times New Roman" panose="02020603050405020304" pitchFamily="18" charset="0"/>
                          <a:cs typeface="Times New Roman" panose="02020603050405020304" pitchFamily="18" charset="0"/>
                        </a:rPr>
                        <a:t>Những câu chuyện đã hiện lên trong mắt sói</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a:txBody>
                    <a:bodyPr/>
                    <a:lstStyle/>
                    <a:p>
                      <a:pPr marL="0" marR="0" algn="just">
                        <a:lnSpc>
                          <a:spcPct val="100000"/>
                        </a:lnSpc>
                        <a:spcBef>
                          <a:spcPts val="0"/>
                        </a:spcBef>
                        <a:spcAft>
                          <a:spcPts val="0"/>
                        </a:spcAft>
                      </a:pPr>
                      <a:r>
                        <a:rPr lang="vi-VN" sz="2800" kern="1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787146"/>
                  </a:ext>
                </a:extLst>
              </a:tr>
            </a:tbl>
          </a:graphicData>
        </a:graphic>
      </p:graphicFrame>
      <p:sp>
        <p:nvSpPr>
          <p:cNvPr id="4" name="TextBox 3">
            <a:extLst>
              <a:ext uri="{FF2B5EF4-FFF2-40B4-BE49-F238E27FC236}">
                <a16:creationId xmlns:a16="http://schemas.microsoft.com/office/drawing/2014/main" id="{43C6CE62-EF50-6A8C-3552-812B8711D00B}"/>
              </a:ext>
            </a:extLst>
          </p:cNvPr>
          <p:cNvSpPr txBox="1"/>
          <p:nvPr/>
        </p:nvSpPr>
        <p:spPr>
          <a:xfrm>
            <a:off x="4591279" y="562811"/>
            <a:ext cx="609783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màu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xoe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ngươi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màu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bao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ngươi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màu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ngươi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BEE6D29-D56D-0E2E-75EF-521FBAA93416}"/>
              </a:ext>
            </a:extLst>
          </p:cNvPr>
          <p:cNvSpPr txBox="1"/>
          <p:nvPr/>
        </p:nvSpPr>
        <p:spPr>
          <a:xfrm>
            <a:off x="4591279" y="2631014"/>
            <a:ext cx="6097836" cy="954107"/>
          </a:xfrm>
          <a:prstGeom prst="rect">
            <a:avLst/>
          </a:prstGeom>
          <a:noFill/>
        </p:spPr>
        <p:txBody>
          <a:bodyPr wrap="square">
            <a:spAutoFit/>
          </a:bodyPr>
          <a:lstStyle/>
          <a:p>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tuần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endParaRPr lang="en-SG" dirty="0"/>
          </a:p>
        </p:txBody>
      </p:sp>
      <p:sp>
        <p:nvSpPr>
          <p:cNvPr id="8" name="TextBox 7">
            <a:extLst>
              <a:ext uri="{FF2B5EF4-FFF2-40B4-BE49-F238E27FC236}">
                <a16:creationId xmlns:a16="http://schemas.microsoft.com/office/drawing/2014/main" id="{2DA1BAA9-2D61-9DF8-71C3-07157FD3E4C5}"/>
              </a:ext>
            </a:extLst>
          </p:cNvPr>
          <p:cNvSpPr txBox="1"/>
          <p:nvPr/>
        </p:nvSpPr>
        <p:spPr>
          <a:xfrm>
            <a:off x="4679415" y="4002254"/>
            <a:ext cx="609783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Trong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buồn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trống trải.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7872135-6B5E-6CF5-6456-A19A84AD7531}"/>
              </a:ext>
            </a:extLst>
          </p:cNvPr>
          <p:cNvSpPr txBox="1"/>
          <p:nvPr/>
        </p:nvSpPr>
        <p:spPr>
          <a:xfrm>
            <a:off x="4679415" y="5341082"/>
            <a:ext cx="6097836" cy="954107"/>
          </a:xfrm>
          <a:prstGeom prst="rect">
            <a:avLst/>
          </a:prstGeom>
          <a:noFill/>
        </p:spPr>
        <p:txBody>
          <a:bodyPr wrap="square">
            <a:spAutoFit/>
          </a:bodyPr>
          <a:lstStyle/>
          <a:p>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hồi ức về gia đình nhà sói, việc Sói Lam cứu Ánh Vàng.</a:t>
            </a:r>
            <a:endParaRPr lang="en-SG" dirty="0"/>
          </a:p>
        </p:txBody>
      </p:sp>
    </p:spTree>
    <p:extLst>
      <p:ext uri="{BB962C8B-B14F-4D97-AF65-F5344CB8AC3E}">
        <p14:creationId xmlns:p14="http://schemas.microsoft.com/office/powerpoint/2010/main" val="8600174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4"/>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Sói</a:t>
            </a:r>
            <a:r>
              <a:rPr lang="en-US" sz="3200" b="1" dirty="0">
                <a:latin typeface="Times New Roman" panose="02020603050405020304" pitchFamily="18" charset="0"/>
                <a:cs typeface="Times New Roman" panose="02020603050405020304" pitchFamily="18" charset="0"/>
              </a:rPr>
              <a:t> Lam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05DF4AF-5A3C-F12C-9A01-D601D7A44975}"/>
              </a:ext>
            </a:extLst>
          </p:cNvPr>
          <p:cNvPicPr>
            <a:picLocks noChangeAspect="1"/>
          </p:cNvPicPr>
          <p:nvPr/>
        </p:nvPicPr>
        <p:blipFill>
          <a:blip r:embed="rId6"/>
          <a:stretch>
            <a:fillRect/>
          </a:stretch>
        </p:blipFill>
        <p:spPr>
          <a:xfrm>
            <a:off x="7533218" y="2060658"/>
            <a:ext cx="3566469" cy="4566300"/>
          </a:xfrm>
          <a:prstGeom prst="rect">
            <a:avLst/>
          </a:prstGeom>
        </p:spPr>
      </p:pic>
      <p:pic>
        <p:nvPicPr>
          <p:cNvPr id="3" name="PA_图片 3">
            <a:extLst>
              <a:ext uri="{FF2B5EF4-FFF2-40B4-BE49-F238E27FC236}">
                <a16:creationId xmlns:a16="http://schemas.microsoft.com/office/drawing/2014/main" id="{08E48006-DAC8-01CE-0A53-ED074C47F33C}"/>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974741" y="1294660"/>
            <a:ext cx="5339381" cy="4515853"/>
          </a:xfrm>
          <a:prstGeom prst="rect">
            <a:avLst/>
          </a:prstGeom>
        </p:spPr>
      </p:pic>
      <p:sp>
        <p:nvSpPr>
          <p:cNvPr id="4" name="TextBox 3">
            <a:extLst>
              <a:ext uri="{FF2B5EF4-FFF2-40B4-BE49-F238E27FC236}">
                <a16:creationId xmlns:a16="http://schemas.microsoft.com/office/drawing/2014/main" id="{C81EED88-0F0B-3F69-CDA9-6634F76E65E6}"/>
              </a:ext>
            </a:extLst>
          </p:cNvPr>
          <p:cNvSpPr txBox="1"/>
          <p:nvPr/>
        </p:nvSpPr>
        <p:spPr>
          <a:xfrm>
            <a:off x="1320099" y="2433062"/>
            <a:ext cx="4573926" cy="2862322"/>
          </a:xfrm>
          <a:prstGeom prst="rect">
            <a:avLst/>
          </a:prstGeom>
          <a:noFill/>
        </p:spPr>
        <p:txBody>
          <a:bodyPr wrap="square">
            <a:spAutoFit/>
          </a:bodyPr>
          <a:lstStyle/>
          <a:p>
            <a:pPr algn="ctr"/>
            <a:r>
              <a:rPr lang="vi-VN" sz="3600" i="1" dirty="0">
                <a:latin typeface="+mj-lt"/>
              </a:rPr>
              <a:t>Em hãy liệt kê cách chi tiết miêu tả quá trình Sói Lam cứu Ánh Vàng. Qua đó hãy nhận xét về tính cách của Sói Lam</a:t>
            </a:r>
            <a:endParaRPr lang="en-SG" sz="3600" dirty="0">
              <a:latin typeface="+mj-lt"/>
            </a:endParaRPr>
          </a:p>
        </p:txBody>
      </p:sp>
    </p:spTree>
    <p:extLst>
      <p:ext uri="{BB962C8B-B14F-4D97-AF65-F5344CB8AC3E}">
        <p14:creationId xmlns:p14="http://schemas.microsoft.com/office/powerpoint/2010/main" val="36065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grpSp>
        <p:nvGrpSpPr>
          <p:cNvPr id="1709" name="Google Shape;1709;p39"/>
          <p:cNvGrpSpPr/>
          <p:nvPr/>
        </p:nvGrpSpPr>
        <p:grpSpPr>
          <a:xfrm>
            <a:off x="-604181" y="1829836"/>
            <a:ext cx="2784753" cy="2114717"/>
            <a:chOff x="8676041" y="-3870328"/>
            <a:chExt cx="3286490" cy="2495733"/>
          </a:xfrm>
        </p:grpSpPr>
        <p:sp>
          <p:nvSpPr>
            <p:cNvPr id="1710" name="Google Shape;1710;p39"/>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1" name="Google Shape;1711;p39"/>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2" name="Google Shape;1712;p39"/>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13" name="Google Shape;1713;p39"/>
          <p:cNvGrpSpPr/>
          <p:nvPr/>
        </p:nvGrpSpPr>
        <p:grpSpPr>
          <a:xfrm>
            <a:off x="9556832" y="1408868"/>
            <a:ext cx="3368408" cy="2268601"/>
            <a:chOff x="11249270" y="-3815454"/>
            <a:chExt cx="3660783" cy="2465513"/>
          </a:xfrm>
        </p:grpSpPr>
        <p:sp>
          <p:nvSpPr>
            <p:cNvPr id="1714" name="Google Shape;1714;p39"/>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5" name="Google Shape;1715;p39"/>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6" name="Google Shape;1716;p39"/>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32" name="Google Shape;1732;p39"/>
          <p:cNvGrpSpPr/>
          <p:nvPr/>
        </p:nvGrpSpPr>
        <p:grpSpPr>
          <a:xfrm>
            <a:off x="6082662" y="5769478"/>
            <a:ext cx="2605609" cy="1080249"/>
            <a:chOff x="4561996" y="4327108"/>
            <a:chExt cx="1954207" cy="810187"/>
          </a:xfrm>
        </p:grpSpPr>
        <p:grpSp>
          <p:nvGrpSpPr>
            <p:cNvPr id="1733" name="Google Shape;1733;p39"/>
            <p:cNvGrpSpPr/>
            <p:nvPr/>
          </p:nvGrpSpPr>
          <p:grpSpPr>
            <a:xfrm>
              <a:off x="4561996" y="4327108"/>
              <a:ext cx="977749" cy="810187"/>
              <a:chOff x="4561996" y="4327108"/>
              <a:chExt cx="977749" cy="810187"/>
            </a:xfrm>
          </p:grpSpPr>
          <p:sp>
            <p:nvSpPr>
              <p:cNvPr id="1734" name="Google Shape;1734;p39"/>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5" name="Google Shape;1735;p39"/>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6" name="Google Shape;1736;p39"/>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7" name="Google Shape;1737;p39"/>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8" name="Google Shape;1738;p39"/>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9" name="Google Shape;1739;p39"/>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0" name="Google Shape;1740;p39"/>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1" name="Google Shape;1741;p39"/>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2" name="Google Shape;1742;p39"/>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3" name="Google Shape;1743;p39"/>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4" name="Google Shape;1744;p39"/>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5" name="Google Shape;1745;p39"/>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746" name="Google Shape;1746;p39"/>
            <p:cNvGrpSpPr/>
            <p:nvPr/>
          </p:nvGrpSpPr>
          <p:grpSpPr>
            <a:xfrm>
              <a:off x="6135367" y="4665254"/>
              <a:ext cx="380837" cy="471862"/>
              <a:chOff x="6135367" y="4665254"/>
              <a:chExt cx="380837" cy="471862"/>
            </a:xfrm>
          </p:grpSpPr>
          <p:sp>
            <p:nvSpPr>
              <p:cNvPr id="1747" name="Google Shape;1747;p39"/>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8" name="Google Shape;1748;p39"/>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9" name="Google Shape;1749;p39"/>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50" name="Google Shape;1750;p39"/>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51" name="Google Shape;1751;p39"/>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1808" name="Google Shape;1808;p39"/>
          <p:cNvSpPr/>
          <p:nvPr/>
        </p:nvSpPr>
        <p:spPr>
          <a:xfrm>
            <a:off x="6801000" y="5846333"/>
            <a:ext cx="4990000" cy="374000"/>
          </a:xfrm>
          <a:prstGeom prst="ellipse">
            <a:avLst/>
          </a:prstGeom>
          <a:solidFill>
            <a:srgbClr val="191919">
              <a:alpha val="506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naheim"/>
              <a:ea typeface="Anaheim"/>
              <a:cs typeface="Anaheim"/>
              <a:sym typeface="Anaheim"/>
            </a:endParaRPr>
          </a:p>
        </p:txBody>
      </p:sp>
      <p:sp>
        <p:nvSpPr>
          <p:cNvPr id="33" name="Rectangle 32">
            <a:extLst>
              <a:ext uri="{FF2B5EF4-FFF2-40B4-BE49-F238E27FC236}">
                <a16:creationId xmlns:a16="http://schemas.microsoft.com/office/drawing/2014/main" id="{EF4D5B88-D07A-71A6-7C79-E0589B433882}"/>
              </a:ext>
            </a:extLst>
          </p:cNvPr>
          <p:cNvSpPr/>
          <p:nvPr/>
        </p:nvSpPr>
        <p:spPr>
          <a:xfrm>
            <a:off x="2783008" y="216243"/>
            <a:ext cx="7646141" cy="2831544"/>
          </a:xfrm>
          <a:prstGeom prst="rect">
            <a:avLst/>
          </a:prstGeom>
          <a:noFill/>
        </p:spPr>
        <p:txBody>
          <a:bodyPr wrap="square" lIns="121920" tIns="60960" rIns="121920" bIns="60960">
            <a:spAutoFit/>
          </a:bodyPr>
          <a:lstStyle/>
          <a:p>
            <a:pPr algn="ctr" defTabSz="1219170">
              <a:buClr>
                <a:srgbClr val="000000"/>
              </a:buClr>
            </a:pPr>
            <a:r>
              <a:rPr lang="vi-VN" sz="8800" b="1" kern="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cs typeface="Arial"/>
                <a:sym typeface="Arial"/>
              </a:rPr>
              <a:t>Hoạt động mở đầu</a:t>
            </a:r>
            <a:endParaRPr lang="en-US" sz="8800" b="1" kern="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cs typeface="Arial"/>
              <a:sym typeface="Arial"/>
            </a:endParaRPr>
          </a:p>
        </p:txBody>
      </p:sp>
      <p:pic>
        <p:nvPicPr>
          <p:cNvPr id="34" name="Picture 33">
            <a:extLst>
              <a:ext uri="{FF2B5EF4-FFF2-40B4-BE49-F238E27FC236}">
                <a16:creationId xmlns:a16="http://schemas.microsoft.com/office/drawing/2014/main" id="{8A5D0796-64AD-28C5-DAF4-77E6358BB4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94" b="95666" l="10000" r="90000"/>
                    </a14:imgEffect>
                  </a14:imgLayer>
                </a14:imgProps>
              </a:ext>
            </a:extLst>
          </a:blip>
          <a:srcRect l="-1" t="56660" r="-229"/>
          <a:stretch/>
        </p:blipFill>
        <p:spPr>
          <a:xfrm>
            <a:off x="8456532" y="4804558"/>
            <a:ext cx="3602300" cy="2204218"/>
          </a:xfrm>
          <a:prstGeom prst="rect">
            <a:avLst/>
          </a:prstGeom>
        </p:spPr>
      </p:pic>
      <p:pic>
        <p:nvPicPr>
          <p:cNvPr id="36" name="Picture 35">
            <a:extLst>
              <a:ext uri="{FF2B5EF4-FFF2-40B4-BE49-F238E27FC236}">
                <a16:creationId xmlns:a16="http://schemas.microsoft.com/office/drawing/2014/main" id="{E600BD87-5692-C753-6212-85BF9988B8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67" b="46000" l="8019" r="92925">
                        <a14:foregroundMark x1="12264" y1="41667" x2="12264" y2="41667"/>
                        <a14:foregroundMark x1="11792" y1="40667" x2="12736" y2="27000"/>
                        <a14:foregroundMark x1="17925" y1="41000" x2="17453" y2="35000"/>
                        <a14:foregroundMark x1="41038" y1="45000" x2="41038" y2="40333"/>
                        <a14:foregroundMark x1="64623" y1="45000" x2="64151" y2="37000"/>
                        <a14:foregroundMark x1="73113" y1="39667" x2="72642" y2="31667"/>
                        <a14:foregroundMark x1="87736" y1="46333" x2="83019" y2="32333"/>
                        <a14:foregroundMark x1="83019" y1="32333" x2="83019" y2="31000"/>
                        <a14:foregroundMark x1="88679" y1="35000" x2="88679" y2="25333"/>
                        <a14:foregroundMark x1="91509" y1="31000" x2="90094" y2="25667"/>
                        <a14:foregroundMark x1="90094" y1="25667" x2="90094" y2="25667"/>
                        <a14:foregroundMark x1="8019" y1="39000" x2="11321" y2="31000"/>
                        <a14:foregroundMark x1="11321" y1="31000" x2="12264" y2="30667"/>
                        <a14:foregroundMark x1="92453" y1="25333" x2="91981" y2="31667"/>
                        <a14:foregroundMark x1="92925" y1="27667" x2="92925" y2="32000"/>
                        <a14:foregroundMark x1="72642" y1="41333" x2="75472" y2="41667"/>
                        <a14:backgroundMark x1="73814" y1="43313" x2="77358" y2="43000"/>
                        <a14:backgroundMark x1="69811" y1="43667" x2="70340" y2="43620"/>
                      </a14:backgroundRemoval>
                    </a14:imgEffect>
                  </a14:imgLayer>
                </a14:imgProps>
              </a:ext>
            </a:extLst>
          </a:blip>
          <a:srcRect l="1" r="6238" b="52183"/>
          <a:stretch/>
        </p:blipFill>
        <p:spPr>
          <a:xfrm>
            <a:off x="-183092" y="2410826"/>
            <a:ext cx="4567745" cy="3296387"/>
          </a:xfrm>
          <a:prstGeom prst="rect">
            <a:avLst/>
          </a:prstGeom>
        </p:spPr>
      </p:pic>
      <p:grpSp>
        <p:nvGrpSpPr>
          <p:cNvPr id="1752" name="Google Shape;1752;p39"/>
          <p:cNvGrpSpPr/>
          <p:nvPr/>
        </p:nvGrpSpPr>
        <p:grpSpPr>
          <a:xfrm>
            <a:off x="7211490" y="4273990"/>
            <a:ext cx="1434026" cy="1873232"/>
            <a:chOff x="385787" y="1571212"/>
            <a:chExt cx="1587986" cy="2822486"/>
          </a:xfrm>
        </p:grpSpPr>
        <p:grpSp>
          <p:nvGrpSpPr>
            <p:cNvPr id="1753" name="Google Shape;1753;p39"/>
            <p:cNvGrpSpPr/>
            <p:nvPr/>
          </p:nvGrpSpPr>
          <p:grpSpPr>
            <a:xfrm flipH="1">
              <a:off x="537606" y="1571212"/>
              <a:ext cx="1436168" cy="2822486"/>
              <a:chOff x="4209" y="4797837"/>
              <a:chExt cx="677182" cy="1330922"/>
            </a:xfrm>
          </p:grpSpPr>
          <p:sp>
            <p:nvSpPr>
              <p:cNvPr id="1754" name="Google Shape;1754;p39"/>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5" name="Google Shape;1755;p39"/>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6" name="Google Shape;1756;p39"/>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7" name="Google Shape;1757;p39"/>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8" name="Google Shape;1758;p39"/>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9" name="Google Shape;1759;p39"/>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0" name="Google Shape;1760;p39"/>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1" name="Google Shape;1761;p39"/>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2" name="Google Shape;1762;p39"/>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3" name="Google Shape;1763;p39"/>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4" name="Google Shape;1764;p39"/>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5" name="Google Shape;1765;p39"/>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6" name="Google Shape;1766;p39"/>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7" name="Google Shape;1767;p39"/>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8" name="Google Shape;1768;p39"/>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9" name="Google Shape;1769;p39"/>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0" name="Google Shape;1770;p39"/>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1" name="Google Shape;1771;p39"/>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2" name="Google Shape;1772;p39"/>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3" name="Google Shape;1773;p39"/>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4" name="Google Shape;1774;p39"/>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5" name="Google Shape;1775;p39"/>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6" name="Google Shape;1776;p39"/>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7" name="Google Shape;1777;p39"/>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8" name="Google Shape;1778;p39"/>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9" name="Google Shape;1779;p39"/>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0" name="Google Shape;1780;p39"/>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81" name="Google Shape;1781;p39"/>
            <p:cNvGrpSpPr/>
            <p:nvPr/>
          </p:nvGrpSpPr>
          <p:grpSpPr>
            <a:xfrm>
              <a:off x="385787" y="2863491"/>
              <a:ext cx="756990" cy="1488602"/>
              <a:chOff x="838185" y="5380288"/>
              <a:chExt cx="356936" cy="701939"/>
            </a:xfrm>
          </p:grpSpPr>
          <p:sp>
            <p:nvSpPr>
              <p:cNvPr id="1782" name="Google Shape;1782;p39"/>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3" name="Google Shape;1783;p39"/>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4" name="Google Shape;1784;p39"/>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5" name="Google Shape;1785;p39"/>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6" name="Google Shape;1786;p39"/>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7" name="Google Shape;1787;p39"/>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8" name="Google Shape;1788;p39"/>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9" name="Google Shape;1789;p39"/>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0" name="Google Shape;1790;p39"/>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1" name="Google Shape;1791;p39"/>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2" name="Google Shape;1792;p39"/>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3" name="Google Shape;1793;p39"/>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4" name="Google Shape;1794;p39"/>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5" name="Google Shape;1795;p39"/>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6" name="Google Shape;1796;p39"/>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7" name="Google Shape;1797;p39"/>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8" name="Google Shape;1798;p39"/>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9" name="Google Shape;1799;p39"/>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0" name="Google Shape;1800;p39"/>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1" name="Google Shape;1801;p39"/>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2" name="Google Shape;1802;p39"/>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3" name="Google Shape;1803;p39"/>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4" name="Google Shape;1804;p39"/>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5" name="Google Shape;1805;p39"/>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6" name="Google Shape;1806;p39"/>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7" name="Google Shape;1807;p39"/>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37" name="Google Shape;220;p6">
            <a:extLst>
              <a:ext uri="{FF2B5EF4-FFF2-40B4-BE49-F238E27FC236}">
                <a16:creationId xmlns:a16="http://schemas.microsoft.com/office/drawing/2014/main" id="{3CBC4B7E-62E5-F90C-265C-E1CAAFC47724}"/>
              </a:ext>
            </a:extLst>
          </p:cNvPr>
          <p:cNvGrpSpPr/>
          <p:nvPr/>
        </p:nvGrpSpPr>
        <p:grpSpPr>
          <a:xfrm>
            <a:off x="9408992" y="2404697"/>
            <a:ext cx="1236639" cy="1428477"/>
            <a:chOff x="1355450" y="6926433"/>
            <a:chExt cx="1705100" cy="1672524"/>
          </a:xfrm>
        </p:grpSpPr>
        <p:sp>
          <p:nvSpPr>
            <p:cNvPr id="38" name="Google Shape;221;p6">
              <a:extLst>
                <a:ext uri="{FF2B5EF4-FFF2-40B4-BE49-F238E27FC236}">
                  <a16:creationId xmlns:a16="http://schemas.microsoft.com/office/drawing/2014/main" id="{BAEADCD9-4754-6E2F-934E-BBE073CA80F5}"/>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39" name="Google Shape;222;p6">
              <a:extLst>
                <a:ext uri="{FF2B5EF4-FFF2-40B4-BE49-F238E27FC236}">
                  <a16:creationId xmlns:a16="http://schemas.microsoft.com/office/drawing/2014/main" id="{08DBB769-7906-48AD-C869-68B9D982E65E}"/>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0" name="Google Shape;223;p6">
              <a:extLst>
                <a:ext uri="{FF2B5EF4-FFF2-40B4-BE49-F238E27FC236}">
                  <a16:creationId xmlns:a16="http://schemas.microsoft.com/office/drawing/2014/main" id="{410E6B04-1EDB-B1E7-1CEB-B05C3F3ABBFF}"/>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1" name="Google Shape;224;p6">
              <a:extLst>
                <a:ext uri="{FF2B5EF4-FFF2-40B4-BE49-F238E27FC236}">
                  <a16:creationId xmlns:a16="http://schemas.microsoft.com/office/drawing/2014/main" id="{EC00C7E5-6442-B57F-65D1-1FA8530DDA4C}"/>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2" name="Google Shape;225;p6">
              <a:extLst>
                <a:ext uri="{FF2B5EF4-FFF2-40B4-BE49-F238E27FC236}">
                  <a16:creationId xmlns:a16="http://schemas.microsoft.com/office/drawing/2014/main" id="{61724EBC-98C4-BC99-8373-245141330D85}"/>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3" name="Google Shape;226;p6">
              <a:extLst>
                <a:ext uri="{FF2B5EF4-FFF2-40B4-BE49-F238E27FC236}">
                  <a16:creationId xmlns:a16="http://schemas.microsoft.com/office/drawing/2014/main" id="{EFD61BCF-2EB3-B141-D560-9097B3EEEDB5}"/>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nvGrpSpPr>
          <p:cNvPr id="2" name="Google Shape;192;p6">
            <a:extLst>
              <a:ext uri="{FF2B5EF4-FFF2-40B4-BE49-F238E27FC236}">
                <a16:creationId xmlns:a16="http://schemas.microsoft.com/office/drawing/2014/main" id="{5D235547-A198-5629-89EE-64EF811EEF68}"/>
              </a:ext>
            </a:extLst>
          </p:cNvPr>
          <p:cNvGrpSpPr/>
          <p:nvPr/>
        </p:nvGrpSpPr>
        <p:grpSpPr>
          <a:xfrm>
            <a:off x="71444" y="1403179"/>
            <a:ext cx="11087033" cy="2427633"/>
            <a:chOff x="87871" y="31395"/>
            <a:chExt cx="8315275" cy="1820725"/>
          </a:xfrm>
        </p:grpSpPr>
        <p:grpSp>
          <p:nvGrpSpPr>
            <p:cNvPr id="3" name="Google Shape;193;p6">
              <a:extLst>
                <a:ext uri="{FF2B5EF4-FFF2-40B4-BE49-F238E27FC236}">
                  <a16:creationId xmlns:a16="http://schemas.microsoft.com/office/drawing/2014/main" id="{0F0A5D58-6148-A3AE-E77A-7A03E854A1AF}"/>
                </a:ext>
              </a:extLst>
            </p:cNvPr>
            <p:cNvGrpSpPr/>
            <p:nvPr/>
          </p:nvGrpSpPr>
          <p:grpSpPr>
            <a:xfrm>
              <a:off x="87871" y="31395"/>
              <a:ext cx="8315275" cy="663750"/>
              <a:chOff x="-1061825" y="-3083175"/>
              <a:chExt cx="8315275" cy="663750"/>
            </a:xfrm>
          </p:grpSpPr>
          <p:sp>
            <p:nvSpPr>
              <p:cNvPr id="7" name="Google Shape;194;p6">
                <a:extLst>
                  <a:ext uri="{FF2B5EF4-FFF2-40B4-BE49-F238E27FC236}">
                    <a16:creationId xmlns:a16="http://schemas.microsoft.com/office/drawing/2014/main" id="{C3D01159-2466-23E3-D76E-24532B5335E1}"/>
                  </a:ext>
                </a:extLst>
              </p:cNvPr>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8" name="Google Shape;195;p6">
                <a:extLst>
                  <a:ext uri="{FF2B5EF4-FFF2-40B4-BE49-F238E27FC236}">
                    <a16:creationId xmlns:a16="http://schemas.microsoft.com/office/drawing/2014/main" id="{E4BA6D77-7B75-F78D-0F3D-B89359713A84}"/>
                  </a:ext>
                </a:extLst>
              </p:cNvPr>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9" name="Google Shape;196;p6">
                <a:extLst>
                  <a:ext uri="{FF2B5EF4-FFF2-40B4-BE49-F238E27FC236}">
                    <a16:creationId xmlns:a16="http://schemas.microsoft.com/office/drawing/2014/main" id="{D13A6F00-334E-876B-6B7E-ABB5E33EEAC6}"/>
                  </a:ext>
                </a:extLst>
              </p:cNvPr>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0" name="Google Shape;197;p6">
                <a:extLst>
                  <a:ext uri="{FF2B5EF4-FFF2-40B4-BE49-F238E27FC236}">
                    <a16:creationId xmlns:a16="http://schemas.microsoft.com/office/drawing/2014/main" id="{0B99655A-E49D-148D-4DA5-40D82E4272CA}"/>
                  </a:ext>
                </a:extLst>
              </p:cNvPr>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1" name="Google Shape;198;p6">
                <a:extLst>
                  <a:ext uri="{FF2B5EF4-FFF2-40B4-BE49-F238E27FC236}">
                    <a16:creationId xmlns:a16="http://schemas.microsoft.com/office/drawing/2014/main" id="{99D65A87-5AD9-34CD-04E4-4E5930A591B7}"/>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2" name="Google Shape;199;p6">
                <a:extLst>
                  <a:ext uri="{FF2B5EF4-FFF2-40B4-BE49-F238E27FC236}">
                    <a16:creationId xmlns:a16="http://schemas.microsoft.com/office/drawing/2014/main" id="{2D7AE36A-FF3F-7C06-F352-9E498DDCB221}"/>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3" name="Google Shape;200;p6">
                <a:extLst>
                  <a:ext uri="{FF2B5EF4-FFF2-40B4-BE49-F238E27FC236}">
                    <a16:creationId xmlns:a16="http://schemas.microsoft.com/office/drawing/2014/main" id="{AE46FDBA-E02F-94F4-1415-94B050A8BC10}"/>
                  </a:ext>
                </a:extLst>
              </p:cNvPr>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 name="Google Shape;201;p6">
                <a:extLst>
                  <a:ext uri="{FF2B5EF4-FFF2-40B4-BE49-F238E27FC236}">
                    <a16:creationId xmlns:a16="http://schemas.microsoft.com/office/drawing/2014/main" id="{B752D408-6B8C-4227-B288-52860E9AAAC2}"/>
                  </a:ext>
                </a:extLst>
              </p:cNvPr>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5" name="Google Shape;202;p6">
                <a:extLst>
                  <a:ext uri="{FF2B5EF4-FFF2-40B4-BE49-F238E27FC236}">
                    <a16:creationId xmlns:a16="http://schemas.microsoft.com/office/drawing/2014/main" id="{A3A75719-B8B1-5432-A2B7-8086930D635B}"/>
                  </a:ext>
                </a:extLst>
              </p:cNvPr>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 name="Google Shape;203;p6">
                <a:extLst>
                  <a:ext uri="{FF2B5EF4-FFF2-40B4-BE49-F238E27FC236}">
                    <a16:creationId xmlns:a16="http://schemas.microsoft.com/office/drawing/2014/main" id="{0F503A16-46A1-4D55-3AF9-C27FC3AC2A13}"/>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7" name="Google Shape;204;p6">
                <a:extLst>
                  <a:ext uri="{FF2B5EF4-FFF2-40B4-BE49-F238E27FC236}">
                    <a16:creationId xmlns:a16="http://schemas.microsoft.com/office/drawing/2014/main" id="{EC5711B9-B411-3119-FEC8-F73A6538F56C}"/>
                  </a:ext>
                </a:extLst>
              </p:cNvPr>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8" name="Google Shape;205;p6">
                <a:extLst>
                  <a:ext uri="{FF2B5EF4-FFF2-40B4-BE49-F238E27FC236}">
                    <a16:creationId xmlns:a16="http://schemas.microsoft.com/office/drawing/2014/main" id="{AE0E9970-8D80-A1D8-5ED5-F6A5286E0B73}"/>
                  </a:ext>
                </a:extLst>
              </p:cNvPr>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9" name="Google Shape;206;p6">
                <a:extLst>
                  <a:ext uri="{FF2B5EF4-FFF2-40B4-BE49-F238E27FC236}">
                    <a16:creationId xmlns:a16="http://schemas.microsoft.com/office/drawing/2014/main" id="{4BC42E52-365A-C927-49F5-BE53A2900DE4}"/>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0" name="Google Shape;207;p6">
                <a:extLst>
                  <a:ext uri="{FF2B5EF4-FFF2-40B4-BE49-F238E27FC236}">
                    <a16:creationId xmlns:a16="http://schemas.microsoft.com/office/drawing/2014/main" id="{9E608133-344A-34B8-0E7B-FECC4B9F2FEA}"/>
                  </a:ext>
                </a:extLst>
              </p:cNvPr>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1" name="Google Shape;208;p6">
                <a:extLst>
                  <a:ext uri="{FF2B5EF4-FFF2-40B4-BE49-F238E27FC236}">
                    <a16:creationId xmlns:a16="http://schemas.microsoft.com/office/drawing/2014/main" id="{08439B41-42ED-A7E3-BCBA-A8CEF5931376}"/>
                  </a:ext>
                </a:extLst>
              </p:cNvPr>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2" name="Google Shape;209;p6">
                <a:extLst>
                  <a:ext uri="{FF2B5EF4-FFF2-40B4-BE49-F238E27FC236}">
                    <a16:creationId xmlns:a16="http://schemas.microsoft.com/office/drawing/2014/main" id="{7A548CEE-D2B7-21F0-D674-FB884A51F07A}"/>
                  </a:ext>
                </a:extLst>
              </p:cNvPr>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3" name="Google Shape;210;p6">
                <a:extLst>
                  <a:ext uri="{FF2B5EF4-FFF2-40B4-BE49-F238E27FC236}">
                    <a16:creationId xmlns:a16="http://schemas.microsoft.com/office/drawing/2014/main" id="{668EF580-EC42-F922-E802-0622CA3AF015}"/>
                  </a:ext>
                </a:extLst>
              </p:cNvPr>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4" name="Google Shape;211;p6">
                <a:extLst>
                  <a:ext uri="{FF2B5EF4-FFF2-40B4-BE49-F238E27FC236}">
                    <a16:creationId xmlns:a16="http://schemas.microsoft.com/office/drawing/2014/main" id="{9E9F478E-242A-C921-D706-AD7148C64B96}"/>
                  </a:ext>
                </a:extLst>
              </p:cNvPr>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5" name="Google Shape;212;p6">
                <a:extLst>
                  <a:ext uri="{FF2B5EF4-FFF2-40B4-BE49-F238E27FC236}">
                    <a16:creationId xmlns:a16="http://schemas.microsoft.com/office/drawing/2014/main" id="{EB498570-AC1A-641A-C5F7-2B039839DF58}"/>
                  </a:ext>
                </a:extLst>
              </p:cNvPr>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6" name="Google Shape;213;p6">
                <a:extLst>
                  <a:ext uri="{FF2B5EF4-FFF2-40B4-BE49-F238E27FC236}">
                    <a16:creationId xmlns:a16="http://schemas.microsoft.com/office/drawing/2014/main" id="{FAB5FC07-B638-15A4-08DA-112159ED640E}"/>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7" name="Google Shape;214;p6">
                <a:extLst>
                  <a:ext uri="{FF2B5EF4-FFF2-40B4-BE49-F238E27FC236}">
                    <a16:creationId xmlns:a16="http://schemas.microsoft.com/office/drawing/2014/main" id="{EC0F0124-8B06-33C2-B181-2746FE9B229F}"/>
                  </a:ext>
                </a:extLst>
              </p:cNvPr>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8" name="Google Shape;215;p6">
                <a:extLst>
                  <a:ext uri="{FF2B5EF4-FFF2-40B4-BE49-F238E27FC236}">
                    <a16:creationId xmlns:a16="http://schemas.microsoft.com/office/drawing/2014/main" id="{581E94E5-89AA-4679-FA1B-D65E91FF9AD1}"/>
                  </a:ext>
                </a:extLst>
              </p:cNvPr>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29" name="Google Shape;216;p6">
                <a:extLst>
                  <a:ext uri="{FF2B5EF4-FFF2-40B4-BE49-F238E27FC236}">
                    <a16:creationId xmlns:a16="http://schemas.microsoft.com/office/drawing/2014/main" id="{ACF557CA-42CF-2764-BF50-11BD1DBA7ABA}"/>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nvGrpSpPr>
            <p:cNvPr id="4" name="Google Shape;217;p6">
              <a:extLst>
                <a:ext uri="{FF2B5EF4-FFF2-40B4-BE49-F238E27FC236}">
                  <a16:creationId xmlns:a16="http://schemas.microsoft.com/office/drawing/2014/main" id="{45831B23-612C-1D19-D5BE-E9A80432E81A}"/>
                </a:ext>
              </a:extLst>
            </p:cNvPr>
            <p:cNvGrpSpPr/>
            <p:nvPr/>
          </p:nvGrpSpPr>
          <p:grpSpPr>
            <a:xfrm rot="-5400000" flipH="1">
              <a:off x="184671" y="1516870"/>
              <a:ext cx="425425" cy="245075"/>
              <a:chOff x="-812625" y="-2664500"/>
              <a:chExt cx="425425" cy="245075"/>
            </a:xfrm>
          </p:grpSpPr>
          <p:sp>
            <p:nvSpPr>
              <p:cNvPr id="5" name="Google Shape;218;p6">
                <a:extLst>
                  <a:ext uri="{FF2B5EF4-FFF2-40B4-BE49-F238E27FC236}">
                    <a16:creationId xmlns:a16="http://schemas.microsoft.com/office/drawing/2014/main" id="{1BB26FE8-DE59-1493-F5ED-3A44E7D37250}"/>
                  </a:ext>
                </a:extLst>
              </p:cNvPr>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6" name="Google Shape;219;p6">
                <a:extLst>
                  <a:ext uri="{FF2B5EF4-FFF2-40B4-BE49-F238E27FC236}">
                    <a16:creationId xmlns:a16="http://schemas.microsoft.com/office/drawing/2014/main" id="{F2540E76-7591-2A40-F772-2FBEEFC76F3F}"/>
                  </a:ext>
                </a:extLst>
              </p:cNvPr>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67785" y="-84050"/>
            <a:ext cx="10272000" cy="763600"/>
          </a:xfrm>
          <a:prstGeom prst="rect">
            <a:avLst/>
          </a:prstGeom>
        </p:spPr>
        <p:txBody>
          <a:bodyPr spcFirstLastPara="1" wrap="square" lIns="121900" tIns="121900" rIns="121900" bIns="121900" anchor="t" anchorCtr="0">
            <a:noAutofit/>
          </a:bodyPr>
          <a:lstStyle/>
          <a:p>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Sói</a:t>
            </a:r>
            <a:r>
              <a:rPr lang="en-US" sz="3200" b="1" dirty="0">
                <a:latin typeface="Times New Roman" panose="02020603050405020304" pitchFamily="18" charset="0"/>
                <a:cs typeface="Times New Roman" panose="02020603050405020304" pitchFamily="18" charset="0"/>
              </a:rPr>
              <a:t> Lam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58A1159E-2228-2A61-02BD-A3441F37BE8F}"/>
              </a:ext>
            </a:extLst>
          </p:cNvPr>
          <p:cNvSpPr/>
          <p:nvPr/>
        </p:nvSpPr>
        <p:spPr>
          <a:xfrm>
            <a:off x="196705" y="683047"/>
            <a:ext cx="2029737" cy="1625944"/>
          </a:xfrm>
          <a:custGeom>
            <a:avLst/>
            <a:gdLst>
              <a:gd name="connsiteX0" fmla="*/ 0 w 1691388"/>
              <a:gd name="connsiteY0" fmla="*/ 101483 h 1014833"/>
              <a:gd name="connsiteX1" fmla="*/ 101483 w 1691388"/>
              <a:gd name="connsiteY1" fmla="*/ 0 h 1014833"/>
              <a:gd name="connsiteX2" fmla="*/ 1589905 w 1691388"/>
              <a:gd name="connsiteY2" fmla="*/ 0 h 1014833"/>
              <a:gd name="connsiteX3" fmla="*/ 1691388 w 1691388"/>
              <a:gd name="connsiteY3" fmla="*/ 101483 h 1014833"/>
              <a:gd name="connsiteX4" fmla="*/ 1691388 w 1691388"/>
              <a:gd name="connsiteY4" fmla="*/ 913350 h 1014833"/>
              <a:gd name="connsiteX5" fmla="*/ 1589905 w 1691388"/>
              <a:gd name="connsiteY5" fmla="*/ 1014833 h 1014833"/>
              <a:gd name="connsiteX6" fmla="*/ 101483 w 1691388"/>
              <a:gd name="connsiteY6" fmla="*/ 1014833 h 1014833"/>
              <a:gd name="connsiteX7" fmla="*/ 0 w 1691388"/>
              <a:gd name="connsiteY7" fmla="*/ 913350 h 1014833"/>
              <a:gd name="connsiteX8" fmla="*/ 0 w 1691388"/>
              <a:gd name="connsiteY8" fmla="*/ 101483 h 10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388" h="1014833">
                <a:moveTo>
                  <a:pt x="0" y="101483"/>
                </a:moveTo>
                <a:cubicBezTo>
                  <a:pt x="0" y="45435"/>
                  <a:pt x="45435" y="0"/>
                  <a:pt x="101483" y="0"/>
                </a:cubicBezTo>
                <a:lnTo>
                  <a:pt x="1589905" y="0"/>
                </a:lnTo>
                <a:cubicBezTo>
                  <a:pt x="1645953" y="0"/>
                  <a:pt x="1691388" y="45435"/>
                  <a:pt x="1691388" y="101483"/>
                </a:cubicBezTo>
                <a:lnTo>
                  <a:pt x="1691388" y="913350"/>
                </a:lnTo>
                <a:cubicBezTo>
                  <a:pt x="1691388" y="969398"/>
                  <a:pt x="1645953" y="1014833"/>
                  <a:pt x="1589905" y="1014833"/>
                </a:cubicBezTo>
                <a:lnTo>
                  <a:pt x="101483" y="1014833"/>
                </a:lnTo>
                <a:cubicBezTo>
                  <a:pt x="45435" y="1014833"/>
                  <a:pt x="0" y="969398"/>
                  <a:pt x="0" y="913350"/>
                </a:cubicBezTo>
                <a:lnTo>
                  <a:pt x="0" y="101483"/>
                </a:lnTo>
                <a:close/>
              </a:path>
            </a:pathLst>
          </a:custGeom>
          <a:blipFill>
            <a:blip r:embed="rId4"/>
            <a:stretch>
              <a:fillRect b="-102494"/>
            </a:stretch>
          </a:bli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9743" tIns="189743" rIns="189743" bIns="189743" numCol="1" spcCol="1270" anchor="ctr" anchorCtr="0">
            <a:noAutofit/>
          </a:bodyPr>
          <a:lstStyle/>
          <a:p>
            <a:pPr marL="0" lvl="0" indent="0" algn="ctr" defTabSz="1866900">
              <a:lnSpc>
                <a:spcPct val="90000"/>
              </a:lnSpc>
              <a:spcBef>
                <a:spcPct val="0"/>
              </a:spcBef>
              <a:spcAft>
                <a:spcPct val="35000"/>
              </a:spcAft>
              <a:buNone/>
            </a:pPr>
            <a:endParaRPr lang="en-SG" sz="4200" kern="1200"/>
          </a:p>
        </p:txBody>
      </p:sp>
      <p:sp>
        <p:nvSpPr>
          <p:cNvPr id="19" name="Freeform: Shape 18">
            <a:extLst>
              <a:ext uri="{FF2B5EF4-FFF2-40B4-BE49-F238E27FC236}">
                <a16:creationId xmlns:a16="http://schemas.microsoft.com/office/drawing/2014/main" id="{EC25A967-F17D-E524-2C38-4DF9786A4877}"/>
              </a:ext>
            </a:extLst>
          </p:cNvPr>
          <p:cNvSpPr/>
          <p:nvPr/>
        </p:nvSpPr>
        <p:spPr>
          <a:xfrm>
            <a:off x="2365432" y="1591842"/>
            <a:ext cx="358574" cy="419464"/>
          </a:xfrm>
          <a:custGeom>
            <a:avLst/>
            <a:gdLst>
              <a:gd name="connsiteX0" fmla="*/ 0 w 358574"/>
              <a:gd name="connsiteY0" fmla="*/ 83893 h 419464"/>
              <a:gd name="connsiteX1" fmla="*/ 179287 w 358574"/>
              <a:gd name="connsiteY1" fmla="*/ 83893 h 419464"/>
              <a:gd name="connsiteX2" fmla="*/ 179287 w 358574"/>
              <a:gd name="connsiteY2" fmla="*/ 0 h 419464"/>
              <a:gd name="connsiteX3" fmla="*/ 358574 w 358574"/>
              <a:gd name="connsiteY3" fmla="*/ 209732 h 419464"/>
              <a:gd name="connsiteX4" fmla="*/ 179287 w 358574"/>
              <a:gd name="connsiteY4" fmla="*/ 419464 h 419464"/>
              <a:gd name="connsiteX5" fmla="*/ 179287 w 358574"/>
              <a:gd name="connsiteY5" fmla="*/ 335571 h 419464"/>
              <a:gd name="connsiteX6" fmla="*/ 0 w 358574"/>
              <a:gd name="connsiteY6" fmla="*/ 335571 h 419464"/>
              <a:gd name="connsiteX7" fmla="*/ 0 w 358574"/>
              <a:gd name="connsiteY7" fmla="*/ 83893 h 41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74" h="419464">
                <a:moveTo>
                  <a:pt x="0" y="83893"/>
                </a:moveTo>
                <a:lnTo>
                  <a:pt x="179287" y="83893"/>
                </a:lnTo>
                <a:lnTo>
                  <a:pt x="179287" y="0"/>
                </a:lnTo>
                <a:lnTo>
                  <a:pt x="358574" y="209732"/>
                </a:lnTo>
                <a:lnTo>
                  <a:pt x="179287" y="419464"/>
                </a:lnTo>
                <a:lnTo>
                  <a:pt x="179287" y="335571"/>
                </a:lnTo>
                <a:lnTo>
                  <a:pt x="0" y="335571"/>
                </a:lnTo>
                <a:lnTo>
                  <a:pt x="0" y="8389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83893" rIns="107572" bIns="83893" numCol="1" spcCol="1270" anchor="ctr" anchorCtr="0">
            <a:noAutofit/>
          </a:bodyPr>
          <a:lstStyle/>
          <a:p>
            <a:pPr marL="0" lvl="0" indent="0" algn="ctr" defTabSz="844550">
              <a:lnSpc>
                <a:spcPct val="90000"/>
              </a:lnSpc>
              <a:spcBef>
                <a:spcPct val="0"/>
              </a:spcBef>
              <a:spcAft>
                <a:spcPct val="35000"/>
              </a:spcAft>
              <a:buNone/>
            </a:pPr>
            <a:endParaRPr lang="en-SG" sz="1900" kern="1200"/>
          </a:p>
        </p:txBody>
      </p:sp>
      <p:sp>
        <p:nvSpPr>
          <p:cNvPr id="20" name="Freeform: Shape 19">
            <a:extLst>
              <a:ext uri="{FF2B5EF4-FFF2-40B4-BE49-F238E27FC236}">
                <a16:creationId xmlns:a16="http://schemas.microsoft.com/office/drawing/2014/main" id="{AB8CA4E8-5D89-046A-5EF3-DD63B3B4C940}"/>
              </a:ext>
            </a:extLst>
          </p:cNvPr>
          <p:cNvSpPr/>
          <p:nvPr/>
        </p:nvSpPr>
        <p:spPr>
          <a:xfrm>
            <a:off x="2872849" y="683047"/>
            <a:ext cx="1691388" cy="1625944"/>
          </a:xfrm>
          <a:custGeom>
            <a:avLst/>
            <a:gdLst>
              <a:gd name="connsiteX0" fmla="*/ 0 w 1691388"/>
              <a:gd name="connsiteY0" fmla="*/ 101483 h 1014833"/>
              <a:gd name="connsiteX1" fmla="*/ 101483 w 1691388"/>
              <a:gd name="connsiteY1" fmla="*/ 0 h 1014833"/>
              <a:gd name="connsiteX2" fmla="*/ 1589905 w 1691388"/>
              <a:gd name="connsiteY2" fmla="*/ 0 h 1014833"/>
              <a:gd name="connsiteX3" fmla="*/ 1691388 w 1691388"/>
              <a:gd name="connsiteY3" fmla="*/ 101483 h 1014833"/>
              <a:gd name="connsiteX4" fmla="*/ 1691388 w 1691388"/>
              <a:gd name="connsiteY4" fmla="*/ 913350 h 1014833"/>
              <a:gd name="connsiteX5" fmla="*/ 1589905 w 1691388"/>
              <a:gd name="connsiteY5" fmla="*/ 1014833 h 1014833"/>
              <a:gd name="connsiteX6" fmla="*/ 101483 w 1691388"/>
              <a:gd name="connsiteY6" fmla="*/ 1014833 h 1014833"/>
              <a:gd name="connsiteX7" fmla="*/ 0 w 1691388"/>
              <a:gd name="connsiteY7" fmla="*/ 913350 h 1014833"/>
              <a:gd name="connsiteX8" fmla="*/ 0 w 1691388"/>
              <a:gd name="connsiteY8" fmla="*/ 101483 h 10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388" h="1014833">
                <a:moveTo>
                  <a:pt x="0" y="101483"/>
                </a:moveTo>
                <a:cubicBezTo>
                  <a:pt x="0" y="45435"/>
                  <a:pt x="45435" y="0"/>
                  <a:pt x="101483" y="0"/>
                </a:cubicBezTo>
                <a:lnTo>
                  <a:pt x="1589905" y="0"/>
                </a:lnTo>
                <a:cubicBezTo>
                  <a:pt x="1645953" y="0"/>
                  <a:pt x="1691388" y="45435"/>
                  <a:pt x="1691388" y="101483"/>
                </a:cubicBezTo>
                <a:lnTo>
                  <a:pt x="1691388" y="913350"/>
                </a:lnTo>
                <a:cubicBezTo>
                  <a:pt x="1691388" y="969398"/>
                  <a:pt x="1645953" y="1014833"/>
                  <a:pt x="1589905" y="1014833"/>
                </a:cubicBezTo>
                <a:lnTo>
                  <a:pt x="101483" y="1014833"/>
                </a:lnTo>
                <a:cubicBezTo>
                  <a:pt x="45435" y="1014833"/>
                  <a:pt x="0" y="969398"/>
                  <a:pt x="0" y="913350"/>
                </a:cubicBezTo>
                <a:lnTo>
                  <a:pt x="0" y="101483"/>
                </a:lnTo>
                <a:close/>
              </a:path>
            </a:pathLst>
          </a:custGeom>
          <a:blipFill>
            <a:blip r:embed="rId4"/>
            <a:stretch>
              <a:fillRect t="-101470"/>
            </a:stretch>
          </a:blipFill>
        </p:spPr>
        <p:style>
          <a:lnRef idx="2">
            <a:schemeClr val="lt1">
              <a:hueOff val="0"/>
              <a:satOff val="0"/>
              <a:lumOff val="0"/>
              <a:alphaOff val="0"/>
            </a:schemeClr>
          </a:lnRef>
          <a:fillRef idx="1">
            <a:schemeClr val="accent3">
              <a:hueOff val="-5376777"/>
              <a:satOff val="-2233"/>
              <a:lumOff val="2892"/>
              <a:alphaOff val="0"/>
            </a:schemeClr>
          </a:fillRef>
          <a:effectRef idx="0">
            <a:schemeClr val="accent3">
              <a:hueOff val="-5376777"/>
              <a:satOff val="-2233"/>
              <a:lumOff val="2892"/>
              <a:alphaOff val="0"/>
            </a:schemeClr>
          </a:effectRef>
          <a:fontRef idx="minor">
            <a:schemeClr val="lt1"/>
          </a:fontRef>
        </p:style>
        <p:txBody>
          <a:bodyPr spcFirstLastPara="0" vert="horz" wrap="square" lIns="189743" tIns="189743" rIns="189743" bIns="189743" numCol="1" spcCol="1270" anchor="ctr" anchorCtr="0">
            <a:noAutofit/>
          </a:bodyPr>
          <a:lstStyle/>
          <a:p>
            <a:pPr marL="0" lvl="0" indent="0" algn="ctr" defTabSz="1866900">
              <a:lnSpc>
                <a:spcPct val="90000"/>
              </a:lnSpc>
              <a:spcBef>
                <a:spcPct val="0"/>
              </a:spcBef>
              <a:spcAft>
                <a:spcPct val="35000"/>
              </a:spcAft>
              <a:buNone/>
            </a:pPr>
            <a:endParaRPr lang="en-SG" sz="4200" kern="1200"/>
          </a:p>
        </p:txBody>
      </p:sp>
      <p:sp>
        <p:nvSpPr>
          <p:cNvPr id="21" name="Freeform: Shape 20">
            <a:extLst>
              <a:ext uri="{FF2B5EF4-FFF2-40B4-BE49-F238E27FC236}">
                <a16:creationId xmlns:a16="http://schemas.microsoft.com/office/drawing/2014/main" id="{77B09EC3-59B1-CDC4-6EFB-BEFA93D8434B}"/>
              </a:ext>
            </a:extLst>
          </p:cNvPr>
          <p:cNvSpPr/>
          <p:nvPr/>
        </p:nvSpPr>
        <p:spPr>
          <a:xfrm>
            <a:off x="4733376" y="1591842"/>
            <a:ext cx="358574" cy="419464"/>
          </a:xfrm>
          <a:custGeom>
            <a:avLst/>
            <a:gdLst>
              <a:gd name="connsiteX0" fmla="*/ 0 w 358574"/>
              <a:gd name="connsiteY0" fmla="*/ 83893 h 419464"/>
              <a:gd name="connsiteX1" fmla="*/ 179287 w 358574"/>
              <a:gd name="connsiteY1" fmla="*/ 83893 h 419464"/>
              <a:gd name="connsiteX2" fmla="*/ 179287 w 358574"/>
              <a:gd name="connsiteY2" fmla="*/ 0 h 419464"/>
              <a:gd name="connsiteX3" fmla="*/ 358574 w 358574"/>
              <a:gd name="connsiteY3" fmla="*/ 209732 h 419464"/>
              <a:gd name="connsiteX4" fmla="*/ 179287 w 358574"/>
              <a:gd name="connsiteY4" fmla="*/ 419464 h 419464"/>
              <a:gd name="connsiteX5" fmla="*/ 179287 w 358574"/>
              <a:gd name="connsiteY5" fmla="*/ 335571 h 419464"/>
              <a:gd name="connsiteX6" fmla="*/ 0 w 358574"/>
              <a:gd name="connsiteY6" fmla="*/ 335571 h 419464"/>
              <a:gd name="connsiteX7" fmla="*/ 0 w 358574"/>
              <a:gd name="connsiteY7" fmla="*/ 83893 h 41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74" h="419464">
                <a:moveTo>
                  <a:pt x="0" y="83893"/>
                </a:moveTo>
                <a:lnTo>
                  <a:pt x="179287" y="83893"/>
                </a:lnTo>
                <a:lnTo>
                  <a:pt x="179287" y="0"/>
                </a:lnTo>
                <a:lnTo>
                  <a:pt x="358574" y="209732"/>
                </a:lnTo>
                <a:lnTo>
                  <a:pt x="179287" y="419464"/>
                </a:lnTo>
                <a:lnTo>
                  <a:pt x="179287" y="335571"/>
                </a:lnTo>
                <a:lnTo>
                  <a:pt x="0" y="335571"/>
                </a:lnTo>
                <a:lnTo>
                  <a:pt x="0" y="83893"/>
                </a:lnTo>
                <a:close/>
              </a:path>
            </a:pathLst>
          </a:custGeom>
        </p:spPr>
        <p:style>
          <a:lnRef idx="0">
            <a:schemeClr val="lt1">
              <a:hueOff val="0"/>
              <a:satOff val="0"/>
              <a:lumOff val="0"/>
              <a:alphaOff val="0"/>
            </a:schemeClr>
          </a:lnRef>
          <a:fillRef idx="1">
            <a:schemeClr val="accent3">
              <a:hueOff val="-7169036"/>
              <a:satOff val="-2977"/>
              <a:lumOff val="3856"/>
              <a:alphaOff val="0"/>
            </a:schemeClr>
          </a:fillRef>
          <a:effectRef idx="0">
            <a:schemeClr val="accent3">
              <a:hueOff val="-7169036"/>
              <a:satOff val="-2977"/>
              <a:lumOff val="3856"/>
              <a:alphaOff val="0"/>
            </a:schemeClr>
          </a:effectRef>
          <a:fontRef idx="minor">
            <a:schemeClr val="lt1"/>
          </a:fontRef>
        </p:style>
        <p:txBody>
          <a:bodyPr spcFirstLastPara="0" vert="horz" wrap="square" lIns="0" tIns="83893" rIns="107572" bIns="83893" numCol="1" spcCol="1270" anchor="ctr" anchorCtr="0">
            <a:noAutofit/>
          </a:bodyPr>
          <a:lstStyle/>
          <a:p>
            <a:pPr marL="0" lvl="0" indent="0" algn="ctr" defTabSz="844550">
              <a:lnSpc>
                <a:spcPct val="90000"/>
              </a:lnSpc>
              <a:spcBef>
                <a:spcPct val="0"/>
              </a:spcBef>
              <a:spcAft>
                <a:spcPct val="35000"/>
              </a:spcAft>
              <a:buNone/>
            </a:pPr>
            <a:endParaRPr lang="en-SG" sz="1900" kern="1200"/>
          </a:p>
        </p:txBody>
      </p:sp>
      <p:sp>
        <p:nvSpPr>
          <p:cNvPr id="22" name="Freeform: Shape 21">
            <a:extLst>
              <a:ext uri="{FF2B5EF4-FFF2-40B4-BE49-F238E27FC236}">
                <a16:creationId xmlns:a16="http://schemas.microsoft.com/office/drawing/2014/main" id="{CD9E5172-8813-2502-5539-0EC9058BF19F}"/>
              </a:ext>
            </a:extLst>
          </p:cNvPr>
          <p:cNvSpPr/>
          <p:nvPr/>
        </p:nvSpPr>
        <p:spPr>
          <a:xfrm>
            <a:off x="5240793" y="683047"/>
            <a:ext cx="1691388" cy="1625944"/>
          </a:xfrm>
          <a:custGeom>
            <a:avLst/>
            <a:gdLst>
              <a:gd name="connsiteX0" fmla="*/ 0 w 1691388"/>
              <a:gd name="connsiteY0" fmla="*/ 101483 h 1014833"/>
              <a:gd name="connsiteX1" fmla="*/ 101483 w 1691388"/>
              <a:gd name="connsiteY1" fmla="*/ 0 h 1014833"/>
              <a:gd name="connsiteX2" fmla="*/ 1589905 w 1691388"/>
              <a:gd name="connsiteY2" fmla="*/ 0 h 1014833"/>
              <a:gd name="connsiteX3" fmla="*/ 1691388 w 1691388"/>
              <a:gd name="connsiteY3" fmla="*/ 101483 h 1014833"/>
              <a:gd name="connsiteX4" fmla="*/ 1691388 w 1691388"/>
              <a:gd name="connsiteY4" fmla="*/ 913350 h 1014833"/>
              <a:gd name="connsiteX5" fmla="*/ 1589905 w 1691388"/>
              <a:gd name="connsiteY5" fmla="*/ 1014833 h 1014833"/>
              <a:gd name="connsiteX6" fmla="*/ 101483 w 1691388"/>
              <a:gd name="connsiteY6" fmla="*/ 1014833 h 1014833"/>
              <a:gd name="connsiteX7" fmla="*/ 0 w 1691388"/>
              <a:gd name="connsiteY7" fmla="*/ 913350 h 1014833"/>
              <a:gd name="connsiteX8" fmla="*/ 0 w 1691388"/>
              <a:gd name="connsiteY8" fmla="*/ 101483 h 10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388" h="1014833">
                <a:moveTo>
                  <a:pt x="0" y="101483"/>
                </a:moveTo>
                <a:cubicBezTo>
                  <a:pt x="0" y="45435"/>
                  <a:pt x="45435" y="0"/>
                  <a:pt x="101483" y="0"/>
                </a:cubicBezTo>
                <a:lnTo>
                  <a:pt x="1589905" y="0"/>
                </a:lnTo>
                <a:cubicBezTo>
                  <a:pt x="1645953" y="0"/>
                  <a:pt x="1691388" y="45435"/>
                  <a:pt x="1691388" y="101483"/>
                </a:cubicBezTo>
                <a:lnTo>
                  <a:pt x="1691388" y="913350"/>
                </a:lnTo>
                <a:cubicBezTo>
                  <a:pt x="1691388" y="969398"/>
                  <a:pt x="1645953" y="1014833"/>
                  <a:pt x="1589905" y="1014833"/>
                </a:cubicBezTo>
                <a:lnTo>
                  <a:pt x="101483" y="1014833"/>
                </a:lnTo>
                <a:cubicBezTo>
                  <a:pt x="45435" y="1014833"/>
                  <a:pt x="0" y="969398"/>
                  <a:pt x="0" y="913350"/>
                </a:cubicBezTo>
                <a:lnTo>
                  <a:pt x="0" y="101483"/>
                </a:lnTo>
                <a:close/>
              </a:path>
            </a:pathLst>
          </a:custGeom>
          <a:blipFill>
            <a:blip r:embed="rId5"/>
            <a:stretch>
              <a:fillRect b="-100322"/>
            </a:stretch>
          </a:blipFill>
        </p:spPr>
        <p:style>
          <a:lnRef idx="2">
            <a:schemeClr val="lt1">
              <a:hueOff val="0"/>
              <a:satOff val="0"/>
              <a:lumOff val="0"/>
              <a:alphaOff val="0"/>
            </a:schemeClr>
          </a:lnRef>
          <a:fillRef idx="1">
            <a:schemeClr val="accent3">
              <a:hueOff val="-10753554"/>
              <a:satOff val="-4465"/>
              <a:lumOff val="5784"/>
              <a:alphaOff val="0"/>
            </a:schemeClr>
          </a:fillRef>
          <a:effectRef idx="0">
            <a:schemeClr val="accent3">
              <a:hueOff val="-10753554"/>
              <a:satOff val="-4465"/>
              <a:lumOff val="5784"/>
              <a:alphaOff val="0"/>
            </a:schemeClr>
          </a:effectRef>
          <a:fontRef idx="minor">
            <a:schemeClr val="lt1"/>
          </a:fontRef>
        </p:style>
        <p:txBody>
          <a:bodyPr spcFirstLastPara="0" vert="horz" wrap="square" lIns="204983" tIns="204983" rIns="204983" bIns="204983" numCol="1" spcCol="1270" anchor="ctr" anchorCtr="0">
            <a:noAutofit/>
          </a:bodyPr>
          <a:lstStyle/>
          <a:p>
            <a:pPr marL="0" lvl="0" indent="0" algn="ctr" defTabSz="2044700">
              <a:lnSpc>
                <a:spcPct val="90000"/>
              </a:lnSpc>
              <a:spcBef>
                <a:spcPct val="0"/>
              </a:spcBef>
              <a:spcAft>
                <a:spcPct val="35000"/>
              </a:spcAft>
              <a:buNone/>
            </a:pPr>
            <a:endParaRPr lang="en-SG" sz="4600" kern="1200"/>
          </a:p>
        </p:txBody>
      </p:sp>
      <p:sp>
        <p:nvSpPr>
          <p:cNvPr id="23" name="Freeform: Shape 22">
            <a:extLst>
              <a:ext uri="{FF2B5EF4-FFF2-40B4-BE49-F238E27FC236}">
                <a16:creationId xmlns:a16="http://schemas.microsoft.com/office/drawing/2014/main" id="{28727E72-84E7-DDC1-3F76-B8C1FE0A4535}"/>
              </a:ext>
            </a:extLst>
          </p:cNvPr>
          <p:cNvSpPr/>
          <p:nvPr/>
        </p:nvSpPr>
        <p:spPr>
          <a:xfrm>
            <a:off x="7142754" y="1591842"/>
            <a:ext cx="358574" cy="419464"/>
          </a:xfrm>
          <a:custGeom>
            <a:avLst/>
            <a:gdLst>
              <a:gd name="connsiteX0" fmla="*/ 0 w 358574"/>
              <a:gd name="connsiteY0" fmla="*/ 83893 h 419464"/>
              <a:gd name="connsiteX1" fmla="*/ 179287 w 358574"/>
              <a:gd name="connsiteY1" fmla="*/ 83893 h 419464"/>
              <a:gd name="connsiteX2" fmla="*/ 179287 w 358574"/>
              <a:gd name="connsiteY2" fmla="*/ 0 h 419464"/>
              <a:gd name="connsiteX3" fmla="*/ 358574 w 358574"/>
              <a:gd name="connsiteY3" fmla="*/ 209732 h 419464"/>
              <a:gd name="connsiteX4" fmla="*/ 179287 w 358574"/>
              <a:gd name="connsiteY4" fmla="*/ 419464 h 419464"/>
              <a:gd name="connsiteX5" fmla="*/ 179287 w 358574"/>
              <a:gd name="connsiteY5" fmla="*/ 335571 h 419464"/>
              <a:gd name="connsiteX6" fmla="*/ 0 w 358574"/>
              <a:gd name="connsiteY6" fmla="*/ 335571 h 419464"/>
              <a:gd name="connsiteX7" fmla="*/ 0 w 358574"/>
              <a:gd name="connsiteY7" fmla="*/ 83893 h 41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74" h="419464">
                <a:moveTo>
                  <a:pt x="0" y="83893"/>
                </a:moveTo>
                <a:lnTo>
                  <a:pt x="179287" y="83893"/>
                </a:lnTo>
                <a:lnTo>
                  <a:pt x="179287" y="0"/>
                </a:lnTo>
                <a:lnTo>
                  <a:pt x="358574" y="209732"/>
                </a:lnTo>
                <a:lnTo>
                  <a:pt x="179287" y="419464"/>
                </a:lnTo>
                <a:lnTo>
                  <a:pt x="179287" y="335571"/>
                </a:lnTo>
                <a:lnTo>
                  <a:pt x="0" y="335571"/>
                </a:lnTo>
                <a:lnTo>
                  <a:pt x="0" y="83893"/>
                </a:lnTo>
                <a:close/>
              </a:path>
            </a:pathLst>
          </a:custGeom>
        </p:spPr>
        <p:style>
          <a:lnRef idx="0">
            <a:schemeClr val="lt1">
              <a:hueOff val="0"/>
              <a:satOff val="0"/>
              <a:lumOff val="0"/>
              <a:alphaOff val="0"/>
            </a:schemeClr>
          </a:lnRef>
          <a:fillRef idx="1">
            <a:schemeClr val="accent3">
              <a:hueOff val="-14338073"/>
              <a:satOff val="-5954"/>
              <a:lumOff val="7712"/>
              <a:alphaOff val="0"/>
            </a:schemeClr>
          </a:fillRef>
          <a:effectRef idx="0">
            <a:schemeClr val="accent3">
              <a:hueOff val="-14338073"/>
              <a:satOff val="-5954"/>
              <a:lumOff val="7712"/>
              <a:alphaOff val="0"/>
            </a:schemeClr>
          </a:effectRef>
          <a:fontRef idx="minor">
            <a:schemeClr val="lt1"/>
          </a:fontRef>
        </p:style>
        <p:txBody>
          <a:bodyPr spcFirstLastPara="0" vert="horz" wrap="square" lIns="0" tIns="83893" rIns="107572" bIns="83893" numCol="1" spcCol="1270" anchor="ctr" anchorCtr="0">
            <a:noAutofit/>
          </a:bodyPr>
          <a:lstStyle/>
          <a:p>
            <a:pPr marL="0" lvl="0" indent="0" algn="ctr" defTabSz="844550">
              <a:lnSpc>
                <a:spcPct val="90000"/>
              </a:lnSpc>
              <a:spcBef>
                <a:spcPct val="0"/>
              </a:spcBef>
              <a:spcAft>
                <a:spcPct val="35000"/>
              </a:spcAft>
              <a:buNone/>
            </a:pPr>
            <a:endParaRPr lang="en-SG" sz="1900" kern="1200"/>
          </a:p>
        </p:txBody>
      </p:sp>
      <p:sp>
        <p:nvSpPr>
          <p:cNvPr id="24" name="Freeform: Shape 23">
            <a:extLst>
              <a:ext uri="{FF2B5EF4-FFF2-40B4-BE49-F238E27FC236}">
                <a16:creationId xmlns:a16="http://schemas.microsoft.com/office/drawing/2014/main" id="{4A9818E4-AC04-464F-69B3-22E3E006CD6B}"/>
              </a:ext>
            </a:extLst>
          </p:cNvPr>
          <p:cNvSpPr/>
          <p:nvPr/>
        </p:nvSpPr>
        <p:spPr>
          <a:xfrm>
            <a:off x="7650171" y="683047"/>
            <a:ext cx="1691388" cy="1625944"/>
          </a:xfrm>
          <a:custGeom>
            <a:avLst/>
            <a:gdLst>
              <a:gd name="connsiteX0" fmla="*/ 0 w 1691388"/>
              <a:gd name="connsiteY0" fmla="*/ 101483 h 1014833"/>
              <a:gd name="connsiteX1" fmla="*/ 101483 w 1691388"/>
              <a:gd name="connsiteY1" fmla="*/ 0 h 1014833"/>
              <a:gd name="connsiteX2" fmla="*/ 1589905 w 1691388"/>
              <a:gd name="connsiteY2" fmla="*/ 0 h 1014833"/>
              <a:gd name="connsiteX3" fmla="*/ 1691388 w 1691388"/>
              <a:gd name="connsiteY3" fmla="*/ 101483 h 1014833"/>
              <a:gd name="connsiteX4" fmla="*/ 1691388 w 1691388"/>
              <a:gd name="connsiteY4" fmla="*/ 913350 h 1014833"/>
              <a:gd name="connsiteX5" fmla="*/ 1589905 w 1691388"/>
              <a:gd name="connsiteY5" fmla="*/ 1014833 h 1014833"/>
              <a:gd name="connsiteX6" fmla="*/ 101483 w 1691388"/>
              <a:gd name="connsiteY6" fmla="*/ 1014833 h 1014833"/>
              <a:gd name="connsiteX7" fmla="*/ 0 w 1691388"/>
              <a:gd name="connsiteY7" fmla="*/ 913350 h 1014833"/>
              <a:gd name="connsiteX8" fmla="*/ 0 w 1691388"/>
              <a:gd name="connsiteY8" fmla="*/ 101483 h 10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388" h="1014833">
                <a:moveTo>
                  <a:pt x="0" y="101483"/>
                </a:moveTo>
                <a:cubicBezTo>
                  <a:pt x="0" y="45435"/>
                  <a:pt x="45435" y="0"/>
                  <a:pt x="101483" y="0"/>
                </a:cubicBezTo>
                <a:lnTo>
                  <a:pt x="1589905" y="0"/>
                </a:lnTo>
                <a:cubicBezTo>
                  <a:pt x="1645953" y="0"/>
                  <a:pt x="1691388" y="45435"/>
                  <a:pt x="1691388" y="101483"/>
                </a:cubicBezTo>
                <a:lnTo>
                  <a:pt x="1691388" y="913350"/>
                </a:lnTo>
                <a:cubicBezTo>
                  <a:pt x="1691388" y="969398"/>
                  <a:pt x="1645953" y="1014833"/>
                  <a:pt x="1589905" y="1014833"/>
                </a:cubicBezTo>
                <a:lnTo>
                  <a:pt x="101483" y="1014833"/>
                </a:lnTo>
                <a:cubicBezTo>
                  <a:pt x="45435" y="1014833"/>
                  <a:pt x="0" y="969398"/>
                  <a:pt x="0" y="913350"/>
                </a:cubicBezTo>
                <a:lnTo>
                  <a:pt x="0" y="101483"/>
                </a:lnTo>
                <a:close/>
              </a:path>
            </a:pathLst>
          </a:custGeom>
          <a:blipFill>
            <a:blip r:embed="rId6"/>
            <a:stretch>
              <a:fillRect t="1631" b="-129091"/>
            </a:stretch>
          </a:blipFill>
        </p:spPr>
        <p:style>
          <a:lnRef idx="2">
            <a:schemeClr val="lt1">
              <a:hueOff val="0"/>
              <a:satOff val="0"/>
              <a:lumOff val="0"/>
              <a:alphaOff val="0"/>
            </a:schemeClr>
          </a:lnRef>
          <a:fillRef idx="1">
            <a:schemeClr val="accent3">
              <a:hueOff val="-16130332"/>
              <a:satOff val="-6698"/>
              <a:lumOff val="8676"/>
              <a:alphaOff val="0"/>
            </a:schemeClr>
          </a:fillRef>
          <a:effectRef idx="0">
            <a:schemeClr val="accent3">
              <a:hueOff val="-16130332"/>
              <a:satOff val="-6698"/>
              <a:lumOff val="8676"/>
              <a:alphaOff val="0"/>
            </a:schemeClr>
          </a:effectRef>
          <a:fontRef idx="minor">
            <a:schemeClr val="lt1"/>
          </a:fontRef>
        </p:style>
        <p:txBody>
          <a:bodyPr spcFirstLastPara="0" vert="horz" wrap="square" lIns="204983" tIns="204983" rIns="204983" bIns="204983" numCol="1" spcCol="1270" anchor="ctr" anchorCtr="0">
            <a:noAutofit/>
          </a:bodyPr>
          <a:lstStyle/>
          <a:p>
            <a:pPr marL="0" lvl="0" indent="0" algn="ctr" defTabSz="2044700">
              <a:lnSpc>
                <a:spcPct val="90000"/>
              </a:lnSpc>
              <a:spcBef>
                <a:spcPct val="0"/>
              </a:spcBef>
              <a:spcAft>
                <a:spcPct val="35000"/>
              </a:spcAft>
              <a:buNone/>
            </a:pPr>
            <a:endParaRPr lang="en-SG" sz="4600" kern="1200" dirty="0"/>
          </a:p>
        </p:txBody>
      </p:sp>
      <p:sp>
        <p:nvSpPr>
          <p:cNvPr id="25" name="Freeform: Shape 24">
            <a:extLst>
              <a:ext uri="{FF2B5EF4-FFF2-40B4-BE49-F238E27FC236}">
                <a16:creationId xmlns:a16="http://schemas.microsoft.com/office/drawing/2014/main" id="{20317F17-9AB7-B64C-0233-973E927F7286}"/>
              </a:ext>
            </a:extLst>
          </p:cNvPr>
          <p:cNvSpPr/>
          <p:nvPr/>
        </p:nvSpPr>
        <p:spPr>
          <a:xfrm>
            <a:off x="9469264" y="1591842"/>
            <a:ext cx="358574" cy="419464"/>
          </a:xfrm>
          <a:custGeom>
            <a:avLst/>
            <a:gdLst>
              <a:gd name="connsiteX0" fmla="*/ 0 w 358574"/>
              <a:gd name="connsiteY0" fmla="*/ 83893 h 419464"/>
              <a:gd name="connsiteX1" fmla="*/ 179287 w 358574"/>
              <a:gd name="connsiteY1" fmla="*/ 83893 h 419464"/>
              <a:gd name="connsiteX2" fmla="*/ 179287 w 358574"/>
              <a:gd name="connsiteY2" fmla="*/ 0 h 419464"/>
              <a:gd name="connsiteX3" fmla="*/ 358574 w 358574"/>
              <a:gd name="connsiteY3" fmla="*/ 209732 h 419464"/>
              <a:gd name="connsiteX4" fmla="*/ 179287 w 358574"/>
              <a:gd name="connsiteY4" fmla="*/ 419464 h 419464"/>
              <a:gd name="connsiteX5" fmla="*/ 179287 w 358574"/>
              <a:gd name="connsiteY5" fmla="*/ 335571 h 419464"/>
              <a:gd name="connsiteX6" fmla="*/ 0 w 358574"/>
              <a:gd name="connsiteY6" fmla="*/ 335571 h 419464"/>
              <a:gd name="connsiteX7" fmla="*/ 0 w 358574"/>
              <a:gd name="connsiteY7" fmla="*/ 83893 h 41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74" h="419464">
                <a:moveTo>
                  <a:pt x="0" y="83893"/>
                </a:moveTo>
                <a:lnTo>
                  <a:pt x="179287" y="83893"/>
                </a:lnTo>
                <a:lnTo>
                  <a:pt x="179287" y="0"/>
                </a:lnTo>
                <a:lnTo>
                  <a:pt x="358574" y="209732"/>
                </a:lnTo>
                <a:lnTo>
                  <a:pt x="179287" y="419464"/>
                </a:lnTo>
                <a:lnTo>
                  <a:pt x="179287" y="335571"/>
                </a:lnTo>
                <a:lnTo>
                  <a:pt x="0" y="335571"/>
                </a:lnTo>
                <a:lnTo>
                  <a:pt x="0" y="83893"/>
                </a:lnTo>
                <a:close/>
              </a:path>
            </a:pathLst>
          </a:custGeom>
        </p:spPr>
        <p:style>
          <a:lnRef idx="0">
            <a:schemeClr val="lt1">
              <a:hueOff val="0"/>
              <a:satOff val="0"/>
              <a:lumOff val="0"/>
              <a:alphaOff val="0"/>
            </a:schemeClr>
          </a:lnRef>
          <a:fillRef idx="1">
            <a:schemeClr val="accent3">
              <a:hueOff val="-21507109"/>
              <a:satOff val="-8931"/>
              <a:lumOff val="11568"/>
              <a:alphaOff val="0"/>
            </a:schemeClr>
          </a:fillRef>
          <a:effectRef idx="0">
            <a:schemeClr val="accent3">
              <a:hueOff val="-21507109"/>
              <a:satOff val="-8931"/>
              <a:lumOff val="11568"/>
              <a:alphaOff val="0"/>
            </a:schemeClr>
          </a:effectRef>
          <a:fontRef idx="minor">
            <a:schemeClr val="lt1"/>
          </a:fontRef>
        </p:style>
        <p:txBody>
          <a:bodyPr spcFirstLastPara="0" vert="horz" wrap="square" lIns="0" tIns="83893" rIns="107572" bIns="83893" numCol="1" spcCol="1270" anchor="ctr" anchorCtr="0">
            <a:noAutofit/>
          </a:bodyPr>
          <a:lstStyle/>
          <a:p>
            <a:pPr marL="0" lvl="0" indent="0" algn="ctr" defTabSz="844550">
              <a:lnSpc>
                <a:spcPct val="90000"/>
              </a:lnSpc>
              <a:spcBef>
                <a:spcPct val="0"/>
              </a:spcBef>
              <a:spcAft>
                <a:spcPct val="35000"/>
              </a:spcAft>
              <a:buNone/>
            </a:pPr>
            <a:endParaRPr lang="en-SG" sz="1900" kern="1200"/>
          </a:p>
        </p:txBody>
      </p:sp>
      <p:sp>
        <p:nvSpPr>
          <p:cNvPr id="26" name="Freeform: Shape 25">
            <a:extLst>
              <a:ext uri="{FF2B5EF4-FFF2-40B4-BE49-F238E27FC236}">
                <a16:creationId xmlns:a16="http://schemas.microsoft.com/office/drawing/2014/main" id="{AA07F2F8-BA4D-9D93-A4EA-E5F19F63F78C}"/>
              </a:ext>
            </a:extLst>
          </p:cNvPr>
          <p:cNvSpPr/>
          <p:nvPr/>
        </p:nvSpPr>
        <p:spPr>
          <a:xfrm>
            <a:off x="9976681" y="683047"/>
            <a:ext cx="1691388" cy="1625944"/>
          </a:xfrm>
          <a:custGeom>
            <a:avLst/>
            <a:gdLst>
              <a:gd name="connsiteX0" fmla="*/ 0 w 1691388"/>
              <a:gd name="connsiteY0" fmla="*/ 101483 h 1014833"/>
              <a:gd name="connsiteX1" fmla="*/ 101483 w 1691388"/>
              <a:gd name="connsiteY1" fmla="*/ 0 h 1014833"/>
              <a:gd name="connsiteX2" fmla="*/ 1589905 w 1691388"/>
              <a:gd name="connsiteY2" fmla="*/ 0 h 1014833"/>
              <a:gd name="connsiteX3" fmla="*/ 1691388 w 1691388"/>
              <a:gd name="connsiteY3" fmla="*/ 101483 h 1014833"/>
              <a:gd name="connsiteX4" fmla="*/ 1691388 w 1691388"/>
              <a:gd name="connsiteY4" fmla="*/ 913350 h 1014833"/>
              <a:gd name="connsiteX5" fmla="*/ 1589905 w 1691388"/>
              <a:gd name="connsiteY5" fmla="*/ 1014833 h 1014833"/>
              <a:gd name="connsiteX6" fmla="*/ 101483 w 1691388"/>
              <a:gd name="connsiteY6" fmla="*/ 1014833 h 1014833"/>
              <a:gd name="connsiteX7" fmla="*/ 0 w 1691388"/>
              <a:gd name="connsiteY7" fmla="*/ 913350 h 1014833"/>
              <a:gd name="connsiteX8" fmla="*/ 0 w 1691388"/>
              <a:gd name="connsiteY8" fmla="*/ 101483 h 10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388" h="1014833">
                <a:moveTo>
                  <a:pt x="0" y="101483"/>
                </a:moveTo>
                <a:cubicBezTo>
                  <a:pt x="0" y="45435"/>
                  <a:pt x="45435" y="0"/>
                  <a:pt x="101483" y="0"/>
                </a:cubicBezTo>
                <a:lnTo>
                  <a:pt x="1589905" y="0"/>
                </a:lnTo>
                <a:cubicBezTo>
                  <a:pt x="1645953" y="0"/>
                  <a:pt x="1691388" y="45435"/>
                  <a:pt x="1691388" y="101483"/>
                </a:cubicBezTo>
                <a:lnTo>
                  <a:pt x="1691388" y="913350"/>
                </a:lnTo>
                <a:cubicBezTo>
                  <a:pt x="1691388" y="969398"/>
                  <a:pt x="1645953" y="1014833"/>
                  <a:pt x="1589905" y="1014833"/>
                </a:cubicBezTo>
                <a:lnTo>
                  <a:pt x="101483" y="1014833"/>
                </a:lnTo>
                <a:cubicBezTo>
                  <a:pt x="45435" y="1014833"/>
                  <a:pt x="0" y="969398"/>
                  <a:pt x="0" y="913350"/>
                </a:cubicBezTo>
                <a:lnTo>
                  <a:pt x="0" y="101483"/>
                </a:lnTo>
                <a:close/>
              </a:path>
            </a:pathLst>
          </a:custGeom>
          <a:blipFill>
            <a:blip r:embed="rId6"/>
            <a:stretch>
              <a:fillRect t="-96042"/>
            </a:stretch>
          </a:blipFill>
        </p:spPr>
        <p:style>
          <a:lnRef idx="2">
            <a:schemeClr val="lt1">
              <a:hueOff val="0"/>
              <a:satOff val="0"/>
              <a:lumOff val="0"/>
              <a:alphaOff val="0"/>
            </a:schemeClr>
          </a:lnRef>
          <a:fillRef idx="1">
            <a:schemeClr val="accent3">
              <a:hueOff val="-21507109"/>
              <a:satOff val="-8931"/>
              <a:lumOff val="11568"/>
              <a:alphaOff val="0"/>
            </a:schemeClr>
          </a:fillRef>
          <a:effectRef idx="0">
            <a:schemeClr val="accent3">
              <a:hueOff val="-21507109"/>
              <a:satOff val="-8931"/>
              <a:lumOff val="11568"/>
              <a:alphaOff val="0"/>
            </a:schemeClr>
          </a:effectRef>
          <a:fontRef idx="minor">
            <a:schemeClr val="lt1"/>
          </a:fontRef>
        </p:style>
        <p:txBody>
          <a:bodyPr spcFirstLastPara="0" vert="horz" wrap="square" lIns="189743" tIns="189743" rIns="189743" bIns="189743" numCol="1" spcCol="1270" anchor="ctr" anchorCtr="0">
            <a:noAutofit/>
          </a:bodyPr>
          <a:lstStyle/>
          <a:p>
            <a:pPr marL="0" lvl="0" indent="0" algn="ctr" defTabSz="1866900">
              <a:lnSpc>
                <a:spcPct val="90000"/>
              </a:lnSpc>
              <a:spcBef>
                <a:spcPct val="0"/>
              </a:spcBef>
              <a:spcAft>
                <a:spcPct val="35000"/>
              </a:spcAft>
              <a:buNone/>
            </a:pPr>
            <a:endParaRPr lang="en-SG" sz="4200" kern="1200"/>
          </a:p>
        </p:txBody>
      </p:sp>
      <p:sp>
        <p:nvSpPr>
          <p:cNvPr id="4" name="TextBox 3">
            <a:extLst>
              <a:ext uri="{FF2B5EF4-FFF2-40B4-BE49-F238E27FC236}">
                <a16:creationId xmlns:a16="http://schemas.microsoft.com/office/drawing/2014/main" id="{4AC1E05C-9A44-E13E-9380-9F7507F82BD3}"/>
              </a:ext>
            </a:extLst>
          </p:cNvPr>
          <p:cNvSpPr txBox="1"/>
          <p:nvPr/>
        </p:nvSpPr>
        <p:spPr>
          <a:xfrm>
            <a:off x="196705" y="2319171"/>
            <a:ext cx="2541747" cy="4524315"/>
          </a:xfrm>
          <a:prstGeom prst="rect">
            <a:avLst/>
          </a:prstGeom>
          <a:noFill/>
        </p:spPr>
        <p:txBody>
          <a:bodyPr wrap="square">
            <a:spAutoFit/>
          </a:bodyPr>
          <a:lstStyle/>
          <a:p>
            <a:pPr marL="0" marR="0" algn="ctr">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Thấy em mình bị thợ săn treo vào một tấm lưới và buộc ở trên cao, Sói Lam không do dự “bay lên làn không khí bỏng rát trên đám lửa, trên những con người (mặt họ đỏ lừ vì khói lửa), bay trên cả bao lưới!”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6D7F16E-CC86-7794-EC7D-742921541191}"/>
              </a:ext>
            </a:extLst>
          </p:cNvPr>
          <p:cNvSpPr txBox="1"/>
          <p:nvPr/>
        </p:nvSpPr>
        <p:spPr>
          <a:xfrm>
            <a:off x="2958028" y="2483165"/>
            <a:ext cx="1933461" cy="2308324"/>
          </a:xfrm>
          <a:prstGeom prst="rect">
            <a:avLst/>
          </a:prstGeom>
          <a:noFill/>
        </p:spPr>
        <p:txBody>
          <a:bodyPr wrap="square">
            <a:spAutoFit/>
          </a:bodyPr>
          <a:lstStyle/>
          <a:p>
            <a:pPr marL="0" marR="0" algn="ctr">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“Nó dùng răng cắn đứt phăng sơi dây và hét - Chạy đi, Ánh Vàng"</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2990FD1-960B-D66A-F7BE-62D9188C0180}"/>
              </a:ext>
            </a:extLst>
          </p:cNvPr>
          <p:cNvSpPr txBox="1"/>
          <p:nvPr/>
        </p:nvSpPr>
        <p:spPr>
          <a:xfrm>
            <a:off x="5231194" y="2483165"/>
            <a:ext cx="1779225" cy="3046988"/>
          </a:xfrm>
          <a:prstGeom prst="rect">
            <a:avLst/>
          </a:prstGeom>
          <a:noFill/>
        </p:spPr>
        <p:txBody>
          <a:bodyPr wrap="square">
            <a:spAutoFit/>
          </a:bodyPr>
          <a:lstStyle/>
          <a:p>
            <a:pPr marL="0" marR="0" algn="ctr">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Sói Lam để em mình chạy đi và hất hai con chó săn của những người thợ săn vào lửa</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95B250D-AE54-165D-2E8B-9D56D70278F2}"/>
              </a:ext>
            </a:extLst>
          </p:cNvPr>
          <p:cNvSpPr txBox="1"/>
          <p:nvPr/>
        </p:nvSpPr>
        <p:spPr>
          <a:xfrm>
            <a:off x="7551302" y="2483165"/>
            <a:ext cx="2071171" cy="3416320"/>
          </a:xfrm>
          <a:prstGeom prst="rect">
            <a:avLst/>
          </a:prstGeom>
          <a:noFill/>
        </p:spPr>
        <p:txBody>
          <a:bodyPr wrap="square">
            <a:spAutoFit/>
          </a:bodyPr>
          <a:lstStyle/>
          <a:p>
            <a:pPr marL="0" marR="0" algn="ctr">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Không vui mừng được bao lâu, Sói Lam bị một gã to như con gấu cầm thân cây đang bốc cháy đánh vào đầu nó.</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E04AF76-A4AC-8806-EA04-DEF0ADC448C2}"/>
              </a:ext>
            </a:extLst>
          </p:cNvPr>
          <p:cNvSpPr txBox="1"/>
          <p:nvPr/>
        </p:nvSpPr>
        <p:spPr>
          <a:xfrm>
            <a:off x="10020190" y="2534150"/>
            <a:ext cx="1732658" cy="3046988"/>
          </a:xfrm>
          <a:prstGeom prst="rect">
            <a:avLst/>
          </a:prstGeom>
          <a:noFill/>
        </p:spPr>
        <p:txBody>
          <a:bodyPr wrap="square">
            <a:spAutoFit/>
          </a:bodyPr>
          <a:lstStyle/>
          <a:p>
            <a:pPr marL="0" marR="0" algn="ctr">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Sói Lam ngã xuống, ngã xuống, cứ xoay tròn và rơi mãi trong màn đêm đầy tia lửa,… </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图片 3">
            <a:extLst>
              <a:ext uri="{FF2B5EF4-FFF2-40B4-BE49-F238E27FC236}">
                <a16:creationId xmlns:a16="http://schemas.microsoft.com/office/drawing/2014/main" id="{724CE1EF-5B3C-C4A6-C0F6-4E7862D623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264" y="1327847"/>
            <a:ext cx="6241083" cy="5023544"/>
          </a:xfrm>
          <a:prstGeom prst="rect">
            <a:avLst/>
          </a:prstGeom>
        </p:spPr>
      </p:pic>
      <p:sp>
        <p:nvSpPr>
          <p:cNvPr id="30" name="TextBox 29">
            <a:extLst>
              <a:ext uri="{FF2B5EF4-FFF2-40B4-BE49-F238E27FC236}">
                <a16:creationId xmlns:a16="http://schemas.microsoft.com/office/drawing/2014/main" id="{0EB991FC-8949-EB10-E366-117699423E08}"/>
              </a:ext>
            </a:extLst>
          </p:cNvPr>
          <p:cNvSpPr txBox="1"/>
          <p:nvPr/>
        </p:nvSpPr>
        <p:spPr>
          <a:xfrm>
            <a:off x="3425999" y="2525162"/>
            <a:ext cx="5069866" cy="2554545"/>
          </a:xfrm>
          <a:prstGeom prst="rect">
            <a:avLst/>
          </a:prstGeom>
          <a:noFill/>
        </p:spPr>
        <p:txBody>
          <a:bodyPr wrap="square">
            <a:spAutoFit/>
          </a:bodyPr>
          <a:lstStyle/>
          <a:p>
            <a:pPr algn="ctr"/>
            <a:r>
              <a:rPr lang="vi-VN" sz="3200" dirty="0">
                <a:latin typeface="+mj-lt"/>
              </a:rPr>
              <a:t>Qua những hành động đó, có thể thấy Sói Lam vô cùng dũng cảm, nhanh nhẹn, thông minh, mạnh mẽ, quyết đoán, sẵn sàng hi sinh vì em.</a:t>
            </a:r>
            <a:endParaRPr lang="en-SG" sz="3200" dirty="0">
              <a:latin typeface="+mj-lt"/>
            </a:endParaRPr>
          </a:p>
        </p:txBody>
      </p:sp>
    </p:spTree>
    <p:extLst>
      <p:ext uri="{BB962C8B-B14F-4D97-AF65-F5344CB8AC3E}">
        <p14:creationId xmlns:p14="http://schemas.microsoft.com/office/powerpoint/2010/main" val="1471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4" grpId="0"/>
      <p:bldP spid="7" grpId="0"/>
      <p:bldP spid="9" grpId="0"/>
      <p:bldP spid="11" grpId="0"/>
      <p:bldP spid="13" grpId="0"/>
      <p:bldP spid="30" grpId="0"/>
      <p:bldP spid="3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it-IT" sz="3600" b="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M</a:t>
            </a:r>
            <a:r>
              <a:rPr lang="it-IT" sz="3600" b="1" dirty="0">
                <a:effectLst/>
                <a:latin typeface="Times New Roman" panose="02020603050405020304" pitchFamily="18" charset="0"/>
                <a:ea typeface="Times New Roman" panose="02020603050405020304" pitchFamily="18" charset="0"/>
                <a:cs typeface="Times New Roman" panose="02020603050405020304" pitchFamily="18" charset="0"/>
              </a:rPr>
              <a:t>ạch truyện về nhân vật Phi Châu.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id="{F7355DB7-93BC-4355-36ED-A861CBF3DCCC}"/>
              </a:ext>
            </a:extLst>
          </p:cNvPr>
          <p:cNvGrpSpPr/>
          <p:nvPr/>
        </p:nvGrpSpPr>
        <p:grpSpPr>
          <a:xfrm>
            <a:off x="993171" y="1665386"/>
            <a:ext cx="2473504" cy="2720220"/>
            <a:chOff x="959884" y="1803400"/>
            <a:chExt cx="2473504" cy="2720220"/>
          </a:xfrm>
        </p:grpSpPr>
        <p:pic>
          <p:nvPicPr>
            <p:cNvPr id="3" name="图片 9">
              <a:extLst>
                <a:ext uri="{FF2B5EF4-FFF2-40B4-BE49-F238E27FC236}">
                  <a16:creationId xmlns:a16="http://schemas.microsoft.com/office/drawing/2014/main" id="{D1963483-1832-552B-A836-7044BC7C02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4" name="文本框 11">
              <a:extLst>
                <a:ext uri="{FF2B5EF4-FFF2-40B4-BE49-F238E27FC236}">
                  <a16:creationId xmlns:a16="http://schemas.microsoft.com/office/drawing/2014/main" id="{4BA80730-D63F-FAF5-E97E-92ED93E6EEA7}"/>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6" name="MH_Text_1">
              <a:extLst>
                <a:ext uri="{FF2B5EF4-FFF2-40B4-BE49-F238E27FC236}">
                  <a16:creationId xmlns:a16="http://schemas.microsoft.com/office/drawing/2014/main" id="{7E1DB7DA-16C4-65F4-9227-63937FAD3A02}"/>
                </a:ext>
              </a:extLst>
            </p:cNvPr>
            <p:cNvSpPr txBox="1">
              <a:spLocks noChangeArrowheads="1"/>
            </p:cNvSpPr>
            <p:nvPr>
              <p:custDataLst>
                <p:tags r:id="rId2"/>
              </p:custDataLst>
            </p:nvPr>
          </p:nvSpPr>
          <p:spPr bwMode="auto">
            <a:xfrm>
              <a:off x="959884" y="3577073"/>
              <a:ext cx="247350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lnSpc>
                  <a:spcPct val="125000"/>
                </a:lnSpc>
                <a:spcBef>
                  <a:spcPts val="0"/>
                </a:spcBef>
                <a:spcAft>
                  <a:spcPts val="800"/>
                </a:spcAft>
                <a:tabLst>
                  <a:tab pos="1666875" algn="l"/>
                </a:tabLst>
              </a:pPr>
              <a:r>
                <a:rPr lang="it-IT" sz="3200" b="1" dirty="0">
                  <a:effectLst/>
                  <a:latin typeface="Times New Roman" panose="02020603050405020304" pitchFamily="18" charset="0"/>
                  <a:ea typeface="Times New Roman" panose="02020603050405020304" pitchFamily="18" charset="0"/>
                  <a:cs typeface="Times New Roman" panose="02020603050405020304" pitchFamily="18" charset="0"/>
                </a:rPr>
                <a:t>Hình ảnh mắt </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组合 4">
            <a:extLst>
              <a:ext uri="{FF2B5EF4-FFF2-40B4-BE49-F238E27FC236}">
                <a16:creationId xmlns:a16="http://schemas.microsoft.com/office/drawing/2014/main" id="{721DC218-09FB-3FDF-56EC-99126BAC3634}"/>
              </a:ext>
            </a:extLst>
          </p:cNvPr>
          <p:cNvGrpSpPr/>
          <p:nvPr/>
        </p:nvGrpSpPr>
        <p:grpSpPr>
          <a:xfrm>
            <a:off x="8362423" y="1458793"/>
            <a:ext cx="2352366" cy="2803122"/>
            <a:chOff x="3603934" y="1803400"/>
            <a:chExt cx="2352366" cy="2803122"/>
          </a:xfrm>
        </p:grpSpPr>
        <p:pic>
          <p:nvPicPr>
            <p:cNvPr id="8" name="图片 13">
              <a:extLst>
                <a:ext uri="{FF2B5EF4-FFF2-40B4-BE49-F238E27FC236}">
                  <a16:creationId xmlns:a16="http://schemas.microsoft.com/office/drawing/2014/main" id="{7436583F-1BAF-41F2-893B-ACBB970267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9" name="MH_Text_1">
              <a:extLst>
                <a:ext uri="{FF2B5EF4-FFF2-40B4-BE49-F238E27FC236}">
                  <a16:creationId xmlns:a16="http://schemas.microsoft.com/office/drawing/2014/main" id="{44090841-0C82-0FA0-84B0-857F34A869FB}"/>
                </a:ext>
              </a:extLst>
            </p:cNvPr>
            <p:cNvSpPr txBox="1">
              <a:spLocks noChangeArrowheads="1"/>
            </p:cNvSpPr>
            <p:nvPr>
              <p:custDataLst>
                <p:tags r:id="rId1"/>
              </p:custDataLst>
            </p:nvPr>
          </p:nvSpPr>
          <p:spPr bwMode="auto">
            <a:xfrm>
              <a:off x="3603934" y="3659975"/>
              <a:ext cx="220980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a:lnSpc>
                  <a:spcPct val="100000"/>
                </a:lnSpc>
                <a:spcBef>
                  <a:spcPts val="0"/>
                </a:spcBef>
                <a:spcAft>
                  <a:spcPts val="800"/>
                </a:spcAft>
              </a:pPr>
              <a:r>
                <a:rPr lang="en-US" sz="3200" b="1" spc="-15" dirty="0" err="1">
                  <a:solidFill>
                    <a:schemeClr val="tx1"/>
                  </a:solidFill>
                  <a:effectLst/>
                  <a:latin typeface="Times New Roman" panose="02020603050405020304" pitchFamily="18" charset="0"/>
                  <a:ea typeface="Times New Roman" panose="02020603050405020304" pitchFamily="18" charset="0"/>
                </a:rPr>
                <a:t>Tính</a:t>
              </a:r>
              <a:r>
                <a:rPr lang="vi-VN" sz="3200" b="1" spc="-15" dirty="0">
                  <a:solidFill>
                    <a:schemeClr val="tx1"/>
                  </a:solidFill>
                  <a:effectLst/>
                  <a:latin typeface="Times New Roman" panose="02020603050405020304" pitchFamily="18" charset="0"/>
                  <a:ea typeface="Times New Roman" panose="02020603050405020304" pitchFamily="18" charset="0"/>
                </a:rPr>
                <a:t> cách nhân vật Phi Châu</a:t>
              </a:r>
              <a:endParaRPr lang="en-SG" sz="6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文本框 24">
              <a:extLst>
                <a:ext uri="{FF2B5EF4-FFF2-40B4-BE49-F238E27FC236}">
                  <a16:creationId xmlns:a16="http://schemas.microsoft.com/office/drawing/2014/main" id="{05B7E711-C1B0-EFFC-1E9D-19E1F9D5DD62}"/>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1" name="图片 7">
            <a:extLst>
              <a:ext uri="{FF2B5EF4-FFF2-40B4-BE49-F238E27FC236}">
                <a16:creationId xmlns:a16="http://schemas.microsoft.com/office/drawing/2014/main" id="{D6633DAB-E5C9-1FCA-CF81-14706AE1F9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40062" y="2910114"/>
            <a:ext cx="4685270" cy="3962400"/>
          </a:xfrm>
          <a:prstGeom prst="rect">
            <a:avLst/>
          </a:prstGeom>
        </p:spPr>
      </p:pic>
    </p:spTree>
    <p:extLst>
      <p:ext uri="{BB962C8B-B14F-4D97-AF65-F5344CB8AC3E}">
        <p14:creationId xmlns:p14="http://schemas.microsoft.com/office/powerpoint/2010/main" val="8667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BA35B3-2CD5-BCCD-9761-281656784F40}"/>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3BE4E4D-408F-5B5F-3300-4E95772E322D}"/>
              </a:ext>
            </a:extLst>
          </p:cNvPr>
          <p:cNvSpPr txBox="1"/>
          <p:nvPr/>
        </p:nvSpPr>
        <p:spPr>
          <a:xfrm>
            <a:off x="4429760" y="269897"/>
            <a:ext cx="6096000" cy="461665"/>
          </a:xfrm>
          <a:prstGeom prst="rect">
            <a:avLst/>
          </a:prstGeom>
          <a:noFill/>
        </p:spPr>
        <p:txBody>
          <a:bodyPr wrap="square">
            <a:spAutoFit/>
          </a:bodyPr>
          <a:lstStyle/>
          <a:p>
            <a:pPr defTabSz="914377"/>
            <a:r>
              <a:rPr lang="en-US" sz="2400" b="1" dirty="0">
                <a:solidFill>
                  <a:srgbClr val="000000"/>
                </a:solidFill>
                <a:latin typeface="Times New Roman" panose="02020603050405020304" pitchFamily="18" charset="0"/>
                <a:ea typeface="Arial" panose="020B0604020202020204" pitchFamily="34" charset="0"/>
                <a:cs typeface="Arial"/>
                <a:sym typeface="Arial"/>
              </a:rPr>
              <a:t>PHIẾU HỌC TẬP </a:t>
            </a:r>
            <a:r>
              <a:rPr lang="vi-VN" sz="2400" b="1" dirty="0">
                <a:solidFill>
                  <a:srgbClr val="000000"/>
                </a:solidFill>
                <a:latin typeface="Times New Roman" panose="02020603050405020304" pitchFamily="18" charset="0"/>
                <a:ea typeface="Arial" panose="020B0604020202020204" pitchFamily="34" charset="0"/>
                <a:cs typeface="Arial"/>
                <a:sym typeface="Arial"/>
              </a:rPr>
              <a:t>.........</a:t>
            </a:r>
            <a:endParaRPr lang="en-SG" sz="2400" dirty="0">
              <a:solidFill>
                <a:srgbClr val="000000"/>
              </a:solidFill>
              <a:latin typeface="Arial"/>
              <a:cs typeface="Arial"/>
              <a:sym typeface="Arial"/>
            </a:endParaRPr>
          </a:p>
        </p:txBody>
      </p:sp>
      <p:graphicFrame>
        <p:nvGraphicFramePr>
          <p:cNvPr id="4" name="Table 3">
            <a:extLst>
              <a:ext uri="{FF2B5EF4-FFF2-40B4-BE49-F238E27FC236}">
                <a16:creationId xmlns:a16="http://schemas.microsoft.com/office/drawing/2014/main" id="{DD44334C-605E-FED5-D97D-56E3AE4A1040}"/>
              </a:ext>
            </a:extLst>
          </p:cNvPr>
          <p:cNvGraphicFramePr>
            <a:graphicFrameLocks noGrp="1"/>
          </p:cNvGraphicFramePr>
          <p:nvPr>
            <p:extLst>
              <p:ext uri="{D42A27DB-BD31-4B8C-83A1-F6EECF244321}">
                <p14:modId xmlns:p14="http://schemas.microsoft.com/office/powerpoint/2010/main" val="3422003057"/>
              </p:ext>
            </p:extLst>
          </p:nvPr>
        </p:nvGraphicFramePr>
        <p:xfrm>
          <a:off x="271899" y="999270"/>
          <a:ext cx="11681402" cy="5500683"/>
        </p:xfrm>
        <a:graphic>
          <a:graphicData uri="http://schemas.openxmlformats.org/drawingml/2006/table">
            <a:tbl>
              <a:tblPr firstRow="1" firstCol="1" bandRow="1">
                <a:tableStyleId>{93296810-A885-4BE3-A3E7-6D5BEEA58F35}</a:tableStyleId>
              </a:tblPr>
              <a:tblGrid>
                <a:gridCol w="2702655">
                  <a:extLst>
                    <a:ext uri="{9D8B030D-6E8A-4147-A177-3AD203B41FA5}">
                      <a16:colId xmlns:a16="http://schemas.microsoft.com/office/drawing/2014/main" val="2516183034"/>
                    </a:ext>
                  </a:extLst>
                </a:gridCol>
                <a:gridCol w="8978747">
                  <a:extLst>
                    <a:ext uri="{9D8B030D-6E8A-4147-A177-3AD203B41FA5}">
                      <a16:colId xmlns:a16="http://schemas.microsoft.com/office/drawing/2014/main" val="941938785"/>
                    </a:ext>
                  </a:extLst>
                </a:gridCol>
              </a:tblGrid>
              <a:tr h="1833561">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Các chi tiết miêu tả mắt người</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3580098"/>
                  </a:ext>
                </a:extLst>
              </a:tr>
              <a:tr h="1833561">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Nêu cảm nhận về hình ảnh mắt người</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8478057"/>
                  </a:ext>
                </a:extLst>
              </a:tr>
              <a:tr h="1833561">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Xác định câu chuyện hiện lên trong mắt người</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7042676"/>
                  </a:ext>
                </a:extLst>
              </a:tr>
            </a:tbl>
          </a:graphicData>
        </a:graphic>
      </p:graphicFrame>
    </p:spTree>
    <p:extLst>
      <p:ext uri="{BB962C8B-B14F-4D97-AF65-F5344CB8AC3E}">
        <p14:creationId xmlns:p14="http://schemas.microsoft.com/office/powerpoint/2010/main" val="2611373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87726"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3600" b="1" dirty="0">
                <a:effectLst/>
                <a:latin typeface="Times New Roman" panose="02020603050405020304" pitchFamily="18" charset="0"/>
                <a:ea typeface="Times New Roman" panose="02020603050405020304" pitchFamily="18" charset="0"/>
                <a:cs typeface="Times New Roman" panose="02020603050405020304" pitchFamily="18" charset="0"/>
              </a:rPr>
              <a:t> Hình ảnh mắt người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rrow: Bent-Up 10">
            <a:extLst>
              <a:ext uri="{FF2B5EF4-FFF2-40B4-BE49-F238E27FC236}">
                <a16:creationId xmlns:a16="http://schemas.microsoft.com/office/drawing/2014/main" id="{CC6C6FFF-FD8D-4AD8-C10B-F5F1AFAF0874}"/>
              </a:ext>
            </a:extLst>
          </p:cNvPr>
          <p:cNvSpPr/>
          <p:nvPr/>
        </p:nvSpPr>
        <p:spPr>
          <a:xfrm rot="5400000">
            <a:off x="1875576" y="2113413"/>
            <a:ext cx="879024" cy="1000739"/>
          </a:xfrm>
          <a:prstGeom prst="bentUpArrow">
            <a:avLst>
              <a:gd name="adj1" fmla="val 32840"/>
              <a:gd name="adj2" fmla="val 25000"/>
              <a:gd name="adj3" fmla="val 35780"/>
            </a:avLst>
          </a:prstGeom>
          <a:ln>
            <a:solidFill>
              <a:schemeClr val="accent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1219170">
              <a:buClr>
                <a:srgbClr val="000000"/>
              </a:buClr>
            </a:pPr>
            <a:endParaRPr lang="en-SG" sz="1867" kern="0">
              <a:solidFill>
                <a:srgbClr val="FFFFFF">
                  <a:hueOff val="0"/>
                  <a:satOff val="0"/>
                  <a:lumOff val="0"/>
                  <a:alphaOff val="0"/>
                </a:srgbClr>
              </a:solidFill>
              <a:latin typeface="Arial"/>
              <a:sym typeface="Arial"/>
            </a:endParaRPr>
          </a:p>
        </p:txBody>
      </p:sp>
      <p:sp>
        <p:nvSpPr>
          <p:cNvPr id="12" name="Freeform: Shape 11">
            <a:extLst>
              <a:ext uri="{FF2B5EF4-FFF2-40B4-BE49-F238E27FC236}">
                <a16:creationId xmlns:a16="http://schemas.microsoft.com/office/drawing/2014/main" id="{D4E2E488-9862-C911-7C84-9D0AB1D6C8DE}"/>
              </a:ext>
            </a:extLst>
          </p:cNvPr>
          <p:cNvSpPr/>
          <p:nvPr/>
        </p:nvSpPr>
        <p:spPr>
          <a:xfrm>
            <a:off x="1643471" y="936434"/>
            <a:ext cx="1970874" cy="1187866"/>
          </a:xfrm>
          <a:custGeom>
            <a:avLst/>
            <a:gdLst>
              <a:gd name="connsiteX0" fmla="*/ 0 w 1109820"/>
              <a:gd name="connsiteY0" fmla="*/ 129499 h 776838"/>
              <a:gd name="connsiteX1" fmla="*/ 129499 w 1109820"/>
              <a:gd name="connsiteY1" fmla="*/ 0 h 776838"/>
              <a:gd name="connsiteX2" fmla="*/ 980321 w 1109820"/>
              <a:gd name="connsiteY2" fmla="*/ 0 h 776838"/>
              <a:gd name="connsiteX3" fmla="*/ 1109820 w 1109820"/>
              <a:gd name="connsiteY3" fmla="*/ 129499 h 776838"/>
              <a:gd name="connsiteX4" fmla="*/ 1109820 w 1109820"/>
              <a:gd name="connsiteY4" fmla="*/ 647339 h 776838"/>
              <a:gd name="connsiteX5" fmla="*/ 980321 w 1109820"/>
              <a:gd name="connsiteY5" fmla="*/ 776838 h 776838"/>
              <a:gd name="connsiteX6" fmla="*/ 129499 w 1109820"/>
              <a:gd name="connsiteY6" fmla="*/ 776838 h 776838"/>
              <a:gd name="connsiteX7" fmla="*/ 0 w 1109820"/>
              <a:gd name="connsiteY7" fmla="*/ 647339 h 776838"/>
              <a:gd name="connsiteX8" fmla="*/ 0 w 1109820"/>
              <a:gd name="connsiteY8" fmla="*/ 129499 h 77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820" h="776838">
                <a:moveTo>
                  <a:pt x="0" y="129499"/>
                </a:moveTo>
                <a:cubicBezTo>
                  <a:pt x="0" y="57979"/>
                  <a:pt x="57979" y="0"/>
                  <a:pt x="129499" y="0"/>
                </a:cubicBezTo>
                <a:lnTo>
                  <a:pt x="980321" y="0"/>
                </a:lnTo>
                <a:cubicBezTo>
                  <a:pt x="1051841" y="0"/>
                  <a:pt x="1109820" y="57979"/>
                  <a:pt x="1109820" y="129499"/>
                </a:cubicBezTo>
                <a:lnTo>
                  <a:pt x="1109820" y="647339"/>
                </a:lnTo>
                <a:cubicBezTo>
                  <a:pt x="1109820" y="718859"/>
                  <a:pt x="1051841" y="776838"/>
                  <a:pt x="980321" y="776838"/>
                </a:cubicBezTo>
                <a:lnTo>
                  <a:pt x="129499" y="776838"/>
                </a:lnTo>
                <a:cubicBezTo>
                  <a:pt x="57979" y="776838"/>
                  <a:pt x="0" y="718859"/>
                  <a:pt x="0" y="647339"/>
                </a:cubicBezTo>
                <a:lnTo>
                  <a:pt x="0" y="12949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172" tIns="152172" rIns="152172" bIns="152172" numCol="1" spcCol="1270" anchor="ctr" anchorCtr="0">
            <a:noAutofit/>
          </a:bodyPr>
          <a:lstStyle/>
          <a:p>
            <a:pPr algn="ctr" defTabSz="1185304">
              <a:lnSpc>
                <a:spcPct val="90000"/>
              </a:lnSpc>
              <a:spcBef>
                <a:spcPct val="0"/>
              </a:spcBef>
              <a:spcAft>
                <a:spcPct val="35000"/>
              </a:spcAft>
              <a:buClr>
                <a:srgbClr val="000000"/>
              </a:buClr>
            </a:pPr>
            <a:r>
              <a:rPr lang="vi-VN" sz="2400" i="1" dirty="0">
                <a:latin typeface="+mj-lt"/>
              </a:rPr>
              <a:t>Các chi tiết miêu tả mắt người</a:t>
            </a:r>
            <a:endParaRPr lang="en-SG" sz="3200" b="1" dirty="0">
              <a:solidFill>
                <a:srgbClr val="FFFFFF"/>
              </a:solidFill>
              <a:latin typeface="+mj-lt"/>
              <a:sym typeface="Arial"/>
            </a:endParaRPr>
          </a:p>
        </p:txBody>
      </p:sp>
      <p:sp>
        <p:nvSpPr>
          <p:cNvPr id="13" name="Freeform: Shape 12">
            <a:extLst>
              <a:ext uri="{FF2B5EF4-FFF2-40B4-BE49-F238E27FC236}">
                <a16:creationId xmlns:a16="http://schemas.microsoft.com/office/drawing/2014/main" id="{1F2BCF57-65D5-B3A8-74AA-079430A42556}"/>
              </a:ext>
            </a:extLst>
          </p:cNvPr>
          <p:cNvSpPr/>
          <p:nvPr/>
        </p:nvSpPr>
        <p:spPr>
          <a:xfrm>
            <a:off x="3663398" y="1222348"/>
            <a:ext cx="6262399" cy="837165"/>
          </a:xfrm>
          <a:custGeom>
            <a:avLst/>
            <a:gdLst>
              <a:gd name="connsiteX0" fmla="*/ 0 w 1667677"/>
              <a:gd name="connsiteY0" fmla="*/ 0 h 627874"/>
              <a:gd name="connsiteX1" fmla="*/ 1667677 w 1667677"/>
              <a:gd name="connsiteY1" fmla="*/ 0 h 627874"/>
              <a:gd name="connsiteX2" fmla="*/ 1667677 w 1667677"/>
              <a:gd name="connsiteY2" fmla="*/ 627874 h 627874"/>
              <a:gd name="connsiteX3" fmla="*/ 0 w 1667677"/>
              <a:gd name="connsiteY3" fmla="*/ 627874 h 627874"/>
              <a:gd name="connsiteX4" fmla="*/ 0 w 1667677"/>
              <a:gd name="connsiteY4" fmla="*/ 0 h 62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677" h="627874">
                <a:moveTo>
                  <a:pt x="0" y="0"/>
                </a:moveTo>
                <a:lnTo>
                  <a:pt x="1667677" y="0"/>
                </a:lnTo>
                <a:lnTo>
                  <a:pt x="1667677" y="627874"/>
                </a:lnTo>
                <a:lnTo>
                  <a:pt x="0" y="627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0" tIns="101600" rIns="101600" bIns="101600" numCol="1" spcCol="1270" anchor="ctr" anchorCtr="0">
            <a:noAutofit/>
          </a:bodyPr>
          <a:lstStyle/>
          <a:p>
            <a:r>
              <a:rPr lang="en-US" sz="2800" dirty="0">
                <a:solidFill>
                  <a:schemeClr val="tx1"/>
                </a:solidFill>
                <a:latin typeface="Times New Roman" panose="02020603050405020304" pitchFamily="18" charset="0"/>
                <a:cs typeface="Times New Roman" panose="02020603050405020304" pitchFamily="18" charset="0"/>
              </a:rPr>
              <a:t>con </a:t>
            </a:r>
            <a:r>
              <a:rPr lang="en-US" sz="2800" dirty="0" err="1">
                <a:solidFill>
                  <a:schemeClr val="tx1"/>
                </a:solidFill>
                <a:latin typeface="Times New Roman" panose="02020603050405020304" pitchFamily="18" charset="0"/>
                <a:cs typeface="Times New Roman" panose="02020603050405020304" pitchFamily="18" charset="0"/>
              </a:rPr>
              <a:t>mắt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mịt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p:txBody>
      </p:sp>
      <p:sp>
        <p:nvSpPr>
          <p:cNvPr id="14" name="Arrow: Bent-Up 13">
            <a:extLst>
              <a:ext uri="{FF2B5EF4-FFF2-40B4-BE49-F238E27FC236}">
                <a16:creationId xmlns:a16="http://schemas.microsoft.com/office/drawing/2014/main" id="{B902B4A0-F005-069D-A4D4-DDCCFD830FAF}"/>
              </a:ext>
            </a:extLst>
          </p:cNvPr>
          <p:cNvSpPr/>
          <p:nvPr/>
        </p:nvSpPr>
        <p:spPr>
          <a:xfrm rot="5400000">
            <a:off x="3465608" y="3954725"/>
            <a:ext cx="879024" cy="1000739"/>
          </a:xfrm>
          <a:prstGeom prst="bentUpArrow">
            <a:avLst>
              <a:gd name="adj1" fmla="val 32840"/>
              <a:gd name="adj2" fmla="val 25000"/>
              <a:gd name="adj3" fmla="val 35780"/>
            </a:avLst>
          </a:prstGeom>
          <a:ln>
            <a:solidFill>
              <a:schemeClr val="accent1"/>
            </a:solidFill>
          </a:ln>
        </p:spPr>
        <p:style>
          <a:lnRef idx="2">
            <a:schemeClr val="lt1">
              <a:hueOff val="0"/>
              <a:satOff val="0"/>
              <a:lumOff val="0"/>
              <a:alphaOff val="0"/>
            </a:schemeClr>
          </a:lnRef>
          <a:fillRef idx="1">
            <a:schemeClr val="accent1">
              <a:tint val="50000"/>
              <a:hueOff val="-101014"/>
              <a:satOff val="-5279"/>
              <a:lumOff val="8256"/>
              <a:alphaOff val="0"/>
            </a:schemeClr>
          </a:fillRef>
          <a:effectRef idx="0">
            <a:schemeClr val="accent1">
              <a:tint val="50000"/>
              <a:hueOff val="-101014"/>
              <a:satOff val="-5279"/>
              <a:lumOff val="8256"/>
              <a:alphaOff val="0"/>
            </a:schemeClr>
          </a:effectRef>
          <a:fontRef idx="minor">
            <a:schemeClr val="lt1">
              <a:hueOff val="0"/>
              <a:satOff val="0"/>
              <a:lumOff val="0"/>
              <a:alphaOff val="0"/>
            </a:schemeClr>
          </a:fontRef>
        </p:style>
        <p:txBody>
          <a:bodyPr/>
          <a:lstStyle/>
          <a:p>
            <a:pPr defTabSz="1219170">
              <a:buClr>
                <a:srgbClr val="000000"/>
              </a:buClr>
            </a:pPr>
            <a:endParaRPr lang="en-SG" sz="1867" kern="0">
              <a:solidFill>
                <a:srgbClr val="FFFFFF">
                  <a:hueOff val="0"/>
                  <a:satOff val="0"/>
                  <a:lumOff val="0"/>
                  <a:alphaOff val="0"/>
                </a:srgbClr>
              </a:solidFill>
              <a:latin typeface="Arial"/>
              <a:sym typeface="Arial"/>
            </a:endParaRPr>
          </a:p>
        </p:txBody>
      </p:sp>
      <p:sp>
        <p:nvSpPr>
          <p:cNvPr id="15" name="Freeform: Shape 14">
            <a:extLst>
              <a:ext uri="{FF2B5EF4-FFF2-40B4-BE49-F238E27FC236}">
                <a16:creationId xmlns:a16="http://schemas.microsoft.com/office/drawing/2014/main" id="{F139FB82-97C5-6724-7C2A-5E53409F00DA}"/>
              </a:ext>
            </a:extLst>
          </p:cNvPr>
          <p:cNvSpPr/>
          <p:nvPr/>
        </p:nvSpPr>
        <p:spPr>
          <a:xfrm>
            <a:off x="3019493" y="2778821"/>
            <a:ext cx="2159187" cy="1094196"/>
          </a:xfrm>
          <a:custGeom>
            <a:avLst/>
            <a:gdLst>
              <a:gd name="connsiteX0" fmla="*/ 0 w 1109820"/>
              <a:gd name="connsiteY0" fmla="*/ 129499 h 776838"/>
              <a:gd name="connsiteX1" fmla="*/ 129499 w 1109820"/>
              <a:gd name="connsiteY1" fmla="*/ 0 h 776838"/>
              <a:gd name="connsiteX2" fmla="*/ 980321 w 1109820"/>
              <a:gd name="connsiteY2" fmla="*/ 0 h 776838"/>
              <a:gd name="connsiteX3" fmla="*/ 1109820 w 1109820"/>
              <a:gd name="connsiteY3" fmla="*/ 129499 h 776838"/>
              <a:gd name="connsiteX4" fmla="*/ 1109820 w 1109820"/>
              <a:gd name="connsiteY4" fmla="*/ 647339 h 776838"/>
              <a:gd name="connsiteX5" fmla="*/ 980321 w 1109820"/>
              <a:gd name="connsiteY5" fmla="*/ 776838 h 776838"/>
              <a:gd name="connsiteX6" fmla="*/ 129499 w 1109820"/>
              <a:gd name="connsiteY6" fmla="*/ 776838 h 776838"/>
              <a:gd name="connsiteX7" fmla="*/ 0 w 1109820"/>
              <a:gd name="connsiteY7" fmla="*/ 647339 h 776838"/>
              <a:gd name="connsiteX8" fmla="*/ 0 w 1109820"/>
              <a:gd name="connsiteY8" fmla="*/ 129499 h 77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820" h="776838">
                <a:moveTo>
                  <a:pt x="0" y="129499"/>
                </a:moveTo>
                <a:cubicBezTo>
                  <a:pt x="0" y="57979"/>
                  <a:pt x="57979" y="0"/>
                  <a:pt x="129499" y="0"/>
                </a:cubicBezTo>
                <a:lnTo>
                  <a:pt x="980321" y="0"/>
                </a:lnTo>
                <a:cubicBezTo>
                  <a:pt x="1051841" y="0"/>
                  <a:pt x="1109820" y="57979"/>
                  <a:pt x="1109820" y="129499"/>
                </a:cubicBezTo>
                <a:lnTo>
                  <a:pt x="1109820" y="647339"/>
                </a:lnTo>
                <a:cubicBezTo>
                  <a:pt x="1109820" y="718859"/>
                  <a:pt x="1051841" y="776838"/>
                  <a:pt x="980321" y="776838"/>
                </a:cubicBezTo>
                <a:lnTo>
                  <a:pt x="129499" y="776838"/>
                </a:lnTo>
                <a:cubicBezTo>
                  <a:pt x="57979" y="776838"/>
                  <a:pt x="0" y="718859"/>
                  <a:pt x="0" y="647339"/>
                </a:cubicBezTo>
                <a:lnTo>
                  <a:pt x="0" y="1294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172" tIns="152172" rIns="152172" bIns="152172" numCol="1" spcCol="1270" anchor="ctr" anchorCtr="0">
            <a:noAutofit/>
          </a:bodyPr>
          <a:lstStyle/>
          <a:p>
            <a:pPr algn="ctr" defTabSz="1185304">
              <a:lnSpc>
                <a:spcPct val="90000"/>
              </a:lnSpc>
              <a:spcBef>
                <a:spcPct val="0"/>
              </a:spcBef>
              <a:spcAft>
                <a:spcPct val="35000"/>
              </a:spcAft>
              <a:buClr>
                <a:srgbClr val="000000"/>
              </a:buClr>
            </a:pPr>
            <a:r>
              <a:rPr lang="vi-VN" sz="2400" i="1" dirty="0">
                <a:latin typeface="+mj-lt"/>
              </a:rPr>
              <a:t>Nêu cảm nhận về hình ảnh mắt người</a:t>
            </a:r>
            <a:endParaRPr lang="en-SG" sz="3200" b="1" dirty="0">
              <a:solidFill>
                <a:srgbClr val="222207"/>
              </a:solidFill>
              <a:latin typeface="+mj-lt"/>
              <a:sym typeface="Arial"/>
            </a:endParaRPr>
          </a:p>
        </p:txBody>
      </p:sp>
      <p:sp>
        <p:nvSpPr>
          <p:cNvPr id="16" name="Freeform: Shape 15">
            <a:extLst>
              <a:ext uri="{FF2B5EF4-FFF2-40B4-BE49-F238E27FC236}">
                <a16:creationId xmlns:a16="http://schemas.microsoft.com/office/drawing/2014/main" id="{002E3498-FAB9-EE38-BEB6-F0D97337ED38}"/>
              </a:ext>
            </a:extLst>
          </p:cNvPr>
          <p:cNvSpPr/>
          <p:nvPr/>
        </p:nvSpPr>
        <p:spPr>
          <a:xfrm>
            <a:off x="5389821" y="2973172"/>
            <a:ext cx="4437272" cy="837165"/>
          </a:xfrm>
          <a:custGeom>
            <a:avLst/>
            <a:gdLst>
              <a:gd name="connsiteX0" fmla="*/ 0 w 1667677"/>
              <a:gd name="connsiteY0" fmla="*/ 0 h 627874"/>
              <a:gd name="connsiteX1" fmla="*/ 1667677 w 1667677"/>
              <a:gd name="connsiteY1" fmla="*/ 0 h 627874"/>
              <a:gd name="connsiteX2" fmla="*/ 1667677 w 1667677"/>
              <a:gd name="connsiteY2" fmla="*/ 627874 h 627874"/>
              <a:gd name="connsiteX3" fmla="*/ 0 w 1667677"/>
              <a:gd name="connsiteY3" fmla="*/ 627874 h 627874"/>
              <a:gd name="connsiteX4" fmla="*/ 0 w 1667677"/>
              <a:gd name="connsiteY4" fmla="*/ 0 h 62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677" h="627874">
                <a:moveTo>
                  <a:pt x="0" y="0"/>
                </a:moveTo>
                <a:lnTo>
                  <a:pt x="1667677" y="0"/>
                </a:lnTo>
                <a:lnTo>
                  <a:pt x="1667677" y="627874"/>
                </a:lnTo>
                <a:lnTo>
                  <a:pt x="0" y="627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0" tIns="101600" rIns="101600" bIns="101600" numCol="1" spcCol="1270" anchor="ctr" anchorCtr="0">
            <a:noAutofit/>
          </a:bodyPr>
          <a:lstStyle/>
          <a:p>
            <a:r>
              <a:rPr lang="en-US" sz="2800" dirty="0" err="1">
                <a:solidFill>
                  <a:schemeClr val="tx1"/>
                </a:solidFill>
                <a:latin typeface="Times New Roman" panose="02020603050405020304" pitchFamily="18" charset="0"/>
                <a:cs typeface="Times New Roman" panose="02020603050405020304" pitchFamily="18" charset="0"/>
              </a:rPr>
              <a:t>Mắt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tuyệt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endParaRPr lang="en-SG" sz="20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0F31E359-F0DD-5A38-35AB-D842F6BFD1B5}"/>
              </a:ext>
            </a:extLst>
          </p:cNvPr>
          <p:cNvSpPr/>
          <p:nvPr/>
        </p:nvSpPr>
        <p:spPr>
          <a:xfrm>
            <a:off x="4442727" y="4455094"/>
            <a:ext cx="2358994" cy="1275904"/>
          </a:xfrm>
          <a:custGeom>
            <a:avLst/>
            <a:gdLst>
              <a:gd name="connsiteX0" fmla="*/ 0 w 1109820"/>
              <a:gd name="connsiteY0" fmla="*/ 129499 h 776838"/>
              <a:gd name="connsiteX1" fmla="*/ 129499 w 1109820"/>
              <a:gd name="connsiteY1" fmla="*/ 0 h 776838"/>
              <a:gd name="connsiteX2" fmla="*/ 980321 w 1109820"/>
              <a:gd name="connsiteY2" fmla="*/ 0 h 776838"/>
              <a:gd name="connsiteX3" fmla="*/ 1109820 w 1109820"/>
              <a:gd name="connsiteY3" fmla="*/ 129499 h 776838"/>
              <a:gd name="connsiteX4" fmla="*/ 1109820 w 1109820"/>
              <a:gd name="connsiteY4" fmla="*/ 647339 h 776838"/>
              <a:gd name="connsiteX5" fmla="*/ 980321 w 1109820"/>
              <a:gd name="connsiteY5" fmla="*/ 776838 h 776838"/>
              <a:gd name="connsiteX6" fmla="*/ 129499 w 1109820"/>
              <a:gd name="connsiteY6" fmla="*/ 776838 h 776838"/>
              <a:gd name="connsiteX7" fmla="*/ 0 w 1109820"/>
              <a:gd name="connsiteY7" fmla="*/ 647339 h 776838"/>
              <a:gd name="connsiteX8" fmla="*/ 0 w 1109820"/>
              <a:gd name="connsiteY8" fmla="*/ 129499 h 77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820" h="776838">
                <a:moveTo>
                  <a:pt x="0" y="129499"/>
                </a:moveTo>
                <a:cubicBezTo>
                  <a:pt x="0" y="57979"/>
                  <a:pt x="57979" y="0"/>
                  <a:pt x="129499" y="0"/>
                </a:cubicBezTo>
                <a:lnTo>
                  <a:pt x="980321" y="0"/>
                </a:lnTo>
                <a:cubicBezTo>
                  <a:pt x="1051841" y="0"/>
                  <a:pt x="1109820" y="57979"/>
                  <a:pt x="1109820" y="129499"/>
                </a:cubicBezTo>
                <a:lnTo>
                  <a:pt x="1109820" y="647339"/>
                </a:lnTo>
                <a:cubicBezTo>
                  <a:pt x="1109820" y="718859"/>
                  <a:pt x="1051841" y="776838"/>
                  <a:pt x="980321" y="776838"/>
                </a:cubicBezTo>
                <a:lnTo>
                  <a:pt x="129499" y="776838"/>
                </a:lnTo>
                <a:cubicBezTo>
                  <a:pt x="57979" y="776838"/>
                  <a:pt x="0" y="718859"/>
                  <a:pt x="0" y="647339"/>
                </a:cubicBezTo>
                <a:lnTo>
                  <a:pt x="0" y="12949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2172" tIns="152172" rIns="152172" bIns="152172" numCol="1" spcCol="1270" anchor="ctr" anchorCtr="0">
            <a:noAutofit/>
          </a:bodyPr>
          <a:lstStyle/>
          <a:p>
            <a:pPr algn="ctr" defTabSz="1185304">
              <a:lnSpc>
                <a:spcPct val="90000"/>
              </a:lnSpc>
              <a:spcBef>
                <a:spcPct val="0"/>
              </a:spcBef>
              <a:spcAft>
                <a:spcPct val="35000"/>
              </a:spcAft>
              <a:buClr>
                <a:srgbClr val="000000"/>
              </a:buClr>
            </a:pPr>
            <a:r>
              <a:rPr lang="vi-VN" sz="2400" i="1" dirty="0">
                <a:solidFill>
                  <a:schemeClr val="tx1"/>
                </a:solidFill>
                <a:latin typeface="+mj-lt"/>
              </a:rPr>
              <a:t>Xác định câu chuyện hiện lên trong mắt người</a:t>
            </a:r>
            <a:endParaRPr lang="en-SG" sz="3200" b="1" dirty="0">
              <a:solidFill>
                <a:schemeClr val="tx1"/>
              </a:solidFill>
              <a:latin typeface="+mj-lt"/>
              <a:sym typeface="Arial"/>
            </a:endParaRPr>
          </a:p>
        </p:txBody>
      </p:sp>
      <p:sp>
        <p:nvSpPr>
          <p:cNvPr id="18" name="Freeform: Shape 17">
            <a:extLst>
              <a:ext uri="{FF2B5EF4-FFF2-40B4-BE49-F238E27FC236}">
                <a16:creationId xmlns:a16="http://schemas.microsoft.com/office/drawing/2014/main" id="{A7F3D756-9FD5-641C-A9A6-7C50D38B6D7E}"/>
              </a:ext>
            </a:extLst>
          </p:cNvPr>
          <p:cNvSpPr/>
          <p:nvPr/>
        </p:nvSpPr>
        <p:spPr>
          <a:xfrm>
            <a:off x="7089508" y="4786676"/>
            <a:ext cx="3489821" cy="837165"/>
          </a:xfrm>
          <a:custGeom>
            <a:avLst/>
            <a:gdLst>
              <a:gd name="connsiteX0" fmla="*/ 0 w 1667677"/>
              <a:gd name="connsiteY0" fmla="*/ 0 h 627874"/>
              <a:gd name="connsiteX1" fmla="*/ 1667677 w 1667677"/>
              <a:gd name="connsiteY1" fmla="*/ 0 h 627874"/>
              <a:gd name="connsiteX2" fmla="*/ 1667677 w 1667677"/>
              <a:gd name="connsiteY2" fmla="*/ 627874 h 627874"/>
              <a:gd name="connsiteX3" fmla="*/ 0 w 1667677"/>
              <a:gd name="connsiteY3" fmla="*/ 627874 h 627874"/>
              <a:gd name="connsiteX4" fmla="*/ 0 w 1667677"/>
              <a:gd name="connsiteY4" fmla="*/ 0 h 62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677" h="627874">
                <a:moveTo>
                  <a:pt x="0" y="0"/>
                </a:moveTo>
                <a:lnTo>
                  <a:pt x="1667677" y="0"/>
                </a:lnTo>
                <a:lnTo>
                  <a:pt x="1667677" y="627874"/>
                </a:lnTo>
                <a:lnTo>
                  <a:pt x="0" y="627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0" tIns="101600" rIns="101600" bIns="101600" numCol="1" spcCol="1270" anchor="ctr" anchorCtr="0">
            <a:noAutofit/>
          </a:bodyPr>
          <a:lstStyle/>
          <a:p>
            <a:pPr marL="0" lvl="1" defTabSz="1185304">
              <a:lnSpc>
                <a:spcPct val="90000"/>
              </a:lnSpc>
              <a:spcBef>
                <a:spcPct val="0"/>
              </a:spcBef>
              <a:spcAft>
                <a:spcPct val="15000"/>
              </a:spcAft>
              <a:buClr>
                <a:srgbClr val="000000"/>
              </a:buClr>
            </a:pP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Phi  Châu.</a:t>
            </a:r>
            <a:endParaRPr lang="en-SG" sz="4400" dirty="0">
              <a:solidFill>
                <a:schemeClr val="tx1"/>
              </a:solidFill>
              <a:latin typeface="Times New Roman" panose="02020603050405020304" pitchFamily="18"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5EFC3E2D-56B8-0D33-6BE2-E537FC26B0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800" l="0" r="94785">
                        <a14:foregroundMark x1="6754" y1="29638" x2="0" y2="98800"/>
                        <a14:foregroundMark x1="8184" y1="15000" x2="7067" y2="26438"/>
                        <a14:foregroundMark x1="8282" y1="14000" x2="8184" y2="15000"/>
                        <a14:foregroundMark x1="94785" y1="36000" x2="88957" y2="45600"/>
                        <a14:backgroundMark x1="2147" y1="23400" x2="2147" y2="15000"/>
                        <a14:backgroundMark x1="2147" y1="15000" x2="2147" y2="15000"/>
                        <a14:backgroundMark x1="1227" y1="26200" x2="920" y2="29400"/>
                      </a14:backgroundRemoval>
                    </a14:imgEffect>
                  </a14:imgLayer>
                </a14:imgProps>
              </a:ext>
            </a:extLst>
          </a:blip>
          <a:stretch>
            <a:fillRect/>
          </a:stretch>
        </p:blipFill>
        <p:spPr>
          <a:xfrm>
            <a:off x="-1" y="2048668"/>
            <a:ext cx="3193609" cy="4898174"/>
          </a:xfrm>
          <a:prstGeom prst="rect">
            <a:avLst/>
          </a:prstGeom>
        </p:spPr>
      </p:pic>
    </p:spTree>
    <p:extLst>
      <p:ext uri="{BB962C8B-B14F-4D97-AF65-F5344CB8AC3E}">
        <p14:creationId xmlns:p14="http://schemas.microsoft.com/office/powerpoint/2010/main" val="5703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animBg="1"/>
      <p:bldP spid="16" grpId="0"/>
      <p:bldP spid="17"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797895"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3200" b="1"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15"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vi-VN" sz="3200" b="1" spc="-15" dirty="0">
                <a:effectLst/>
                <a:latin typeface="Times New Roman" panose="02020603050405020304" pitchFamily="18" charset="0"/>
                <a:ea typeface="Times New Roman" panose="02020603050405020304" pitchFamily="18" charset="0"/>
                <a:cs typeface="Times New Roman" panose="02020603050405020304" pitchFamily="18" charset="0"/>
              </a:rPr>
              <a:t> cách nhân vật Phi Châu</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8">
            <a:extLst>
              <a:ext uri="{FF2B5EF4-FFF2-40B4-BE49-F238E27FC236}">
                <a16:creationId xmlns:a16="http://schemas.microsoft.com/office/drawing/2014/main" id="{3E3B7CE7-1ED7-1E15-003A-35FE641D791A}"/>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1855609" y="881747"/>
            <a:ext cx="8480781" cy="5494508"/>
          </a:xfrm>
          <a:prstGeom prst="rect">
            <a:avLst/>
          </a:prstGeom>
        </p:spPr>
      </p:pic>
      <p:sp>
        <p:nvSpPr>
          <p:cNvPr id="3" name="TextBox 2">
            <a:extLst>
              <a:ext uri="{FF2B5EF4-FFF2-40B4-BE49-F238E27FC236}">
                <a16:creationId xmlns:a16="http://schemas.microsoft.com/office/drawing/2014/main" id="{9586B087-1717-6355-1C1F-E5B6956B2D02}"/>
              </a:ext>
            </a:extLst>
          </p:cNvPr>
          <p:cNvSpPr txBox="1"/>
          <p:nvPr/>
        </p:nvSpPr>
        <p:spPr>
          <a:xfrm>
            <a:off x="3138528" y="2495082"/>
            <a:ext cx="5577635" cy="212365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4400" i="1" dirty="0">
                <a:solidFill>
                  <a:schemeClr val="bg1"/>
                </a:solidFill>
                <a:latin typeface="+mj-lt"/>
              </a:rPr>
              <a:t>HS thảo luận PHT số 5 để tìm hiểu về tính cách của nhân vật Phi Châu</a:t>
            </a:r>
            <a:endParaRPr lang="en-SG" sz="19900" dirty="0">
              <a:solidFill>
                <a:schemeClr val="bg1"/>
              </a:solidFill>
              <a:latin typeface="+mj-lt"/>
              <a:sym typeface="Arial"/>
            </a:endParaRPr>
          </a:p>
        </p:txBody>
      </p:sp>
    </p:spTree>
    <p:extLst>
      <p:ext uri="{BB962C8B-B14F-4D97-AF65-F5344CB8AC3E}">
        <p14:creationId xmlns:p14="http://schemas.microsoft.com/office/powerpoint/2010/main" val="283613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41971-B97F-97E1-0EE3-8412EE9B98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2547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35C246-11C0-881A-0FDB-E7E848CC6741}"/>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62720D88-4E0A-E182-4CF4-EA1BCD600B3A}"/>
              </a:ext>
            </a:extLst>
          </p:cNvPr>
          <p:cNvSpPr txBox="1"/>
          <p:nvPr/>
        </p:nvSpPr>
        <p:spPr>
          <a:xfrm>
            <a:off x="294700" y="1867847"/>
            <a:ext cx="3406966" cy="2308324"/>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Phi Châu “mất hàng giờ” để tìm lạc đà Hàng Xén; cậu hỏi thăm người đi đường và những con vật cậu gặp trên đường, “cứ đi hỏi suốt”.</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43B45F1-E580-40E0-040C-583AA1C0BA34}"/>
              </a:ext>
            </a:extLst>
          </p:cNvPr>
          <p:cNvSpPr txBox="1"/>
          <p:nvPr/>
        </p:nvSpPr>
        <p:spPr>
          <a:xfrm>
            <a:off x="4201557" y="1656247"/>
            <a:ext cx="3624548" cy="3046988"/>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Cậu hiểu rằng: “Đàn cừu và dê không có kẻ thù. Nếu thi thoảng có sư tử hay báo ăn thịt một con dê cái thì chỉ vì nó đói.”; Phi Châu nói với Vua Dê rằng hãy để thức ăn cho sư tử để chúng không tấn công đàn cừu và dê.</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B79BAA4-1D7A-F9E5-27DB-AFE9AA612633}"/>
              </a:ext>
            </a:extLst>
          </p:cNvPr>
          <p:cNvSpPr txBox="1"/>
          <p:nvPr/>
        </p:nvSpPr>
        <p:spPr>
          <a:xfrm>
            <a:off x="8316585" y="1849465"/>
            <a:ext cx="3384934" cy="1938992"/>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Phi Châu nói chuyện với Báo, khen Báo là “một tay đi săn tuyệt vời”, rủ Báo đi chăn cừu và muốn được kết bạn với Báo.</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FBFC06B-8488-8198-0E54-3FC45497B867}"/>
              </a:ext>
            </a:extLst>
          </p:cNvPr>
          <p:cNvSpPr txBox="1"/>
          <p:nvPr/>
        </p:nvSpPr>
        <p:spPr>
          <a:xfrm>
            <a:off x="913022" y="5628519"/>
            <a:ext cx="10201618" cy="830997"/>
          </a:xfrm>
          <a:prstGeom prst="rect">
            <a:avLst/>
          </a:prstGeom>
          <a:noFill/>
        </p:spPr>
        <p:txBody>
          <a:bodyPr wrap="square">
            <a:spAutoFit/>
          </a:bodyPr>
          <a:lstStyle/>
          <a:p>
            <a:r>
              <a:rPr lang="vi-VN" sz="2400" dirty="0">
                <a:effectLst/>
                <a:latin typeface="Times New Roman" panose="02020603050405020304" pitchFamily="18" charset="0"/>
                <a:ea typeface="Calibri" panose="020F0502020204030204" pitchFamily="34" charset="0"/>
              </a:rPr>
              <a:t>Phi Châu là một cậu bé có tâm hồn trong sáng, tinh tế, sự thấu cảm sâu sắc, có tấm lòng nhân hậu, trân trọng tình bạn, yêu thương loài vật, tôn trọng thiên nhiên.</a:t>
            </a:r>
            <a:endParaRPr lang="en-SG" sz="3200" dirty="0"/>
          </a:p>
        </p:txBody>
      </p:sp>
    </p:spTree>
    <p:extLst>
      <p:ext uri="{BB962C8B-B14F-4D97-AF65-F5344CB8AC3E}">
        <p14:creationId xmlns:p14="http://schemas.microsoft.com/office/powerpoint/2010/main" val="36774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grpSp>
        <p:nvGrpSpPr>
          <p:cNvPr id="1435" name="Google Shape;1435;p36"/>
          <p:cNvGrpSpPr/>
          <p:nvPr/>
        </p:nvGrpSpPr>
        <p:grpSpPr>
          <a:xfrm>
            <a:off x="8081281" y="2226350"/>
            <a:ext cx="3368408" cy="2268601"/>
            <a:chOff x="11249270" y="-3815454"/>
            <a:chExt cx="3660783" cy="2465513"/>
          </a:xfrm>
        </p:grpSpPr>
        <p:sp>
          <p:nvSpPr>
            <p:cNvPr id="1436" name="Google Shape;1436;p36"/>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7" name="Google Shape;1437;p36"/>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8" name="Google Shape;1438;p36"/>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5" name="Rectangle 4">
            <a:extLst>
              <a:ext uri="{FF2B5EF4-FFF2-40B4-BE49-F238E27FC236}">
                <a16:creationId xmlns:a16="http://schemas.microsoft.com/office/drawing/2014/main" id="{F08517DA-3BF8-BB7A-3528-6695B94A363A}"/>
              </a:ext>
            </a:extLst>
          </p:cNvPr>
          <p:cNvSpPr/>
          <p:nvPr/>
        </p:nvSpPr>
        <p:spPr>
          <a:xfrm>
            <a:off x="949252" y="1841474"/>
            <a:ext cx="5567099" cy="2154436"/>
          </a:xfrm>
          <a:prstGeom prst="rect">
            <a:avLst/>
          </a:prstGeom>
          <a:noFill/>
        </p:spPr>
        <p:txBody>
          <a:bodyPr wrap="square" lIns="121920" tIns="60960" rIns="121920" bIns="60960">
            <a:spAutoFit/>
          </a:bodyPr>
          <a:lstStyle/>
          <a:p>
            <a:pPr algn="ctr"/>
            <a:r>
              <a:rPr lang="vi-VN" sz="4400" b="1" dirty="0">
                <a:latin typeface="+mj-lt"/>
              </a:rPr>
              <a:t>Tìm hiểu vài nét về nghệ thuật kể chuyện trong tác phẩm</a:t>
            </a:r>
            <a:endParaRPr lang="en-SG" sz="4400" dirty="0">
              <a:latin typeface="+mj-lt"/>
            </a:endParaRPr>
          </a:p>
        </p:txBody>
      </p:sp>
      <p:grpSp>
        <p:nvGrpSpPr>
          <p:cNvPr id="9" name="Google Shape;1732;p39">
            <a:extLst>
              <a:ext uri="{FF2B5EF4-FFF2-40B4-BE49-F238E27FC236}">
                <a16:creationId xmlns:a16="http://schemas.microsoft.com/office/drawing/2014/main" id="{CC521579-4ABF-0852-AD77-9E0C170DE603}"/>
              </a:ext>
            </a:extLst>
          </p:cNvPr>
          <p:cNvGrpSpPr/>
          <p:nvPr/>
        </p:nvGrpSpPr>
        <p:grpSpPr>
          <a:xfrm>
            <a:off x="4558662" y="5806577"/>
            <a:ext cx="2605609" cy="1080249"/>
            <a:chOff x="4561996" y="4327108"/>
            <a:chExt cx="1954207" cy="810187"/>
          </a:xfrm>
        </p:grpSpPr>
        <p:grpSp>
          <p:nvGrpSpPr>
            <p:cNvPr id="10" name="Google Shape;1733;p39">
              <a:extLst>
                <a:ext uri="{FF2B5EF4-FFF2-40B4-BE49-F238E27FC236}">
                  <a16:creationId xmlns:a16="http://schemas.microsoft.com/office/drawing/2014/main" id="{4B4EBD98-73DF-9447-EB6E-8AE2D4AFE845}"/>
                </a:ext>
              </a:extLst>
            </p:cNvPr>
            <p:cNvGrpSpPr/>
            <p:nvPr/>
          </p:nvGrpSpPr>
          <p:grpSpPr>
            <a:xfrm>
              <a:off x="4561996" y="4327108"/>
              <a:ext cx="977749" cy="810187"/>
              <a:chOff x="4561996" y="4327108"/>
              <a:chExt cx="977749" cy="810187"/>
            </a:xfrm>
          </p:grpSpPr>
          <p:sp>
            <p:nvSpPr>
              <p:cNvPr id="17" name="Google Shape;1734;p39">
                <a:extLst>
                  <a:ext uri="{FF2B5EF4-FFF2-40B4-BE49-F238E27FC236}">
                    <a16:creationId xmlns:a16="http://schemas.microsoft.com/office/drawing/2014/main" id="{D19A1BE2-A40F-9134-58B5-40FBEA7339B3}"/>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8" name="Google Shape;1735;p39">
                <a:extLst>
                  <a:ext uri="{FF2B5EF4-FFF2-40B4-BE49-F238E27FC236}">
                    <a16:creationId xmlns:a16="http://schemas.microsoft.com/office/drawing/2014/main" id="{CD3B550E-13BA-C1A1-46A2-C651BC9E2DFE}"/>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9" name="Google Shape;1736;p39">
                <a:extLst>
                  <a:ext uri="{FF2B5EF4-FFF2-40B4-BE49-F238E27FC236}">
                    <a16:creationId xmlns:a16="http://schemas.microsoft.com/office/drawing/2014/main" id="{3A2BB8F8-D7D2-288B-15C5-31CA4CF7E26B}"/>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0" name="Google Shape;1737;p39">
                <a:extLst>
                  <a:ext uri="{FF2B5EF4-FFF2-40B4-BE49-F238E27FC236}">
                    <a16:creationId xmlns:a16="http://schemas.microsoft.com/office/drawing/2014/main" id="{F00A6DD0-4798-5923-A2E3-F8D170B93440}"/>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1" name="Google Shape;1738;p39">
                <a:extLst>
                  <a:ext uri="{FF2B5EF4-FFF2-40B4-BE49-F238E27FC236}">
                    <a16:creationId xmlns:a16="http://schemas.microsoft.com/office/drawing/2014/main" id="{398ECEAE-D4B2-88FA-0FE0-A098A6C79A3D}"/>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2" name="Google Shape;1739;p39">
                <a:extLst>
                  <a:ext uri="{FF2B5EF4-FFF2-40B4-BE49-F238E27FC236}">
                    <a16:creationId xmlns:a16="http://schemas.microsoft.com/office/drawing/2014/main" id="{F997B25E-85CF-837C-BFFC-E7AD1E4BAED7}"/>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3" name="Google Shape;1740;p39">
                <a:extLst>
                  <a:ext uri="{FF2B5EF4-FFF2-40B4-BE49-F238E27FC236}">
                    <a16:creationId xmlns:a16="http://schemas.microsoft.com/office/drawing/2014/main" id="{9FAC9ADF-45DD-83E4-EF79-522EBD6FC09C}"/>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4" name="Google Shape;1741;p39">
                <a:extLst>
                  <a:ext uri="{FF2B5EF4-FFF2-40B4-BE49-F238E27FC236}">
                    <a16:creationId xmlns:a16="http://schemas.microsoft.com/office/drawing/2014/main" id="{D615DFA8-FE54-093C-B38B-3BD60CA80E52}"/>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5" name="Google Shape;1742;p39">
                <a:extLst>
                  <a:ext uri="{FF2B5EF4-FFF2-40B4-BE49-F238E27FC236}">
                    <a16:creationId xmlns:a16="http://schemas.microsoft.com/office/drawing/2014/main" id="{854C93D5-22BC-AE21-E469-D67C6B5D556F}"/>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6" name="Google Shape;1743;p39">
                <a:extLst>
                  <a:ext uri="{FF2B5EF4-FFF2-40B4-BE49-F238E27FC236}">
                    <a16:creationId xmlns:a16="http://schemas.microsoft.com/office/drawing/2014/main" id="{E329AFD2-1370-60E6-8040-451EF8C50507}"/>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7" name="Google Shape;1744;p39">
                <a:extLst>
                  <a:ext uri="{FF2B5EF4-FFF2-40B4-BE49-F238E27FC236}">
                    <a16:creationId xmlns:a16="http://schemas.microsoft.com/office/drawing/2014/main" id="{9DF19048-AFCD-DB5C-C9E3-E4F3AB4F9305}"/>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8" name="Google Shape;1745;p39">
                <a:extLst>
                  <a:ext uri="{FF2B5EF4-FFF2-40B4-BE49-F238E27FC236}">
                    <a16:creationId xmlns:a16="http://schemas.microsoft.com/office/drawing/2014/main" id="{EB8F918E-E754-2109-93E1-E6BA14BCBC56}"/>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1" name="Google Shape;1746;p39">
              <a:extLst>
                <a:ext uri="{FF2B5EF4-FFF2-40B4-BE49-F238E27FC236}">
                  <a16:creationId xmlns:a16="http://schemas.microsoft.com/office/drawing/2014/main" id="{69830204-C17C-4C92-E20B-6A1941343BAD}"/>
                </a:ext>
              </a:extLst>
            </p:cNvPr>
            <p:cNvGrpSpPr/>
            <p:nvPr/>
          </p:nvGrpSpPr>
          <p:grpSpPr>
            <a:xfrm>
              <a:off x="6135367" y="4665254"/>
              <a:ext cx="380837" cy="471862"/>
              <a:chOff x="6135367" y="4665254"/>
              <a:chExt cx="380837" cy="471862"/>
            </a:xfrm>
          </p:grpSpPr>
          <p:sp>
            <p:nvSpPr>
              <p:cNvPr id="12" name="Google Shape;1747;p39">
                <a:extLst>
                  <a:ext uri="{FF2B5EF4-FFF2-40B4-BE49-F238E27FC236}">
                    <a16:creationId xmlns:a16="http://schemas.microsoft.com/office/drawing/2014/main" id="{7DBE8797-4022-B0DB-72F0-502027DC955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3" name="Google Shape;1748;p39">
                <a:extLst>
                  <a:ext uri="{FF2B5EF4-FFF2-40B4-BE49-F238E27FC236}">
                    <a16:creationId xmlns:a16="http://schemas.microsoft.com/office/drawing/2014/main" id="{511FEB7F-D926-E8A9-78C7-7974D6B4F9B9}"/>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4" name="Google Shape;1749;p39">
                <a:extLst>
                  <a:ext uri="{FF2B5EF4-FFF2-40B4-BE49-F238E27FC236}">
                    <a16:creationId xmlns:a16="http://schemas.microsoft.com/office/drawing/2014/main" id="{39E981C4-91CB-30C9-0C81-02AE316C21BC}"/>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5" name="Google Shape;1750;p39">
                <a:extLst>
                  <a:ext uri="{FF2B5EF4-FFF2-40B4-BE49-F238E27FC236}">
                    <a16:creationId xmlns:a16="http://schemas.microsoft.com/office/drawing/2014/main" id="{0A7FAE45-5E6D-BC4A-1A85-4C1FE11D9729}"/>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6" name="Google Shape;1751;p39">
                <a:extLst>
                  <a:ext uri="{FF2B5EF4-FFF2-40B4-BE49-F238E27FC236}">
                    <a16:creationId xmlns:a16="http://schemas.microsoft.com/office/drawing/2014/main" id="{BD2244F7-93C7-F664-971B-694A3B061073}"/>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grpSp>
        <p:nvGrpSpPr>
          <p:cNvPr id="29" name="Google Shape;1732;p39">
            <a:extLst>
              <a:ext uri="{FF2B5EF4-FFF2-40B4-BE49-F238E27FC236}">
                <a16:creationId xmlns:a16="http://schemas.microsoft.com/office/drawing/2014/main" id="{58508F92-99B7-7293-B3D1-DDCDC5876305}"/>
              </a:ext>
            </a:extLst>
          </p:cNvPr>
          <p:cNvGrpSpPr/>
          <p:nvPr/>
        </p:nvGrpSpPr>
        <p:grpSpPr>
          <a:xfrm>
            <a:off x="11161770" y="6281770"/>
            <a:ext cx="1046053" cy="578149"/>
            <a:chOff x="4561996" y="4327108"/>
            <a:chExt cx="1954207" cy="810187"/>
          </a:xfrm>
        </p:grpSpPr>
        <p:grpSp>
          <p:nvGrpSpPr>
            <p:cNvPr id="30" name="Google Shape;1733;p39">
              <a:extLst>
                <a:ext uri="{FF2B5EF4-FFF2-40B4-BE49-F238E27FC236}">
                  <a16:creationId xmlns:a16="http://schemas.microsoft.com/office/drawing/2014/main" id="{B4F79C1D-FCB7-3D13-334D-ABDEE14D1720}"/>
                </a:ext>
              </a:extLst>
            </p:cNvPr>
            <p:cNvGrpSpPr/>
            <p:nvPr/>
          </p:nvGrpSpPr>
          <p:grpSpPr>
            <a:xfrm>
              <a:off x="4561996" y="4327108"/>
              <a:ext cx="977749" cy="810187"/>
              <a:chOff x="4561996" y="4327108"/>
              <a:chExt cx="977749" cy="810187"/>
            </a:xfrm>
          </p:grpSpPr>
          <p:sp>
            <p:nvSpPr>
              <p:cNvPr id="37" name="Google Shape;1734;p39">
                <a:extLst>
                  <a:ext uri="{FF2B5EF4-FFF2-40B4-BE49-F238E27FC236}">
                    <a16:creationId xmlns:a16="http://schemas.microsoft.com/office/drawing/2014/main" id="{4ED48E58-918F-AA08-32EE-FC09AD92374C}"/>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8" name="Google Shape;1735;p39">
                <a:extLst>
                  <a:ext uri="{FF2B5EF4-FFF2-40B4-BE49-F238E27FC236}">
                    <a16:creationId xmlns:a16="http://schemas.microsoft.com/office/drawing/2014/main" id="{B5466168-6717-4F67-11C4-C057E3451E4B}"/>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9" name="Google Shape;1736;p39">
                <a:extLst>
                  <a:ext uri="{FF2B5EF4-FFF2-40B4-BE49-F238E27FC236}">
                    <a16:creationId xmlns:a16="http://schemas.microsoft.com/office/drawing/2014/main" id="{6B1F8927-362F-709B-2539-F11EE73D0861}"/>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0" name="Google Shape;1737;p39">
                <a:extLst>
                  <a:ext uri="{FF2B5EF4-FFF2-40B4-BE49-F238E27FC236}">
                    <a16:creationId xmlns:a16="http://schemas.microsoft.com/office/drawing/2014/main" id="{6AEFA871-94C2-AC9A-BDF1-CE85ABB843DB}"/>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1" name="Google Shape;1738;p39">
                <a:extLst>
                  <a:ext uri="{FF2B5EF4-FFF2-40B4-BE49-F238E27FC236}">
                    <a16:creationId xmlns:a16="http://schemas.microsoft.com/office/drawing/2014/main" id="{42169D97-24B2-1504-9E5C-1A15B6835734}"/>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2" name="Google Shape;1739;p39">
                <a:extLst>
                  <a:ext uri="{FF2B5EF4-FFF2-40B4-BE49-F238E27FC236}">
                    <a16:creationId xmlns:a16="http://schemas.microsoft.com/office/drawing/2014/main" id="{2782184F-D1CA-2BE9-79F9-DF8D61FD2695}"/>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3" name="Google Shape;1740;p39">
                <a:extLst>
                  <a:ext uri="{FF2B5EF4-FFF2-40B4-BE49-F238E27FC236}">
                    <a16:creationId xmlns:a16="http://schemas.microsoft.com/office/drawing/2014/main" id="{F1374A10-0815-A9ED-E4A2-27C57E6922B6}"/>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4" name="Google Shape;1741;p39">
                <a:extLst>
                  <a:ext uri="{FF2B5EF4-FFF2-40B4-BE49-F238E27FC236}">
                    <a16:creationId xmlns:a16="http://schemas.microsoft.com/office/drawing/2014/main" id="{770EC0A3-C4CC-AD0C-349C-AA1F43EE1E94}"/>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5" name="Google Shape;1742;p39">
                <a:extLst>
                  <a:ext uri="{FF2B5EF4-FFF2-40B4-BE49-F238E27FC236}">
                    <a16:creationId xmlns:a16="http://schemas.microsoft.com/office/drawing/2014/main" id="{E66C8E83-DDE8-82A8-5FA8-6769C19A3FDD}"/>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6" name="Google Shape;1743;p39">
                <a:extLst>
                  <a:ext uri="{FF2B5EF4-FFF2-40B4-BE49-F238E27FC236}">
                    <a16:creationId xmlns:a16="http://schemas.microsoft.com/office/drawing/2014/main" id="{786FFE53-FC7A-4604-526C-D9C232753FA2}"/>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7" name="Google Shape;1744;p39">
                <a:extLst>
                  <a:ext uri="{FF2B5EF4-FFF2-40B4-BE49-F238E27FC236}">
                    <a16:creationId xmlns:a16="http://schemas.microsoft.com/office/drawing/2014/main" id="{BD48A20F-0581-235C-88D5-27CDEA08DF1E}"/>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8" name="Google Shape;1745;p39">
                <a:extLst>
                  <a:ext uri="{FF2B5EF4-FFF2-40B4-BE49-F238E27FC236}">
                    <a16:creationId xmlns:a16="http://schemas.microsoft.com/office/drawing/2014/main" id="{6AEFEBFB-CB06-453B-7710-2B4D2E4DBDC3}"/>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31" name="Google Shape;1746;p39">
              <a:extLst>
                <a:ext uri="{FF2B5EF4-FFF2-40B4-BE49-F238E27FC236}">
                  <a16:creationId xmlns:a16="http://schemas.microsoft.com/office/drawing/2014/main" id="{84F1214D-D24B-9F47-D9F0-56CA39DF51AE}"/>
                </a:ext>
              </a:extLst>
            </p:cNvPr>
            <p:cNvGrpSpPr/>
            <p:nvPr/>
          </p:nvGrpSpPr>
          <p:grpSpPr>
            <a:xfrm>
              <a:off x="6135367" y="4665254"/>
              <a:ext cx="380837" cy="471862"/>
              <a:chOff x="6135367" y="4665254"/>
              <a:chExt cx="380837" cy="471862"/>
            </a:xfrm>
          </p:grpSpPr>
          <p:sp>
            <p:nvSpPr>
              <p:cNvPr id="32" name="Google Shape;1747;p39">
                <a:extLst>
                  <a:ext uri="{FF2B5EF4-FFF2-40B4-BE49-F238E27FC236}">
                    <a16:creationId xmlns:a16="http://schemas.microsoft.com/office/drawing/2014/main" id="{2CD8B72B-421E-E5E6-75DE-2D657E57C54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3" name="Google Shape;1748;p39">
                <a:extLst>
                  <a:ext uri="{FF2B5EF4-FFF2-40B4-BE49-F238E27FC236}">
                    <a16:creationId xmlns:a16="http://schemas.microsoft.com/office/drawing/2014/main" id="{6BADB6B9-3071-8660-55E5-B9034E53A065}"/>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4" name="Google Shape;1749;p39">
                <a:extLst>
                  <a:ext uri="{FF2B5EF4-FFF2-40B4-BE49-F238E27FC236}">
                    <a16:creationId xmlns:a16="http://schemas.microsoft.com/office/drawing/2014/main" id="{A5B2B825-8273-27DD-585B-4CF8661E83EA}"/>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5" name="Google Shape;1750;p39">
                <a:extLst>
                  <a:ext uri="{FF2B5EF4-FFF2-40B4-BE49-F238E27FC236}">
                    <a16:creationId xmlns:a16="http://schemas.microsoft.com/office/drawing/2014/main" id="{A41F1E3B-AADC-F661-0F11-95F9D560E060}"/>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6" name="Google Shape;1751;p39">
                <a:extLst>
                  <a:ext uri="{FF2B5EF4-FFF2-40B4-BE49-F238E27FC236}">
                    <a16:creationId xmlns:a16="http://schemas.microsoft.com/office/drawing/2014/main" id="{5F04D71C-AB77-8BD1-8059-6ED096582957}"/>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3" name="Google Shape;1714;p32">
            <a:extLst>
              <a:ext uri="{FF2B5EF4-FFF2-40B4-BE49-F238E27FC236}">
                <a16:creationId xmlns:a16="http://schemas.microsoft.com/office/drawing/2014/main" id="{2CB1D21D-4A04-55F2-AE27-93D88C96B530}"/>
              </a:ext>
            </a:extLst>
          </p:cNvPr>
          <p:cNvSpPr/>
          <p:nvPr/>
        </p:nvSpPr>
        <p:spPr>
          <a:xfrm>
            <a:off x="2991278" y="147079"/>
            <a:ext cx="1630959" cy="1310643"/>
          </a:xfrm>
          <a:custGeom>
            <a:avLst/>
            <a:gdLst>
              <a:gd name="connsiteX0" fmla="*/ 218445 w 1630959"/>
              <a:gd name="connsiteY0" fmla="*/ 0 h 1310643"/>
              <a:gd name="connsiteX1" fmla="*/ 815480 w 1630959"/>
              <a:gd name="connsiteY1" fmla="*/ 0 h 1310643"/>
              <a:gd name="connsiteX2" fmla="*/ 1412514 w 1630959"/>
              <a:gd name="connsiteY2" fmla="*/ 0 h 1310643"/>
              <a:gd name="connsiteX3" fmla="*/ 1630959 w 1630959"/>
              <a:gd name="connsiteY3" fmla="*/ 218445 h 1310643"/>
              <a:gd name="connsiteX4" fmla="*/ 1630959 w 1630959"/>
              <a:gd name="connsiteY4" fmla="*/ 786388 h 1310643"/>
              <a:gd name="connsiteX5" fmla="*/ 1630959 w 1630959"/>
              <a:gd name="connsiteY5" fmla="*/ 1310643 h 1310643"/>
              <a:gd name="connsiteX6" fmla="*/ 1630959 w 1630959"/>
              <a:gd name="connsiteY6" fmla="*/ 1310643 h 1310643"/>
              <a:gd name="connsiteX7" fmla="*/ 1119925 w 1630959"/>
              <a:gd name="connsiteY7" fmla="*/ 1310643 h 1310643"/>
              <a:gd name="connsiteX8" fmla="*/ 608891 w 1630959"/>
              <a:gd name="connsiteY8" fmla="*/ 1310643 h 1310643"/>
              <a:gd name="connsiteX9" fmla="*/ 0 w 1630959"/>
              <a:gd name="connsiteY9" fmla="*/ 1310643 h 1310643"/>
              <a:gd name="connsiteX10" fmla="*/ 0 w 1630959"/>
              <a:gd name="connsiteY10" fmla="*/ 1310643 h 1310643"/>
              <a:gd name="connsiteX11" fmla="*/ 0 w 1630959"/>
              <a:gd name="connsiteY11" fmla="*/ 764544 h 1310643"/>
              <a:gd name="connsiteX12" fmla="*/ 0 w 1630959"/>
              <a:gd name="connsiteY12" fmla="*/ 218445 h 1310643"/>
              <a:gd name="connsiteX13" fmla="*/ 218445 w 1630959"/>
              <a:gd name="connsiteY13" fmla="*/ 0 h 131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959" h="1310643" fill="none" extrusionOk="0">
                <a:moveTo>
                  <a:pt x="218445" y="0"/>
                </a:moveTo>
                <a:cubicBezTo>
                  <a:pt x="476133" y="-56863"/>
                  <a:pt x="541703" y="64912"/>
                  <a:pt x="815480" y="0"/>
                </a:cubicBezTo>
                <a:cubicBezTo>
                  <a:pt x="1089257" y="-64912"/>
                  <a:pt x="1231664" y="54301"/>
                  <a:pt x="1412514" y="0"/>
                </a:cubicBezTo>
                <a:cubicBezTo>
                  <a:pt x="1520042" y="-17885"/>
                  <a:pt x="1601244" y="109360"/>
                  <a:pt x="1630959" y="218445"/>
                </a:cubicBezTo>
                <a:cubicBezTo>
                  <a:pt x="1633309" y="484962"/>
                  <a:pt x="1607578" y="660698"/>
                  <a:pt x="1630959" y="786388"/>
                </a:cubicBezTo>
                <a:cubicBezTo>
                  <a:pt x="1654340" y="912078"/>
                  <a:pt x="1600302" y="1186729"/>
                  <a:pt x="1630959" y="1310643"/>
                </a:cubicBezTo>
                <a:lnTo>
                  <a:pt x="1630959" y="1310643"/>
                </a:lnTo>
                <a:cubicBezTo>
                  <a:pt x="1513673" y="1360608"/>
                  <a:pt x="1262562" y="1271741"/>
                  <a:pt x="1119925" y="1310643"/>
                </a:cubicBezTo>
                <a:cubicBezTo>
                  <a:pt x="977288" y="1349545"/>
                  <a:pt x="748644" y="1309290"/>
                  <a:pt x="608891" y="1310643"/>
                </a:cubicBezTo>
                <a:cubicBezTo>
                  <a:pt x="469138" y="1311996"/>
                  <a:pt x="171287" y="1309172"/>
                  <a:pt x="0" y="1310643"/>
                </a:cubicBezTo>
                <a:lnTo>
                  <a:pt x="0" y="1310643"/>
                </a:lnTo>
                <a:cubicBezTo>
                  <a:pt x="-43258" y="1094513"/>
                  <a:pt x="11524" y="944119"/>
                  <a:pt x="0" y="764544"/>
                </a:cubicBezTo>
                <a:cubicBezTo>
                  <a:pt x="-11524" y="584969"/>
                  <a:pt x="15410" y="400821"/>
                  <a:pt x="0" y="218445"/>
                </a:cubicBezTo>
                <a:cubicBezTo>
                  <a:pt x="-8396" y="96634"/>
                  <a:pt x="120586" y="-3640"/>
                  <a:pt x="218445" y="0"/>
                </a:cubicBezTo>
                <a:close/>
              </a:path>
              <a:path w="1630959" h="1310643" stroke="0" extrusionOk="0">
                <a:moveTo>
                  <a:pt x="218445" y="0"/>
                </a:moveTo>
                <a:cubicBezTo>
                  <a:pt x="471877" y="-13280"/>
                  <a:pt x="629475" y="11857"/>
                  <a:pt x="791598" y="0"/>
                </a:cubicBezTo>
                <a:cubicBezTo>
                  <a:pt x="953721" y="-11857"/>
                  <a:pt x="1123678" y="58565"/>
                  <a:pt x="1412514" y="0"/>
                </a:cubicBezTo>
                <a:cubicBezTo>
                  <a:pt x="1523074" y="472"/>
                  <a:pt x="1646829" y="93856"/>
                  <a:pt x="1630959" y="218445"/>
                </a:cubicBezTo>
                <a:cubicBezTo>
                  <a:pt x="1639547" y="367154"/>
                  <a:pt x="1606951" y="585277"/>
                  <a:pt x="1630959" y="764544"/>
                </a:cubicBezTo>
                <a:cubicBezTo>
                  <a:pt x="1654967" y="943811"/>
                  <a:pt x="1571409" y="1078943"/>
                  <a:pt x="1630959" y="1310643"/>
                </a:cubicBezTo>
                <a:lnTo>
                  <a:pt x="1630959" y="1310643"/>
                </a:lnTo>
                <a:cubicBezTo>
                  <a:pt x="1371311" y="1328137"/>
                  <a:pt x="1299427" y="1272019"/>
                  <a:pt x="1054687" y="1310643"/>
                </a:cubicBezTo>
                <a:cubicBezTo>
                  <a:pt x="809947" y="1349267"/>
                  <a:pt x="623007" y="1259278"/>
                  <a:pt x="511034" y="1310643"/>
                </a:cubicBezTo>
                <a:cubicBezTo>
                  <a:pt x="399061" y="1362008"/>
                  <a:pt x="208328" y="1263222"/>
                  <a:pt x="0" y="1310643"/>
                </a:cubicBezTo>
                <a:lnTo>
                  <a:pt x="0" y="1310643"/>
                </a:lnTo>
                <a:cubicBezTo>
                  <a:pt x="-55109" y="1156593"/>
                  <a:pt x="23152" y="929103"/>
                  <a:pt x="0" y="753622"/>
                </a:cubicBezTo>
                <a:cubicBezTo>
                  <a:pt x="-23152" y="578141"/>
                  <a:pt x="33947" y="476791"/>
                  <a:pt x="0" y="218445"/>
                </a:cubicBezTo>
                <a:cubicBezTo>
                  <a:pt x="24575" y="90929"/>
                  <a:pt x="98686" y="15746"/>
                  <a:pt x="218445"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3191242" y="260574"/>
            <a:ext cx="1473549" cy="1083652"/>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vi-VN" kern="0" dirty="0">
                <a:solidFill>
                  <a:srgbClr val="FFC43C">
                    <a:lumMod val="75000"/>
                  </a:srgbClr>
                </a:solidFill>
              </a:rPr>
              <a:t>03</a:t>
            </a:r>
            <a:endParaRPr lang="en" kern="0" dirty="0">
              <a:solidFill>
                <a:srgbClr val="FFC43C">
                  <a:lumMod val="75000"/>
                </a:srgbClr>
              </a:solidFill>
            </a:endParaRPr>
          </a:p>
        </p:txBody>
      </p:sp>
      <p:pic>
        <p:nvPicPr>
          <p:cNvPr id="8" name="图片 29">
            <a:extLst>
              <a:ext uri="{FF2B5EF4-FFF2-40B4-BE49-F238E27FC236}">
                <a16:creationId xmlns:a16="http://schemas.microsoft.com/office/drawing/2014/main" id="{0E338D39-FA1D-F443-F9CD-FDA3A40E78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49" name="图片 30">
            <a:extLst>
              <a:ext uri="{FF2B5EF4-FFF2-40B4-BE49-F238E27FC236}">
                <a16:creationId xmlns:a16="http://schemas.microsoft.com/office/drawing/2014/main" id="{B10658A3-68EE-009B-4A39-A860F1C257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6864054" y="999265"/>
            <a:ext cx="2122837" cy="2023468"/>
          </a:xfrm>
          <a:prstGeom prst="rect">
            <a:avLst/>
          </a:prstGeom>
        </p:spPr>
      </p:pic>
      <p:pic>
        <p:nvPicPr>
          <p:cNvPr id="53" name="Picture 52">
            <a:extLst>
              <a:ext uri="{FF2B5EF4-FFF2-40B4-BE49-F238E27FC236}">
                <a16:creationId xmlns:a16="http://schemas.microsoft.com/office/drawing/2014/main" id="{243AD3EB-2AD7-5380-11A6-4AF33867C9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994" b="95666" l="10000" r="90000"/>
                    </a14:imgEffect>
                  </a14:imgLayer>
                </a14:imgProps>
              </a:ext>
            </a:extLst>
          </a:blip>
          <a:srcRect l="-1" t="56660" r="-229"/>
          <a:stretch/>
        </p:blipFill>
        <p:spPr>
          <a:xfrm>
            <a:off x="-149229" y="5082571"/>
            <a:ext cx="3602300" cy="2204218"/>
          </a:xfrm>
          <a:prstGeom prst="rect">
            <a:avLst/>
          </a:prstGeom>
        </p:spPr>
      </p:pic>
      <p:grpSp>
        <p:nvGrpSpPr>
          <p:cNvPr id="54" name="Google Shape;1752;p39">
            <a:extLst>
              <a:ext uri="{FF2B5EF4-FFF2-40B4-BE49-F238E27FC236}">
                <a16:creationId xmlns:a16="http://schemas.microsoft.com/office/drawing/2014/main" id="{4F221B84-3E27-CB7B-3689-161C725FCFB2}"/>
              </a:ext>
            </a:extLst>
          </p:cNvPr>
          <p:cNvGrpSpPr/>
          <p:nvPr/>
        </p:nvGrpSpPr>
        <p:grpSpPr>
          <a:xfrm>
            <a:off x="9738674" y="5498529"/>
            <a:ext cx="873453" cy="1311578"/>
            <a:chOff x="385787" y="1571212"/>
            <a:chExt cx="1587986" cy="2822486"/>
          </a:xfrm>
        </p:grpSpPr>
        <p:grpSp>
          <p:nvGrpSpPr>
            <p:cNvPr id="55" name="Google Shape;1753;p39">
              <a:extLst>
                <a:ext uri="{FF2B5EF4-FFF2-40B4-BE49-F238E27FC236}">
                  <a16:creationId xmlns:a16="http://schemas.microsoft.com/office/drawing/2014/main" id="{355C4872-941B-29D7-000E-BB0BF720D697}"/>
                </a:ext>
              </a:extLst>
            </p:cNvPr>
            <p:cNvGrpSpPr/>
            <p:nvPr/>
          </p:nvGrpSpPr>
          <p:grpSpPr>
            <a:xfrm flipH="1">
              <a:off x="537606" y="1571212"/>
              <a:ext cx="1436168" cy="2822486"/>
              <a:chOff x="4209" y="4797837"/>
              <a:chExt cx="677182" cy="1330922"/>
            </a:xfrm>
          </p:grpSpPr>
          <p:sp>
            <p:nvSpPr>
              <p:cNvPr id="1427" name="Google Shape;1754;p39">
                <a:extLst>
                  <a:ext uri="{FF2B5EF4-FFF2-40B4-BE49-F238E27FC236}">
                    <a16:creationId xmlns:a16="http://schemas.microsoft.com/office/drawing/2014/main" id="{F67EF686-CB72-EBC0-29F0-BBA3F2CDCB5E}"/>
                  </a:ext>
                </a:extLst>
              </p:cNvPr>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8" name="Google Shape;1755;p39">
                <a:extLst>
                  <a:ext uri="{FF2B5EF4-FFF2-40B4-BE49-F238E27FC236}">
                    <a16:creationId xmlns:a16="http://schemas.microsoft.com/office/drawing/2014/main" id="{5274F0AA-54F6-CD2B-CB31-5F1FBAB840F3}"/>
                  </a:ext>
                </a:extLst>
              </p:cNvPr>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9" name="Google Shape;1756;p39">
                <a:extLst>
                  <a:ext uri="{FF2B5EF4-FFF2-40B4-BE49-F238E27FC236}">
                    <a16:creationId xmlns:a16="http://schemas.microsoft.com/office/drawing/2014/main" id="{9CDDA02B-7FC5-929B-F207-7CA5A9C49ACF}"/>
                  </a:ext>
                </a:extLst>
              </p:cNvPr>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0" name="Google Shape;1757;p39">
                <a:extLst>
                  <a:ext uri="{FF2B5EF4-FFF2-40B4-BE49-F238E27FC236}">
                    <a16:creationId xmlns:a16="http://schemas.microsoft.com/office/drawing/2014/main" id="{E85F3F2F-FD7B-4805-3C20-D3667E34618F}"/>
                  </a:ext>
                </a:extLst>
              </p:cNvPr>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1" name="Google Shape;1758;p39">
                <a:extLst>
                  <a:ext uri="{FF2B5EF4-FFF2-40B4-BE49-F238E27FC236}">
                    <a16:creationId xmlns:a16="http://schemas.microsoft.com/office/drawing/2014/main" id="{25A0697D-9B77-D7DD-6710-D53A0B672F00}"/>
                  </a:ext>
                </a:extLst>
              </p:cNvPr>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2" name="Google Shape;1759;p39">
                <a:extLst>
                  <a:ext uri="{FF2B5EF4-FFF2-40B4-BE49-F238E27FC236}">
                    <a16:creationId xmlns:a16="http://schemas.microsoft.com/office/drawing/2014/main" id="{7DB839FC-5ADE-67F4-A3D6-7531B3BD6DA0}"/>
                  </a:ext>
                </a:extLst>
              </p:cNvPr>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3" name="Google Shape;1760;p39">
                <a:extLst>
                  <a:ext uri="{FF2B5EF4-FFF2-40B4-BE49-F238E27FC236}">
                    <a16:creationId xmlns:a16="http://schemas.microsoft.com/office/drawing/2014/main" id="{36A2C9A4-371E-EA97-70D2-BD2962D1EF28}"/>
                  </a:ext>
                </a:extLst>
              </p:cNvPr>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4" name="Google Shape;1761;p39">
                <a:extLst>
                  <a:ext uri="{FF2B5EF4-FFF2-40B4-BE49-F238E27FC236}">
                    <a16:creationId xmlns:a16="http://schemas.microsoft.com/office/drawing/2014/main" id="{BA5E6339-9435-66A3-B242-E5FA7CCD0A8D}"/>
                  </a:ext>
                </a:extLst>
              </p:cNvPr>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9" name="Google Shape;1762;p39">
                <a:extLst>
                  <a:ext uri="{FF2B5EF4-FFF2-40B4-BE49-F238E27FC236}">
                    <a16:creationId xmlns:a16="http://schemas.microsoft.com/office/drawing/2014/main" id="{0C3A4BF5-560F-F5E2-C7DC-6AEC70156F0B}"/>
                  </a:ext>
                </a:extLst>
              </p:cNvPr>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0" name="Google Shape;1763;p39">
                <a:extLst>
                  <a:ext uri="{FF2B5EF4-FFF2-40B4-BE49-F238E27FC236}">
                    <a16:creationId xmlns:a16="http://schemas.microsoft.com/office/drawing/2014/main" id="{F295A700-5277-9C88-9A98-6EA1552F242D}"/>
                  </a:ext>
                </a:extLst>
              </p:cNvPr>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1" name="Google Shape;1764;p39">
                <a:extLst>
                  <a:ext uri="{FF2B5EF4-FFF2-40B4-BE49-F238E27FC236}">
                    <a16:creationId xmlns:a16="http://schemas.microsoft.com/office/drawing/2014/main" id="{3FF31FA9-7F31-4870-B18A-06B420E4FD0A}"/>
                  </a:ext>
                </a:extLst>
              </p:cNvPr>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2" name="Google Shape;1765;p39">
                <a:extLst>
                  <a:ext uri="{FF2B5EF4-FFF2-40B4-BE49-F238E27FC236}">
                    <a16:creationId xmlns:a16="http://schemas.microsoft.com/office/drawing/2014/main" id="{EA25A5D1-A622-14B0-DD30-608E31ABCB11}"/>
                  </a:ext>
                </a:extLst>
              </p:cNvPr>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3" name="Google Shape;1766;p39">
                <a:extLst>
                  <a:ext uri="{FF2B5EF4-FFF2-40B4-BE49-F238E27FC236}">
                    <a16:creationId xmlns:a16="http://schemas.microsoft.com/office/drawing/2014/main" id="{CE403871-3738-ED2C-5B70-C9D93606F47B}"/>
                  </a:ext>
                </a:extLst>
              </p:cNvPr>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4" name="Google Shape;1767;p39">
                <a:extLst>
                  <a:ext uri="{FF2B5EF4-FFF2-40B4-BE49-F238E27FC236}">
                    <a16:creationId xmlns:a16="http://schemas.microsoft.com/office/drawing/2014/main" id="{B1869680-889D-63C9-6EF0-6F20B93C4478}"/>
                  </a:ext>
                </a:extLst>
              </p:cNvPr>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5" name="Google Shape;1768;p39">
                <a:extLst>
                  <a:ext uri="{FF2B5EF4-FFF2-40B4-BE49-F238E27FC236}">
                    <a16:creationId xmlns:a16="http://schemas.microsoft.com/office/drawing/2014/main" id="{41CB76F5-8E74-0710-C595-45991B77BA30}"/>
                  </a:ext>
                </a:extLst>
              </p:cNvPr>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6" name="Google Shape;1769;p39">
                <a:extLst>
                  <a:ext uri="{FF2B5EF4-FFF2-40B4-BE49-F238E27FC236}">
                    <a16:creationId xmlns:a16="http://schemas.microsoft.com/office/drawing/2014/main" id="{1D12282F-BAA7-520B-22F1-FB48366DE5BC}"/>
                  </a:ext>
                </a:extLst>
              </p:cNvPr>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7" name="Google Shape;1770;p39">
                <a:extLst>
                  <a:ext uri="{FF2B5EF4-FFF2-40B4-BE49-F238E27FC236}">
                    <a16:creationId xmlns:a16="http://schemas.microsoft.com/office/drawing/2014/main" id="{64FDA40C-C4A3-10CA-6F9A-5B6669BBCDB8}"/>
                  </a:ext>
                </a:extLst>
              </p:cNvPr>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8" name="Google Shape;1771;p39">
                <a:extLst>
                  <a:ext uri="{FF2B5EF4-FFF2-40B4-BE49-F238E27FC236}">
                    <a16:creationId xmlns:a16="http://schemas.microsoft.com/office/drawing/2014/main" id="{16760208-9ED9-5BF9-679F-A08D33EDAAC8}"/>
                  </a:ext>
                </a:extLst>
              </p:cNvPr>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9" name="Google Shape;1772;p39">
                <a:extLst>
                  <a:ext uri="{FF2B5EF4-FFF2-40B4-BE49-F238E27FC236}">
                    <a16:creationId xmlns:a16="http://schemas.microsoft.com/office/drawing/2014/main" id="{91964369-D09E-3E1D-5542-E518CD031E5D}"/>
                  </a:ext>
                </a:extLst>
              </p:cNvPr>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0" name="Google Shape;1773;p39">
                <a:extLst>
                  <a:ext uri="{FF2B5EF4-FFF2-40B4-BE49-F238E27FC236}">
                    <a16:creationId xmlns:a16="http://schemas.microsoft.com/office/drawing/2014/main" id="{2555FAA1-BB3B-F218-3C53-9846F1BFB809}"/>
                  </a:ext>
                </a:extLst>
              </p:cNvPr>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1" name="Google Shape;1774;p39">
                <a:extLst>
                  <a:ext uri="{FF2B5EF4-FFF2-40B4-BE49-F238E27FC236}">
                    <a16:creationId xmlns:a16="http://schemas.microsoft.com/office/drawing/2014/main" id="{BC62086D-76F5-08F6-D986-94868301473E}"/>
                  </a:ext>
                </a:extLst>
              </p:cNvPr>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2" name="Google Shape;1775;p39">
                <a:extLst>
                  <a:ext uri="{FF2B5EF4-FFF2-40B4-BE49-F238E27FC236}">
                    <a16:creationId xmlns:a16="http://schemas.microsoft.com/office/drawing/2014/main" id="{143C6916-A106-18EA-8F77-631BF8BD6E8B}"/>
                  </a:ext>
                </a:extLst>
              </p:cNvPr>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3" name="Google Shape;1776;p39">
                <a:extLst>
                  <a:ext uri="{FF2B5EF4-FFF2-40B4-BE49-F238E27FC236}">
                    <a16:creationId xmlns:a16="http://schemas.microsoft.com/office/drawing/2014/main" id="{43A61A09-72BE-9D83-3F26-4A204D8B8138}"/>
                  </a:ext>
                </a:extLst>
              </p:cNvPr>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4" name="Google Shape;1777;p39">
                <a:extLst>
                  <a:ext uri="{FF2B5EF4-FFF2-40B4-BE49-F238E27FC236}">
                    <a16:creationId xmlns:a16="http://schemas.microsoft.com/office/drawing/2014/main" id="{3D7E4282-0D44-7BC3-EA70-723AE20686DD}"/>
                  </a:ext>
                </a:extLst>
              </p:cNvPr>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5" name="Google Shape;1778;p39">
                <a:extLst>
                  <a:ext uri="{FF2B5EF4-FFF2-40B4-BE49-F238E27FC236}">
                    <a16:creationId xmlns:a16="http://schemas.microsoft.com/office/drawing/2014/main" id="{927FFF0E-9E72-266E-A202-FEF8D7DFF605}"/>
                  </a:ext>
                </a:extLst>
              </p:cNvPr>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6" name="Google Shape;1779;p39">
                <a:extLst>
                  <a:ext uri="{FF2B5EF4-FFF2-40B4-BE49-F238E27FC236}">
                    <a16:creationId xmlns:a16="http://schemas.microsoft.com/office/drawing/2014/main" id="{CAD90BE8-9CB6-1795-444C-A863AD8BAD58}"/>
                  </a:ext>
                </a:extLst>
              </p:cNvPr>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7" name="Google Shape;1780;p39">
                <a:extLst>
                  <a:ext uri="{FF2B5EF4-FFF2-40B4-BE49-F238E27FC236}">
                    <a16:creationId xmlns:a16="http://schemas.microsoft.com/office/drawing/2014/main" id="{FEB7E135-B92F-D6F4-31CD-96ADFB6D62A7}"/>
                  </a:ext>
                </a:extLst>
              </p:cNvPr>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6" name="Google Shape;1781;p39">
              <a:extLst>
                <a:ext uri="{FF2B5EF4-FFF2-40B4-BE49-F238E27FC236}">
                  <a16:creationId xmlns:a16="http://schemas.microsoft.com/office/drawing/2014/main" id="{BEEF1869-2541-7AD4-5D77-39B527C0DAE3}"/>
                </a:ext>
              </a:extLst>
            </p:cNvPr>
            <p:cNvGrpSpPr/>
            <p:nvPr/>
          </p:nvGrpSpPr>
          <p:grpSpPr>
            <a:xfrm>
              <a:off x="385787" y="2863491"/>
              <a:ext cx="756990" cy="1488602"/>
              <a:chOff x="838185" y="5380288"/>
              <a:chExt cx="356936" cy="701939"/>
            </a:xfrm>
          </p:grpSpPr>
          <p:sp>
            <p:nvSpPr>
              <p:cNvPr id="57" name="Google Shape;1782;p39">
                <a:extLst>
                  <a:ext uri="{FF2B5EF4-FFF2-40B4-BE49-F238E27FC236}">
                    <a16:creationId xmlns:a16="http://schemas.microsoft.com/office/drawing/2014/main" id="{B1B263C5-F965-9794-36F3-BD014621CE6B}"/>
                  </a:ext>
                </a:extLst>
              </p:cNvPr>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1783;p39">
                <a:extLst>
                  <a:ext uri="{FF2B5EF4-FFF2-40B4-BE49-F238E27FC236}">
                    <a16:creationId xmlns:a16="http://schemas.microsoft.com/office/drawing/2014/main" id="{D33800AA-4695-8889-3733-DFC368EDBC57}"/>
                  </a:ext>
                </a:extLst>
              </p:cNvPr>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1784;p39">
                <a:extLst>
                  <a:ext uri="{FF2B5EF4-FFF2-40B4-BE49-F238E27FC236}">
                    <a16:creationId xmlns:a16="http://schemas.microsoft.com/office/drawing/2014/main" id="{BE730AE9-6AB9-E466-8358-00A57184156B}"/>
                  </a:ext>
                </a:extLst>
              </p:cNvPr>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1785;p39">
                <a:extLst>
                  <a:ext uri="{FF2B5EF4-FFF2-40B4-BE49-F238E27FC236}">
                    <a16:creationId xmlns:a16="http://schemas.microsoft.com/office/drawing/2014/main" id="{539E24CD-A451-F2EA-720C-DC6A6715CB30}"/>
                  </a:ext>
                </a:extLst>
              </p:cNvPr>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1786;p39">
                <a:extLst>
                  <a:ext uri="{FF2B5EF4-FFF2-40B4-BE49-F238E27FC236}">
                    <a16:creationId xmlns:a16="http://schemas.microsoft.com/office/drawing/2014/main" id="{DAD8EDB7-9E32-4481-CBBC-F939997F392D}"/>
                  </a:ext>
                </a:extLst>
              </p:cNvPr>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1787;p39">
                <a:extLst>
                  <a:ext uri="{FF2B5EF4-FFF2-40B4-BE49-F238E27FC236}">
                    <a16:creationId xmlns:a16="http://schemas.microsoft.com/office/drawing/2014/main" id="{1CBCBA2B-B733-DB21-B0F6-F21F7C90EA46}"/>
                  </a:ext>
                </a:extLst>
              </p:cNvPr>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1788;p39">
                <a:extLst>
                  <a:ext uri="{FF2B5EF4-FFF2-40B4-BE49-F238E27FC236}">
                    <a16:creationId xmlns:a16="http://schemas.microsoft.com/office/drawing/2014/main" id="{3EC16705-A35E-1243-1FD0-AED0C809209D}"/>
                  </a:ext>
                </a:extLst>
              </p:cNvPr>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1789;p39">
                <a:extLst>
                  <a:ext uri="{FF2B5EF4-FFF2-40B4-BE49-F238E27FC236}">
                    <a16:creationId xmlns:a16="http://schemas.microsoft.com/office/drawing/2014/main" id="{FE05B3BC-0150-9756-2A6B-BBA784715A01}"/>
                  </a:ext>
                </a:extLst>
              </p:cNvPr>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1790;p39">
                <a:extLst>
                  <a:ext uri="{FF2B5EF4-FFF2-40B4-BE49-F238E27FC236}">
                    <a16:creationId xmlns:a16="http://schemas.microsoft.com/office/drawing/2014/main" id="{66D6E709-D08C-7EA7-7EAC-2249B1CA1006}"/>
                  </a:ext>
                </a:extLst>
              </p:cNvPr>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1791;p39">
                <a:extLst>
                  <a:ext uri="{FF2B5EF4-FFF2-40B4-BE49-F238E27FC236}">
                    <a16:creationId xmlns:a16="http://schemas.microsoft.com/office/drawing/2014/main" id="{6747D083-E499-9C52-4263-BC30B0314907}"/>
                  </a:ext>
                </a:extLst>
              </p:cNvPr>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1792;p39">
                <a:extLst>
                  <a:ext uri="{FF2B5EF4-FFF2-40B4-BE49-F238E27FC236}">
                    <a16:creationId xmlns:a16="http://schemas.microsoft.com/office/drawing/2014/main" id="{C4D9289E-41CF-0E94-77BB-671BF387C667}"/>
                  </a:ext>
                </a:extLst>
              </p:cNvPr>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2" name="Google Shape;1793;p39">
                <a:extLst>
                  <a:ext uri="{FF2B5EF4-FFF2-40B4-BE49-F238E27FC236}">
                    <a16:creationId xmlns:a16="http://schemas.microsoft.com/office/drawing/2014/main" id="{F413C1F6-9CA0-89F2-D518-B51C23ED5E1A}"/>
                  </a:ext>
                </a:extLst>
              </p:cNvPr>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1794;p39">
                <a:extLst>
                  <a:ext uri="{FF2B5EF4-FFF2-40B4-BE49-F238E27FC236}">
                    <a16:creationId xmlns:a16="http://schemas.microsoft.com/office/drawing/2014/main" id="{CDF3A359-455C-7E3D-21CD-133554596A4B}"/>
                  </a:ext>
                </a:extLst>
              </p:cNvPr>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4" name="Google Shape;1795;p39">
                <a:extLst>
                  <a:ext uri="{FF2B5EF4-FFF2-40B4-BE49-F238E27FC236}">
                    <a16:creationId xmlns:a16="http://schemas.microsoft.com/office/drawing/2014/main" id="{F2F3B69F-DE8F-9F0C-89EC-3E23D3BD3116}"/>
                  </a:ext>
                </a:extLst>
              </p:cNvPr>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5" name="Google Shape;1796;p39">
                <a:extLst>
                  <a:ext uri="{FF2B5EF4-FFF2-40B4-BE49-F238E27FC236}">
                    <a16:creationId xmlns:a16="http://schemas.microsoft.com/office/drawing/2014/main" id="{C88EDADF-4DFA-7DCC-1CFB-125748D115A9}"/>
                  </a:ext>
                </a:extLst>
              </p:cNvPr>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6" name="Google Shape;1797;p39">
                <a:extLst>
                  <a:ext uri="{FF2B5EF4-FFF2-40B4-BE49-F238E27FC236}">
                    <a16:creationId xmlns:a16="http://schemas.microsoft.com/office/drawing/2014/main" id="{4A393092-6FEB-26D3-7BA3-07BD78E9F1BE}"/>
                  </a:ext>
                </a:extLst>
              </p:cNvPr>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7" name="Google Shape;1798;p39">
                <a:extLst>
                  <a:ext uri="{FF2B5EF4-FFF2-40B4-BE49-F238E27FC236}">
                    <a16:creationId xmlns:a16="http://schemas.microsoft.com/office/drawing/2014/main" id="{60A44525-6F58-469F-E7E1-538A9585FA78}"/>
                  </a:ext>
                </a:extLst>
              </p:cNvPr>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8" name="Google Shape;1799;p39">
                <a:extLst>
                  <a:ext uri="{FF2B5EF4-FFF2-40B4-BE49-F238E27FC236}">
                    <a16:creationId xmlns:a16="http://schemas.microsoft.com/office/drawing/2014/main" id="{4BC00FDA-FB59-86F5-CE82-22E5B02436E4}"/>
                  </a:ext>
                </a:extLst>
              </p:cNvPr>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9" name="Google Shape;1800;p39">
                <a:extLst>
                  <a:ext uri="{FF2B5EF4-FFF2-40B4-BE49-F238E27FC236}">
                    <a16:creationId xmlns:a16="http://schemas.microsoft.com/office/drawing/2014/main" id="{F5649F1E-FCE6-6B6B-756D-41FFDFA9ED88}"/>
                  </a:ext>
                </a:extLst>
              </p:cNvPr>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0" name="Google Shape;1801;p39">
                <a:extLst>
                  <a:ext uri="{FF2B5EF4-FFF2-40B4-BE49-F238E27FC236}">
                    <a16:creationId xmlns:a16="http://schemas.microsoft.com/office/drawing/2014/main" id="{47780A79-BDD0-C320-F1D8-EB2DBDE8171A}"/>
                  </a:ext>
                </a:extLst>
              </p:cNvPr>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1" name="Google Shape;1802;p39">
                <a:extLst>
                  <a:ext uri="{FF2B5EF4-FFF2-40B4-BE49-F238E27FC236}">
                    <a16:creationId xmlns:a16="http://schemas.microsoft.com/office/drawing/2014/main" id="{3FD2EABF-FE70-E2D6-0A12-65E42D3A6CE2}"/>
                  </a:ext>
                </a:extLst>
              </p:cNvPr>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2" name="Google Shape;1803;p39">
                <a:extLst>
                  <a:ext uri="{FF2B5EF4-FFF2-40B4-BE49-F238E27FC236}">
                    <a16:creationId xmlns:a16="http://schemas.microsoft.com/office/drawing/2014/main" id="{6E415516-90EF-0076-8219-543523312CD0}"/>
                  </a:ext>
                </a:extLst>
              </p:cNvPr>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3" name="Google Shape;1804;p39">
                <a:extLst>
                  <a:ext uri="{FF2B5EF4-FFF2-40B4-BE49-F238E27FC236}">
                    <a16:creationId xmlns:a16="http://schemas.microsoft.com/office/drawing/2014/main" id="{EF0573E4-A3D5-453D-633D-C2A6422BF9C9}"/>
                  </a:ext>
                </a:extLst>
              </p:cNvPr>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4" name="Google Shape;1805;p39">
                <a:extLst>
                  <a:ext uri="{FF2B5EF4-FFF2-40B4-BE49-F238E27FC236}">
                    <a16:creationId xmlns:a16="http://schemas.microsoft.com/office/drawing/2014/main" id="{F622EFBE-F21C-DDE2-15DD-8E5C49FD77CE}"/>
                  </a:ext>
                </a:extLst>
              </p:cNvPr>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5" name="Google Shape;1806;p39">
                <a:extLst>
                  <a:ext uri="{FF2B5EF4-FFF2-40B4-BE49-F238E27FC236}">
                    <a16:creationId xmlns:a16="http://schemas.microsoft.com/office/drawing/2014/main" id="{D6E79619-FD5F-15FD-CC5B-B57A3601EE3B}"/>
                  </a:ext>
                </a:extLst>
              </p:cNvPr>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6" name="Google Shape;1807;p39">
                <a:extLst>
                  <a:ext uri="{FF2B5EF4-FFF2-40B4-BE49-F238E27FC236}">
                    <a16:creationId xmlns:a16="http://schemas.microsoft.com/office/drawing/2014/main" id="{3B855ECA-4D94-5A6E-7B83-178272B3787B}"/>
                  </a:ext>
                </a:extLst>
              </p:cNvPr>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1458" name="Google Shape;220;p6">
            <a:extLst>
              <a:ext uri="{FF2B5EF4-FFF2-40B4-BE49-F238E27FC236}">
                <a16:creationId xmlns:a16="http://schemas.microsoft.com/office/drawing/2014/main" id="{42EAF424-DBCC-FEBB-40E0-4F666E399604}"/>
              </a:ext>
            </a:extLst>
          </p:cNvPr>
          <p:cNvGrpSpPr/>
          <p:nvPr/>
        </p:nvGrpSpPr>
        <p:grpSpPr>
          <a:xfrm>
            <a:off x="15330" y="4033164"/>
            <a:ext cx="1236639" cy="1428477"/>
            <a:chOff x="1355450" y="6926433"/>
            <a:chExt cx="1705100" cy="1672524"/>
          </a:xfrm>
        </p:grpSpPr>
        <p:sp>
          <p:nvSpPr>
            <p:cNvPr id="1459" name="Google Shape;221;p6">
              <a:extLst>
                <a:ext uri="{FF2B5EF4-FFF2-40B4-BE49-F238E27FC236}">
                  <a16:creationId xmlns:a16="http://schemas.microsoft.com/office/drawing/2014/main" id="{42878AF8-AA82-BEFF-D264-C1E28AA1CFFC}"/>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0" name="Google Shape;222;p6">
              <a:extLst>
                <a:ext uri="{FF2B5EF4-FFF2-40B4-BE49-F238E27FC236}">
                  <a16:creationId xmlns:a16="http://schemas.microsoft.com/office/drawing/2014/main" id="{FD5CBCC3-E256-2D1B-211B-3BD85BFED7D8}"/>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1" name="Google Shape;223;p6">
              <a:extLst>
                <a:ext uri="{FF2B5EF4-FFF2-40B4-BE49-F238E27FC236}">
                  <a16:creationId xmlns:a16="http://schemas.microsoft.com/office/drawing/2014/main" id="{7AD7343D-C5C7-0C60-3529-F39D85DA6276}"/>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2" name="Google Shape;224;p6">
              <a:extLst>
                <a:ext uri="{FF2B5EF4-FFF2-40B4-BE49-F238E27FC236}">
                  <a16:creationId xmlns:a16="http://schemas.microsoft.com/office/drawing/2014/main" id="{81633D19-5B1C-54D5-F3BE-A34242EB298E}"/>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3" name="Google Shape;225;p6">
              <a:extLst>
                <a:ext uri="{FF2B5EF4-FFF2-40B4-BE49-F238E27FC236}">
                  <a16:creationId xmlns:a16="http://schemas.microsoft.com/office/drawing/2014/main" id="{9B70E602-36EB-9B5D-58D4-C633B9D62A54}"/>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4" name="Google Shape;226;p6">
              <a:extLst>
                <a:ext uri="{FF2B5EF4-FFF2-40B4-BE49-F238E27FC236}">
                  <a16:creationId xmlns:a16="http://schemas.microsoft.com/office/drawing/2014/main" id="{DAD55F56-80D8-D07C-85F8-16311FE9B19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pic>
        <p:nvPicPr>
          <p:cNvPr id="6" name="Picture 5">
            <a:extLst>
              <a:ext uri="{FF2B5EF4-FFF2-40B4-BE49-F238E27FC236}">
                <a16:creationId xmlns:a16="http://schemas.microsoft.com/office/drawing/2014/main" id="{CD500688-FD11-DE76-5C14-5C5AAF8C4B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flipH="1">
            <a:off x="8779606" y="1669003"/>
            <a:ext cx="3776617" cy="5369782"/>
          </a:xfrm>
          <a:prstGeom prst="rect">
            <a:avLst/>
          </a:prstGeom>
        </p:spPr>
      </p:pic>
    </p:spTree>
    <p:extLst>
      <p:ext uri="{BB962C8B-B14F-4D97-AF65-F5344CB8AC3E}">
        <p14:creationId xmlns:p14="http://schemas.microsoft.com/office/powerpoint/2010/main" val="11705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863995" y="167963"/>
            <a:ext cx="10272000" cy="763600"/>
          </a:xfrm>
          <a:prstGeom prst="rect">
            <a:avLst/>
          </a:prstGeom>
        </p:spPr>
        <p:txBody>
          <a:bodyPr spcFirstLastPara="1" wrap="square" lIns="121900" tIns="121900" rIns="121900" bIns="121900" anchor="t" anchorCtr="0">
            <a:noAutofit/>
          </a:bodyPr>
          <a:lstStyle/>
          <a:p>
            <a:r>
              <a:rPr lang="vi-VN" sz="2800" b="1" dirty="0">
                <a:latin typeface="+mj-lt"/>
              </a:rPr>
              <a:t>3. Tìm hiểu vài nét về nghệ thuật kể chuyện trong tác phẩm</a:t>
            </a:r>
            <a:endParaRPr lang="en-SG" sz="2800" dirty="0">
              <a:latin typeface="+mj-lt"/>
            </a:endParaRPr>
          </a:p>
        </p:txBody>
      </p:sp>
      <p:pic>
        <p:nvPicPr>
          <p:cNvPr id="4" name="图片 4" descr="2">
            <a:extLst>
              <a:ext uri="{FF2B5EF4-FFF2-40B4-BE49-F238E27FC236}">
                <a16:creationId xmlns:a16="http://schemas.microsoft.com/office/drawing/2014/main" id="{8BE356FD-6846-CF8A-590C-938B9567FB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7" y="167963"/>
            <a:ext cx="7351871" cy="716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a:extLst>
              <a:ext uri="{FF2B5EF4-FFF2-40B4-BE49-F238E27FC236}">
                <a16:creationId xmlns:a16="http://schemas.microsoft.com/office/drawing/2014/main" id="{DB60B328-99BE-ADF9-3457-1E906AF6BAE7}"/>
              </a:ext>
            </a:extLst>
          </p:cNvPr>
          <p:cNvSpPr txBox="1">
            <a:spLocks noChangeArrowheads="1"/>
          </p:cNvSpPr>
          <p:nvPr/>
        </p:nvSpPr>
        <p:spPr bwMode="auto">
          <a:xfrm>
            <a:off x="5658052" y="2180678"/>
            <a:ext cx="494487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200" i="1" dirty="0">
                <a:latin typeface="+mj-lt"/>
              </a:rPr>
              <a:t>Nhận xét về vai trò của hình ảnh mắt sói, mắt người trong việc tổ chức các sự kiện của cốt truyện. (Hs thảo luận theo kĩ thuật Khăn trải bàn)</a:t>
            </a:r>
            <a:endParaRPr lang="en-SG" sz="3200" dirty="0">
              <a:latin typeface="+mj-lt"/>
            </a:endParaRPr>
          </a:p>
        </p:txBody>
      </p:sp>
      <p:pic>
        <p:nvPicPr>
          <p:cNvPr id="7" name="图片 8">
            <a:extLst>
              <a:ext uri="{FF2B5EF4-FFF2-40B4-BE49-F238E27FC236}">
                <a16:creationId xmlns:a16="http://schemas.microsoft.com/office/drawing/2014/main" id="{981F7720-79FF-252B-C1DE-4823954E19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563" y="1744741"/>
            <a:ext cx="3335837" cy="5140017"/>
          </a:xfrm>
          <a:prstGeom prst="rect">
            <a:avLst/>
          </a:prstGeom>
        </p:spPr>
      </p:pic>
    </p:spTree>
    <p:extLst>
      <p:ext uri="{BB962C8B-B14F-4D97-AF65-F5344CB8AC3E}">
        <p14:creationId xmlns:p14="http://schemas.microsoft.com/office/powerpoint/2010/main" val="35516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167963"/>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863995" y="167963"/>
            <a:ext cx="10272000" cy="763600"/>
          </a:xfrm>
          <a:prstGeom prst="rect">
            <a:avLst/>
          </a:prstGeom>
        </p:spPr>
        <p:txBody>
          <a:bodyPr spcFirstLastPara="1" wrap="square" lIns="121900" tIns="121900" rIns="121900" bIns="121900" anchor="t" anchorCtr="0">
            <a:noAutofit/>
          </a:bodyPr>
          <a:lstStyle/>
          <a:p>
            <a:r>
              <a:rPr lang="vi-VN" sz="2800" b="1" dirty="0">
                <a:latin typeface="+mj-lt"/>
              </a:rPr>
              <a:t>3. Tìm hiểu vài nét về nghệ thuật kể chuyện trong tác phẩm</a:t>
            </a:r>
            <a:endParaRPr lang="en-SG" sz="2800" dirty="0">
              <a:latin typeface="+mj-lt"/>
            </a:endParaRPr>
          </a:p>
        </p:txBody>
      </p:sp>
      <p:pic>
        <p:nvPicPr>
          <p:cNvPr id="2" name="Picture 1" descr="Thảo luận – Khăn trải bàn – Reading Habit">
            <a:extLst>
              <a:ext uri="{FF2B5EF4-FFF2-40B4-BE49-F238E27FC236}">
                <a16:creationId xmlns:a16="http://schemas.microsoft.com/office/drawing/2014/main" id="{30D86C3C-B572-731F-CF50-9A981AC4B1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4828" y="1198497"/>
            <a:ext cx="6510655" cy="4254851"/>
          </a:xfrm>
          <a:prstGeom prst="rect">
            <a:avLst/>
          </a:prstGeom>
          <a:noFill/>
          <a:ln>
            <a:noFill/>
          </a:ln>
        </p:spPr>
      </p:pic>
      <p:pic>
        <p:nvPicPr>
          <p:cNvPr id="3" name="图片 1">
            <a:extLst>
              <a:ext uri="{FF2B5EF4-FFF2-40B4-BE49-F238E27FC236}">
                <a16:creationId xmlns:a16="http://schemas.microsoft.com/office/drawing/2014/main" id="{44B081F1-A065-3C5C-DD9A-B5D51AB1995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136" y="3537303"/>
            <a:ext cx="4812605" cy="3320697"/>
          </a:xfrm>
          <a:prstGeom prst="rect">
            <a:avLst/>
          </a:prstGeom>
        </p:spPr>
      </p:pic>
    </p:spTree>
    <p:extLst>
      <p:ext uri="{BB962C8B-B14F-4D97-AF65-F5344CB8AC3E}">
        <p14:creationId xmlns:p14="http://schemas.microsoft.com/office/powerpoint/2010/main" val="36277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46500" y="97973"/>
            <a:ext cx="1439501" cy="973248"/>
          </a:xfrm>
          <a:prstGeom prst="rect">
            <a:avLst/>
          </a:prstGeom>
        </p:spPr>
      </p:pic>
      <p:pic>
        <p:nvPicPr>
          <p:cNvPr id="6" name="图片 29">
            <a:extLst>
              <a:ext uri="{FF2B5EF4-FFF2-40B4-BE49-F238E27FC236}">
                <a16:creationId xmlns:a16="http://schemas.microsoft.com/office/drawing/2014/main" id="{B5CFB1D0-7892-88CF-B37C-9BAFD1FF5E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566" y="-169845"/>
            <a:ext cx="2941787" cy="2482133"/>
          </a:xfrm>
          <a:prstGeom prst="rect">
            <a:avLst/>
          </a:prstGeom>
        </p:spPr>
      </p:pic>
      <p:pic>
        <p:nvPicPr>
          <p:cNvPr id="7" name="图片 30">
            <a:extLst>
              <a:ext uri="{FF2B5EF4-FFF2-40B4-BE49-F238E27FC236}">
                <a16:creationId xmlns:a16="http://schemas.microsoft.com/office/drawing/2014/main" id="{7BB31647-9E3F-D8CD-F71A-B0ECF8DD46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flipV="1">
            <a:off x="9965302" y="1"/>
            <a:ext cx="2122837" cy="2023468"/>
          </a:xfrm>
          <a:prstGeom prst="rect">
            <a:avLst/>
          </a:prstGeom>
        </p:spPr>
      </p:pic>
      <p:grpSp>
        <p:nvGrpSpPr>
          <p:cNvPr id="8" name="Google Shape;2169;p42">
            <a:extLst>
              <a:ext uri="{FF2B5EF4-FFF2-40B4-BE49-F238E27FC236}">
                <a16:creationId xmlns:a16="http://schemas.microsoft.com/office/drawing/2014/main" id="{0097CAE7-CE5E-8E67-B17F-35D18E30F1CE}"/>
              </a:ext>
            </a:extLst>
          </p:cNvPr>
          <p:cNvGrpSpPr/>
          <p:nvPr/>
        </p:nvGrpSpPr>
        <p:grpSpPr>
          <a:xfrm>
            <a:off x="228117" y="6387001"/>
            <a:ext cx="4115768" cy="609595"/>
            <a:chOff x="1566817" y="4486058"/>
            <a:chExt cx="3978155" cy="810213"/>
          </a:xfrm>
        </p:grpSpPr>
        <p:grpSp>
          <p:nvGrpSpPr>
            <p:cNvPr id="9" name="Google Shape;2170;p42">
              <a:extLst>
                <a:ext uri="{FF2B5EF4-FFF2-40B4-BE49-F238E27FC236}">
                  <a16:creationId xmlns:a16="http://schemas.microsoft.com/office/drawing/2014/main" id="{B24C2C74-0FAF-DECA-2329-D1D644B31FEC}"/>
                </a:ext>
              </a:extLst>
            </p:cNvPr>
            <p:cNvGrpSpPr/>
            <p:nvPr/>
          </p:nvGrpSpPr>
          <p:grpSpPr>
            <a:xfrm>
              <a:off x="4567221" y="4486058"/>
              <a:ext cx="977750" cy="810213"/>
              <a:chOff x="4561996" y="4327108"/>
              <a:chExt cx="977750" cy="810213"/>
            </a:xfrm>
          </p:grpSpPr>
          <p:sp>
            <p:nvSpPr>
              <p:cNvPr id="16" name="Google Shape;2171;p42">
                <a:extLst>
                  <a:ext uri="{FF2B5EF4-FFF2-40B4-BE49-F238E27FC236}">
                    <a16:creationId xmlns:a16="http://schemas.microsoft.com/office/drawing/2014/main" id="{7F482439-D0E2-014C-3215-A0A51888D2D9}"/>
                  </a:ext>
                </a:extLst>
              </p:cNvPr>
              <p:cNvSpPr/>
              <p:nvPr/>
            </p:nvSpPr>
            <p:spPr>
              <a:xfrm>
                <a:off x="5067906" y="4356966"/>
                <a:ext cx="57666" cy="507773"/>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 name="Google Shape;2172;p42">
                <a:extLst>
                  <a:ext uri="{FF2B5EF4-FFF2-40B4-BE49-F238E27FC236}">
                    <a16:creationId xmlns:a16="http://schemas.microsoft.com/office/drawing/2014/main" id="{A33327C5-E63D-BE49-6FCD-9A1AB0A38F27}"/>
                  </a:ext>
                </a:extLst>
              </p:cNvPr>
              <p:cNvSpPr/>
              <p:nvPr/>
            </p:nvSpPr>
            <p:spPr>
              <a:xfrm>
                <a:off x="4614270" y="4528596"/>
                <a:ext cx="470423" cy="266730"/>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8" name="Google Shape;2173;p42">
                <a:extLst>
                  <a:ext uri="{FF2B5EF4-FFF2-40B4-BE49-F238E27FC236}">
                    <a16:creationId xmlns:a16="http://schemas.microsoft.com/office/drawing/2014/main" id="{A81EF157-3E39-0F29-7CA1-EC0C2A356795}"/>
                  </a:ext>
                </a:extLst>
              </p:cNvPr>
              <p:cNvSpPr/>
              <p:nvPr/>
            </p:nvSpPr>
            <p:spPr>
              <a:xfrm>
                <a:off x="4596613" y="4861170"/>
                <a:ext cx="645501" cy="241245"/>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9" name="Google Shape;2174;p42">
                <a:extLst>
                  <a:ext uri="{FF2B5EF4-FFF2-40B4-BE49-F238E27FC236}">
                    <a16:creationId xmlns:a16="http://schemas.microsoft.com/office/drawing/2014/main" id="{A5AEB846-53DE-5D1F-8214-EB094E56B6BE}"/>
                  </a:ext>
                </a:extLst>
              </p:cNvPr>
              <p:cNvSpPr/>
              <p:nvPr/>
            </p:nvSpPr>
            <p:spPr>
              <a:xfrm>
                <a:off x="5306108" y="4611499"/>
                <a:ext cx="44430" cy="319860"/>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0" name="Google Shape;2175;p42">
                <a:extLst>
                  <a:ext uri="{FF2B5EF4-FFF2-40B4-BE49-F238E27FC236}">
                    <a16:creationId xmlns:a16="http://schemas.microsoft.com/office/drawing/2014/main" id="{06EE1DFD-DDAF-2653-FADD-1F2BF3B9C6E9}"/>
                  </a:ext>
                </a:extLst>
              </p:cNvPr>
              <p:cNvSpPr/>
              <p:nvPr/>
            </p:nvSpPr>
            <p:spPr>
              <a:xfrm>
                <a:off x="5223223" y="4741917"/>
                <a:ext cx="301184" cy="330033"/>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1" name="Google Shape;2176;p42">
                <a:extLst>
                  <a:ext uri="{FF2B5EF4-FFF2-40B4-BE49-F238E27FC236}">
                    <a16:creationId xmlns:a16="http://schemas.microsoft.com/office/drawing/2014/main" id="{F1BC1C63-D2E8-4D66-33E5-D691B18FAC0A}"/>
                  </a:ext>
                </a:extLst>
              </p:cNvPr>
              <p:cNvSpPr/>
              <p:nvPr/>
            </p:nvSpPr>
            <p:spPr>
              <a:xfrm>
                <a:off x="4561996" y="4823891"/>
                <a:ext cx="53283" cy="53375"/>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2" name="Google Shape;2177;p42">
                <a:extLst>
                  <a:ext uri="{FF2B5EF4-FFF2-40B4-BE49-F238E27FC236}">
                    <a16:creationId xmlns:a16="http://schemas.microsoft.com/office/drawing/2014/main" id="{20A01210-C4E6-CCE6-D020-133FB574F224}"/>
                  </a:ext>
                </a:extLst>
              </p:cNvPr>
              <p:cNvSpPr/>
              <p:nvPr/>
            </p:nvSpPr>
            <p:spPr>
              <a:xfrm>
                <a:off x="4581047" y="4488380"/>
                <a:ext cx="60548" cy="69551"/>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3" name="Google Shape;2178;p42">
                <a:extLst>
                  <a:ext uri="{FF2B5EF4-FFF2-40B4-BE49-F238E27FC236}">
                    <a16:creationId xmlns:a16="http://schemas.microsoft.com/office/drawing/2014/main" id="{FE938A31-FF39-59AE-94FB-4904FE0FC672}"/>
                  </a:ext>
                </a:extLst>
              </p:cNvPr>
              <p:cNvSpPr/>
              <p:nvPr/>
            </p:nvSpPr>
            <p:spPr>
              <a:xfrm>
                <a:off x="4810951" y="4364003"/>
                <a:ext cx="54663" cy="54100"/>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4" name="Google Shape;2179;p42">
                <a:extLst>
                  <a:ext uri="{FF2B5EF4-FFF2-40B4-BE49-F238E27FC236}">
                    <a16:creationId xmlns:a16="http://schemas.microsoft.com/office/drawing/2014/main" id="{0E7793E3-F9E8-D55D-AEF5-CDFF1B27263B}"/>
                  </a:ext>
                </a:extLst>
              </p:cNvPr>
              <p:cNvSpPr/>
              <p:nvPr/>
            </p:nvSpPr>
            <p:spPr>
              <a:xfrm>
                <a:off x="5050071" y="4327108"/>
                <a:ext cx="55654" cy="60733"/>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5" name="Google Shape;2180;p42">
                <a:extLst>
                  <a:ext uri="{FF2B5EF4-FFF2-40B4-BE49-F238E27FC236}">
                    <a16:creationId xmlns:a16="http://schemas.microsoft.com/office/drawing/2014/main" id="{A7354E7F-DB2F-DB3A-1763-143D51BAB666}"/>
                  </a:ext>
                </a:extLst>
              </p:cNvPr>
              <p:cNvSpPr/>
              <p:nvPr/>
            </p:nvSpPr>
            <p:spPr>
              <a:xfrm>
                <a:off x="5303911" y="4582816"/>
                <a:ext cx="41932" cy="41566"/>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6" name="Google Shape;2181;p42">
                <a:extLst>
                  <a:ext uri="{FF2B5EF4-FFF2-40B4-BE49-F238E27FC236}">
                    <a16:creationId xmlns:a16="http://schemas.microsoft.com/office/drawing/2014/main" id="{4E53CFEB-9A26-D237-11EC-9340BC717A44}"/>
                  </a:ext>
                </a:extLst>
              </p:cNvPr>
              <p:cNvSpPr/>
              <p:nvPr/>
            </p:nvSpPr>
            <p:spPr>
              <a:xfrm>
                <a:off x="5496166" y="4721275"/>
                <a:ext cx="43581" cy="45120"/>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7" name="Google Shape;2182;p42">
                <a:extLst>
                  <a:ext uri="{FF2B5EF4-FFF2-40B4-BE49-F238E27FC236}">
                    <a16:creationId xmlns:a16="http://schemas.microsoft.com/office/drawing/2014/main" id="{0855B204-C855-429A-1054-E016B112DB53}"/>
                  </a:ext>
                </a:extLst>
              </p:cNvPr>
              <p:cNvSpPr/>
              <p:nvPr/>
            </p:nvSpPr>
            <p:spPr>
              <a:xfrm>
                <a:off x="4837986" y="4383784"/>
                <a:ext cx="450993" cy="753536"/>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0" name="Google Shape;2183;p42">
              <a:extLst>
                <a:ext uri="{FF2B5EF4-FFF2-40B4-BE49-F238E27FC236}">
                  <a16:creationId xmlns:a16="http://schemas.microsoft.com/office/drawing/2014/main" id="{DE3FCC82-25D5-1BA1-40D9-9D1FA87CB988}"/>
                </a:ext>
              </a:extLst>
            </p:cNvPr>
            <p:cNvGrpSpPr/>
            <p:nvPr/>
          </p:nvGrpSpPr>
          <p:grpSpPr>
            <a:xfrm>
              <a:off x="1566817" y="4822216"/>
              <a:ext cx="380838" cy="471877"/>
              <a:chOff x="6135367" y="4665254"/>
              <a:chExt cx="380838" cy="471877"/>
            </a:xfrm>
          </p:grpSpPr>
          <p:sp>
            <p:nvSpPr>
              <p:cNvPr id="11" name="Google Shape;2184;p42">
                <a:extLst>
                  <a:ext uri="{FF2B5EF4-FFF2-40B4-BE49-F238E27FC236}">
                    <a16:creationId xmlns:a16="http://schemas.microsoft.com/office/drawing/2014/main" id="{81C819A4-0F07-D96E-E885-2CA37FE1E1C6}"/>
                  </a:ext>
                </a:extLst>
              </p:cNvPr>
              <p:cNvSpPr/>
              <p:nvPr/>
            </p:nvSpPr>
            <p:spPr>
              <a:xfrm>
                <a:off x="6135367" y="4689219"/>
                <a:ext cx="347554" cy="447912"/>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2" name="Google Shape;2185;p42">
                <a:extLst>
                  <a:ext uri="{FF2B5EF4-FFF2-40B4-BE49-F238E27FC236}">
                    <a16:creationId xmlns:a16="http://schemas.microsoft.com/office/drawing/2014/main" id="{4CA213F4-1AAB-EF5C-A96F-728CAF4CDA9C}"/>
                  </a:ext>
                </a:extLst>
              </p:cNvPr>
              <p:cNvSpPr/>
              <p:nvPr/>
            </p:nvSpPr>
            <p:spPr>
              <a:xfrm>
                <a:off x="6262444" y="4679801"/>
                <a:ext cx="59428" cy="53927"/>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3" name="Google Shape;2186;p42">
                <a:extLst>
                  <a:ext uri="{FF2B5EF4-FFF2-40B4-BE49-F238E27FC236}">
                    <a16:creationId xmlns:a16="http://schemas.microsoft.com/office/drawing/2014/main" id="{9050F567-E5BE-C7C5-85D6-E832F0F640F1}"/>
                  </a:ext>
                </a:extLst>
              </p:cNvPr>
              <p:cNvSpPr/>
              <p:nvPr/>
            </p:nvSpPr>
            <p:spPr>
              <a:xfrm>
                <a:off x="6192462" y="4665254"/>
                <a:ext cx="57889" cy="54608"/>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4" name="Google Shape;2187;p42">
                <a:extLst>
                  <a:ext uri="{FF2B5EF4-FFF2-40B4-BE49-F238E27FC236}">
                    <a16:creationId xmlns:a16="http://schemas.microsoft.com/office/drawing/2014/main" id="{71364B1B-D338-93E5-6297-04CFEB349591}"/>
                  </a:ext>
                </a:extLst>
              </p:cNvPr>
              <p:cNvSpPr/>
              <p:nvPr/>
            </p:nvSpPr>
            <p:spPr>
              <a:xfrm>
                <a:off x="6379398" y="4697916"/>
                <a:ext cx="53101" cy="53283"/>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5" name="Google Shape;2188;p42">
                <a:extLst>
                  <a:ext uri="{FF2B5EF4-FFF2-40B4-BE49-F238E27FC236}">
                    <a16:creationId xmlns:a16="http://schemas.microsoft.com/office/drawing/2014/main" id="{FD25F4C8-8907-FAEB-21D2-6B66FC95287A}"/>
                  </a:ext>
                </a:extLst>
              </p:cNvPr>
              <p:cNvSpPr/>
              <p:nvPr/>
            </p:nvSpPr>
            <p:spPr>
              <a:xfrm>
                <a:off x="6462547" y="4721708"/>
                <a:ext cx="53658" cy="53347"/>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pic>
        <p:nvPicPr>
          <p:cNvPr id="33" name="图片 27">
            <a:extLst>
              <a:ext uri="{FF2B5EF4-FFF2-40B4-BE49-F238E27FC236}">
                <a16:creationId xmlns:a16="http://schemas.microsoft.com/office/drawing/2014/main" id="{D9BABFA7-AE41-9068-3661-09F5A6FB34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633" t="6961" r="24769" b="6961"/>
          <a:stretch/>
        </p:blipFill>
        <p:spPr>
          <a:xfrm>
            <a:off x="638892" y="4427014"/>
            <a:ext cx="2221928" cy="2567943"/>
          </a:xfrm>
          <a:prstGeom prst="rect">
            <a:avLst/>
          </a:prstGeom>
        </p:spPr>
      </p:pic>
      <p:grpSp>
        <p:nvGrpSpPr>
          <p:cNvPr id="34" name="组合 48">
            <a:extLst>
              <a:ext uri="{FF2B5EF4-FFF2-40B4-BE49-F238E27FC236}">
                <a16:creationId xmlns:a16="http://schemas.microsoft.com/office/drawing/2014/main" id="{92B924DF-117F-8CDD-B853-FEE145ADBC38}"/>
              </a:ext>
            </a:extLst>
          </p:cNvPr>
          <p:cNvGrpSpPr/>
          <p:nvPr/>
        </p:nvGrpSpPr>
        <p:grpSpPr>
          <a:xfrm>
            <a:off x="2371973" y="1099802"/>
            <a:ext cx="6852551" cy="3698820"/>
            <a:chOff x="2900496" y="1028113"/>
            <a:chExt cx="6336001" cy="3420001"/>
          </a:xfrm>
          <a:solidFill>
            <a:schemeClr val="accent3">
              <a:lumMod val="20000"/>
              <a:lumOff val="80000"/>
            </a:schemeClr>
          </a:solidFill>
        </p:grpSpPr>
        <p:sp>
          <p:nvSpPr>
            <p:cNvPr id="35" name="任意多边形: 形状 45">
              <a:extLst>
                <a:ext uri="{FF2B5EF4-FFF2-40B4-BE49-F238E27FC236}">
                  <a16:creationId xmlns:a16="http://schemas.microsoft.com/office/drawing/2014/main" id="{4FD99EC5-E45F-9448-E9AB-8D2C5BC83EE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sym typeface="Arial"/>
              </a:endParaRPr>
            </a:p>
          </p:txBody>
        </p:sp>
        <p:sp>
          <p:nvSpPr>
            <p:cNvPr id="36" name="任意多边形: 形状 44">
              <a:extLst>
                <a:ext uri="{FF2B5EF4-FFF2-40B4-BE49-F238E27FC236}">
                  <a16:creationId xmlns:a16="http://schemas.microsoft.com/office/drawing/2014/main" id="{DDFE736D-7B78-DF12-C1CE-BEF6B467A8C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sym typeface="Arial"/>
              </a:endParaRPr>
            </a:p>
          </p:txBody>
        </p:sp>
      </p:grpSp>
      <p:pic>
        <p:nvPicPr>
          <p:cNvPr id="37" name="图片 50">
            <a:extLst>
              <a:ext uri="{FF2B5EF4-FFF2-40B4-BE49-F238E27FC236}">
                <a16:creationId xmlns:a16="http://schemas.microsoft.com/office/drawing/2014/main" id="{E7F306DF-5621-DC87-9658-1EF288B7B7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7433" y="2907278"/>
            <a:ext cx="4554181" cy="4554181"/>
          </a:xfrm>
          <a:prstGeom prst="rect">
            <a:avLst/>
          </a:prstGeom>
        </p:spPr>
      </p:pic>
      <p:pic>
        <p:nvPicPr>
          <p:cNvPr id="38" name="图片 74">
            <a:extLst>
              <a:ext uri="{FF2B5EF4-FFF2-40B4-BE49-F238E27FC236}">
                <a16:creationId xmlns:a16="http://schemas.microsoft.com/office/drawing/2014/main" id="{32E4257E-546F-7C74-6DEF-AFF429158F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626565" y="3226629"/>
            <a:ext cx="2062184" cy="1631215"/>
          </a:xfrm>
          <a:prstGeom prst="rect">
            <a:avLst/>
          </a:prstGeom>
        </p:spPr>
      </p:pic>
      <p:sp>
        <p:nvSpPr>
          <p:cNvPr id="39" name="TextBox 38">
            <a:extLst>
              <a:ext uri="{FF2B5EF4-FFF2-40B4-BE49-F238E27FC236}">
                <a16:creationId xmlns:a16="http://schemas.microsoft.com/office/drawing/2014/main" id="{DA27425A-5F93-6FF9-F12A-6B444F46DF59}"/>
              </a:ext>
            </a:extLst>
          </p:cNvPr>
          <p:cNvSpPr txBox="1"/>
          <p:nvPr/>
        </p:nvSpPr>
        <p:spPr>
          <a:xfrm>
            <a:off x="2714847" y="1607083"/>
            <a:ext cx="6166801" cy="2677656"/>
          </a:xfrm>
          <a:prstGeom prst="rect">
            <a:avLst/>
          </a:prstGeom>
          <a:noFill/>
        </p:spPr>
        <p:txBody>
          <a:bodyPr wrap="square">
            <a:spAutoFit/>
          </a:bodyPr>
          <a:lstStyle/>
          <a:p>
            <a:pPr algn="ctr"/>
            <a:r>
              <a:rPr lang="vi-VN" sz="2400" i="1" dirty="0">
                <a:solidFill>
                  <a:schemeClr val="tx2">
                    <a:lumMod val="10000"/>
                  </a:schemeClr>
                </a:solidFill>
                <a:latin typeface="Times New Roman" panose="02020603050405020304" pitchFamily="18" charset="0"/>
                <a:cs typeface="Times New Roman" panose="02020603050405020304" pitchFamily="18" charset="0"/>
              </a:rPr>
              <a:t>   </a:t>
            </a:r>
            <a:r>
              <a:rPr lang="it-IT" sz="2400" i="1" dirty="0">
                <a:solidFill>
                  <a:schemeClr val="tx2">
                    <a:lumMod val="10000"/>
                  </a:schemeClr>
                </a:solidFill>
                <a:latin typeface="Times New Roman" panose="02020603050405020304" pitchFamily="18" charset="0"/>
                <a:cs typeface="Times New Roman" panose="02020603050405020304" pitchFamily="18" charset="0"/>
              </a:rPr>
              <a:t>Nêu tên một tác phẩm văn học </a:t>
            </a:r>
            <a:r>
              <a:rPr lang="vi-VN" sz="2400" i="1" dirty="0">
                <a:solidFill>
                  <a:schemeClr val="tx2">
                    <a:lumMod val="10000"/>
                  </a:schemeClr>
                </a:solidFill>
                <a:latin typeface="Times New Roman" panose="02020603050405020304" pitchFamily="18" charset="0"/>
                <a:cs typeface="Times New Roman" panose="02020603050405020304" pitchFamily="18" charset="0"/>
              </a:rPr>
              <a:t>                   </a:t>
            </a:r>
            <a:r>
              <a:rPr lang="it-IT" sz="2400" i="1" dirty="0">
                <a:solidFill>
                  <a:schemeClr val="tx2">
                    <a:lumMod val="10000"/>
                  </a:schemeClr>
                </a:solidFill>
                <a:latin typeface="Times New Roman" panose="02020603050405020304" pitchFamily="18" charset="0"/>
                <a:cs typeface="Times New Roman" panose="02020603050405020304" pitchFamily="18" charset="0"/>
              </a:rPr>
              <a:t>hoặc một bộ phim có nội dung nói về sự đồng cảm, gắn bó giữa con người và thế giới tự nhiên (loài vật, cây cỏ, vũ trụ,...). Em</a:t>
            </a:r>
            <a:r>
              <a:rPr lang="vi-VN" sz="2400" i="1" dirty="0">
                <a:solidFill>
                  <a:schemeClr val="tx2">
                    <a:lumMod val="10000"/>
                  </a:schemeClr>
                </a:solidFill>
                <a:latin typeface="Times New Roman" panose="02020603050405020304" pitchFamily="18" charset="0"/>
                <a:cs typeface="Times New Roman" panose="02020603050405020304" pitchFamily="18" charset="0"/>
              </a:rPr>
              <a:t> thấy ấn tượng nhất về điều gì trong tác phẩm hoặc bộ phim đó? Cảm xúc của em khi đọc tác phẩm hoặc xem bộ phim đó như thế nào?</a:t>
            </a:r>
            <a:endParaRPr lang="en-SG" sz="240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1616" name="Google Shape;192;p6">
            <a:extLst>
              <a:ext uri="{FF2B5EF4-FFF2-40B4-BE49-F238E27FC236}">
                <a16:creationId xmlns:a16="http://schemas.microsoft.com/office/drawing/2014/main" id="{DC87E5C9-C474-D7DB-CB2B-EF83292FD8C9}"/>
              </a:ext>
            </a:extLst>
          </p:cNvPr>
          <p:cNvGrpSpPr/>
          <p:nvPr/>
        </p:nvGrpSpPr>
        <p:grpSpPr>
          <a:xfrm>
            <a:off x="117162" y="41861"/>
            <a:ext cx="11087033" cy="2427633"/>
            <a:chOff x="87871" y="31395"/>
            <a:chExt cx="8315275" cy="1820725"/>
          </a:xfrm>
        </p:grpSpPr>
        <p:grpSp>
          <p:nvGrpSpPr>
            <p:cNvPr id="1617" name="Google Shape;193;p6">
              <a:extLst>
                <a:ext uri="{FF2B5EF4-FFF2-40B4-BE49-F238E27FC236}">
                  <a16:creationId xmlns:a16="http://schemas.microsoft.com/office/drawing/2014/main" id="{423BF796-51C6-0253-DCC4-2B9877B22BE5}"/>
                </a:ext>
              </a:extLst>
            </p:cNvPr>
            <p:cNvGrpSpPr/>
            <p:nvPr/>
          </p:nvGrpSpPr>
          <p:grpSpPr>
            <a:xfrm>
              <a:off x="87871" y="31395"/>
              <a:ext cx="8315275" cy="663750"/>
              <a:chOff x="-1061825" y="-3083175"/>
              <a:chExt cx="8315275" cy="663750"/>
            </a:xfrm>
          </p:grpSpPr>
          <p:sp>
            <p:nvSpPr>
              <p:cNvPr id="1621" name="Google Shape;194;p6">
                <a:extLst>
                  <a:ext uri="{FF2B5EF4-FFF2-40B4-BE49-F238E27FC236}">
                    <a16:creationId xmlns:a16="http://schemas.microsoft.com/office/drawing/2014/main" id="{252FCC4C-BCC9-C6F9-75E6-A5BA5F907F1E}"/>
                  </a:ext>
                </a:extLst>
              </p:cNvPr>
              <p:cNvSpPr/>
              <p:nvPr/>
            </p:nvSpPr>
            <p:spPr>
              <a:xfrm>
                <a:off x="-1061825" y="-2804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2" name="Google Shape;195;p6">
                <a:extLst>
                  <a:ext uri="{FF2B5EF4-FFF2-40B4-BE49-F238E27FC236}">
                    <a16:creationId xmlns:a16="http://schemas.microsoft.com/office/drawing/2014/main" id="{16A380BA-EE32-42B0-7241-C17AD71D392E}"/>
                  </a:ext>
                </a:extLst>
              </p:cNvPr>
              <p:cNvSpPr/>
              <p:nvPr/>
            </p:nvSpPr>
            <p:spPr>
              <a:xfrm>
                <a:off x="-384050" y="-30831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3" name="Google Shape;196;p6">
                <a:extLst>
                  <a:ext uri="{FF2B5EF4-FFF2-40B4-BE49-F238E27FC236}">
                    <a16:creationId xmlns:a16="http://schemas.microsoft.com/office/drawing/2014/main" id="{B4AB9767-37A9-674C-6E83-6D15D0F9A9C4}"/>
                  </a:ext>
                </a:extLst>
              </p:cNvPr>
              <p:cNvSpPr/>
              <p:nvPr/>
            </p:nvSpPr>
            <p:spPr>
              <a:xfrm>
                <a:off x="3977325" y="-28926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4" name="Google Shape;197;p6">
                <a:extLst>
                  <a:ext uri="{FF2B5EF4-FFF2-40B4-BE49-F238E27FC236}">
                    <a16:creationId xmlns:a16="http://schemas.microsoft.com/office/drawing/2014/main" id="{5B4D83F1-E6BE-8251-8197-F7EC6FDB2367}"/>
                  </a:ext>
                </a:extLst>
              </p:cNvPr>
              <p:cNvSpPr/>
              <p:nvPr/>
            </p:nvSpPr>
            <p:spPr>
              <a:xfrm>
                <a:off x="2604400" y="-30448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5" name="Google Shape;198;p6">
                <a:extLst>
                  <a:ext uri="{FF2B5EF4-FFF2-40B4-BE49-F238E27FC236}">
                    <a16:creationId xmlns:a16="http://schemas.microsoft.com/office/drawing/2014/main" id="{BCA2E7E8-0702-D48E-BBD3-BD2F340638C0}"/>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6" name="Google Shape;199;p6">
                <a:extLst>
                  <a:ext uri="{FF2B5EF4-FFF2-40B4-BE49-F238E27FC236}">
                    <a16:creationId xmlns:a16="http://schemas.microsoft.com/office/drawing/2014/main" id="{F5128DEE-32DB-5CD7-9314-38E2F902C33A}"/>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7" name="Google Shape;200;p6">
                <a:extLst>
                  <a:ext uri="{FF2B5EF4-FFF2-40B4-BE49-F238E27FC236}">
                    <a16:creationId xmlns:a16="http://schemas.microsoft.com/office/drawing/2014/main" id="{C710EF3F-3001-3792-261B-3D763B336374}"/>
                  </a:ext>
                </a:extLst>
              </p:cNvPr>
              <p:cNvSpPr/>
              <p:nvPr/>
            </p:nvSpPr>
            <p:spPr>
              <a:xfrm>
                <a:off x="2881500" y="-28554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8" name="Google Shape;201;p6">
                <a:extLst>
                  <a:ext uri="{FF2B5EF4-FFF2-40B4-BE49-F238E27FC236}">
                    <a16:creationId xmlns:a16="http://schemas.microsoft.com/office/drawing/2014/main" id="{49D4BF9B-F641-BC77-D92D-D4B03DD8D217}"/>
                  </a:ext>
                </a:extLst>
              </p:cNvPr>
              <p:cNvSpPr/>
              <p:nvPr/>
            </p:nvSpPr>
            <p:spPr>
              <a:xfrm>
                <a:off x="580800" y="-29768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9" name="Google Shape;202;p6">
                <a:extLst>
                  <a:ext uri="{FF2B5EF4-FFF2-40B4-BE49-F238E27FC236}">
                    <a16:creationId xmlns:a16="http://schemas.microsoft.com/office/drawing/2014/main" id="{AFA32A55-544A-5029-BDB8-6A4C4229E842}"/>
                  </a:ext>
                </a:extLst>
              </p:cNvPr>
              <p:cNvSpPr/>
              <p:nvPr/>
            </p:nvSpPr>
            <p:spPr>
              <a:xfrm>
                <a:off x="5311675" y="-2675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0" name="Google Shape;203;p6">
                <a:extLst>
                  <a:ext uri="{FF2B5EF4-FFF2-40B4-BE49-F238E27FC236}">
                    <a16:creationId xmlns:a16="http://schemas.microsoft.com/office/drawing/2014/main" id="{9B6ED0EF-DABB-AC84-7EAD-C00936B431B3}"/>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1" name="Google Shape;204;p6">
                <a:extLst>
                  <a:ext uri="{FF2B5EF4-FFF2-40B4-BE49-F238E27FC236}">
                    <a16:creationId xmlns:a16="http://schemas.microsoft.com/office/drawing/2014/main" id="{E22B4010-EF34-C2F2-DC0D-204857310D6D}"/>
                  </a:ext>
                </a:extLst>
              </p:cNvPr>
              <p:cNvSpPr/>
              <p:nvPr/>
            </p:nvSpPr>
            <p:spPr>
              <a:xfrm>
                <a:off x="6099400" y="-2757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2" name="Google Shape;205;p6">
                <a:extLst>
                  <a:ext uri="{FF2B5EF4-FFF2-40B4-BE49-F238E27FC236}">
                    <a16:creationId xmlns:a16="http://schemas.microsoft.com/office/drawing/2014/main" id="{5838B65C-4DFC-39D1-5321-D4D60499239D}"/>
                  </a:ext>
                </a:extLst>
              </p:cNvPr>
              <p:cNvSpPr/>
              <p:nvPr/>
            </p:nvSpPr>
            <p:spPr>
              <a:xfrm>
                <a:off x="281525" y="-27820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3" name="Google Shape;206;p6">
                <a:extLst>
                  <a:ext uri="{FF2B5EF4-FFF2-40B4-BE49-F238E27FC236}">
                    <a16:creationId xmlns:a16="http://schemas.microsoft.com/office/drawing/2014/main" id="{8921B1B4-88BC-9937-C3D3-A8559B82C263}"/>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4" name="Google Shape;207;p6">
                <a:extLst>
                  <a:ext uri="{FF2B5EF4-FFF2-40B4-BE49-F238E27FC236}">
                    <a16:creationId xmlns:a16="http://schemas.microsoft.com/office/drawing/2014/main" id="{76882E87-3DCF-61DB-E98C-1ADF7B31A573}"/>
                  </a:ext>
                </a:extLst>
              </p:cNvPr>
              <p:cNvSpPr/>
              <p:nvPr/>
            </p:nvSpPr>
            <p:spPr>
              <a:xfrm>
                <a:off x="3335150" y="-28281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5" name="Google Shape;208;p6">
                <a:extLst>
                  <a:ext uri="{FF2B5EF4-FFF2-40B4-BE49-F238E27FC236}">
                    <a16:creationId xmlns:a16="http://schemas.microsoft.com/office/drawing/2014/main" id="{9686BA59-CEAE-B855-15F4-35F41434B2AA}"/>
                  </a:ext>
                </a:extLst>
              </p:cNvPr>
              <p:cNvSpPr/>
              <p:nvPr/>
            </p:nvSpPr>
            <p:spPr>
              <a:xfrm>
                <a:off x="3619875" y="-30619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6" name="Google Shape;209;p6">
                <a:extLst>
                  <a:ext uri="{FF2B5EF4-FFF2-40B4-BE49-F238E27FC236}">
                    <a16:creationId xmlns:a16="http://schemas.microsoft.com/office/drawing/2014/main" id="{A68DB8C4-3117-04F2-2C64-15B8F5B48347}"/>
                  </a:ext>
                </a:extLst>
              </p:cNvPr>
              <p:cNvSpPr/>
              <p:nvPr/>
            </p:nvSpPr>
            <p:spPr>
              <a:xfrm>
                <a:off x="4458175" y="-30455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7" name="Google Shape;210;p6">
                <a:extLst>
                  <a:ext uri="{FF2B5EF4-FFF2-40B4-BE49-F238E27FC236}">
                    <a16:creationId xmlns:a16="http://schemas.microsoft.com/office/drawing/2014/main" id="{9B44ADCC-DC22-4353-2560-99589DAC83AF}"/>
                  </a:ext>
                </a:extLst>
              </p:cNvPr>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8" name="Google Shape;211;p6">
                <a:extLst>
                  <a:ext uri="{FF2B5EF4-FFF2-40B4-BE49-F238E27FC236}">
                    <a16:creationId xmlns:a16="http://schemas.microsoft.com/office/drawing/2014/main" id="{FEE0B939-BBEE-3E49-DD90-A09FAF22BBA4}"/>
                  </a:ext>
                </a:extLst>
              </p:cNvPr>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39" name="Google Shape;212;p6">
                <a:extLst>
                  <a:ext uri="{FF2B5EF4-FFF2-40B4-BE49-F238E27FC236}">
                    <a16:creationId xmlns:a16="http://schemas.microsoft.com/office/drawing/2014/main" id="{2C2E4552-03FB-E5FD-4678-FC5AFF98AC09}"/>
                  </a:ext>
                </a:extLst>
              </p:cNvPr>
              <p:cNvSpPr/>
              <p:nvPr/>
            </p:nvSpPr>
            <p:spPr>
              <a:xfrm>
                <a:off x="1483875" y="-27649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0" name="Google Shape;213;p6">
                <a:extLst>
                  <a:ext uri="{FF2B5EF4-FFF2-40B4-BE49-F238E27FC236}">
                    <a16:creationId xmlns:a16="http://schemas.microsoft.com/office/drawing/2014/main" id="{0BF75DEA-6FCF-6111-5109-EF1A6EB768AA}"/>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1" name="Google Shape;214;p6">
                <a:extLst>
                  <a:ext uri="{FF2B5EF4-FFF2-40B4-BE49-F238E27FC236}">
                    <a16:creationId xmlns:a16="http://schemas.microsoft.com/office/drawing/2014/main" id="{3E30D389-1B83-E442-9A15-866C4E10901C}"/>
                  </a:ext>
                </a:extLst>
              </p:cNvPr>
              <p:cNvSpPr/>
              <p:nvPr/>
            </p:nvSpPr>
            <p:spPr>
              <a:xfrm>
                <a:off x="2272225" y="-28465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2" name="Google Shape;215;p6">
                <a:extLst>
                  <a:ext uri="{FF2B5EF4-FFF2-40B4-BE49-F238E27FC236}">
                    <a16:creationId xmlns:a16="http://schemas.microsoft.com/office/drawing/2014/main" id="{984C8B18-4E25-37E9-555B-7EEB15B6F840}"/>
                  </a:ext>
                </a:extLst>
              </p:cNvPr>
              <p:cNvSpPr/>
              <p:nvPr/>
            </p:nvSpPr>
            <p:spPr>
              <a:xfrm>
                <a:off x="6696650" y="-29610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3" name="Google Shape;216;p6">
                <a:extLst>
                  <a:ext uri="{FF2B5EF4-FFF2-40B4-BE49-F238E27FC236}">
                    <a16:creationId xmlns:a16="http://schemas.microsoft.com/office/drawing/2014/main" id="{EB3C0BF0-C9E1-6A61-7B6D-B908573BEA99}"/>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nvGrpSpPr>
            <p:cNvPr id="1618" name="Google Shape;217;p6">
              <a:extLst>
                <a:ext uri="{FF2B5EF4-FFF2-40B4-BE49-F238E27FC236}">
                  <a16:creationId xmlns:a16="http://schemas.microsoft.com/office/drawing/2014/main" id="{36EF7B30-674B-7AED-C928-F268F7E76CF2}"/>
                </a:ext>
              </a:extLst>
            </p:cNvPr>
            <p:cNvGrpSpPr/>
            <p:nvPr/>
          </p:nvGrpSpPr>
          <p:grpSpPr>
            <a:xfrm rot="-5400000" flipH="1">
              <a:off x="184671" y="1516870"/>
              <a:ext cx="425425" cy="245075"/>
              <a:chOff x="-812625" y="-2664500"/>
              <a:chExt cx="425425" cy="245075"/>
            </a:xfrm>
          </p:grpSpPr>
          <p:sp>
            <p:nvSpPr>
              <p:cNvPr id="1619" name="Google Shape;218;p6">
                <a:extLst>
                  <a:ext uri="{FF2B5EF4-FFF2-40B4-BE49-F238E27FC236}">
                    <a16:creationId xmlns:a16="http://schemas.microsoft.com/office/drawing/2014/main" id="{69F27AF9-B1DE-23CA-C023-FAC2F0B1D7B2}"/>
                  </a:ext>
                </a:extLst>
              </p:cNvPr>
              <p:cNvSpPr/>
              <p:nvPr/>
            </p:nvSpPr>
            <p:spPr>
              <a:xfrm>
                <a:off x="-420125" y="-26645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20" name="Google Shape;219;p6">
                <a:extLst>
                  <a:ext uri="{FF2B5EF4-FFF2-40B4-BE49-F238E27FC236}">
                    <a16:creationId xmlns:a16="http://schemas.microsoft.com/office/drawing/2014/main" id="{5B59DF92-2819-BEBD-D70B-766D16E3074A}"/>
                  </a:ext>
                </a:extLst>
              </p:cNvPr>
              <p:cNvSpPr/>
              <p:nvPr/>
            </p:nvSpPr>
            <p:spPr>
              <a:xfrm>
                <a:off x="-812625" y="-24523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grpSp>
        <p:nvGrpSpPr>
          <p:cNvPr id="1644" name="Google Shape;220;p6">
            <a:extLst>
              <a:ext uri="{FF2B5EF4-FFF2-40B4-BE49-F238E27FC236}">
                <a16:creationId xmlns:a16="http://schemas.microsoft.com/office/drawing/2014/main" id="{AFC3A614-5F35-9D3B-E799-7209AE130E1F}"/>
              </a:ext>
            </a:extLst>
          </p:cNvPr>
          <p:cNvGrpSpPr/>
          <p:nvPr/>
        </p:nvGrpSpPr>
        <p:grpSpPr>
          <a:xfrm>
            <a:off x="10753583" y="4723564"/>
            <a:ext cx="1236639" cy="1428477"/>
            <a:chOff x="1355450" y="6926433"/>
            <a:chExt cx="1705100" cy="1672524"/>
          </a:xfrm>
        </p:grpSpPr>
        <p:sp>
          <p:nvSpPr>
            <p:cNvPr id="1645" name="Google Shape;221;p6">
              <a:extLst>
                <a:ext uri="{FF2B5EF4-FFF2-40B4-BE49-F238E27FC236}">
                  <a16:creationId xmlns:a16="http://schemas.microsoft.com/office/drawing/2014/main" id="{2FCE07EC-7143-4121-CED8-2C8E6320F8BE}"/>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6" name="Google Shape;222;p6">
              <a:extLst>
                <a:ext uri="{FF2B5EF4-FFF2-40B4-BE49-F238E27FC236}">
                  <a16:creationId xmlns:a16="http://schemas.microsoft.com/office/drawing/2014/main" id="{AD28A22D-A4A5-5A70-BE21-DE9BB2CB964C}"/>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7" name="Google Shape;223;p6">
              <a:extLst>
                <a:ext uri="{FF2B5EF4-FFF2-40B4-BE49-F238E27FC236}">
                  <a16:creationId xmlns:a16="http://schemas.microsoft.com/office/drawing/2014/main" id="{9D818584-508A-4410-EA0A-31B01CF39ABB}"/>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8" name="Google Shape;224;p6">
              <a:extLst>
                <a:ext uri="{FF2B5EF4-FFF2-40B4-BE49-F238E27FC236}">
                  <a16:creationId xmlns:a16="http://schemas.microsoft.com/office/drawing/2014/main" id="{B6C70688-C065-3C9D-FD8B-E92874E25419}"/>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49" name="Google Shape;225;p6">
              <a:extLst>
                <a:ext uri="{FF2B5EF4-FFF2-40B4-BE49-F238E27FC236}">
                  <a16:creationId xmlns:a16="http://schemas.microsoft.com/office/drawing/2014/main" id="{388C6FF9-7359-996D-BDCB-2434059C9EB9}"/>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50" name="Google Shape;226;p6">
              <a:extLst>
                <a:ext uri="{FF2B5EF4-FFF2-40B4-BE49-F238E27FC236}">
                  <a16:creationId xmlns:a16="http://schemas.microsoft.com/office/drawing/2014/main" id="{5EA76C52-7CC5-C381-12EA-EF0656270238}"/>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nvGrpSpPr>
          <p:cNvPr id="1651" name="Google Shape;230;p6">
            <a:extLst>
              <a:ext uri="{FF2B5EF4-FFF2-40B4-BE49-F238E27FC236}">
                <a16:creationId xmlns:a16="http://schemas.microsoft.com/office/drawing/2014/main" id="{C95801E3-1E17-6799-28C4-7FD1B6E63B6B}"/>
              </a:ext>
            </a:extLst>
          </p:cNvPr>
          <p:cNvGrpSpPr/>
          <p:nvPr/>
        </p:nvGrpSpPr>
        <p:grpSpPr>
          <a:xfrm>
            <a:off x="10885569" y="-2230130"/>
            <a:ext cx="2961900" cy="11082267"/>
            <a:chOff x="8011776" y="-1367797"/>
            <a:chExt cx="2221425" cy="8311700"/>
          </a:xfrm>
        </p:grpSpPr>
        <p:grpSp>
          <p:nvGrpSpPr>
            <p:cNvPr id="1652" name="Google Shape;231;p6">
              <a:extLst>
                <a:ext uri="{FF2B5EF4-FFF2-40B4-BE49-F238E27FC236}">
                  <a16:creationId xmlns:a16="http://schemas.microsoft.com/office/drawing/2014/main" id="{2F13187B-F908-13A5-722A-248C0F5F243A}"/>
                </a:ext>
              </a:extLst>
            </p:cNvPr>
            <p:cNvGrpSpPr/>
            <p:nvPr/>
          </p:nvGrpSpPr>
          <p:grpSpPr>
            <a:xfrm>
              <a:off x="8011776" y="-1367797"/>
              <a:ext cx="2221425" cy="8311700"/>
              <a:chOff x="7734900" y="1657575"/>
              <a:chExt cx="2221425" cy="8311700"/>
            </a:xfrm>
          </p:grpSpPr>
          <p:sp>
            <p:nvSpPr>
              <p:cNvPr id="1657" name="Google Shape;232;p6">
                <a:extLst>
                  <a:ext uri="{FF2B5EF4-FFF2-40B4-BE49-F238E27FC236}">
                    <a16:creationId xmlns:a16="http://schemas.microsoft.com/office/drawing/2014/main" id="{35D5D0C5-65B1-C963-180A-4D6C5FEA5DE4}"/>
                  </a:ext>
                </a:extLst>
              </p:cNvPr>
              <p:cNvSpPr/>
              <p:nvPr/>
            </p:nvSpPr>
            <p:spPr>
              <a:xfrm>
                <a:off x="7734900" y="1657575"/>
                <a:ext cx="2221425" cy="8311700"/>
              </a:xfrm>
              <a:custGeom>
                <a:avLst/>
                <a:gdLst/>
                <a:ahLst/>
                <a:cxnLst/>
                <a:rect l="l" t="t" r="r" b="b"/>
                <a:pathLst>
                  <a:path w="88857" h="332468" extrusionOk="0">
                    <a:moveTo>
                      <a:pt x="68458" y="52945"/>
                    </a:moveTo>
                    <a:cubicBezTo>
                      <a:pt x="72330" y="50338"/>
                      <a:pt x="75646" y="46744"/>
                      <a:pt x="78809" y="43252"/>
                    </a:cubicBezTo>
                    <a:cubicBezTo>
                      <a:pt x="79720" y="42240"/>
                      <a:pt x="80657" y="41177"/>
                      <a:pt x="81618" y="40164"/>
                    </a:cubicBezTo>
                    <a:cubicBezTo>
                      <a:pt x="82302" y="39481"/>
                      <a:pt x="83036" y="38696"/>
                      <a:pt x="83643" y="37760"/>
                    </a:cubicBezTo>
                    <a:cubicBezTo>
                      <a:pt x="84250" y="36874"/>
                      <a:pt x="84959" y="36039"/>
                      <a:pt x="85668" y="35204"/>
                    </a:cubicBezTo>
                    <a:cubicBezTo>
                      <a:pt x="86730" y="33939"/>
                      <a:pt x="87869" y="32623"/>
                      <a:pt x="88629" y="31028"/>
                    </a:cubicBezTo>
                    <a:cubicBezTo>
                      <a:pt x="88856" y="30623"/>
                      <a:pt x="88224" y="30117"/>
                      <a:pt x="87667" y="29636"/>
                    </a:cubicBezTo>
                    <a:cubicBezTo>
                      <a:pt x="87287" y="29333"/>
                      <a:pt x="86984" y="29206"/>
                      <a:pt x="86781" y="29231"/>
                    </a:cubicBezTo>
                    <a:cubicBezTo>
                      <a:pt x="86680" y="29231"/>
                      <a:pt x="86604" y="29282"/>
                      <a:pt x="86553" y="29358"/>
                    </a:cubicBezTo>
                    <a:cubicBezTo>
                      <a:pt x="85035" y="31484"/>
                      <a:pt x="83668" y="33331"/>
                      <a:pt x="82378" y="35002"/>
                    </a:cubicBezTo>
                    <a:lnTo>
                      <a:pt x="82302" y="34900"/>
                    </a:lnTo>
                    <a:lnTo>
                      <a:pt x="82251" y="35179"/>
                    </a:lnTo>
                    <a:cubicBezTo>
                      <a:pt x="82099" y="35735"/>
                      <a:pt x="81036" y="36748"/>
                      <a:pt x="80378" y="37431"/>
                    </a:cubicBezTo>
                    <a:lnTo>
                      <a:pt x="79999" y="37811"/>
                    </a:lnTo>
                    <a:cubicBezTo>
                      <a:pt x="80075" y="36419"/>
                      <a:pt x="79113" y="28371"/>
                      <a:pt x="78834" y="28219"/>
                    </a:cubicBezTo>
                    <a:cubicBezTo>
                      <a:pt x="78328" y="27915"/>
                      <a:pt x="77696" y="28118"/>
                      <a:pt x="77063" y="28320"/>
                    </a:cubicBezTo>
                    <a:cubicBezTo>
                      <a:pt x="76835" y="28371"/>
                      <a:pt x="76582" y="28472"/>
                      <a:pt x="76354" y="28497"/>
                    </a:cubicBezTo>
                    <a:lnTo>
                      <a:pt x="76228" y="28523"/>
                    </a:lnTo>
                    <a:lnTo>
                      <a:pt x="76304" y="28649"/>
                    </a:lnTo>
                    <a:cubicBezTo>
                      <a:pt x="76557" y="29358"/>
                      <a:pt x="77443" y="39557"/>
                      <a:pt x="76304" y="41683"/>
                    </a:cubicBezTo>
                    <a:cubicBezTo>
                      <a:pt x="75671" y="42898"/>
                      <a:pt x="74684" y="44087"/>
                      <a:pt x="73292" y="45454"/>
                    </a:cubicBezTo>
                    <a:cubicBezTo>
                      <a:pt x="70989" y="47706"/>
                      <a:pt x="68357" y="49604"/>
                      <a:pt x="65801" y="51426"/>
                    </a:cubicBezTo>
                    <a:cubicBezTo>
                      <a:pt x="63194" y="53299"/>
                      <a:pt x="60537" y="55197"/>
                      <a:pt x="57854" y="56969"/>
                    </a:cubicBezTo>
                    <a:cubicBezTo>
                      <a:pt x="56614" y="57804"/>
                      <a:pt x="55298" y="58538"/>
                      <a:pt x="54058" y="59272"/>
                    </a:cubicBezTo>
                    <a:cubicBezTo>
                      <a:pt x="52894" y="59955"/>
                      <a:pt x="51679" y="60638"/>
                      <a:pt x="50540" y="61397"/>
                    </a:cubicBezTo>
                    <a:cubicBezTo>
                      <a:pt x="50844" y="61018"/>
                      <a:pt x="51122" y="60613"/>
                      <a:pt x="51401" y="60183"/>
                    </a:cubicBezTo>
                    <a:cubicBezTo>
                      <a:pt x="51983" y="59297"/>
                      <a:pt x="52363" y="58512"/>
                      <a:pt x="52641" y="57753"/>
                    </a:cubicBezTo>
                    <a:cubicBezTo>
                      <a:pt x="52919" y="56969"/>
                      <a:pt x="53248" y="56184"/>
                      <a:pt x="53527" y="55374"/>
                    </a:cubicBezTo>
                    <a:cubicBezTo>
                      <a:pt x="54337" y="53172"/>
                      <a:pt x="55222" y="50869"/>
                      <a:pt x="55855" y="48592"/>
                    </a:cubicBezTo>
                    <a:lnTo>
                      <a:pt x="56235" y="47149"/>
                    </a:lnTo>
                    <a:cubicBezTo>
                      <a:pt x="56994" y="44441"/>
                      <a:pt x="57804" y="41632"/>
                      <a:pt x="57576" y="38772"/>
                    </a:cubicBezTo>
                    <a:cubicBezTo>
                      <a:pt x="57551" y="38367"/>
                      <a:pt x="56791" y="38241"/>
                      <a:pt x="56032" y="38114"/>
                    </a:cubicBezTo>
                    <a:cubicBezTo>
                      <a:pt x="55526" y="38013"/>
                      <a:pt x="55197" y="38038"/>
                      <a:pt x="55045" y="38165"/>
                    </a:cubicBezTo>
                    <a:cubicBezTo>
                      <a:pt x="54969" y="38216"/>
                      <a:pt x="54944" y="38266"/>
                      <a:pt x="54944" y="38367"/>
                    </a:cubicBezTo>
                    <a:cubicBezTo>
                      <a:pt x="54919" y="38722"/>
                      <a:pt x="54893" y="39025"/>
                      <a:pt x="54843" y="39380"/>
                    </a:cubicBezTo>
                    <a:cubicBezTo>
                      <a:pt x="54539" y="42594"/>
                      <a:pt x="54159" y="46263"/>
                      <a:pt x="52818" y="49250"/>
                    </a:cubicBezTo>
                    <a:cubicBezTo>
                      <a:pt x="52363" y="50287"/>
                      <a:pt x="52034" y="51426"/>
                      <a:pt x="51730" y="52514"/>
                    </a:cubicBezTo>
                    <a:cubicBezTo>
                      <a:pt x="51274" y="53982"/>
                      <a:pt x="50844" y="55551"/>
                      <a:pt x="49984" y="56867"/>
                    </a:cubicBezTo>
                    <a:cubicBezTo>
                      <a:pt x="47503" y="60714"/>
                      <a:pt x="44846" y="64738"/>
                      <a:pt x="41556" y="68357"/>
                    </a:cubicBezTo>
                    <a:cubicBezTo>
                      <a:pt x="40417" y="69597"/>
                      <a:pt x="39228" y="70787"/>
                      <a:pt x="37988" y="71925"/>
                    </a:cubicBezTo>
                    <a:lnTo>
                      <a:pt x="37861" y="72052"/>
                    </a:lnTo>
                    <a:cubicBezTo>
                      <a:pt x="38089" y="53476"/>
                      <a:pt x="38013" y="34951"/>
                      <a:pt x="37709" y="16375"/>
                    </a:cubicBezTo>
                    <a:cubicBezTo>
                      <a:pt x="37608" y="10959"/>
                      <a:pt x="37684" y="5569"/>
                      <a:pt x="37735" y="153"/>
                    </a:cubicBezTo>
                    <a:lnTo>
                      <a:pt x="27865" y="1"/>
                    </a:lnTo>
                    <a:cubicBezTo>
                      <a:pt x="28345" y="12174"/>
                      <a:pt x="27004" y="24296"/>
                      <a:pt x="27333" y="36469"/>
                    </a:cubicBezTo>
                    <a:cubicBezTo>
                      <a:pt x="27738" y="53780"/>
                      <a:pt x="27561" y="71090"/>
                      <a:pt x="27434" y="88375"/>
                    </a:cubicBezTo>
                    <a:cubicBezTo>
                      <a:pt x="27384" y="93386"/>
                      <a:pt x="27080" y="98397"/>
                      <a:pt x="26751" y="103408"/>
                    </a:cubicBezTo>
                    <a:cubicBezTo>
                      <a:pt x="26700" y="103383"/>
                      <a:pt x="26599" y="103332"/>
                      <a:pt x="26549" y="103307"/>
                    </a:cubicBezTo>
                    <a:cubicBezTo>
                      <a:pt x="25688" y="102902"/>
                      <a:pt x="24828" y="102446"/>
                      <a:pt x="24094" y="101814"/>
                    </a:cubicBezTo>
                    <a:cubicBezTo>
                      <a:pt x="23638" y="101409"/>
                      <a:pt x="23132" y="101029"/>
                      <a:pt x="22626" y="100675"/>
                    </a:cubicBezTo>
                    <a:cubicBezTo>
                      <a:pt x="22322" y="100472"/>
                      <a:pt x="22019" y="100270"/>
                      <a:pt x="21740" y="100042"/>
                    </a:cubicBezTo>
                    <a:cubicBezTo>
                      <a:pt x="21133" y="99587"/>
                      <a:pt x="20601" y="98954"/>
                      <a:pt x="20095" y="98347"/>
                    </a:cubicBezTo>
                    <a:cubicBezTo>
                      <a:pt x="19867" y="98094"/>
                      <a:pt x="19665" y="97840"/>
                      <a:pt x="19462" y="97613"/>
                    </a:cubicBezTo>
                    <a:cubicBezTo>
                      <a:pt x="17893" y="95866"/>
                      <a:pt x="16350" y="94095"/>
                      <a:pt x="14856" y="92323"/>
                    </a:cubicBezTo>
                    <a:cubicBezTo>
                      <a:pt x="13945" y="91235"/>
                      <a:pt x="13009" y="90046"/>
                      <a:pt x="12199" y="88755"/>
                    </a:cubicBezTo>
                    <a:cubicBezTo>
                      <a:pt x="11389" y="87388"/>
                      <a:pt x="11010" y="86098"/>
                      <a:pt x="10681" y="84554"/>
                    </a:cubicBezTo>
                    <a:cubicBezTo>
                      <a:pt x="10554" y="83921"/>
                      <a:pt x="10428" y="83289"/>
                      <a:pt x="10301" y="82631"/>
                    </a:cubicBezTo>
                    <a:cubicBezTo>
                      <a:pt x="10250" y="82200"/>
                      <a:pt x="10149" y="81795"/>
                      <a:pt x="10048" y="81365"/>
                    </a:cubicBezTo>
                    <a:cubicBezTo>
                      <a:pt x="9871" y="80302"/>
                      <a:pt x="9618" y="79239"/>
                      <a:pt x="9339" y="78100"/>
                    </a:cubicBezTo>
                    <a:cubicBezTo>
                      <a:pt x="9213" y="77569"/>
                      <a:pt x="9112" y="77012"/>
                      <a:pt x="9036" y="76481"/>
                    </a:cubicBezTo>
                    <a:cubicBezTo>
                      <a:pt x="9010" y="76202"/>
                      <a:pt x="8960" y="75873"/>
                      <a:pt x="8884" y="75595"/>
                    </a:cubicBezTo>
                    <a:cubicBezTo>
                      <a:pt x="8858" y="75468"/>
                      <a:pt x="8783" y="75367"/>
                      <a:pt x="8707" y="75291"/>
                    </a:cubicBezTo>
                    <a:cubicBezTo>
                      <a:pt x="8504" y="75165"/>
                      <a:pt x="8226" y="75165"/>
                      <a:pt x="7770" y="75241"/>
                    </a:cubicBezTo>
                    <a:cubicBezTo>
                      <a:pt x="6884" y="75468"/>
                      <a:pt x="6733" y="75671"/>
                      <a:pt x="6707" y="75823"/>
                    </a:cubicBezTo>
                    <a:cubicBezTo>
                      <a:pt x="6682" y="75873"/>
                      <a:pt x="6682" y="76000"/>
                      <a:pt x="6834" y="76177"/>
                    </a:cubicBezTo>
                    <a:cubicBezTo>
                      <a:pt x="6960" y="76304"/>
                      <a:pt x="7011" y="76430"/>
                      <a:pt x="7087" y="76582"/>
                    </a:cubicBezTo>
                    <a:cubicBezTo>
                      <a:pt x="7315" y="77215"/>
                      <a:pt x="7365" y="77949"/>
                      <a:pt x="7391" y="78607"/>
                    </a:cubicBezTo>
                    <a:cubicBezTo>
                      <a:pt x="7441" y="79087"/>
                      <a:pt x="7467" y="79594"/>
                      <a:pt x="7593" y="80100"/>
                    </a:cubicBezTo>
                    <a:lnTo>
                      <a:pt x="7871" y="81517"/>
                    </a:lnTo>
                    <a:cubicBezTo>
                      <a:pt x="8150" y="83010"/>
                      <a:pt x="8454" y="84554"/>
                      <a:pt x="8884" y="85996"/>
                    </a:cubicBezTo>
                    <a:cubicBezTo>
                      <a:pt x="8833" y="85845"/>
                      <a:pt x="8757" y="85718"/>
                      <a:pt x="8707" y="85566"/>
                    </a:cubicBezTo>
                    <a:cubicBezTo>
                      <a:pt x="8529" y="85187"/>
                      <a:pt x="8352" y="84807"/>
                      <a:pt x="8099" y="84453"/>
                    </a:cubicBezTo>
                    <a:cubicBezTo>
                      <a:pt x="7618" y="83820"/>
                      <a:pt x="6986" y="83187"/>
                      <a:pt x="6226" y="82656"/>
                    </a:cubicBezTo>
                    <a:cubicBezTo>
                      <a:pt x="5189" y="81897"/>
                      <a:pt x="3569" y="80808"/>
                      <a:pt x="1899" y="80530"/>
                    </a:cubicBezTo>
                    <a:cubicBezTo>
                      <a:pt x="1696" y="80505"/>
                      <a:pt x="1545" y="80429"/>
                      <a:pt x="1393" y="80378"/>
                    </a:cubicBezTo>
                    <a:cubicBezTo>
                      <a:pt x="1291" y="80353"/>
                      <a:pt x="1165" y="80277"/>
                      <a:pt x="1064" y="80252"/>
                    </a:cubicBezTo>
                    <a:cubicBezTo>
                      <a:pt x="861" y="80176"/>
                      <a:pt x="684" y="80403"/>
                      <a:pt x="406" y="81061"/>
                    </a:cubicBezTo>
                    <a:cubicBezTo>
                      <a:pt x="1" y="82048"/>
                      <a:pt x="26" y="82150"/>
                      <a:pt x="153" y="82251"/>
                    </a:cubicBezTo>
                    <a:cubicBezTo>
                      <a:pt x="178" y="82276"/>
                      <a:pt x="279" y="82302"/>
                      <a:pt x="380" y="82200"/>
                    </a:cubicBezTo>
                    <a:cubicBezTo>
                      <a:pt x="735" y="82251"/>
                      <a:pt x="2582" y="83061"/>
                      <a:pt x="3316" y="83440"/>
                    </a:cubicBezTo>
                    <a:cubicBezTo>
                      <a:pt x="4303" y="83972"/>
                      <a:pt x="5417" y="84579"/>
                      <a:pt x="6176" y="85490"/>
                    </a:cubicBezTo>
                    <a:cubicBezTo>
                      <a:pt x="6555" y="85946"/>
                      <a:pt x="6809" y="86477"/>
                      <a:pt x="7087" y="86958"/>
                    </a:cubicBezTo>
                    <a:cubicBezTo>
                      <a:pt x="7239" y="87262"/>
                      <a:pt x="7441" y="87591"/>
                      <a:pt x="7618" y="87895"/>
                    </a:cubicBezTo>
                    <a:cubicBezTo>
                      <a:pt x="8099" y="88654"/>
                      <a:pt x="8757" y="89388"/>
                      <a:pt x="9592" y="90122"/>
                    </a:cubicBezTo>
                    <a:cubicBezTo>
                      <a:pt x="9896" y="90375"/>
                      <a:pt x="10250" y="90628"/>
                      <a:pt x="10554" y="90856"/>
                    </a:cubicBezTo>
                    <a:cubicBezTo>
                      <a:pt x="11010" y="91159"/>
                      <a:pt x="11490" y="91488"/>
                      <a:pt x="11819" y="91868"/>
                    </a:cubicBezTo>
                    <a:cubicBezTo>
                      <a:pt x="13060" y="93159"/>
                      <a:pt x="14325" y="94652"/>
                      <a:pt x="15489" y="96170"/>
                    </a:cubicBezTo>
                    <a:cubicBezTo>
                      <a:pt x="18121" y="99536"/>
                      <a:pt x="21690" y="106698"/>
                      <a:pt x="26574" y="108951"/>
                    </a:cubicBezTo>
                    <a:cubicBezTo>
                      <a:pt x="26169" y="115531"/>
                      <a:pt x="25789" y="118947"/>
                      <a:pt x="26093" y="125527"/>
                    </a:cubicBezTo>
                    <a:cubicBezTo>
                      <a:pt x="26802" y="139978"/>
                      <a:pt x="27105" y="154454"/>
                      <a:pt x="27055" y="168930"/>
                    </a:cubicBezTo>
                    <a:cubicBezTo>
                      <a:pt x="26751" y="168677"/>
                      <a:pt x="26473" y="168449"/>
                      <a:pt x="26194" y="168221"/>
                    </a:cubicBezTo>
                    <a:cubicBezTo>
                      <a:pt x="25941" y="168044"/>
                      <a:pt x="23132" y="165007"/>
                      <a:pt x="22828" y="164450"/>
                    </a:cubicBezTo>
                    <a:cubicBezTo>
                      <a:pt x="22044" y="162982"/>
                      <a:pt x="21158" y="161540"/>
                      <a:pt x="20171" y="160275"/>
                    </a:cubicBezTo>
                    <a:cubicBezTo>
                      <a:pt x="19969" y="159996"/>
                      <a:pt x="19716" y="159718"/>
                      <a:pt x="19488" y="159465"/>
                    </a:cubicBezTo>
                    <a:cubicBezTo>
                      <a:pt x="19285" y="159237"/>
                      <a:pt x="19083" y="158984"/>
                      <a:pt x="18880" y="158756"/>
                    </a:cubicBezTo>
                    <a:lnTo>
                      <a:pt x="18880" y="158478"/>
                    </a:lnTo>
                    <a:cubicBezTo>
                      <a:pt x="18880" y="158301"/>
                      <a:pt x="18880" y="158123"/>
                      <a:pt x="18906" y="157946"/>
                    </a:cubicBezTo>
                    <a:cubicBezTo>
                      <a:pt x="19083" y="157086"/>
                      <a:pt x="19159" y="156327"/>
                      <a:pt x="19159" y="155643"/>
                    </a:cubicBezTo>
                    <a:cubicBezTo>
                      <a:pt x="19159" y="154909"/>
                      <a:pt x="19235" y="154175"/>
                      <a:pt x="19285" y="153441"/>
                    </a:cubicBezTo>
                    <a:cubicBezTo>
                      <a:pt x="19361" y="152758"/>
                      <a:pt x="19412" y="151999"/>
                      <a:pt x="19412" y="151290"/>
                    </a:cubicBezTo>
                    <a:cubicBezTo>
                      <a:pt x="19412" y="150632"/>
                      <a:pt x="19386" y="149974"/>
                      <a:pt x="19361" y="149316"/>
                    </a:cubicBezTo>
                    <a:lnTo>
                      <a:pt x="19361" y="148709"/>
                    </a:lnTo>
                    <a:cubicBezTo>
                      <a:pt x="19361" y="148355"/>
                      <a:pt x="19361" y="147975"/>
                      <a:pt x="19260" y="147621"/>
                    </a:cubicBezTo>
                    <a:cubicBezTo>
                      <a:pt x="19209" y="147342"/>
                      <a:pt x="19209" y="147064"/>
                      <a:pt x="19235" y="146735"/>
                    </a:cubicBezTo>
                    <a:cubicBezTo>
                      <a:pt x="19260" y="146355"/>
                      <a:pt x="19285" y="145950"/>
                      <a:pt x="19108" y="145520"/>
                    </a:cubicBezTo>
                    <a:cubicBezTo>
                      <a:pt x="19032" y="145343"/>
                      <a:pt x="18779" y="145318"/>
                      <a:pt x="18146" y="145267"/>
                    </a:cubicBezTo>
                    <a:cubicBezTo>
                      <a:pt x="17716" y="145216"/>
                      <a:pt x="17590" y="145292"/>
                      <a:pt x="17564" y="145318"/>
                    </a:cubicBezTo>
                    <a:lnTo>
                      <a:pt x="17488" y="145394"/>
                    </a:lnTo>
                    <a:lnTo>
                      <a:pt x="17488" y="145444"/>
                    </a:lnTo>
                    <a:cubicBezTo>
                      <a:pt x="17640" y="148431"/>
                      <a:pt x="17767" y="151113"/>
                      <a:pt x="17590" y="153796"/>
                    </a:cubicBezTo>
                    <a:cubicBezTo>
                      <a:pt x="17564" y="154125"/>
                      <a:pt x="17564" y="154479"/>
                      <a:pt x="17564" y="154808"/>
                    </a:cubicBezTo>
                    <a:cubicBezTo>
                      <a:pt x="17564" y="155491"/>
                      <a:pt x="17514" y="156149"/>
                      <a:pt x="17387" y="156782"/>
                    </a:cubicBezTo>
                    <a:cubicBezTo>
                      <a:pt x="17337" y="156706"/>
                      <a:pt x="17261" y="156630"/>
                      <a:pt x="17210" y="156554"/>
                    </a:cubicBezTo>
                    <a:lnTo>
                      <a:pt x="16552" y="155694"/>
                    </a:lnTo>
                    <a:cubicBezTo>
                      <a:pt x="15034" y="153669"/>
                      <a:pt x="13009" y="152075"/>
                      <a:pt x="11035" y="150455"/>
                    </a:cubicBezTo>
                    <a:cubicBezTo>
                      <a:pt x="10478" y="149974"/>
                      <a:pt x="9871" y="149493"/>
                      <a:pt x="9339" y="149038"/>
                    </a:cubicBezTo>
                    <a:cubicBezTo>
                      <a:pt x="8909" y="148684"/>
                      <a:pt x="8479" y="148304"/>
                      <a:pt x="7973" y="148026"/>
                    </a:cubicBezTo>
                    <a:cubicBezTo>
                      <a:pt x="7467" y="147722"/>
                      <a:pt x="6986" y="147342"/>
                      <a:pt x="6555" y="147013"/>
                    </a:cubicBezTo>
                    <a:cubicBezTo>
                      <a:pt x="5822" y="146457"/>
                      <a:pt x="5088" y="145900"/>
                      <a:pt x="4202" y="145520"/>
                    </a:cubicBezTo>
                    <a:cubicBezTo>
                      <a:pt x="3898" y="145394"/>
                      <a:pt x="3645" y="145773"/>
                      <a:pt x="3392" y="146102"/>
                    </a:cubicBezTo>
                    <a:cubicBezTo>
                      <a:pt x="3215" y="146330"/>
                      <a:pt x="3139" y="146532"/>
                      <a:pt x="3164" y="146684"/>
                    </a:cubicBezTo>
                    <a:cubicBezTo>
                      <a:pt x="3164" y="146735"/>
                      <a:pt x="3215" y="146811"/>
                      <a:pt x="3291" y="146861"/>
                    </a:cubicBezTo>
                    <a:cubicBezTo>
                      <a:pt x="4430" y="147570"/>
                      <a:pt x="5417" y="148228"/>
                      <a:pt x="6328" y="148835"/>
                    </a:cubicBezTo>
                    <a:lnTo>
                      <a:pt x="6176" y="148937"/>
                    </a:lnTo>
                    <a:lnTo>
                      <a:pt x="6581" y="149013"/>
                    </a:lnTo>
                    <a:cubicBezTo>
                      <a:pt x="6859" y="149089"/>
                      <a:pt x="7441" y="149620"/>
                      <a:pt x="7770" y="149949"/>
                    </a:cubicBezTo>
                    <a:lnTo>
                      <a:pt x="7821" y="149974"/>
                    </a:lnTo>
                    <a:cubicBezTo>
                      <a:pt x="7467" y="150000"/>
                      <a:pt x="6809" y="150101"/>
                      <a:pt x="5442" y="150354"/>
                    </a:cubicBezTo>
                    <a:cubicBezTo>
                      <a:pt x="2936" y="150784"/>
                      <a:pt x="2911" y="150885"/>
                      <a:pt x="2886" y="150961"/>
                    </a:cubicBezTo>
                    <a:cubicBezTo>
                      <a:pt x="2709" y="151265"/>
                      <a:pt x="2835" y="151619"/>
                      <a:pt x="2962" y="151974"/>
                    </a:cubicBezTo>
                    <a:cubicBezTo>
                      <a:pt x="3012" y="152100"/>
                      <a:pt x="3063" y="152227"/>
                      <a:pt x="3088" y="152303"/>
                    </a:cubicBezTo>
                    <a:lnTo>
                      <a:pt x="3164" y="152505"/>
                    </a:lnTo>
                    <a:lnTo>
                      <a:pt x="3316" y="152429"/>
                    </a:lnTo>
                    <a:cubicBezTo>
                      <a:pt x="3670" y="152277"/>
                      <a:pt x="9086" y="151518"/>
                      <a:pt x="10174" y="152024"/>
                    </a:cubicBezTo>
                    <a:cubicBezTo>
                      <a:pt x="10858" y="152353"/>
                      <a:pt x="11516" y="152783"/>
                      <a:pt x="12275" y="153492"/>
                    </a:cubicBezTo>
                    <a:cubicBezTo>
                      <a:pt x="13540" y="154631"/>
                      <a:pt x="14603" y="155972"/>
                      <a:pt x="15692" y="157288"/>
                    </a:cubicBezTo>
                    <a:cubicBezTo>
                      <a:pt x="16754" y="158604"/>
                      <a:pt x="17868" y="159971"/>
                      <a:pt x="18880" y="161363"/>
                    </a:cubicBezTo>
                    <a:cubicBezTo>
                      <a:pt x="19361" y="161995"/>
                      <a:pt x="19791" y="162653"/>
                      <a:pt x="20222" y="163337"/>
                    </a:cubicBezTo>
                    <a:lnTo>
                      <a:pt x="21158" y="164754"/>
                    </a:lnTo>
                    <a:cubicBezTo>
                      <a:pt x="21057" y="164678"/>
                      <a:pt x="21006" y="164653"/>
                      <a:pt x="20905" y="164602"/>
                    </a:cubicBezTo>
                    <a:cubicBezTo>
                      <a:pt x="20399" y="164298"/>
                      <a:pt x="19969" y="164121"/>
                      <a:pt x="19538" y="163995"/>
                    </a:cubicBezTo>
                    <a:cubicBezTo>
                      <a:pt x="19108" y="163868"/>
                      <a:pt x="18703" y="163742"/>
                      <a:pt x="18248" y="163590"/>
                    </a:cubicBezTo>
                    <a:cubicBezTo>
                      <a:pt x="17058" y="163210"/>
                      <a:pt x="15793" y="162831"/>
                      <a:pt x="14527" y="162527"/>
                    </a:cubicBezTo>
                    <a:cubicBezTo>
                      <a:pt x="14274" y="162476"/>
                      <a:pt x="14021" y="162451"/>
                      <a:pt x="13768" y="162375"/>
                    </a:cubicBezTo>
                    <a:cubicBezTo>
                      <a:pt x="12275" y="162071"/>
                      <a:pt x="10757" y="161717"/>
                      <a:pt x="9213" y="161945"/>
                    </a:cubicBezTo>
                    <a:cubicBezTo>
                      <a:pt x="8909" y="161970"/>
                      <a:pt x="8858" y="162375"/>
                      <a:pt x="8833" y="162881"/>
                    </a:cubicBezTo>
                    <a:cubicBezTo>
                      <a:pt x="8783" y="163286"/>
                      <a:pt x="8858" y="163413"/>
                      <a:pt x="8909" y="163489"/>
                    </a:cubicBezTo>
                    <a:cubicBezTo>
                      <a:pt x="8960" y="163539"/>
                      <a:pt x="9010" y="163590"/>
                      <a:pt x="9086" y="163590"/>
                    </a:cubicBezTo>
                    <a:lnTo>
                      <a:pt x="9618" y="163615"/>
                    </a:lnTo>
                    <a:cubicBezTo>
                      <a:pt x="11364" y="163666"/>
                      <a:pt x="13313" y="163767"/>
                      <a:pt x="14907" y="164400"/>
                    </a:cubicBezTo>
                    <a:cubicBezTo>
                      <a:pt x="15464" y="164627"/>
                      <a:pt x="16096" y="164779"/>
                      <a:pt x="16679" y="164906"/>
                    </a:cubicBezTo>
                    <a:cubicBezTo>
                      <a:pt x="17488" y="165108"/>
                      <a:pt x="18273" y="165285"/>
                      <a:pt x="19032" y="165690"/>
                    </a:cubicBezTo>
                    <a:cubicBezTo>
                      <a:pt x="21158" y="166905"/>
                      <a:pt x="26473" y="173915"/>
                      <a:pt x="26979" y="174396"/>
                    </a:cubicBezTo>
                    <a:cubicBezTo>
                      <a:pt x="26928" y="180571"/>
                      <a:pt x="26827" y="183608"/>
                      <a:pt x="26599" y="189809"/>
                    </a:cubicBezTo>
                    <a:cubicBezTo>
                      <a:pt x="25992" y="208638"/>
                      <a:pt x="24575" y="227416"/>
                      <a:pt x="24676" y="246270"/>
                    </a:cubicBezTo>
                    <a:cubicBezTo>
                      <a:pt x="24701" y="254900"/>
                      <a:pt x="24144" y="263581"/>
                      <a:pt x="23664" y="272210"/>
                    </a:cubicBezTo>
                    <a:cubicBezTo>
                      <a:pt x="23410" y="276994"/>
                      <a:pt x="24043" y="281726"/>
                      <a:pt x="23790" y="286535"/>
                    </a:cubicBezTo>
                    <a:cubicBezTo>
                      <a:pt x="23765" y="286990"/>
                      <a:pt x="23765" y="287420"/>
                      <a:pt x="23714" y="287901"/>
                    </a:cubicBezTo>
                    <a:cubicBezTo>
                      <a:pt x="23461" y="292912"/>
                      <a:pt x="23284" y="297872"/>
                      <a:pt x="23132" y="302858"/>
                    </a:cubicBezTo>
                    <a:cubicBezTo>
                      <a:pt x="22778" y="312677"/>
                      <a:pt x="22525" y="322522"/>
                      <a:pt x="22196" y="332316"/>
                    </a:cubicBezTo>
                    <a:lnTo>
                      <a:pt x="32572" y="332468"/>
                    </a:lnTo>
                    <a:cubicBezTo>
                      <a:pt x="33812" y="315385"/>
                      <a:pt x="33205" y="298277"/>
                      <a:pt x="34192" y="281169"/>
                    </a:cubicBezTo>
                    <a:cubicBezTo>
                      <a:pt x="34951" y="267933"/>
                      <a:pt x="34698" y="254647"/>
                      <a:pt x="35052" y="241436"/>
                    </a:cubicBezTo>
                    <a:cubicBezTo>
                      <a:pt x="35558" y="222759"/>
                      <a:pt x="35963" y="204082"/>
                      <a:pt x="36950" y="185430"/>
                    </a:cubicBezTo>
                    <a:cubicBezTo>
                      <a:pt x="37633" y="172017"/>
                      <a:pt x="37380" y="161818"/>
                      <a:pt x="37254" y="148431"/>
                    </a:cubicBezTo>
                    <a:cubicBezTo>
                      <a:pt x="37330" y="148329"/>
                      <a:pt x="38620" y="144356"/>
                      <a:pt x="38646" y="144280"/>
                    </a:cubicBezTo>
                    <a:cubicBezTo>
                      <a:pt x="38975" y="143420"/>
                      <a:pt x="39987" y="140737"/>
                      <a:pt x="41101" y="139193"/>
                    </a:cubicBezTo>
                    <a:cubicBezTo>
                      <a:pt x="41759" y="138232"/>
                      <a:pt x="42568" y="136359"/>
                      <a:pt x="43707" y="135220"/>
                    </a:cubicBezTo>
                    <a:cubicBezTo>
                      <a:pt x="44593" y="134359"/>
                      <a:pt x="45555" y="133575"/>
                      <a:pt x="46567" y="132790"/>
                    </a:cubicBezTo>
                    <a:cubicBezTo>
                      <a:pt x="47478" y="132056"/>
                      <a:pt x="48592" y="131474"/>
                      <a:pt x="50009" y="130842"/>
                    </a:cubicBezTo>
                    <a:cubicBezTo>
                      <a:pt x="50616" y="130589"/>
                      <a:pt x="51173" y="130260"/>
                      <a:pt x="51730" y="129981"/>
                    </a:cubicBezTo>
                    <a:cubicBezTo>
                      <a:pt x="52312" y="129652"/>
                      <a:pt x="52945" y="129323"/>
                      <a:pt x="53577" y="129070"/>
                    </a:cubicBezTo>
                    <a:cubicBezTo>
                      <a:pt x="54514" y="128691"/>
                      <a:pt x="55475" y="128387"/>
                      <a:pt x="56437" y="128083"/>
                    </a:cubicBezTo>
                    <a:cubicBezTo>
                      <a:pt x="56943" y="127931"/>
                      <a:pt x="57424" y="127754"/>
                      <a:pt x="57930" y="127602"/>
                    </a:cubicBezTo>
                    <a:cubicBezTo>
                      <a:pt x="59322" y="127121"/>
                      <a:pt x="61549" y="126109"/>
                      <a:pt x="62916" y="125527"/>
                    </a:cubicBezTo>
                    <a:cubicBezTo>
                      <a:pt x="63397" y="125299"/>
                      <a:pt x="63802" y="125097"/>
                      <a:pt x="64004" y="125046"/>
                    </a:cubicBezTo>
                    <a:cubicBezTo>
                      <a:pt x="64257" y="125147"/>
                      <a:pt x="64536" y="125274"/>
                      <a:pt x="64789" y="125350"/>
                    </a:cubicBezTo>
                    <a:lnTo>
                      <a:pt x="64890" y="125401"/>
                    </a:lnTo>
                    <a:cubicBezTo>
                      <a:pt x="65345" y="125552"/>
                      <a:pt x="65852" y="125704"/>
                      <a:pt x="66408" y="125780"/>
                    </a:cubicBezTo>
                    <a:cubicBezTo>
                      <a:pt x="66611" y="125805"/>
                      <a:pt x="66864" y="125856"/>
                      <a:pt x="67092" y="125907"/>
                    </a:cubicBezTo>
                    <a:cubicBezTo>
                      <a:pt x="67319" y="125932"/>
                      <a:pt x="67497" y="125983"/>
                      <a:pt x="67724" y="126033"/>
                    </a:cubicBezTo>
                    <a:cubicBezTo>
                      <a:pt x="68129" y="126084"/>
                      <a:pt x="68585" y="126160"/>
                      <a:pt x="69066" y="126109"/>
                    </a:cubicBezTo>
                    <a:cubicBezTo>
                      <a:pt x="69268" y="126109"/>
                      <a:pt x="69471" y="126109"/>
                      <a:pt x="69698" y="126160"/>
                    </a:cubicBezTo>
                    <a:cubicBezTo>
                      <a:pt x="70027" y="126185"/>
                      <a:pt x="70407" y="126210"/>
                      <a:pt x="70837" y="126109"/>
                    </a:cubicBezTo>
                    <a:cubicBezTo>
                      <a:pt x="70964" y="126084"/>
                      <a:pt x="71116" y="126059"/>
                      <a:pt x="71242" y="125983"/>
                    </a:cubicBezTo>
                    <a:cubicBezTo>
                      <a:pt x="71647" y="125780"/>
                      <a:pt x="72103" y="125704"/>
                      <a:pt x="72558" y="125654"/>
                    </a:cubicBezTo>
                    <a:cubicBezTo>
                      <a:pt x="72786" y="125603"/>
                      <a:pt x="72988" y="125578"/>
                      <a:pt x="73191" y="125527"/>
                    </a:cubicBezTo>
                    <a:cubicBezTo>
                      <a:pt x="73798" y="125350"/>
                      <a:pt x="74380" y="125097"/>
                      <a:pt x="74886" y="124844"/>
                    </a:cubicBezTo>
                    <a:cubicBezTo>
                      <a:pt x="75064" y="124768"/>
                      <a:pt x="75291" y="124667"/>
                      <a:pt x="75469" y="124565"/>
                    </a:cubicBezTo>
                    <a:cubicBezTo>
                      <a:pt x="75595" y="124515"/>
                      <a:pt x="75772" y="124439"/>
                      <a:pt x="75899" y="124388"/>
                    </a:cubicBezTo>
                    <a:cubicBezTo>
                      <a:pt x="76557" y="124085"/>
                      <a:pt x="77189" y="123806"/>
                      <a:pt x="77847" y="123654"/>
                    </a:cubicBezTo>
                    <a:cubicBezTo>
                      <a:pt x="77974" y="123629"/>
                      <a:pt x="78075" y="123578"/>
                      <a:pt x="78202" y="123553"/>
                    </a:cubicBezTo>
                    <a:cubicBezTo>
                      <a:pt x="78632" y="123427"/>
                      <a:pt x="79062" y="123325"/>
                      <a:pt x="79467" y="123376"/>
                    </a:cubicBezTo>
                    <a:cubicBezTo>
                      <a:pt x="80024" y="123401"/>
                      <a:pt x="80631" y="123452"/>
                      <a:pt x="81163" y="123654"/>
                    </a:cubicBezTo>
                    <a:cubicBezTo>
                      <a:pt x="81669" y="123831"/>
                      <a:pt x="82049" y="123173"/>
                      <a:pt x="82175" y="122946"/>
                    </a:cubicBezTo>
                    <a:cubicBezTo>
                      <a:pt x="82428" y="122541"/>
                      <a:pt x="82504" y="122237"/>
                      <a:pt x="82403" y="122009"/>
                    </a:cubicBezTo>
                    <a:cubicBezTo>
                      <a:pt x="82352" y="121883"/>
                      <a:pt x="82251" y="121756"/>
                      <a:pt x="82124" y="121731"/>
                    </a:cubicBezTo>
                    <a:cubicBezTo>
                      <a:pt x="81795" y="121604"/>
                      <a:pt x="81492" y="121503"/>
                      <a:pt x="81036" y="121478"/>
                    </a:cubicBezTo>
                    <a:cubicBezTo>
                      <a:pt x="80252" y="121275"/>
                      <a:pt x="79265" y="121250"/>
                      <a:pt x="78379" y="121402"/>
                    </a:cubicBezTo>
                    <a:cubicBezTo>
                      <a:pt x="77721" y="121528"/>
                      <a:pt x="76936" y="121655"/>
                      <a:pt x="76228" y="121984"/>
                    </a:cubicBezTo>
                    <a:cubicBezTo>
                      <a:pt x="75924" y="122111"/>
                      <a:pt x="75595" y="122237"/>
                      <a:pt x="75291" y="122313"/>
                    </a:cubicBezTo>
                    <a:cubicBezTo>
                      <a:pt x="74937" y="122440"/>
                      <a:pt x="74633" y="122541"/>
                      <a:pt x="74279" y="122693"/>
                    </a:cubicBezTo>
                    <a:cubicBezTo>
                      <a:pt x="74153" y="122769"/>
                      <a:pt x="74026" y="122819"/>
                      <a:pt x="73925" y="122895"/>
                    </a:cubicBezTo>
                    <a:cubicBezTo>
                      <a:pt x="73672" y="123022"/>
                      <a:pt x="73419" y="123148"/>
                      <a:pt x="73166" y="123199"/>
                    </a:cubicBezTo>
                    <a:cubicBezTo>
                      <a:pt x="72988" y="123249"/>
                      <a:pt x="72786" y="123300"/>
                      <a:pt x="72634" y="123325"/>
                    </a:cubicBezTo>
                    <a:cubicBezTo>
                      <a:pt x="72406" y="123376"/>
                      <a:pt x="72153" y="123427"/>
                      <a:pt x="71925" y="123502"/>
                    </a:cubicBezTo>
                    <a:lnTo>
                      <a:pt x="71850" y="123528"/>
                    </a:lnTo>
                    <a:cubicBezTo>
                      <a:pt x="71267" y="123680"/>
                      <a:pt x="70736" y="123806"/>
                      <a:pt x="70230" y="123806"/>
                    </a:cubicBezTo>
                    <a:cubicBezTo>
                      <a:pt x="69521" y="123806"/>
                      <a:pt x="68813" y="123705"/>
                      <a:pt x="68104" y="123578"/>
                    </a:cubicBezTo>
                    <a:cubicBezTo>
                      <a:pt x="67572" y="123452"/>
                      <a:pt x="66864" y="123325"/>
                      <a:pt x="66231" y="123123"/>
                    </a:cubicBezTo>
                    <a:cubicBezTo>
                      <a:pt x="67041" y="122440"/>
                      <a:pt x="67724" y="121731"/>
                      <a:pt x="68357" y="120921"/>
                    </a:cubicBezTo>
                    <a:cubicBezTo>
                      <a:pt x="69015" y="120137"/>
                      <a:pt x="69622" y="119327"/>
                      <a:pt x="70230" y="118492"/>
                    </a:cubicBezTo>
                    <a:cubicBezTo>
                      <a:pt x="70483" y="118137"/>
                      <a:pt x="70761" y="117758"/>
                      <a:pt x="71014" y="117429"/>
                    </a:cubicBezTo>
                    <a:lnTo>
                      <a:pt x="71343" y="116998"/>
                    </a:lnTo>
                    <a:cubicBezTo>
                      <a:pt x="72432" y="115480"/>
                      <a:pt x="73495" y="114088"/>
                      <a:pt x="74886" y="113050"/>
                    </a:cubicBezTo>
                    <a:cubicBezTo>
                      <a:pt x="75317" y="112696"/>
                      <a:pt x="75798" y="112392"/>
                      <a:pt x="76304" y="112038"/>
                    </a:cubicBezTo>
                    <a:cubicBezTo>
                      <a:pt x="76785" y="111734"/>
                      <a:pt x="77291" y="111380"/>
                      <a:pt x="77746" y="111000"/>
                    </a:cubicBezTo>
                    <a:cubicBezTo>
                      <a:pt x="78683" y="110292"/>
                      <a:pt x="79746" y="109457"/>
                      <a:pt x="80581" y="108242"/>
                    </a:cubicBezTo>
                    <a:cubicBezTo>
                      <a:pt x="81112" y="107457"/>
                      <a:pt x="81137" y="106597"/>
                      <a:pt x="80606" y="106116"/>
                    </a:cubicBezTo>
                    <a:cubicBezTo>
                      <a:pt x="80353" y="105914"/>
                      <a:pt x="80075" y="105812"/>
                      <a:pt x="79821" y="105863"/>
                    </a:cubicBezTo>
                    <a:cubicBezTo>
                      <a:pt x="79568" y="105939"/>
                      <a:pt x="79341" y="106116"/>
                      <a:pt x="79189" y="106470"/>
                    </a:cubicBezTo>
                    <a:cubicBezTo>
                      <a:pt x="78860" y="107052"/>
                      <a:pt x="78455" y="107710"/>
                      <a:pt x="77468" y="108571"/>
                    </a:cubicBezTo>
                    <a:cubicBezTo>
                      <a:pt x="76860" y="109077"/>
                      <a:pt x="76177" y="109533"/>
                      <a:pt x="75443" y="110039"/>
                    </a:cubicBezTo>
                    <a:cubicBezTo>
                      <a:pt x="75190" y="110241"/>
                      <a:pt x="74912" y="110418"/>
                      <a:pt x="74659" y="110621"/>
                    </a:cubicBezTo>
                    <a:cubicBezTo>
                      <a:pt x="73520" y="111380"/>
                      <a:pt x="72432" y="112367"/>
                      <a:pt x="71546" y="113329"/>
                    </a:cubicBezTo>
                    <a:cubicBezTo>
                      <a:pt x="70356" y="114695"/>
                      <a:pt x="69319" y="116113"/>
                      <a:pt x="68332" y="117505"/>
                    </a:cubicBezTo>
                    <a:cubicBezTo>
                      <a:pt x="68053" y="117884"/>
                      <a:pt x="67800" y="118264"/>
                      <a:pt x="67497" y="118643"/>
                    </a:cubicBezTo>
                    <a:cubicBezTo>
                      <a:pt x="66839" y="119580"/>
                      <a:pt x="66155" y="120364"/>
                      <a:pt x="65396" y="120997"/>
                    </a:cubicBezTo>
                    <a:cubicBezTo>
                      <a:pt x="64637" y="121680"/>
                      <a:pt x="63751" y="122262"/>
                      <a:pt x="62891" y="122870"/>
                    </a:cubicBezTo>
                    <a:cubicBezTo>
                      <a:pt x="61600" y="123680"/>
                      <a:pt x="60385" y="124312"/>
                      <a:pt x="59246" y="124717"/>
                    </a:cubicBezTo>
                    <a:cubicBezTo>
                      <a:pt x="58487" y="125021"/>
                      <a:pt x="57702" y="125274"/>
                      <a:pt x="56943" y="125527"/>
                    </a:cubicBezTo>
                    <a:cubicBezTo>
                      <a:pt x="56311" y="125704"/>
                      <a:pt x="55678" y="125932"/>
                      <a:pt x="55045" y="126160"/>
                    </a:cubicBezTo>
                    <a:cubicBezTo>
                      <a:pt x="54083" y="126489"/>
                      <a:pt x="53274" y="126818"/>
                      <a:pt x="52514" y="127096"/>
                    </a:cubicBezTo>
                    <a:lnTo>
                      <a:pt x="52692" y="126539"/>
                    </a:lnTo>
                    <a:cubicBezTo>
                      <a:pt x="52818" y="126160"/>
                      <a:pt x="52945" y="125780"/>
                      <a:pt x="53071" y="125426"/>
                    </a:cubicBezTo>
                    <a:cubicBezTo>
                      <a:pt x="53198" y="125097"/>
                      <a:pt x="53299" y="124793"/>
                      <a:pt x="53400" y="124464"/>
                    </a:cubicBezTo>
                    <a:cubicBezTo>
                      <a:pt x="53577" y="123831"/>
                      <a:pt x="53805" y="123173"/>
                      <a:pt x="53932" y="122490"/>
                    </a:cubicBezTo>
                    <a:cubicBezTo>
                      <a:pt x="54033" y="122060"/>
                      <a:pt x="54159" y="121680"/>
                      <a:pt x="54286" y="121275"/>
                    </a:cubicBezTo>
                    <a:cubicBezTo>
                      <a:pt x="54438" y="120845"/>
                      <a:pt x="54590" y="120364"/>
                      <a:pt x="54666" y="119883"/>
                    </a:cubicBezTo>
                    <a:lnTo>
                      <a:pt x="54691" y="119757"/>
                    </a:lnTo>
                    <a:cubicBezTo>
                      <a:pt x="54716" y="119605"/>
                      <a:pt x="54767" y="119453"/>
                      <a:pt x="54767" y="119276"/>
                    </a:cubicBezTo>
                    <a:cubicBezTo>
                      <a:pt x="54792" y="118466"/>
                      <a:pt x="55020" y="117732"/>
                      <a:pt x="55298" y="116922"/>
                    </a:cubicBezTo>
                    <a:cubicBezTo>
                      <a:pt x="55399" y="116669"/>
                      <a:pt x="55450" y="116416"/>
                      <a:pt x="55551" y="116163"/>
                    </a:cubicBezTo>
                    <a:cubicBezTo>
                      <a:pt x="55804" y="115303"/>
                      <a:pt x="55956" y="114442"/>
                      <a:pt x="56108" y="113632"/>
                    </a:cubicBezTo>
                    <a:cubicBezTo>
                      <a:pt x="56209" y="113177"/>
                      <a:pt x="56285" y="112721"/>
                      <a:pt x="56412" y="112266"/>
                    </a:cubicBezTo>
                    <a:cubicBezTo>
                      <a:pt x="56462" y="111962"/>
                      <a:pt x="56564" y="111608"/>
                      <a:pt x="56614" y="111279"/>
                    </a:cubicBezTo>
                    <a:cubicBezTo>
                      <a:pt x="56842" y="110216"/>
                      <a:pt x="57095" y="109077"/>
                      <a:pt x="57424" y="107989"/>
                    </a:cubicBezTo>
                    <a:cubicBezTo>
                      <a:pt x="57551" y="107584"/>
                      <a:pt x="57627" y="107179"/>
                      <a:pt x="57728" y="106774"/>
                    </a:cubicBezTo>
                    <a:cubicBezTo>
                      <a:pt x="57854" y="106167"/>
                      <a:pt x="58006" y="105559"/>
                      <a:pt x="58209" y="105003"/>
                    </a:cubicBezTo>
                    <a:cubicBezTo>
                      <a:pt x="58588" y="103914"/>
                      <a:pt x="58841" y="102801"/>
                      <a:pt x="59094" y="101738"/>
                    </a:cubicBezTo>
                    <a:lnTo>
                      <a:pt x="59145" y="101459"/>
                    </a:lnTo>
                    <a:cubicBezTo>
                      <a:pt x="59272" y="100928"/>
                      <a:pt x="58993" y="100472"/>
                      <a:pt x="58436" y="100219"/>
                    </a:cubicBezTo>
                    <a:cubicBezTo>
                      <a:pt x="58057" y="100068"/>
                      <a:pt x="57728" y="100017"/>
                      <a:pt x="57500" y="100143"/>
                    </a:cubicBezTo>
                    <a:cubicBezTo>
                      <a:pt x="57373" y="100219"/>
                      <a:pt x="57222" y="100346"/>
                      <a:pt x="57196" y="100599"/>
                    </a:cubicBezTo>
                    <a:cubicBezTo>
                      <a:pt x="57120" y="100877"/>
                      <a:pt x="57070" y="101206"/>
                      <a:pt x="56969" y="101586"/>
                    </a:cubicBezTo>
                    <a:lnTo>
                      <a:pt x="56842" y="102117"/>
                    </a:lnTo>
                    <a:lnTo>
                      <a:pt x="55804" y="105787"/>
                    </a:lnTo>
                    <a:cubicBezTo>
                      <a:pt x="55728" y="106065"/>
                      <a:pt x="55653" y="106344"/>
                      <a:pt x="55551" y="106648"/>
                    </a:cubicBezTo>
                    <a:cubicBezTo>
                      <a:pt x="55324" y="107432"/>
                      <a:pt x="55070" y="108242"/>
                      <a:pt x="54919" y="109077"/>
                    </a:cubicBezTo>
                    <a:cubicBezTo>
                      <a:pt x="54792" y="109634"/>
                      <a:pt x="54640" y="110241"/>
                      <a:pt x="54514" y="110773"/>
                    </a:cubicBezTo>
                    <a:cubicBezTo>
                      <a:pt x="54337" y="111329"/>
                      <a:pt x="54210" y="111861"/>
                      <a:pt x="54083" y="112392"/>
                    </a:cubicBezTo>
                    <a:cubicBezTo>
                      <a:pt x="54033" y="112645"/>
                      <a:pt x="54008" y="112899"/>
                      <a:pt x="53957" y="113152"/>
                    </a:cubicBezTo>
                    <a:cubicBezTo>
                      <a:pt x="53881" y="113632"/>
                      <a:pt x="53805" y="114063"/>
                      <a:pt x="53679" y="114518"/>
                    </a:cubicBezTo>
                    <a:cubicBezTo>
                      <a:pt x="53628" y="114771"/>
                      <a:pt x="53527" y="114999"/>
                      <a:pt x="53451" y="115252"/>
                    </a:cubicBezTo>
                    <a:cubicBezTo>
                      <a:pt x="53299" y="115708"/>
                      <a:pt x="53147" y="116189"/>
                      <a:pt x="53046" y="116695"/>
                    </a:cubicBezTo>
                    <a:lnTo>
                      <a:pt x="52894" y="117353"/>
                    </a:lnTo>
                    <a:cubicBezTo>
                      <a:pt x="52666" y="118238"/>
                      <a:pt x="52489" y="119200"/>
                      <a:pt x="52185" y="120086"/>
                    </a:cubicBezTo>
                    <a:lnTo>
                      <a:pt x="51983" y="120820"/>
                    </a:lnTo>
                    <a:cubicBezTo>
                      <a:pt x="51654" y="121857"/>
                      <a:pt x="51350" y="122895"/>
                      <a:pt x="50996" y="123933"/>
                    </a:cubicBezTo>
                    <a:cubicBezTo>
                      <a:pt x="50616" y="125021"/>
                      <a:pt x="50211" y="126160"/>
                      <a:pt x="49705" y="127223"/>
                    </a:cubicBezTo>
                    <a:cubicBezTo>
                      <a:pt x="49655" y="127324"/>
                      <a:pt x="49604" y="127425"/>
                      <a:pt x="49579" y="127501"/>
                    </a:cubicBezTo>
                    <a:cubicBezTo>
                      <a:pt x="49376" y="127957"/>
                      <a:pt x="49199" y="128362"/>
                      <a:pt x="48895" y="128691"/>
                    </a:cubicBezTo>
                    <a:cubicBezTo>
                      <a:pt x="48870" y="128716"/>
                      <a:pt x="48819" y="128716"/>
                      <a:pt x="48769" y="128741"/>
                    </a:cubicBezTo>
                    <a:cubicBezTo>
                      <a:pt x="48693" y="128792"/>
                      <a:pt x="48617" y="128817"/>
                      <a:pt x="48516" y="128868"/>
                    </a:cubicBezTo>
                    <a:cubicBezTo>
                      <a:pt x="45985" y="130133"/>
                      <a:pt x="43657" y="131854"/>
                      <a:pt x="41607" y="133904"/>
                    </a:cubicBezTo>
                    <a:cubicBezTo>
                      <a:pt x="40038" y="135448"/>
                      <a:pt x="38620" y="137295"/>
                      <a:pt x="37330" y="139446"/>
                    </a:cubicBezTo>
                    <a:cubicBezTo>
                      <a:pt x="37254" y="128286"/>
                      <a:pt x="37355" y="117150"/>
                      <a:pt x="37178" y="105964"/>
                    </a:cubicBezTo>
                    <a:cubicBezTo>
                      <a:pt x="37001" y="95791"/>
                      <a:pt x="37684" y="91918"/>
                      <a:pt x="37836" y="81770"/>
                    </a:cubicBezTo>
                    <a:cubicBezTo>
                      <a:pt x="38064" y="81593"/>
                      <a:pt x="50616" y="64333"/>
                      <a:pt x="51679" y="63827"/>
                    </a:cubicBezTo>
                    <a:cubicBezTo>
                      <a:pt x="54539" y="62536"/>
                      <a:pt x="57247" y="61018"/>
                      <a:pt x="59752" y="59347"/>
                    </a:cubicBezTo>
                    <a:cubicBezTo>
                      <a:pt x="60284" y="58968"/>
                      <a:pt x="60841" y="58563"/>
                      <a:pt x="61347" y="58133"/>
                    </a:cubicBezTo>
                    <a:cubicBezTo>
                      <a:pt x="61802" y="57753"/>
                      <a:pt x="62283" y="57374"/>
                      <a:pt x="62789" y="57045"/>
                    </a:cubicBezTo>
                    <a:lnTo>
                      <a:pt x="62815" y="57045"/>
                    </a:lnTo>
                    <a:cubicBezTo>
                      <a:pt x="63017" y="57070"/>
                      <a:pt x="63194" y="57070"/>
                      <a:pt x="63397" y="57095"/>
                    </a:cubicBezTo>
                    <a:cubicBezTo>
                      <a:pt x="63726" y="57120"/>
                      <a:pt x="64080" y="57171"/>
                      <a:pt x="64434" y="57222"/>
                    </a:cubicBezTo>
                    <a:cubicBezTo>
                      <a:pt x="65978" y="57627"/>
                      <a:pt x="67370" y="57854"/>
                      <a:pt x="68686" y="57905"/>
                    </a:cubicBezTo>
                    <a:cubicBezTo>
                      <a:pt x="70027" y="57981"/>
                      <a:pt x="71419" y="58209"/>
                      <a:pt x="72761" y="58386"/>
                    </a:cubicBezTo>
                    <a:cubicBezTo>
                      <a:pt x="74051" y="58588"/>
                      <a:pt x="75418" y="58765"/>
                      <a:pt x="76785" y="58867"/>
                    </a:cubicBezTo>
                    <a:cubicBezTo>
                      <a:pt x="77999" y="58917"/>
                      <a:pt x="79239" y="58968"/>
                      <a:pt x="80479" y="58968"/>
                    </a:cubicBezTo>
                    <a:cubicBezTo>
                      <a:pt x="80834" y="58968"/>
                      <a:pt x="81213" y="58968"/>
                      <a:pt x="81593" y="58993"/>
                    </a:cubicBezTo>
                    <a:cubicBezTo>
                      <a:pt x="82251" y="59018"/>
                      <a:pt x="82909" y="59094"/>
                      <a:pt x="83542" y="58968"/>
                    </a:cubicBezTo>
                    <a:cubicBezTo>
                      <a:pt x="84124" y="58867"/>
                      <a:pt x="84655" y="58917"/>
                      <a:pt x="85263" y="58993"/>
                    </a:cubicBezTo>
                    <a:cubicBezTo>
                      <a:pt x="85946" y="59094"/>
                      <a:pt x="86705" y="59196"/>
                      <a:pt x="87464" y="58943"/>
                    </a:cubicBezTo>
                    <a:cubicBezTo>
                      <a:pt x="87692" y="58867"/>
                      <a:pt x="87793" y="58386"/>
                      <a:pt x="87945" y="57348"/>
                    </a:cubicBezTo>
                    <a:cubicBezTo>
                      <a:pt x="88072" y="56488"/>
                      <a:pt x="87945" y="56412"/>
                      <a:pt x="87920" y="56336"/>
                    </a:cubicBezTo>
                    <a:cubicBezTo>
                      <a:pt x="87869" y="56311"/>
                      <a:pt x="87844" y="56285"/>
                      <a:pt x="87793" y="56285"/>
                    </a:cubicBezTo>
                    <a:cubicBezTo>
                      <a:pt x="82226" y="56235"/>
                      <a:pt x="77189" y="56184"/>
                      <a:pt x="72153" y="55577"/>
                    </a:cubicBezTo>
                    <a:cubicBezTo>
                      <a:pt x="71546" y="55526"/>
                      <a:pt x="70913" y="55450"/>
                      <a:pt x="70280" y="55425"/>
                    </a:cubicBezTo>
                    <a:cubicBezTo>
                      <a:pt x="68939" y="55324"/>
                      <a:pt x="67497" y="55197"/>
                      <a:pt x="66231" y="54817"/>
                    </a:cubicBezTo>
                    <a:cubicBezTo>
                      <a:pt x="66484" y="54640"/>
                      <a:pt x="66737" y="54463"/>
                      <a:pt x="66990" y="54286"/>
                    </a:cubicBezTo>
                    <a:cubicBezTo>
                      <a:pt x="67345" y="53704"/>
                      <a:pt x="67876" y="53324"/>
                      <a:pt x="68458" y="52945"/>
                    </a:cubicBezTo>
                    <a:close/>
                  </a:path>
                </a:pathLst>
              </a:custGeom>
              <a:solidFill>
                <a:srgbClr val="F2F7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58" name="Google Shape;233;p6">
                <a:extLst>
                  <a:ext uri="{FF2B5EF4-FFF2-40B4-BE49-F238E27FC236}">
                    <a16:creationId xmlns:a16="http://schemas.microsoft.com/office/drawing/2014/main" id="{8F271358-9758-EBBC-7465-C8929EB1DC12}"/>
                  </a:ext>
                </a:extLst>
              </p:cNvPr>
              <p:cNvSpPr/>
              <p:nvPr/>
            </p:nvSpPr>
            <p:spPr>
              <a:xfrm>
                <a:off x="8413150" y="6286375"/>
                <a:ext cx="199325" cy="111375"/>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59" name="Google Shape;234;p6">
                <a:extLst>
                  <a:ext uri="{FF2B5EF4-FFF2-40B4-BE49-F238E27FC236}">
                    <a16:creationId xmlns:a16="http://schemas.microsoft.com/office/drawing/2014/main" id="{5AE1FFDF-C944-C7C0-B906-433905AD3D04}"/>
                  </a:ext>
                </a:extLst>
              </p:cNvPr>
              <p:cNvSpPr/>
              <p:nvPr/>
            </p:nvSpPr>
            <p:spPr>
              <a:xfrm>
                <a:off x="8468200" y="5096950"/>
                <a:ext cx="183500" cy="65775"/>
              </a:xfrm>
              <a:custGeom>
                <a:avLst/>
                <a:gdLst/>
                <a:ahLst/>
                <a:cxnLst/>
                <a:rect l="l" t="t" r="r" b="b"/>
                <a:pathLst>
                  <a:path w="7340" h="2631" extrusionOk="0">
                    <a:moveTo>
                      <a:pt x="3735" y="0"/>
                    </a:moveTo>
                    <a:cubicBezTo>
                      <a:pt x="2716" y="0"/>
                      <a:pt x="1474" y="92"/>
                      <a:pt x="0" y="353"/>
                    </a:cubicBezTo>
                    <a:cubicBezTo>
                      <a:pt x="6074" y="1011"/>
                      <a:pt x="7289" y="2631"/>
                      <a:pt x="7289" y="2631"/>
                    </a:cubicBezTo>
                    <a:lnTo>
                      <a:pt x="7340" y="530"/>
                    </a:lnTo>
                    <a:cubicBezTo>
                      <a:pt x="7340" y="530"/>
                      <a:pt x="6180" y="0"/>
                      <a:pt x="3735"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60" name="Google Shape;235;p6">
                <a:extLst>
                  <a:ext uri="{FF2B5EF4-FFF2-40B4-BE49-F238E27FC236}">
                    <a16:creationId xmlns:a16="http://schemas.microsoft.com/office/drawing/2014/main" id="{668CFD9E-9549-4ED3-1E2B-96E916B85746}"/>
                  </a:ext>
                </a:extLst>
              </p:cNvPr>
              <p:cNvSpPr/>
              <p:nvPr/>
            </p:nvSpPr>
            <p:spPr>
              <a:xfrm>
                <a:off x="8424550" y="3993025"/>
                <a:ext cx="158200" cy="87800"/>
              </a:xfrm>
              <a:custGeom>
                <a:avLst/>
                <a:gdLst/>
                <a:ahLst/>
                <a:cxnLst/>
                <a:rect l="l" t="t" r="r" b="b"/>
                <a:pathLst>
                  <a:path w="6328" h="3512" extrusionOk="0">
                    <a:moveTo>
                      <a:pt x="2726" y="0"/>
                    </a:moveTo>
                    <a:cubicBezTo>
                      <a:pt x="974" y="0"/>
                      <a:pt x="127" y="601"/>
                      <a:pt x="127" y="601"/>
                    </a:cubicBezTo>
                    <a:lnTo>
                      <a:pt x="0" y="3511"/>
                    </a:lnTo>
                    <a:cubicBezTo>
                      <a:pt x="0" y="3511"/>
                      <a:pt x="1164" y="1335"/>
                      <a:pt x="6327" y="702"/>
                    </a:cubicBezTo>
                    <a:cubicBezTo>
                      <a:pt x="4862" y="173"/>
                      <a:pt x="3664" y="0"/>
                      <a:pt x="2726"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61" name="Google Shape;236;p6">
                <a:extLst>
                  <a:ext uri="{FF2B5EF4-FFF2-40B4-BE49-F238E27FC236}">
                    <a16:creationId xmlns:a16="http://schemas.microsoft.com/office/drawing/2014/main" id="{BCD06F86-1A62-BBD5-A466-DBFA21E54FD4}"/>
                  </a:ext>
                </a:extLst>
              </p:cNvPr>
              <p:cNvSpPr/>
              <p:nvPr/>
            </p:nvSpPr>
            <p:spPr>
              <a:xfrm>
                <a:off x="8509325" y="3207025"/>
                <a:ext cx="147450" cy="115825"/>
              </a:xfrm>
              <a:custGeom>
                <a:avLst/>
                <a:gdLst/>
                <a:ahLst/>
                <a:cxnLst/>
                <a:rect l="l" t="t" r="r" b="b"/>
                <a:pathLst>
                  <a:path w="5898" h="4633" extrusionOk="0">
                    <a:moveTo>
                      <a:pt x="4550" y="1"/>
                    </a:moveTo>
                    <a:cubicBezTo>
                      <a:pt x="3588" y="1"/>
                      <a:pt x="2087" y="178"/>
                      <a:pt x="0" y="913"/>
                    </a:cubicBezTo>
                    <a:cubicBezTo>
                      <a:pt x="4758" y="2659"/>
                      <a:pt x="5897" y="4633"/>
                      <a:pt x="5897" y="4633"/>
                    </a:cubicBezTo>
                    <a:lnTo>
                      <a:pt x="5872" y="153"/>
                    </a:lnTo>
                    <a:cubicBezTo>
                      <a:pt x="5872" y="153"/>
                      <a:pt x="5444" y="1"/>
                      <a:pt x="4550"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62" name="Google Shape;237;p6">
                <a:extLst>
                  <a:ext uri="{FF2B5EF4-FFF2-40B4-BE49-F238E27FC236}">
                    <a16:creationId xmlns:a16="http://schemas.microsoft.com/office/drawing/2014/main" id="{FCC26385-FAB8-93B2-E942-A20067222053}"/>
                  </a:ext>
                </a:extLst>
              </p:cNvPr>
              <p:cNvSpPr/>
              <p:nvPr/>
            </p:nvSpPr>
            <p:spPr>
              <a:xfrm>
                <a:off x="8464400" y="6972175"/>
                <a:ext cx="148075" cy="116475"/>
              </a:xfrm>
              <a:custGeom>
                <a:avLst/>
                <a:gdLst/>
                <a:ahLst/>
                <a:cxnLst/>
                <a:rect l="l" t="t" r="r" b="b"/>
                <a:pathLst>
                  <a:path w="5923" h="4659" extrusionOk="0">
                    <a:moveTo>
                      <a:pt x="4582" y="1"/>
                    </a:moveTo>
                    <a:cubicBezTo>
                      <a:pt x="3620" y="1"/>
                      <a:pt x="2113" y="178"/>
                      <a:pt x="1" y="913"/>
                    </a:cubicBezTo>
                    <a:cubicBezTo>
                      <a:pt x="4784" y="2659"/>
                      <a:pt x="5923" y="4658"/>
                      <a:pt x="5923" y="4658"/>
                    </a:cubicBezTo>
                    <a:lnTo>
                      <a:pt x="5897" y="153"/>
                    </a:lnTo>
                    <a:cubicBezTo>
                      <a:pt x="5897" y="153"/>
                      <a:pt x="5475" y="1"/>
                      <a:pt x="4582"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63" name="Google Shape;238;p6">
                <a:extLst>
                  <a:ext uri="{FF2B5EF4-FFF2-40B4-BE49-F238E27FC236}">
                    <a16:creationId xmlns:a16="http://schemas.microsoft.com/office/drawing/2014/main" id="{DE57E354-0567-3EC8-DB07-090E13B47A0B}"/>
                  </a:ext>
                </a:extLst>
              </p:cNvPr>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nvGrpSpPr>
            <p:cNvPr id="1653" name="Google Shape;239;p6">
              <a:extLst>
                <a:ext uri="{FF2B5EF4-FFF2-40B4-BE49-F238E27FC236}">
                  <a16:creationId xmlns:a16="http://schemas.microsoft.com/office/drawing/2014/main" id="{05FE0F41-05FB-836E-B2BD-BF9F80EED061}"/>
                </a:ext>
              </a:extLst>
            </p:cNvPr>
            <p:cNvGrpSpPr/>
            <p:nvPr/>
          </p:nvGrpSpPr>
          <p:grpSpPr>
            <a:xfrm>
              <a:off x="8629626" y="4616603"/>
              <a:ext cx="204851" cy="829668"/>
              <a:chOff x="8402875" y="5573200"/>
              <a:chExt cx="204851" cy="829668"/>
            </a:xfrm>
          </p:grpSpPr>
          <p:sp>
            <p:nvSpPr>
              <p:cNvPr id="1654" name="Google Shape;240;p6">
                <a:extLst>
                  <a:ext uri="{FF2B5EF4-FFF2-40B4-BE49-F238E27FC236}">
                    <a16:creationId xmlns:a16="http://schemas.microsoft.com/office/drawing/2014/main" id="{2C80EBD8-FB60-4DFF-3AA6-E713F6683AD3}"/>
                  </a:ext>
                </a:extLst>
              </p:cNvPr>
              <p:cNvSpPr/>
              <p:nvPr/>
            </p:nvSpPr>
            <p:spPr>
              <a:xfrm rot="179900">
                <a:off x="8405651" y="6286372"/>
                <a:ext cx="199299" cy="111360"/>
              </a:xfrm>
              <a:custGeom>
                <a:avLst/>
                <a:gdLst/>
                <a:ahLst/>
                <a:cxnLst/>
                <a:rect l="l" t="t" r="r" b="b"/>
                <a:pathLst>
                  <a:path w="7973" h="4455" extrusionOk="0">
                    <a:moveTo>
                      <a:pt x="3501" y="1"/>
                    </a:moveTo>
                    <a:cubicBezTo>
                      <a:pt x="1220" y="1"/>
                      <a:pt x="127" y="785"/>
                      <a:pt x="127" y="785"/>
                    </a:cubicBezTo>
                    <a:lnTo>
                      <a:pt x="1" y="4454"/>
                    </a:lnTo>
                    <a:cubicBezTo>
                      <a:pt x="1" y="4454"/>
                      <a:pt x="1469" y="1670"/>
                      <a:pt x="7973" y="835"/>
                    </a:cubicBezTo>
                    <a:cubicBezTo>
                      <a:pt x="6160" y="208"/>
                      <a:pt x="4673" y="1"/>
                      <a:pt x="3501" y="1"/>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656" name="Google Shape;241;p6">
                <a:extLst>
                  <a:ext uri="{FF2B5EF4-FFF2-40B4-BE49-F238E27FC236}">
                    <a16:creationId xmlns:a16="http://schemas.microsoft.com/office/drawing/2014/main" id="{95DF2BE7-AF93-274C-E5F3-FCD9D0BE67F3}"/>
                  </a:ext>
                </a:extLst>
              </p:cNvPr>
              <p:cNvSpPr/>
              <p:nvPr/>
            </p:nvSpPr>
            <p:spPr>
              <a:xfrm>
                <a:off x="8413150" y="5573200"/>
                <a:ext cx="88600" cy="68475"/>
              </a:xfrm>
              <a:custGeom>
                <a:avLst/>
                <a:gdLst/>
                <a:ahLst/>
                <a:cxnLst/>
                <a:rect l="l" t="t" r="r" b="b"/>
                <a:pathLst>
                  <a:path w="3544" h="2739" extrusionOk="0">
                    <a:moveTo>
                      <a:pt x="801" y="0"/>
                    </a:moveTo>
                    <a:cubicBezTo>
                      <a:pt x="314" y="0"/>
                      <a:pt x="77" y="81"/>
                      <a:pt x="77" y="81"/>
                    </a:cubicBezTo>
                    <a:lnTo>
                      <a:pt x="1" y="2738"/>
                    </a:lnTo>
                    <a:cubicBezTo>
                      <a:pt x="1" y="2738"/>
                      <a:pt x="709" y="1574"/>
                      <a:pt x="3544" y="587"/>
                    </a:cubicBezTo>
                    <a:cubicBezTo>
                      <a:pt x="2276" y="110"/>
                      <a:pt x="1369" y="0"/>
                      <a:pt x="801" y="0"/>
                    </a:cubicBezTo>
                    <a:close/>
                  </a:path>
                </a:pathLst>
              </a:custGeom>
              <a:solidFill>
                <a:srgbClr val="06060E">
                  <a:alpha val="65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grpSp>
      <p:sp>
        <p:nvSpPr>
          <p:cNvPr id="1655" name="Google Shape;1655;p37"/>
          <p:cNvSpPr txBox="1">
            <a:spLocks noGrp="1"/>
          </p:cNvSpPr>
          <p:nvPr>
            <p:ph type="title"/>
          </p:nvPr>
        </p:nvSpPr>
        <p:spPr>
          <a:xfrm>
            <a:off x="960000" y="30006"/>
            <a:ext cx="10272000" cy="763600"/>
          </a:xfrm>
          <a:prstGeom prst="rect">
            <a:avLst/>
          </a:prstGeom>
        </p:spPr>
        <p:txBody>
          <a:bodyPr spcFirstLastPara="1" wrap="square" lIns="121900" tIns="121900" rIns="121900" bIns="121900" anchor="t" anchorCtr="0">
            <a:noAutofit/>
          </a:bodyPr>
          <a:lstStyle/>
          <a:p>
            <a:r>
              <a:rPr lang="vi-VN" sz="4400" b="1" dirty="0">
                <a:latin typeface="+mj-lt"/>
              </a:rPr>
              <a:t>Hoạt động mở đầu</a:t>
            </a:r>
            <a:endParaRPr sz="4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750"/>
                                  </p:stCondLst>
                                  <p:childTnLst>
                                    <p:set>
                                      <p:cBhvr>
                                        <p:cTn id="11" dur="1" fill="hold">
                                          <p:stCondLst>
                                            <p:cond delay="0"/>
                                          </p:stCondLst>
                                        </p:cTn>
                                        <p:tgtEl>
                                          <p:spTgt spid="34"/>
                                        </p:tgtEl>
                                        <p:attrNameLst>
                                          <p:attrName>style.visibility</p:attrName>
                                        </p:attrNameLst>
                                      </p:cBhvr>
                                      <p:to>
                                        <p:strVal val="visible"/>
                                      </p:to>
                                    </p:set>
                                    <p:anim calcmode="lin" valueType="num">
                                      <p:cBhvr>
                                        <p:cTn id="12" dur="750" fill="hold"/>
                                        <p:tgtEl>
                                          <p:spTgt spid="34"/>
                                        </p:tgtEl>
                                        <p:attrNameLst>
                                          <p:attrName>ppt_w</p:attrName>
                                        </p:attrNameLst>
                                      </p:cBhvr>
                                      <p:tavLst>
                                        <p:tav tm="0">
                                          <p:val>
                                            <p:strVal val="4/3*#ppt_w"/>
                                          </p:val>
                                        </p:tav>
                                        <p:tav tm="100000">
                                          <p:val>
                                            <p:strVal val="#ppt_w"/>
                                          </p:val>
                                        </p:tav>
                                      </p:tavLst>
                                    </p:anim>
                                    <p:anim calcmode="lin" valueType="num">
                                      <p:cBhvr>
                                        <p:cTn id="13" dur="750" fill="hold"/>
                                        <p:tgtEl>
                                          <p:spTgt spid="34"/>
                                        </p:tgtEl>
                                        <p:attrNameLst>
                                          <p:attrName>ppt_h</p:attrName>
                                        </p:attrNameLst>
                                      </p:cBhvr>
                                      <p:tavLst>
                                        <p:tav tm="0">
                                          <p:val>
                                            <p:strVal val="4/3*#ppt_h"/>
                                          </p:val>
                                        </p:tav>
                                        <p:tav tm="100000">
                                          <p:val>
                                            <p:strVal val="#ppt_h"/>
                                          </p:val>
                                        </p:tav>
                                      </p:tavLst>
                                    </p:anim>
                                  </p:childTnLst>
                                </p:cTn>
                              </p:par>
                              <p:par>
                                <p:cTn id="14" presetID="12" presetClass="entr" presetSubtype="8" fill="hold" nodeType="withEffect">
                                  <p:stCondLst>
                                    <p:cond delay="175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ppt_x</p:attrName>
                                        </p:attrNameLst>
                                      </p:cBhvr>
                                      <p:tavLst>
                                        <p:tav tm="0">
                                          <p:val>
                                            <p:strVal val="#ppt_x-#ppt_w*1.125000"/>
                                          </p:val>
                                        </p:tav>
                                        <p:tav tm="100000">
                                          <p:val>
                                            <p:strVal val="#ppt_x"/>
                                          </p:val>
                                        </p:tav>
                                      </p:tavLst>
                                    </p:anim>
                                    <p:animEffect transition="in" filter="wipe(right)">
                                      <p:cBhvr>
                                        <p:cTn id="17" dur="500"/>
                                        <p:tgtEl>
                                          <p:spTgt spid="38"/>
                                        </p:tgtEl>
                                      </p:cBhvr>
                                    </p:animEffect>
                                  </p:childTnLst>
                                </p:cTn>
                              </p:par>
                              <p:par>
                                <p:cTn id="18" presetID="2" presetClass="entr" presetSubtype="4" fill="hold" nodeType="withEffect">
                                  <p:stCondLst>
                                    <p:cond delay="300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863995" y="167963"/>
            <a:ext cx="10272000" cy="763600"/>
          </a:xfrm>
          <a:prstGeom prst="rect">
            <a:avLst/>
          </a:prstGeom>
        </p:spPr>
        <p:txBody>
          <a:bodyPr spcFirstLastPara="1" wrap="square" lIns="121900" tIns="121900" rIns="121900" bIns="121900" anchor="t" anchorCtr="0">
            <a:noAutofit/>
          </a:bodyPr>
          <a:lstStyle/>
          <a:p>
            <a:r>
              <a:rPr lang="vi-VN" sz="2800" b="1" dirty="0">
                <a:latin typeface="+mj-lt"/>
              </a:rPr>
              <a:t>3. Tìm hiểu vài nét về nghệ thuật kể chuyện trong tác phẩm</a:t>
            </a:r>
            <a:endParaRPr lang="en-SG" sz="2800" dirty="0">
              <a:latin typeface="+mj-lt"/>
            </a:endParaRPr>
          </a:p>
        </p:txBody>
      </p:sp>
      <p:grpSp>
        <p:nvGrpSpPr>
          <p:cNvPr id="2" name="组合 34">
            <a:extLst>
              <a:ext uri="{FF2B5EF4-FFF2-40B4-BE49-F238E27FC236}">
                <a16:creationId xmlns:a16="http://schemas.microsoft.com/office/drawing/2014/main" id="{6BAC02A6-CBA0-B94B-52F3-1D420BC20AC4}"/>
              </a:ext>
            </a:extLst>
          </p:cNvPr>
          <p:cNvGrpSpPr/>
          <p:nvPr/>
        </p:nvGrpSpPr>
        <p:grpSpPr>
          <a:xfrm>
            <a:off x="4944811" y="1746222"/>
            <a:ext cx="6666967" cy="1914125"/>
            <a:chOff x="6096000" y="1902851"/>
            <a:chExt cx="6145068" cy="1435946"/>
          </a:xfrm>
        </p:grpSpPr>
        <p:sp>
          <p:nvSpPr>
            <p:cNvPr id="3" name="矩形 35">
              <a:extLst>
                <a:ext uri="{FF2B5EF4-FFF2-40B4-BE49-F238E27FC236}">
                  <a16:creationId xmlns:a16="http://schemas.microsoft.com/office/drawing/2014/main" id="{F20D8C11-B057-E523-7337-75A199448FB6}"/>
                </a:ext>
              </a:extLst>
            </p:cNvPr>
            <p:cNvSpPr/>
            <p:nvPr/>
          </p:nvSpPr>
          <p:spPr bwMode="auto">
            <a:xfrm>
              <a:off x="7453863" y="1976552"/>
              <a:ext cx="4787205" cy="1362245"/>
            </a:xfrm>
            <a:prstGeom prst="rect">
              <a:avLst/>
            </a:prstGeom>
          </p:spPr>
          <p:txBody>
            <a:bodyPr wrap="square">
              <a:spAutoFit/>
            </a:bodyPr>
            <a:lstStyle/>
            <a:p>
              <a:pPr marL="0" marR="0" algn="just">
                <a:spcBef>
                  <a:spcPts val="0"/>
                </a:spcBef>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Mắt sói được tạp chí Át-tra-pi (Astrapi) của Pháp đánh giá là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“Một cuộc gặp gỡ kì lạ, được kể lại một cách xuất sắc”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矩形 19">
              <a:extLst>
                <a:ext uri="{FF2B5EF4-FFF2-40B4-BE49-F238E27FC236}">
                  <a16:creationId xmlns:a16="http://schemas.microsoft.com/office/drawing/2014/main" id="{6D59D21E-002D-EA49-DD75-BDF6904DADBE}"/>
                </a:ext>
              </a:extLst>
            </p:cNvPr>
            <p:cNvSpPr/>
            <p:nvPr/>
          </p:nvSpPr>
          <p:spPr>
            <a:xfrm>
              <a:off x="7173561" y="1902851"/>
              <a:ext cx="2361287" cy="484867"/>
            </a:xfrm>
            <a:prstGeom prst="rect">
              <a:avLst/>
            </a:prstGeom>
            <a:noFill/>
            <a:ln w="9525">
              <a:noFill/>
            </a:ln>
          </p:spPr>
          <p:txBody>
            <a:bodyPr>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defTabSz="1219170">
                <a:lnSpc>
                  <a:spcPct val="100000"/>
                </a:lnSpc>
                <a:spcBef>
                  <a:spcPct val="0"/>
                </a:spcBef>
                <a:buClr>
                  <a:srgbClr val="000000"/>
                </a:buClr>
                <a:buNone/>
              </a:pPr>
              <a:endParaRPr lang="zh-CN" altLang="en-US" sz="3600" dirty="0">
                <a:solidFill>
                  <a:srgbClr val="5798C9"/>
                </a:solidFill>
                <a:latin typeface="Arial"/>
                <a:ea typeface="宋体" panose="02010600030101010101" pitchFamily="2" charset="-122"/>
                <a:cs typeface="+mn-ea"/>
                <a:sym typeface="+mn-lt"/>
              </a:endParaRPr>
            </a:p>
          </p:txBody>
        </p:sp>
        <p:grpSp>
          <p:nvGrpSpPr>
            <p:cNvPr id="6" name="组合 1">
              <a:extLst>
                <a:ext uri="{FF2B5EF4-FFF2-40B4-BE49-F238E27FC236}">
                  <a16:creationId xmlns:a16="http://schemas.microsoft.com/office/drawing/2014/main" id="{9C49DF12-2738-9F5E-F542-FB2A7C0114C4}"/>
                </a:ext>
              </a:extLst>
            </p:cNvPr>
            <p:cNvGrpSpPr/>
            <p:nvPr/>
          </p:nvGrpSpPr>
          <p:grpSpPr>
            <a:xfrm>
              <a:off x="6096000" y="2072602"/>
              <a:ext cx="1072427" cy="1079918"/>
              <a:chOff x="6096000" y="2072602"/>
              <a:chExt cx="1072427" cy="1079918"/>
            </a:xfrm>
          </p:grpSpPr>
          <p:grpSp>
            <p:nvGrpSpPr>
              <p:cNvPr id="7" name="组合 38">
                <a:extLst>
                  <a:ext uri="{FF2B5EF4-FFF2-40B4-BE49-F238E27FC236}">
                    <a16:creationId xmlns:a16="http://schemas.microsoft.com/office/drawing/2014/main" id="{1073C369-C2C8-65F3-5E9F-2CE23334D499}"/>
                  </a:ext>
                </a:extLst>
              </p:cNvPr>
              <p:cNvGrpSpPr>
                <a:grpSpLocks noChangeAspect="1"/>
              </p:cNvGrpSpPr>
              <p:nvPr/>
            </p:nvGrpSpPr>
            <p:grpSpPr bwMode="auto">
              <a:xfrm>
                <a:off x="6096000" y="2072602"/>
                <a:ext cx="1072427" cy="1079918"/>
                <a:chOff x="1983909" y="2663640"/>
                <a:chExt cx="1657350" cy="1668463"/>
              </a:xfrm>
              <a:solidFill>
                <a:schemeClr val="accent1"/>
              </a:solidFill>
            </p:grpSpPr>
            <p:sp>
              <p:nvSpPr>
                <p:cNvPr id="9" name="任意多边形: 形状 20">
                  <a:extLst>
                    <a:ext uri="{FF2B5EF4-FFF2-40B4-BE49-F238E27FC236}">
                      <a16:creationId xmlns:a16="http://schemas.microsoft.com/office/drawing/2014/main" id="{732D3E96-A308-0205-4EFC-9B8D919C4CCD}"/>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10" name="任意多边形: 形状 21">
                  <a:extLst>
                    <a:ext uri="{FF2B5EF4-FFF2-40B4-BE49-F238E27FC236}">
                      <a16:creationId xmlns:a16="http://schemas.microsoft.com/office/drawing/2014/main" id="{2BB4D07B-F56F-82F2-D438-BEBF011A8248}"/>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11" name="任意多边形: 形状 22">
                  <a:extLst>
                    <a:ext uri="{FF2B5EF4-FFF2-40B4-BE49-F238E27FC236}">
                      <a16:creationId xmlns:a16="http://schemas.microsoft.com/office/drawing/2014/main" id="{9BB557C2-B140-F8DD-6DF3-813CF6124268}"/>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12" name="任意多边形: 形状 23">
                  <a:extLst>
                    <a:ext uri="{FF2B5EF4-FFF2-40B4-BE49-F238E27FC236}">
                      <a16:creationId xmlns:a16="http://schemas.microsoft.com/office/drawing/2014/main" id="{5CB2E503-D479-36A0-BDDF-02810688674D}"/>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grpSp>
          <p:pic>
            <p:nvPicPr>
              <p:cNvPr id="8" name="图片 8">
                <a:extLst>
                  <a:ext uri="{FF2B5EF4-FFF2-40B4-BE49-F238E27FC236}">
                    <a16:creationId xmlns:a16="http://schemas.microsoft.com/office/drawing/2014/main" id="{E25A6479-2804-5667-E57E-1133E39BE286}"/>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grpSp>
        <p:nvGrpSpPr>
          <p:cNvPr id="13" name="组合 34">
            <a:extLst>
              <a:ext uri="{FF2B5EF4-FFF2-40B4-BE49-F238E27FC236}">
                <a16:creationId xmlns:a16="http://schemas.microsoft.com/office/drawing/2014/main" id="{D362A8A8-6585-CB95-A447-696F4699C9DE}"/>
              </a:ext>
            </a:extLst>
          </p:cNvPr>
          <p:cNvGrpSpPr/>
          <p:nvPr/>
        </p:nvGrpSpPr>
        <p:grpSpPr>
          <a:xfrm>
            <a:off x="3418204" y="3985087"/>
            <a:ext cx="7371439" cy="1665816"/>
            <a:chOff x="6096000" y="1902851"/>
            <a:chExt cx="6015557" cy="1249669"/>
          </a:xfrm>
        </p:grpSpPr>
        <p:sp>
          <p:nvSpPr>
            <p:cNvPr id="14" name="矩形 35">
              <a:extLst>
                <a:ext uri="{FF2B5EF4-FFF2-40B4-BE49-F238E27FC236}">
                  <a16:creationId xmlns:a16="http://schemas.microsoft.com/office/drawing/2014/main" id="{6B594D30-7547-8025-2B67-B1B2729DE2C9}"/>
                </a:ext>
              </a:extLst>
            </p:cNvPr>
            <p:cNvSpPr/>
            <p:nvPr/>
          </p:nvSpPr>
          <p:spPr bwMode="auto">
            <a:xfrm>
              <a:off x="7341807" y="1962982"/>
              <a:ext cx="4769750" cy="1039001"/>
            </a:xfrm>
            <a:prstGeom prst="rect">
              <a:avLst/>
            </a:prstGeom>
          </p:spPr>
          <p:txBody>
            <a:bodyPr wrap="square">
              <a:spAutoFit/>
            </a:bodyPr>
            <a:lstStyle/>
            <a:p>
              <a:pPr marL="0" marR="0" algn="just">
                <a:spcBef>
                  <a:spcPts val="0"/>
                </a:spcBef>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VB có hai tuyến truyện: tuyến truyện về nhân vật Sói Lam (Chương 2) và tuyến truyện về nhân vật Phi Châu (Chương 3).</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矩形 19">
              <a:extLst>
                <a:ext uri="{FF2B5EF4-FFF2-40B4-BE49-F238E27FC236}">
                  <a16:creationId xmlns:a16="http://schemas.microsoft.com/office/drawing/2014/main" id="{EC2388DA-3152-A4DB-9001-A88963299561}"/>
                </a:ext>
              </a:extLst>
            </p:cNvPr>
            <p:cNvSpPr/>
            <p:nvPr/>
          </p:nvSpPr>
          <p:spPr>
            <a:xfrm>
              <a:off x="7173562" y="1902851"/>
              <a:ext cx="2361287" cy="484867"/>
            </a:xfrm>
            <a:prstGeom prst="rect">
              <a:avLst/>
            </a:prstGeom>
            <a:noFill/>
            <a:ln w="9525">
              <a:noFill/>
            </a:ln>
          </p:spPr>
          <p:txBody>
            <a:bodyPr>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defTabSz="1219170">
                <a:lnSpc>
                  <a:spcPct val="100000"/>
                </a:lnSpc>
                <a:spcBef>
                  <a:spcPct val="0"/>
                </a:spcBef>
                <a:buClr>
                  <a:srgbClr val="000000"/>
                </a:buClr>
                <a:buNone/>
              </a:pPr>
              <a:endParaRPr lang="zh-CN" altLang="en-US" sz="3600" dirty="0">
                <a:solidFill>
                  <a:srgbClr val="5798C9"/>
                </a:solidFill>
                <a:latin typeface="Arial"/>
                <a:ea typeface="宋体" panose="02010600030101010101" pitchFamily="2" charset="-122"/>
                <a:cs typeface="+mn-ea"/>
                <a:sym typeface="+mn-lt"/>
              </a:endParaRPr>
            </a:p>
          </p:txBody>
        </p:sp>
        <p:grpSp>
          <p:nvGrpSpPr>
            <p:cNvPr id="16" name="组合 1">
              <a:extLst>
                <a:ext uri="{FF2B5EF4-FFF2-40B4-BE49-F238E27FC236}">
                  <a16:creationId xmlns:a16="http://schemas.microsoft.com/office/drawing/2014/main" id="{6ECABD13-BCC7-D8AC-E2D2-7E0799388610}"/>
                </a:ext>
              </a:extLst>
            </p:cNvPr>
            <p:cNvGrpSpPr/>
            <p:nvPr/>
          </p:nvGrpSpPr>
          <p:grpSpPr>
            <a:xfrm>
              <a:off x="6096000" y="2072602"/>
              <a:ext cx="1072427" cy="1079918"/>
              <a:chOff x="6096000" y="2072602"/>
              <a:chExt cx="1072427" cy="1079918"/>
            </a:xfrm>
          </p:grpSpPr>
          <p:grpSp>
            <p:nvGrpSpPr>
              <p:cNvPr id="17" name="组合 38">
                <a:extLst>
                  <a:ext uri="{FF2B5EF4-FFF2-40B4-BE49-F238E27FC236}">
                    <a16:creationId xmlns:a16="http://schemas.microsoft.com/office/drawing/2014/main" id="{77614A79-E298-98B7-2D9E-FB2BDB855A81}"/>
                  </a:ext>
                </a:extLst>
              </p:cNvPr>
              <p:cNvGrpSpPr>
                <a:grpSpLocks noChangeAspect="1"/>
              </p:cNvGrpSpPr>
              <p:nvPr/>
            </p:nvGrpSpPr>
            <p:grpSpPr bwMode="auto">
              <a:xfrm>
                <a:off x="6096000" y="2072602"/>
                <a:ext cx="1072427" cy="1079918"/>
                <a:chOff x="1983909" y="2663640"/>
                <a:chExt cx="1657350" cy="1668463"/>
              </a:xfrm>
              <a:solidFill>
                <a:schemeClr val="accent1"/>
              </a:solidFill>
            </p:grpSpPr>
            <p:sp>
              <p:nvSpPr>
                <p:cNvPr id="19" name="任意多边形: 形状 20">
                  <a:extLst>
                    <a:ext uri="{FF2B5EF4-FFF2-40B4-BE49-F238E27FC236}">
                      <a16:creationId xmlns:a16="http://schemas.microsoft.com/office/drawing/2014/main" id="{E881E5E9-A73A-4AE5-7ECA-A66599793FED}"/>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20" name="任意多边形: 形状 21">
                  <a:extLst>
                    <a:ext uri="{FF2B5EF4-FFF2-40B4-BE49-F238E27FC236}">
                      <a16:creationId xmlns:a16="http://schemas.microsoft.com/office/drawing/2014/main" id="{E8DF4C51-9557-D28A-76D8-86A50D8FBF43}"/>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21" name="任意多边形: 形状 22">
                  <a:extLst>
                    <a:ext uri="{FF2B5EF4-FFF2-40B4-BE49-F238E27FC236}">
                      <a16:creationId xmlns:a16="http://schemas.microsoft.com/office/drawing/2014/main" id="{95A30562-8D53-AE27-FD5B-9E70A3079B1E}"/>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sp>
              <p:nvSpPr>
                <p:cNvPr id="22" name="任意多边形: 形状 23">
                  <a:extLst>
                    <a:ext uri="{FF2B5EF4-FFF2-40B4-BE49-F238E27FC236}">
                      <a16:creationId xmlns:a16="http://schemas.microsoft.com/office/drawing/2014/main" id="{264F890B-D476-3A3D-E17B-8B20A73881D7}"/>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defRPr/>
                  </a:pPr>
                  <a:endParaRPr sz="3600" dirty="0">
                    <a:solidFill>
                      <a:srgbClr val="03344B">
                        <a:lumMod val="95000"/>
                        <a:lumOff val="5000"/>
                      </a:srgbClr>
                    </a:solidFill>
                    <a:latin typeface="Arial"/>
                    <a:cs typeface="Arial"/>
                    <a:sym typeface="+mn-lt"/>
                  </a:endParaRPr>
                </a:p>
              </p:txBody>
            </p:sp>
          </p:grpSp>
          <p:pic>
            <p:nvPicPr>
              <p:cNvPr id="18" name="图片 8">
                <a:extLst>
                  <a:ext uri="{FF2B5EF4-FFF2-40B4-BE49-F238E27FC236}">
                    <a16:creationId xmlns:a16="http://schemas.microsoft.com/office/drawing/2014/main" id="{74D52D0B-035D-A08F-50B9-EF10977F1533}"/>
                  </a:ext>
                </a:extLst>
              </p:cNvPr>
              <p:cNvPicPr>
                <a:picLocks noChangeAspect="1"/>
              </p:cNvPicPr>
              <p:nvPr/>
            </p:nvPicPr>
            <p:blipFill>
              <a:blip r:embed="rId5"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
        <p:nvSpPr>
          <p:cNvPr id="23" name="Thought Bubble: Cloud 22">
            <a:extLst>
              <a:ext uri="{FF2B5EF4-FFF2-40B4-BE49-F238E27FC236}">
                <a16:creationId xmlns:a16="http://schemas.microsoft.com/office/drawing/2014/main" id="{46E677E3-8E98-A048-2007-DBF56470E15E}"/>
              </a:ext>
            </a:extLst>
          </p:cNvPr>
          <p:cNvSpPr/>
          <p:nvPr/>
        </p:nvSpPr>
        <p:spPr>
          <a:xfrm>
            <a:off x="1707297" y="1141211"/>
            <a:ext cx="2653381" cy="194494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SG" sz="3200" b="1" kern="0" dirty="0">
              <a:solidFill>
                <a:srgbClr val="03344B"/>
              </a:solidFill>
              <a:latin typeface="Arial"/>
              <a:sym typeface="Arial"/>
            </a:endParaRPr>
          </a:p>
        </p:txBody>
      </p:sp>
      <p:sp>
        <p:nvSpPr>
          <p:cNvPr id="24" name="TextBox 23">
            <a:extLst>
              <a:ext uri="{FF2B5EF4-FFF2-40B4-BE49-F238E27FC236}">
                <a16:creationId xmlns:a16="http://schemas.microsoft.com/office/drawing/2014/main" id="{8170501E-F2BF-CD79-1CA4-5C56D998DF1B}"/>
              </a:ext>
            </a:extLst>
          </p:cNvPr>
          <p:cNvSpPr txBox="1"/>
          <p:nvPr/>
        </p:nvSpPr>
        <p:spPr>
          <a:xfrm>
            <a:off x="1661382" y="1583336"/>
            <a:ext cx="2562020" cy="666786"/>
          </a:xfrm>
          <a:prstGeom prst="rect">
            <a:avLst/>
          </a:prstGeom>
          <a:noFill/>
        </p:spPr>
        <p:txBody>
          <a:bodyPr wrap="square">
            <a:spAutoFit/>
          </a:bodyPr>
          <a:lstStyle/>
          <a:p>
            <a:pPr algn="ctr" defTabSz="1219170">
              <a:buClr>
                <a:srgbClr val="000000"/>
              </a:buClr>
            </a:pPr>
            <a:r>
              <a:rPr lang="vi-VN" sz="3733" b="1" kern="0">
                <a:solidFill>
                  <a:srgbClr val="03344B"/>
                </a:solidFill>
                <a:latin typeface="Times New Roman" panose="02020603050405020304" pitchFamily="18" charset="0"/>
                <a:cs typeface="Arial"/>
                <a:sym typeface="Arial"/>
              </a:rPr>
              <a:t>Mắt sói</a:t>
            </a:r>
            <a:endParaRPr lang="en-SG" sz="3733" b="1" kern="0" dirty="0">
              <a:solidFill>
                <a:srgbClr val="03344B"/>
              </a:solidFill>
              <a:latin typeface="Arial"/>
              <a:cs typeface="Arial"/>
              <a:sym typeface="Arial"/>
            </a:endParaRPr>
          </a:p>
        </p:txBody>
      </p:sp>
      <p:pic>
        <p:nvPicPr>
          <p:cNvPr id="25" name="Picture 24">
            <a:extLst>
              <a:ext uri="{FF2B5EF4-FFF2-40B4-BE49-F238E27FC236}">
                <a16:creationId xmlns:a16="http://schemas.microsoft.com/office/drawing/2014/main" id="{82BB8925-290C-3818-E8AF-ED770FDF73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800" l="0" r="94785">
                        <a14:foregroundMark x1="6754" y1="29638" x2="0" y2="98800"/>
                        <a14:foregroundMark x1="8184" y1="15000" x2="7067" y2="26438"/>
                        <a14:foregroundMark x1="8282" y1="14000" x2="8184" y2="15000"/>
                        <a14:foregroundMark x1="94785" y1="36000" x2="88957" y2="45600"/>
                        <a14:backgroundMark x1="2147" y1="23400" x2="2147" y2="15000"/>
                        <a14:backgroundMark x1="2147" y1="15000" x2="2147" y2="15000"/>
                        <a14:backgroundMark x1="1227" y1="26200" x2="920" y2="29400"/>
                      </a14:backgroundRemoval>
                    </a14:imgEffect>
                  </a14:imgLayer>
                </a14:imgProps>
              </a:ext>
            </a:extLst>
          </a:blip>
          <a:stretch>
            <a:fillRect/>
          </a:stretch>
        </p:blipFill>
        <p:spPr>
          <a:xfrm>
            <a:off x="0" y="2107988"/>
            <a:ext cx="3154932" cy="4838853"/>
          </a:xfrm>
          <a:prstGeom prst="rect">
            <a:avLst/>
          </a:prstGeom>
        </p:spPr>
      </p:pic>
    </p:spTree>
    <p:extLst>
      <p:ext uri="{BB962C8B-B14F-4D97-AF65-F5344CB8AC3E}">
        <p14:creationId xmlns:p14="http://schemas.microsoft.com/office/powerpoint/2010/main" val="52292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863995" y="167963"/>
            <a:ext cx="10272000" cy="763600"/>
          </a:xfrm>
          <a:prstGeom prst="rect">
            <a:avLst/>
          </a:prstGeom>
        </p:spPr>
        <p:txBody>
          <a:bodyPr spcFirstLastPara="1" wrap="square" lIns="121900" tIns="121900" rIns="121900" bIns="121900" anchor="t" anchorCtr="0">
            <a:noAutofit/>
          </a:bodyPr>
          <a:lstStyle/>
          <a:p>
            <a:r>
              <a:rPr lang="vi-VN" sz="2800" b="1" dirty="0">
                <a:latin typeface="+mj-lt"/>
              </a:rPr>
              <a:t>3. Tìm hiểu vài nét về nghệ thuật kể chuyện trong tác phẩm</a:t>
            </a:r>
            <a:endParaRPr lang="en-SG" sz="2800" dirty="0">
              <a:latin typeface="+mj-lt"/>
            </a:endParaRPr>
          </a:p>
        </p:txBody>
      </p:sp>
      <p:sp>
        <p:nvSpPr>
          <p:cNvPr id="2" name="矩形 19">
            <a:extLst>
              <a:ext uri="{FF2B5EF4-FFF2-40B4-BE49-F238E27FC236}">
                <a16:creationId xmlns:a16="http://schemas.microsoft.com/office/drawing/2014/main" id="{DE25558B-D820-8FC9-274F-B2C21B117860}"/>
              </a:ext>
            </a:extLst>
          </p:cNvPr>
          <p:cNvSpPr/>
          <p:nvPr/>
        </p:nvSpPr>
        <p:spPr>
          <a:xfrm>
            <a:off x="975860" y="1485801"/>
            <a:ext cx="4565621"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dirty="0">
                <a:latin typeface="+mj-lt"/>
              </a:rPr>
              <a:t>Trong vườn bách thú, từ thời gian hiện tại, Phi Châu nhìn sâu vào mắt sói và câu chuyện của gia đình nhà sói đã hiện ra trong con mắt ấy.</a:t>
            </a:r>
            <a:endParaRPr lang="en-SG" sz="2400" dirty="0">
              <a:latin typeface="+mj-lt"/>
            </a:endParaRPr>
          </a:p>
        </p:txBody>
      </p:sp>
      <p:sp>
        <p:nvSpPr>
          <p:cNvPr id="3" name="矩形 16">
            <a:extLst>
              <a:ext uri="{FF2B5EF4-FFF2-40B4-BE49-F238E27FC236}">
                <a16:creationId xmlns:a16="http://schemas.microsoft.com/office/drawing/2014/main" id="{0FB6231C-43E7-486D-F8FB-5B4DA189707C}"/>
              </a:ext>
            </a:extLst>
          </p:cNvPr>
          <p:cNvSpPr/>
          <p:nvPr/>
        </p:nvSpPr>
        <p:spPr>
          <a:xfrm>
            <a:off x="1214277" y="3296694"/>
            <a:ext cx="4228053" cy="2308324"/>
          </a:xfrm>
          <a:prstGeom prst="rect">
            <a:avLst/>
          </a:prstGeom>
        </p:spPr>
        <p:txBody>
          <a:bodyPr wrap="square">
            <a:spAutoFit/>
          </a:bodyPr>
          <a:lstStyle/>
          <a:p>
            <a:pPr algn="just" defTabSz="457200">
              <a:defRPr/>
            </a:pPr>
            <a:r>
              <a:rPr lang="vi-VN" sz="2400" dirty="0">
                <a:latin typeface="+mj-lt"/>
              </a:rPr>
              <a:t>Sói Lam nhìn vào mắt Phi Châu và câu chuyện về gia đình con người đã hiện lên. Hình ảnh mắt sói, mắt người đã tạo nên sự đan xen giữa dòng thời gian hiện tại và quá khứ.</a:t>
            </a:r>
            <a:endParaRPr lang="en-US" altLang="zh-CN" sz="2000" dirty="0">
              <a:solidFill>
                <a:srgbClr val="9CB92D"/>
              </a:solidFill>
              <a:latin typeface="+mj-lt"/>
              <a:ea typeface="微软雅黑"/>
              <a:cs typeface="+mn-ea"/>
              <a:sym typeface="+mn-lt"/>
            </a:endParaRPr>
          </a:p>
        </p:txBody>
      </p:sp>
      <p:sp>
        <p:nvSpPr>
          <p:cNvPr id="4" name="矩形 27">
            <a:extLst>
              <a:ext uri="{FF2B5EF4-FFF2-40B4-BE49-F238E27FC236}">
                <a16:creationId xmlns:a16="http://schemas.microsoft.com/office/drawing/2014/main" id="{874EF332-DD36-1224-F6B8-B46D87326264}"/>
              </a:ext>
            </a:extLst>
          </p:cNvPr>
          <p:cNvSpPr/>
          <p:nvPr/>
        </p:nvSpPr>
        <p:spPr>
          <a:xfrm>
            <a:off x="6975964" y="1464418"/>
            <a:ext cx="3941745" cy="1569660"/>
          </a:xfrm>
          <a:prstGeom prst="rect">
            <a:avLst/>
          </a:prstGeom>
        </p:spPr>
        <p:txBody>
          <a:bodyPr wrap="square">
            <a:spAutoFit/>
          </a:bodyPr>
          <a:lstStyle/>
          <a:p>
            <a:pPr algn="just"/>
            <a:r>
              <a:rPr lang="vi-VN" sz="2400" dirty="0">
                <a:latin typeface="+mj-lt"/>
              </a:rPr>
              <a:t>Câu chuyện lại trở về không gian vườn bách thú trong cái nhìn đầy ám ảnh của hai nhân vật chính. </a:t>
            </a:r>
            <a:endParaRPr lang="en-SG" sz="2400" dirty="0">
              <a:latin typeface="+mj-lt"/>
            </a:endParaRPr>
          </a:p>
        </p:txBody>
      </p:sp>
      <p:sp>
        <p:nvSpPr>
          <p:cNvPr id="6" name="矩形 17">
            <a:extLst>
              <a:ext uri="{FF2B5EF4-FFF2-40B4-BE49-F238E27FC236}">
                <a16:creationId xmlns:a16="http://schemas.microsoft.com/office/drawing/2014/main" id="{F5F971C0-DA8A-5773-8C71-36826F989D70}"/>
              </a:ext>
            </a:extLst>
          </p:cNvPr>
          <p:cNvSpPr/>
          <p:nvPr/>
        </p:nvSpPr>
        <p:spPr>
          <a:xfrm>
            <a:off x="7014112" y="3294617"/>
            <a:ext cx="3963612" cy="2308324"/>
          </a:xfrm>
          <a:prstGeom prst="rect">
            <a:avLst/>
          </a:prstGeom>
        </p:spPr>
        <p:txBody>
          <a:bodyPr wrap="square">
            <a:spAutoFit/>
          </a:bodyPr>
          <a:lstStyle/>
          <a:p>
            <a:pPr algn="just"/>
            <a:r>
              <a:rPr lang="vi-VN" sz="2400" dirty="0">
                <a:latin typeface="+mj-lt"/>
              </a:rPr>
              <a:t>Cái nhìn hồi tưởng bằng một con mắt của Sói Lam và Phi Châu đưa hai nhân vật trở về quá khứ vừa u sầu, đau đớn, mất mát, vừa thẩm sâu sự đồng cảm. </a:t>
            </a:r>
            <a:endParaRPr lang="en-SG" sz="2400" dirty="0">
              <a:latin typeface="+mj-lt"/>
            </a:endParaRPr>
          </a:p>
        </p:txBody>
      </p:sp>
      <p:cxnSp>
        <p:nvCxnSpPr>
          <p:cNvPr id="7" name="直接连接符 29">
            <a:extLst>
              <a:ext uri="{FF2B5EF4-FFF2-40B4-BE49-F238E27FC236}">
                <a16:creationId xmlns:a16="http://schemas.microsoft.com/office/drawing/2014/main" id="{1BA139E1-5669-8F5B-F715-8464C8429C24}"/>
              </a:ext>
            </a:extLst>
          </p:cNvPr>
          <p:cNvCxnSpPr/>
          <p:nvPr/>
        </p:nvCxnSpPr>
        <p:spPr>
          <a:xfrm>
            <a:off x="1703904" y="3242133"/>
            <a:ext cx="8597463" cy="0"/>
          </a:xfrm>
          <a:prstGeom prst="line">
            <a:avLst/>
          </a:prstGeom>
          <a:noFill/>
          <a:ln w="6350" cap="flat" cmpd="sng" algn="ctr">
            <a:solidFill>
              <a:srgbClr val="9CB92E"/>
            </a:solidFill>
            <a:prstDash val="dash"/>
            <a:miter lim="800000"/>
          </a:ln>
          <a:effectLst/>
        </p:spPr>
      </p:cxnSp>
      <p:cxnSp>
        <p:nvCxnSpPr>
          <p:cNvPr id="8" name="直接连接符 35">
            <a:extLst>
              <a:ext uri="{FF2B5EF4-FFF2-40B4-BE49-F238E27FC236}">
                <a16:creationId xmlns:a16="http://schemas.microsoft.com/office/drawing/2014/main" id="{032694AC-4A5E-76BF-0493-06FE5286D64D}"/>
              </a:ext>
            </a:extLst>
          </p:cNvPr>
          <p:cNvCxnSpPr/>
          <p:nvPr/>
        </p:nvCxnSpPr>
        <p:spPr>
          <a:xfrm>
            <a:off x="6005102" y="2085013"/>
            <a:ext cx="0" cy="2409933"/>
          </a:xfrm>
          <a:prstGeom prst="line">
            <a:avLst/>
          </a:prstGeom>
          <a:noFill/>
          <a:ln w="6350" cap="flat" cmpd="sng" algn="ctr">
            <a:solidFill>
              <a:srgbClr val="9CB92E"/>
            </a:solidFill>
            <a:prstDash val="dash"/>
            <a:miter lim="800000"/>
          </a:ln>
          <a:effectLst/>
        </p:spPr>
      </p:cxnSp>
      <p:pic>
        <p:nvPicPr>
          <p:cNvPr id="9" name="图片 34">
            <a:extLst>
              <a:ext uri="{FF2B5EF4-FFF2-40B4-BE49-F238E27FC236}">
                <a16:creationId xmlns:a16="http://schemas.microsoft.com/office/drawing/2014/main" id="{1B091579-6F6E-C2F9-6849-AE74127F84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740" y="1524579"/>
            <a:ext cx="635121" cy="535565"/>
          </a:xfrm>
          <a:prstGeom prst="rect">
            <a:avLst/>
          </a:prstGeom>
        </p:spPr>
      </p:pic>
      <p:pic>
        <p:nvPicPr>
          <p:cNvPr id="10" name="图片 41">
            <a:extLst>
              <a:ext uri="{FF2B5EF4-FFF2-40B4-BE49-F238E27FC236}">
                <a16:creationId xmlns:a16="http://schemas.microsoft.com/office/drawing/2014/main" id="{961291C2-7F1E-9E8E-AE1D-DE0EFF8531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56274" y="1513438"/>
            <a:ext cx="788276" cy="535565"/>
          </a:xfrm>
          <a:prstGeom prst="rect">
            <a:avLst/>
          </a:prstGeom>
        </p:spPr>
      </p:pic>
      <p:pic>
        <p:nvPicPr>
          <p:cNvPr id="11" name="图片 42">
            <a:extLst>
              <a:ext uri="{FF2B5EF4-FFF2-40B4-BE49-F238E27FC236}">
                <a16:creationId xmlns:a16="http://schemas.microsoft.com/office/drawing/2014/main" id="{6D37C9C0-5BCA-1946-46C3-1B681D04C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2599"/>
          <a:stretch/>
        </p:blipFill>
        <p:spPr>
          <a:xfrm>
            <a:off x="478554" y="3313121"/>
            <a:ext cx="735724" cy="535565"/>
          </a:xfrm>
          <a:prstGeom prst="rect">
            <a:avLst/>
          </a:prstGeom>
        </p:spPr>
      </p:pic>
      <p:pic>
        <p:nvPicPr>
          <p:cNvPr id="12" name="图片 43">
            <a:extLst>
              <a:ext uri="{FF2B5EF4-FFF2-40B4-BE49-F238E27FC236}">
                <a16:creationId xmlns:a16="http://schemas.microsoft.com/office/drawing/2014/main" id="{C3B04FCF-F0CC-7815-8606-ED1DB23CF4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288"/>
          <a:stretch/>
        </p:blipFill>
        <p:spPr>
          <a:xfrm>
            <a:off x="6292966" y="3320282"/>
            <a:ext cx="756745" cy="546538"/>
          </a:xfrm>
          <a:prstGeom prst="rect">
            <a:avLst/>
          </a:prstGeom>
        </p:spPr>
      </p:pic>
      <p:pic>
        <p:nvPicPr>
          <p:cNvPr id="13" name="Picture 12">
            <a:extLst>
              <a:ext uri="{FF2B5EF4-FFF2-40B4-BE49-F238E27FC236}">
                <a16:creationId xmlns:a16="http://schemas.microsoft.com/office/drawing/2014/main" id="{CD4A6E27-76F2-9BB2-1B81-54B41157FF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0994" b="95666" l="10000" r="90000"/>
                    </a14:imgEffect>
                  </a14:imgLayer>
                </a14:imgProps>
              </a:ext>
            </a:extLst>
          </a:blip>
          <a:srcRect l="-1" t="56660" r="-229"/>
          <a:stretch/>
        </p:blipFill>
        <p:spPr>
          <a:xfrm>
            <a:off x="3702857" y="4763320"/>
            <a:ext cx="4604489" cy="2817449"/>
          </a:xfrm>
          <a:prstGeom prst="rect">
            <a:avLst/>
          </a:prstGeom>
        </p:spPr>
      </p:pic>
      <p:pic>
        <p:nvPicPr>
          <p:cNvPr id="14" name="图片 8">
            <a:extLst>
              <a:ext uri="{FF2B5EF4-FFF2-40B4-BE49-F238E27FC236}">
                <a16:creationId xmlns:a16="http://schemas.microsoft.com/office/drawing/2014/main" id="{1A588808-0A16-F9C0-BF50-8C98CB8ECC56}"/>
              </a:ext>
            </a:extLst>
          </p:cNvPr>
          <p:cNvPicPr>
            <a:picLocks noChangeAspect="1"/>
          </p:cNvPicPr>
          <p:nvPr/>
        </p:nvPicPr>
        <p:blipFill rotWithShape="1">
          <a:blip r:embed="rId11">
            <a:extLst>
              <a:ext uri="{28A0092B-C50C-407E-A947-70E740481C1C}">
                <a14:useLocalDpi xmlns:a14="http://schemas.microsoft.com/office/drawing/2010/main" val="0"/>
              </a:ext>
            </a:extLst>
          </a:blip>
          <a:srcRect l="16830" t="18507" r="21214" b="27951"/>
          <a:stretch/>
        </p:blipFill>
        <p:spPr>
          <a:xfrm>
            <a:off x="1584855" y="681746"/>
            <a:ext cx="8480781" cy="5494508"/>
          </a:xfrm>
          <a:prstGeom prst="rect">
            <a:avLst/>
          </a:prstGeom>
        </p:spPr>
      </p:pic>
      <p:sp>
        <p:nvSpPr>
          <p:cNvPr id="15" name="TextBox 14">
            <a:extLst>
              <a:ext uri="{FF2B5EF4-FFF2-40B4-BE49-F238E27FC236}">
                <a16:creationId xmlns:a16="http://schemas.microsoft.com/office/drawing/2014/main" id="{EEFAAD6E-6BD1-3635-D761-A4E54589F461}"/>
              </a:ext>
            </a:extLst>
          </p:cNvPr>
          <p:cNvSpPr txBox="1"/>
          <p:nvPr/>
        </p:nvSpPr>
        <p:spPr>
          <a:xfrm>
            <a:off x="2867774" y="2295081"/>
            <a:ext cx="5577635" cy="28623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3600" dirty="0">
                <a:solidFill>
                  <a:schemeClr val="bg1"/>
                </a:solidFill>
                <a:latin typeface="+mj-lt"/>
              </a:rPr>
              <a:t>Việc sử dụng linh hoạt dòng thời gian hồi tưởng đã giúp nhà văn khác hoạ đậm nét những câu chuyện, số phận trong tác phẩm.</a:t>
            </a:r>
            <a:endParaRPr lang="en-SG" sz="13800" dirty="0">
              <a:solidFill>
                <a:schemeClr val="bg1"/>
              </a:solidFill>
              <a:latin typeface="+mj-lt"/>
              <a:sym typeface="Arial"/>
            </a:endParaRPr>
          </a:p>
        </p:txBody>
      </p:sp>
    </p:spTree>
    <p:extLst>
      <p:ext uri="{BB962C8B-B14F-4D97-AF65-F5344CB8AC3E}">
        <p14:creationId xmlns:p14="http://schemas.microsoft.com/office/powerpoint/2010/main" val="9258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grpSp>
        <p:nvGrpSpPr>
          <p:cNvPr id="1435" name="Google Shape;1435;p36"/>
          <p:cNvGrpSpPr/>
          <p:nvPr/>
        </p:nvGrpSpPr>
        <p:grpSpPr>
          <a:xfrm>
            <a:off x="8081281" y="2226350"/>
            <a:ext cx="3368408" cy="2268601"/>
            <a:chOff x="11249270" y="-3815454"/>
            <a:chExt cx="3660783" cy="2465513"/>
          </a:xfrm>
        </p:grpSpPr>
        <p:sp>
          <p:nvSpPr>
            <p:cNvPr id="1436" name="Google Shape;1436;p36"/>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7" name="Google Shape;1437;p36"/>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8" name="Google Shape;1438;p36"/>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5" name="Rectangle 4">
            <a:extLst>
              <a:ext uri="{FF2B5EF4-FFF2-40B4-BE49-F238E27FC236}">
                <a16:creationId xmlns:a16="http://schemas.microsoft.com/office/drawing/2014/main" id="{F08517DA-3BF8-BB7A-3528-6695B94A363A}"/>
              </a:ext>
            </a:extLst>
          </p:cNvPr>
          <p:cNvSpPr/>
          <p:nvPr/>
        </p:nvSpPr>
        <p:spPr>
          <a:xfrm>
            <a:off x="949252" y="1841474"/>
            <a:ext cx="5567099" cy="2831544"/>
          </a:xfrm>
          <a:prstGeom prst="rect">
            <a:avLst/>
          </a:prstGeom>
          <a:noFill/>
        </p:spPr>
        <p:txBody>
          <a:bodyPr wrap="square" lIns="121920" tIns="60960" rIns="121920" bIns="60960">
            <a:spAutoFit/>
          </a:bodyPr>
          <a:lstStyle/>
          <a:p>
            <a:pPr algn="ctr"/>
            <a:r>
              <a:rPr lang="vi-VN" sz="8800" b="1">
                <a:latin typeface="+mj-lt"/>
              </a:rPr>
              <a:t>Chia sẻ, kết nối</a:t>
            </a:r>
            <a:endParaRPr lang="en-SG" sz="8800" dirty="0">
              <a:latin typeface="+mj-lt"/>
            </a:endParaRPr>
          </a:p>
        </p:txBody>
      </p:sp>
      <p:grpSp>
        <p:nvGrpSpPr>
          <p:cNvPr id="9" name="Google Shape;1732;p39">
            <a:extLst>
              <a:ext uri="{FF2B5EF4-FFF2-40B4-BE49-F238E27FC236}">
                <a16:creationId xmlns:a16="http://schemas.microsoft.com/office/drawing/2014/main" id="{CC521579-4ABF-0852-AD77-9E0C170DE603}"/>
              </a:ext>
            </a:extLst>
          </p:cNvPr>
          <p:cNvGrpSpPr/>
          <p:nvPr/>
        </p:nvGrpSpPr>
        <p:grpSpPr>
          <a:xfrm>
            <a:off x="4558662" y="5806577"/>
            <a:ext cx="2605609" cy="1080249"/>
            <a:chOff x="4561996" y="4327108"/>
            <a:chExt cx="1954207" cy="810187"/>
          </a:xfrm>
        </p:grpSpPr>
        <p:grpSp>
          <p:nvGrpSpPr>
            <p:cNvPr id="10" name="Google Shape;1733;p39">
              <a:extLst>
                <a:ext uri="{FF2B5EF4-FFF2-40B4-BE49-F238E27FC236}">
                  <a16:creationId xmlns:a16="http://schemas.microsoft.com/office/drawing/2014/main" id="{4B4EBD98-73DF-9447-EB6E-8AE2D4AFE845}"/>
                </a:ext>
              </a:extLst>
            </p:cNvPr>
            <p:cNvGrpSpPr/>
            <p:nvPr/>
          </p:nvGrpSpPr>
          <p:grpSpPr>
            <a:xfrm>
              <a:off x="4561996" y="4327108"/>
              <a:ext cx="977749" cy="810187"/>
              <a:chOff x="4561996" y="4327108"/>
              <a:chExt cx="977749" cy="810187"/>
            </a:xfrm>
          </p:grpSpPr>
          <p:sp>
            <p:nvSpPr>
              <p:cNvPr id="17" name="Google Shape;1734;p39">
                <a:extLst>
                  <a:ext uri="{FF2B5EF4-FFF2-40B4-BE49-F238E27FC236}">
                    <a16:creationId xmlns:a16="http://schemas.microsoft.com/office/drawing/2014/main" id="{D19A1BE2-A40F-9134-58B5-40FBEA7339B3}"/>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8" name="Google Shape;1735;p39">
                <a:extLst>
                  <a:ext uri="{FF2B5EF4-FFF2-40B4-BE49-F238E27FC236}">
                    <a16:creationId xmlns:a16="http://schemas.microsoft.com/office/drawing/2014/main" id="{CD3B550E-13BA-C1A1-46A2-C651BC9E2DFE}"/>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9" name="Google Shape;1736;p39">
                <a:extLst>
                  <a:ext uri="{FF2B5EF4-FFF2-40B4-BE49-F238E27FC236}">
                    <a16:creationId xmlns:a16="http://schemas.microsoft.com/office/drawing/2014/main" id="{3A2BB8F8-D7D2-288B-15C5-31CA4CF7E26B}"/>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0" name="Google Shape;1737;p39">
                <a:extLst>
                  <a:ext uri="{FF2B5EF4-FFF2-40B4-BE49-F238E27FC236}">
                    <a16:creationId xmlns:a16="http://schemas.microsoft.com/office/drawing/2014/main" id="{F00A6DD0-4798-5923-A2E3-F8D170B93440}"/>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1" name="Google Shape;1738;p39">
                <a:extLst>
                  <a:ext uri="{FF2B5EF4-FFF2-40B4-BE49-F238E27FC236}">
                    <a16:creationId xmlns:a16="http://schemas.microsoft.com/office/drawing/2014/main" id="{398ECEAE-D4B2-88FA-0FE0-A098A6C79A3D}"/>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2" name="Google Shape;1739;p39">
                <a:extLst>
                  <a:ext uri="{FF2B5EF4-FFF2-40B4-BE49-F238E27FC236}">
                    <a16:creationId xmlns:a16="http://schemas.microsoft.com/office/drawing/2014/main" id="{F997B25E-85CF-837C-BFFC-E7AD1E4BAED7}"/>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3" name="Google Shape;1740;p39">
                <a:extLst>
                  <a:ext uri="{FF2B5EF4-FFF2-40B4-BE49-F238E27FC236}">
                    <a16:creationId xmlns:a16="http://schemas.microsoft.com/office/drawing/2014/main" id="{9FAC9ADF-45DD-83E4-EF79-522EBD6FC09C}"/>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4" name="Google Shape;1741;p39">
                <a:extLst>
                  <a:ext uri="{FF2B5EF4-FFF2-40B4-BE49-F238E27FC236}">
                    <a16:creationId xmlns:a16="http://schemas.microsoft.com/office/drawing/2014/main" id="{D615DFA8-FE54-093C-B38B-3BD60CA80E52}"/>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5" name="Google Shape;1742;p39">
                <a:extLst>
                  <a:ext uri="{FF2B5EF4-FFF2-40B4-BE49-F238E27FC236}">
                    <a16:creationId xmlns:a16="http://schemas.microsoft.com/office/drawing/2014/main" id="{854C93D5-22BC-AE21-E469-D67C6B5D556F}"/>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6" name="Google Shape;1743;p39">
                <a:extLst>
                  <a:ext uri="{FF2B5EF4-FFF2-40B4-BE49-F238E27FC236}">
                    <a16:creationId xmlns:a16="http://schemas.microsoft.com/office/drawing/2014/main" id="{E329AFD2-1370-60E6-8040-451EF8C50507}"/>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7" name="Google Shape;1744;p39">
                <a:extLst>
                  <a:ext uri="{FF2B5EF4-FFF2-40B4-BE49-F238E27FC236}">
                    <a16:creationId xmlns:a16="http://schemas.microsoft.com/office/drawing/2014/main" id="{9DF19048-AFCD-DB5C-C9E3-E4F3AB4F9305}"/>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28" name="Google Shape;1745;p39">
                <a:extLst>
                  <a:ext uri="{FF2B5EF4-FFF2-40B4-BE49-F238E27FC236}">
                    <a16:creationId xmlns:a16="http://schemas.microsoft.com/office/drawing/2014/main" id="{EB8F918E-E754-2109-93E1-E6BA14BCBC56}"/>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1" name="Google Shape;1746;p39">
              <a:extLst>
                <a:ext uri="{FF2B5EF4-FFF2-40B4-BE49-F238E27FC236}">
                  <a16:creationId xmlns:a16="http://schemas.microsoft.com/office/drawing/2014/main" id="{69830204-C17C-4C92-E20B-6A1941343BAD}"/>
                </a:ext>
              </a:extLst>
            </p:cNvPr>
            <p:cNvGrpSpPr/>
            <p:nvPr/>
          </p:nvGrpSpPr>
          <p:grpSpPr>
            <a:xfrm>
              <a:off x="6135367" y="4665254"/>
              <a:ext cx="380837" cy="471862"/>
              <a:chOff x="6135367" y="4665254"/>
              <a:chExt cx="380837" cy="471862"/>
            </a:xfrm>
          </p:grpSpPr>
          <p:sp>
            <p:nvSpPr>
              <p:cNvPr id="12" name="Google Shape;1747;p39">
                <a:extLst>
                  <a:ext uri="{FF2B5EF4-FFF2-40B4-BE49-F238E27FC236}">
                    <a16:creationId xmlns:a16="http://schemas.microsoft.com/office/drawing/2014/main" id="{7DBE8797-4022-B0DB-72F0-502027DC955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3" name="Google Shape;1748;p39">
                <a:extLst>
                  <a:ext uri="{FF2B5EF4-FFF2-40B4-BE49-F238E27FC236}">
                    <a16:creationId xmlns:a16="http://schemas.microsoft.com/office/drawing/2014/main" id="{511FEB7F-D926-E8A9-78C7-7974D6B4F9B9}"/>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4" name="Google Shape;1749;p39">
                <a:extLst>
                  <a:ext uri="{FF2B5EF4-FFF2-40B4-BE49-F238E27FC236}">
                    <a16:creationId xmlns:a16="http://schemas.microsoft.com/office/drawing/2014/main" id="{39E981C4-91CB-30C9-0C81-02AE316C21BC}"/>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5" name="Google Shape;1750;p39">
                <a:extLst>
                  <a:ext uri="{FF2B5EF4-FFF2-40B4-BE49-F238E27FC236}">
                    <a16:creationId xmlns:a16="http://schemas.microsoft.com/office/drawing/2014/main" id="{0A7FAE45-5E6D-BC4A-1A85-4C1FE11D9729}"/>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6" name="Google Shape;1751;p39">
                <a:extLst>
                  <a:ext uri="{FF2B5EF4-FFF2-40B4-BE49-F238E27FC236}">
                    <a16:creationId xmlns:a16="http://schemas.microsoft.com/office/drawing/2014/main" id="{BD2244F7-93C7-F664-971B-694A3B061073}"/>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grpSp>
        <p:nvGrpSpPr>
          <p:cNvPr id="29" name="Google Shape;1732;p39">
            <a:extLst>
              <a:ext uri="{FF2B5EF4-FFF2-40B4-BE49-F238E27FC236}">
                <a16:creationId xmlns:a16="http://schemas.microsoft.com/office/drawing/2014/main" id="{58508F92-99B7-7293-B3D1-DDCDC5876305}"/>
              </a:ext>
            </a:extLst>
          </p:cNvPr>
          <p:cNvGrpSpPr/>
          <p:nvPr/>
        </p:nvGrpSpPr>
        <p:grpSpPr>
          <a:xfrm>
            <a:off x="11161770" y="6281770"/>
            <a:ext cx="1046053" cy="578149"/>
            <a:chOff x="4561996" y="4327108"/>
            <a:chExt cx="1954207" cy="810187"/>
          </a:xfrm>
        </p:grpSpPr>
        <p:grpSp>
          <p:nvGrpSpPr>
            <p:cNvPr id="30" name="Google Shape;1733;p39">
              <a:extLst>
                <a:ext uri="{FF2B5EF4-FFF2-40B4-BE49-F238E27FC236}">
                  <a16:creationId xmlns:a16="http://schemas.microsoft.com/office/drawing/2014/main" id="{B4F79C1D-FCB7-3D13-334D-ABDEE14D1720}"/>
                </a:ext>
              </a:extLst>
            </p:cNvPr>
            <p:cNvGrpSpPr/>
            <p:nvPr/>
          </p:nvGrpSpPr>
          <p:grpSpPr>
            <a:xfrm>
              <a:off x="4561996" y="4327108"/>
              <a:ext cx="977749" cy="810187"/>
              <a:chOff x="4561996" y="4327108"/>
              <a:chExt cx="977749" cy="810187"/>
            </a:xfrm>
          </p:grpSpPr>
          <p:sp>
            <p:nvSpPr>
              <p:cNvPr id="37" name="Google Shape;1734;p39">
                <a:extLst>
                  <a:ext uri="{FF2B5EF4-FFF2-40B4-BE49-F238E27FC236}">
                    <a16:creationId xmlns:a16="http://schemas.microsoft.com/office/drawing/2014/main" id="{4ED48E58-918F-AA08-32EE-FC09AD92374C}"/>
                  </a:ext>
                </a:extLst>
              </p:cNvPr>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8" name="Google Shape;1735;p39">
                <a:extLst>
                  <a:ext uri="{FF2B5EF4-FFF2-40B4-BE49-F238E27FC236}">
                    <a16:creationId xmlns:a16="http://schemas.microsoft.com/office/drawing/2014/main" id="{B5466168-6717-4F67-11C4-C057E3451E4B}"/>
                  </a:ext>
                </a:extLst>
              </p:cNvPr>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9" name="Google Shape;1736;p39">
                <a:extLst>
                  <a:ext uri="{FF2B5EF4-FFF2-40B4-BE49-F238E27FC236}">
                    <a16:creationId xmlns:a16="http://schemas.microsoft.com/office/drawing/2014/main" id="{6B1F8927-362F-709B-2539-F11EE73D0861}"/>
                  </a:ext>
                </a:extLst>
              </p:cNvPr>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0" name="Google Shape;1737;p39">
                <a:extLst>
                  <a:ext uri="{FF2B5EF4-FFF2-40B4-BE49-F238E27FC236}">
                    <a16:creationId xmlns:a16="http://schemas.microsoft.com/office/drawing/2014/main" id="{6AEFA871-94C2-AC9A-BDF1-CE85ABB843DB}"/>
                  </a:ext>
                </a:extLst>
              </p:cNvPr>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1" name="Google Shape;1738;p39">
                <a:extLst>
                  <a:ext uri="{FF2B5EF4-FFF2-40B4-BE49-F238E27FC236}">
                    <a16:creationId xmlns:a16="http://schemas.microsoft.com/office/drawing/2014/main" id="{42169D97-24B2-1504-9E5C-1A15B6835734}"/>
                  </a:ext>
                </a:extLst>
              </p:cNvPr>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2" name="Google Shape;1739;p39">
                <a:extLst>
                  <a:ext uri="{FF2B5EF4-FFF2-40B4-BE49-F238E27FC236}">
                    <a16:creationId xmlns:a16="http://schemas.microsoft.com/office/drawing/2014/main" id="{2782184F-D1CA-2BE9-79F9-DF8D61FD2695}"/>
                  </a:ext>
                </a:extLst>
              </p:cNvPr>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3" name="Google Shape;1740;p39">
                <a:extLst>
                  <a:ext uri="{FF2B5EF4-FFF2-40B4-BE49-F238E27FC236}">
                    <a16:creationId xmlns:a16="http://schemas.microsoft.com/office/drawing/2014/main" id="{F1374A10-0815-A9ED-E4A2-27C57E6922B6}"/>
                  </a:ext>
                </a:extLst>
              </p:cNvPr>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4" name="Google Shape;1741;p39">
                <a:extLst>
                  <a:ext uri="{FF2B5EF4-FFF2-40B4-BE49-F238E27FC236}">
                    <a16:creationId xmlns:a16="http://schemas.microsoft.com/office/drawing/2014/main" id="{770EC0A3-C4CC-AD0C-349C-AA1F43EE1E94}"/>
                  </a:ext>
                </a:extLst>
              </p:cNvPr>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5" name="Google Shape;1742;p39">
                <a:extLst>
                  <a:ext uri="{FF2B5EF4-FFF2-40B4-BE49-F238E27FC236}">
                    <a16:creationId xmlns:a16="http://schemas.microsoft.com/office/drawing/2014/main" id="{E66C8E83-DDE8-82A8-5FA8-6769C19A3FDD}"/>
                  </a:ext>
                </a:extLst>
              </p:cNvPr>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6" name="Google Shape;1743;p39">
                <a:extLst>
                  <a:ext uri="{FF2B5EF4-FFF2-40B4-BE49-F238E27FC236}">
                    <a16:creationId xmlns:a16="http://schemas.microsoft.com/office/drawing/2014/main" id="{786FFE53-FC7A-4604-526C-D9C232753FA2}"/>
                  </a:ext>
                </a:extLst>
              </p:cNvPr>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7" name="Google Shape;1744;p39">
                <a:extLst>
                  <a:ext uri="{FF2B5EF4-FFF2-40B4-BE49-F238E27FC236}">
                    <a16:creationId xmlns:a16="http://schemas.microsoft.com/office/drawing/2014/main" id="{BD48A20F-0581-235C-88D5-27CDEA08DF1E}"/>
                  </a:ext>
                </a:extLst>
              </p:cNvPr>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48" name="Google Shape;1745;p39">
                <a:extLst>
                  <a:ext uri="{FF2B5EF4-FFF2-40B4-BE49-F238E27FC236}">
                    <a16:creationId xmlns:a16="http://schemas.microsoft.com/office/drawing/2014/main" id="{6AEFEBFB-CB06-453B-7710-2B4D2E4DBDC3}"/>
                  </a:ext>
                </a:extLst>
              </p:cNvPr>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31" name="Google Shape;1746;p39">
              <a:extLst>
                <a:ext uri="{FF2B5EF4-FFF2-40B4-BE49-F238E27FC236}">
                  <a16:creationId xmlns:a16="http://schemas.microsoft.com/office/drawing/2014/main" id="{84F1214D-D24B-9F47-D9F0-56CA39DF51AE}"/>
                </a:ext>
              </a:extLst>
            </p:cNvPr>
            <p:cNvGrpSpPr/>
            <p:nvPr/>
          </p:nvGrpSpPr>
          <p:grpSpPr>
            <a:xfrm>
              <a:off x="6135367" y="4665254"/>
              <a:ext cx="380837" cy="471862"/>
              <a:chOff x="6135367" y="4665254"/>
              <a:chExt cx="380837" cy="471862"/>
            </a:xfrm>
          </p:grpSpPr>
          <p:sp>
            <p:nvSpPr>
              <p:cNvPr id="32" name="Google Shape;1747;p39">
                <a:extLst>
                  <a:ext uri="{FF2B5EF4-FFF2-40B4-BE49-F238E27FC236}">
                    <a16:creationId xmlns:a16="http://schemas.microsoft.com/office/drawing/2014/main" id="{2CD8B72B-421E-E5E6-75DE-2D657E57C54B}"/>
                  </a:ext>
                </a:extLst>
              </p:cNvPr>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3" name="Google Shape;1748;p39">
                <a:extLst>
                  <a:ext uri="{FF2B5EF4-FFF2-40B4-BE49-F238E27FC236}">
                    <a16:creationId xmlns:a16="http://schemas.microsoft.com/office/drawing/2014/main" id="{6BADB6B9-3071-8660-55E5-B9034E53A065}"/>
                  </a:ext>
                </a:extLst>
              </p:cNvPr>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4" name="Google Shape;1749;p39">
                <a:extLst>
                  <a:ext uri="{FF2B5EF4-FFF2-40B4-BE49-F238E27FC236}">
                    <a16:creationId xmlns:a16="http://schemas.microsoft.com/office/drawing/2014/main" id="{A5B2B825-8273-27DD-585B-4CF8661E83EA}"/>
                  </a:ext>
                </a:extLst>
              </p:cNvPr>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5" name="Google Shape;1750;p39">
                <a:extLst>
                  <a:ext uri="{FF2B5EF4-FFF2-40B4-BE49-F238E27FC236}">
                    <a16:creationId xmlns:a16="http://schemas.microsoft.com/office/drawing/2014/main" id="{A41F1E3B-AADC-F661-0F11-95F9D560E060}"/>
                  </a:ext>
                </a:extLst>
              </p:cNvPr>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36" name="Google Shape;1751;p39">
                <a:extLst>
                  <a:ext uri="{FF2B5EF4-FFF2-40B4-BE49-F238E27FC236}">
                    <a16:creationId xmlns:a16="http://schemas.microsoft.com/office/drawing/2014/main" id="{5F04D71C-AB77-8BD1-8059-6ED096582957}"/>
                  </a:ext>
                </a:extLst>
              </p:cNvPr>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3" name="Google Shape;1714;p32">
            <a:extLst>
              <a:ext uri="{FF2B5EF4-FFF2-40B4-BE49-F238E27FC236}">
                <a16:creationId xmlns:a16="http://schemas.microsoft.com/office/drawing/2014/main" id="{2CB1D21D-4A04-55F2-AE27-93D88C96B530}"/>
              </a:ext>
            </a:extLst>
          </p:cNvPr>
          <p:cNvSpPr/>
          <p:nvPr/>
        </p:nvSpPr>
        <p:spPr>
          <a:xfrm>
            <a:off x="2991278" y="147079"/>
            <a:ext cx="1630959" cy="1310643"/>
          </a:xfrm>
          <a:custGeom>
            <a:avLst/>
            <a:gdLst>
              <a:gd name="connsiteX0" fmla="*/ 218445 w 1630959"/>
              <a:gd name="connsiteY0" fmla="*/ 0 h 1310643"/>
              <a:gd name="connsiteX1" fmla="*/ 815480 w 1630959"/>
              <a:gd name="connsiteY1" fmla="*/ 0 h 1310643"/>
              <a:gd name="connsiteX2" fmla="*/ 1412514 w 1630959"/>
              <a:gd name="connsiteY2" fmla="*/ 0 h 1310643"/>
              <a:gd name="connsiteX3" fmla="*/ 1630959 w 1630959"/>
              <a:gd name="connsiteY3" fmla="*/ 218445 h 1310643"/>
              <a:gd name="connsiteX4" fmla="*/ 1630959 w 1630959"/>
              <a:gd name="connsiteY4" fmla="*/ 786388 h 1310643"/>
              <a:gd name="connsiteX5" fmla="*/ 1630959 w 1630959"/>
              <a:gd name="connsiteY5" fmla="*/ 1310643 h 1310643"/>
              <a:gd name="connsiteX6" fmla="*/ 1630959 w 1630959"/>
              <a:gd name="connsiteY6" fmla="*/ 1310643 h 1310643"/>
              <a:gd name="connsiteX7" fmla="*/ 1119925 w 1630959"/>
              <a:gd name="connsiteY7" fmla="*/ 1310643 h 1310643"/>
              <a:gd name="connsiteX8" fmla="*/ 608891 w 1630959"/>
              <a:gd name="connsiteY8" fmla="*/ 1310643 h 1310643"/>
              <a:gd name="connsiteX9" fmla="*/ 0 w 1630959"/>
              <a:gd name="connsiteY9" fmla="*/ 1310643 h 1310643"/>
              <a:gd name="connsiteX10" fmla="*/ 0 w 1630959"/>
              <a:gd name="connsiteY10" fmla="*/ 1310643 h 1310643"/>
              <a:gd name="connsiteX11" fmla="*/ 0 w 1630959"/>
              <a:gd name="connsiteY11" fmla="*/ 764544 h 1310643"/>
              <a:gd name="connsiteX12" fmla="*/ 0 w 1630959"/>
              <a:gd name="connsiteY12" fmla="*/ 218445 h 1310643"/>
              <a:gd name="connsiteX13" fmla="*/ 218445 w 1630959"/>
              <a:gd name="connsiteY13" fmla="*/ 0 h 131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959" h="1310643" fill="none" extrusionOk="0">
                <a:moveTo>
                  <a:pt x="218445" y="0"/>
                </a:moveTo>
                <a:cubicBezTo>
                  <a:pt x="476133" y="-56863"/>
                  <a:pt x="541703" y="64912"/>
                  <a:pt x="815480" y="0"/>
                </a:cubicBezTo>
                <a:cubicBezTo>
                  <a:pt x="1089257" y="-64912"/>
                  <a:pt x="1231664" y="54301"/>
                  <a:pt x="1412514" y="0"/>
                </a:cubicBezTo>
                <a:cubicBezTo>
                  <a:pt x="1520042" y="-17885"/>
                  <a:pt x="1601244" y="109360"/>
                  <a:pt x="1630959" y="218445"/>
                </a:cubicBezTo>
                <a:cubicBezTo>
                  <a:pt x="1633309" y="484962"/>
                  <a:pt x="1607578" y="660698"/>
                  <a:pt x="1630959" y="786388"/>
                </a:cubicBezTo>
                <a:cubicBezTo>
                  <a:pt x="1654340" y="912078"/>
                  <a:pt x="1600302" y="1186729"/>
                  <a:pt x="1630959" y="1310643"/>
                </a:cubicBezTo>
                <a:lnTo>
                  <a:pt x="1630959" y="1310643"/>
                </a:lnTo>
                <a:cubicBezTo>
                  <a:pt x="1513673" y="1360608"/>
                  <a:pt x="1262562" y="1271741"/>
                  <a:pt x="1119925" y="1310643"/>
                </a:cubicBezTo>
                <a:cubicBezTo>
                  <a:pt x="977288" y="1349545"/>
                  <a:pt x="748644" y="1309290"/>
                  <a:pt x="608891" y="1310643"/>
                </a:cubicBezTo>
                <a:cubicBezTo>
                  <a:pt x="469138" y="1311996"/>
                  <a:pt x="171287" y="1309172"/>
                  <a:pt x="0" y="1310643"/>
                </a:cubicBezTo>
                <a:lnTo>
                  <a:pt x="0" y="1310643"/>
                </a:lnTo>
                <a:cubicBezTo>
                  <a:pt x="-43258" y="1094513"/>
                  <a:pt x="11524" y="944119"/>
                  <a:pt x="0" y="764544"/>
                </a:cubicBezTo>
                <a:cubicBezTo>
                  <a:pt x="-11524" y="584969"/>
                  <a:pt x="15410" y="400821"/>
                  <a:pt x="0" y="218445"/>
                </a:cubicBezTo>
                <a:cubicBezTo>
                  <a:pt x="-8396" y="96634"/>
                  <a:pt x="120586" y="-3640"/>
                  <a:pt x="218445" y="0"/>
                </a:cubicBezTo>
                <a:close/>
              </a:path>
              <a:path w="1630959" h="1310643" stroke="0" extrusionOk="0">
                <a:moveTo>
                  <a:pt x="218445" y="0"/>
                </a:moveTo>
                <a:cubicBezTo>
                  <a:pt x="471877" y="-13280"/>
                  <a:pt x="629475" y="11857"/>
                  <a:pt x="791598" y="0"/>
                </a:cubicBezTo>
                <a:cubicBezTo>
                  <a:pt x="953721" y="-11857"/>
                  <a:pt x="1123678" y="58565"/>
                  <a:pt x="1412514" y="0"/>
                </a:cubicBezTo>
                <a:cubicBezTo>
                  <a:pt x="1523074" y="472"/>
                  <a:pt x="1646829" y="93856"/>
                  <a:pt x="1630959" y="218445"/>
                </a:cubicBezTo>
                <a:cubicBezTo>
                  <a:pt x="1639547" y="367154"/>
                  <a:pt x="1606951" y="585277"/>
                  <a:pt x="1630959" y="764544"/>
                </a:cubicBezTo>
                <a:cubicBezTo>
                  <a:pt x="1654967" y="943811"/>
                  <a:pt x="1571409" y="1078943"/>
                  <a:pt x="1630959" y="1310643"/>
                </a:cubicBezTo>
                <a:lnTo>
                  <a:pt x="1630959" y="1310643"/>
                </a:lnTo>
                <a:cubicBezTo>
                  <a:pt x="1371311" y="1328137"/>
                  <a:pt x="1299427" y="1272019"/>
                  <a:pt x="1054687" y="1310643"/>
                </a:cubicBezTo>
                <a:cubicBezTo>
                  <a:pt x="809947" y="1349267"/>
                  <a:pt x="623007" y="1259278"/>
                  <a:pt x="511034" y="1310643"/>
                </a:cubicBezTo>
                <a:cubicBezTo>
                  <a:pt x="399061" y="1362008"/>
                  <a:pt x="208328" y="1263222"/>
                  <a:pt x="0" y="1310643"/>
                </a:cubicBezTo>
                <a:lnTo>
                  <a:pt x="0" y="1310643"/>
                </a:lnTo>
                <a:cubicBezTo>
                  <a:pt x="-55109" y="1156593"/>
                  <a:pt x="23152" y="929103"/>
                  <a:pt x="0" y="753622"/>
                </a:cubicBezTo>
                <a:cubicBezTo>
                  <a:pt x="-23152" y="578141"/>
                  <a:pt x="33947" y="476791"/>
                  <a:pt x="0" y="218445"/>
                </a:cubicBezTo>
                <a:cubicBezTo>
                  <a:pt x="24575" y="90929"/>
                  <a:pt x="98686" y="15746"/>
                  <a:pt x="218445"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sd="568539769">
                  <a:prstGeom prst="round2SameRect">
                    <a:avLst>
                      <a:gd name="adj1" fmla="val 16667"/>
                      <a:gd name="adj2" fmla="val 0"/>
                    </a:avLst>
                  </a:prstGeom>
                  <ask:type>
                    <ask:lineSketchScribble/>
                  </ask:type>
                </ask:lineSketchStyleProps>
              </a:ext>
            </a:extLst>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3191242" y="260574"/>
            <a:ext cx="1473549" cy="1083652"/>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vi-VN" kern="0" dirty="0">
                <a:solidFill>
                  <a:srgbClr val="FFC43C">
                    <a:lumMod val="75000"/>
                  </a:srgbClr>
                </a:solidFill>
              </a:rPr>
              <a:t>04</a:t>
            </a:r>
            <a:endParaRPr lang="en" kern="0" dirty="0">
              <a:solidFill>
                <a:srgbClr val="FFC43C">
                  <a:lumMod val="75000"/>
                </a:srgbClr>
              </a:solidFill>
            </a:endParaRPr>
          </a:p>
        </p:txBody>
      </p:sp>
      <p:pic>
        <p:nvPicPr>
          <p:cNvPr id="8" name="图片 29">
            <a:extLst>
              <a:ext uri="{FF2B5EF4-FFF2-40B4-BE49-F238E27FC236}">
                <a16:creationId xmlns:a16="http://schemas.microsoft.com/office/drawing/2014/main" id="{0E338D39-FA1D-F443-F9CD-FDA3A40E78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49" name="图片 30">
            <a:extLst>
              <a:ext uri="{FF2B5EF4-FFF2-40B4-BE49-F238E27FC236}">
                <a16:creationId xmlns:a16="http://schemas.microsoft.com/office/drawing/2014/main" id="{B10658A3-68EE-009B-4A39-A860F1C257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6864054" y="999265"/>
            <a:ext cx="2122837" cy="2023468"/>
          </a:xfrm>
          <a:prstGeom prst="rect">
            <a:avLst/>
          </a:prstGeom>
        </p:spPr>
      </p:pic>
      <p:pic>
        <p:nvPicPr>
          <p:cNvPr id="53" name="Picture 52">
            <a:extLst>
              <a:ext uri="{FF2B5EF4-FFF2-40B4-BE49-F238E27FC236}">
                <a16:creationId xmlns:a16="http://schemas.microsoft.com/office/drawing/2014/main" id="{243AD3EB-2AD7-5380-11A6-4AF33867C9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994" b="95666" l="10000" r="90000"/>
                    </a14:imgEffect>
                  </a14:imgLayer>
                </a14:imgProps>
              </a:ext>
            </a:extLst>
          </a:blip>
          <a:srcRect l="-1" t="56660" r="-229"/>
          <a:stretch/>
        </p:blipFill>
        <p:spPr>
          <a:xfrm>
            <a:off x="-149229" y="5082571"/>
            <a:ext cx="3602300" cy="2204218"/>
          </a:xfrm>
          <a:prstGeom prst="rect">
            <a:avLst/>
          </a:prstGeom>
        </p:spPr>
      </p:pic>
      <p:grpSp>
        <p:nvGrpSpPr>
          <p:cNvPr id="54" name="Google Shape;1752;p39">
            <a:extLst>
              <a:ext uri="{FF2B5EF4-FFF2-40B4-BE49-F238E27FC236}">
                <a16:creationId xmlns:a16="http://schemas.microsoft.com/office/drawing/2014/main" id="{4F221B84-3E27-CB7B-3689-161C725FCFB2}"/>
              </a:ext>
            </a:extLst>
          </p:cNvPr>
          <p:cNvGrpSpPr/>
          <p:nvPr/>
        </p:nvGrpSpPr>
        <p:grpSpPr>
          <a:xfrm>
            <a:off x="9738674" y="5498529"/>
            <a:ext cx="873453" cy="1311578"/>
            <a:chOff x="385787" y="1571212"/>
            <a:chExt cx="1587986" cy="2822486"/>
          </a:xfrm>
        </p:grpSpPr>
        <p:grpSp>
          <p:nvGrpSpPr>
            <p:cNvPr id="55" name="Google Shape;1753;p39">
              <a:extLst>
                <a:ext uri="{FF2B5EF4-FFF2-40B4-BE49-F238E27FC236}">
                  <a16:creationId xmlns:a16="http://schemas.microsoft.com/office/drawing/2014/main" id="{355C4872-941B-29D7-000E-BB0BF720D697}"/>
                </a:ext>
              </a:extLst>
            </p:cNvPr>
            <p:cNvGrpSpPr/>
            <p:nvPr/>
          </p:nvGrpSpPr>
          <p:grpSpPr>
            <a:xfrm flipH="1">
              <a:off x="537606" y="1571212"/>
              <a:ext cx="1436168" cy="2822486"/>
              <a:chOff x="4209" y="4797837"/>
              <a:chExt cx="677182" cy="1330922"/>
            </a:xfrm>
          </p:grpSpPr>
          <p:sp>
            <p:nvSpPr>
              <p:cNvPr id="1427" name="Google Shape;1754;p39">
                <a:extLst>
                  <a:ext uri="{FF2B5EF4-FFF2-40B4-BE49-F238E27FC236}">
                    <a16:creationId xmlns:a16="http://schemas.microsoft.com/office/drawing/2014/main" id="{F67EF686-CB72-EBC0-29F0-BBA3F2CDCB5E}"/>
                  </a:ext>
                </a:extLst>
              </p:cNvPr>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8" name="Google Shape;1755;p39">
                <a:extLst>
                  <a:ext uri="{FF2B5EF4-FFF2-40B4-BE49-F238E27FC236}">
                    <a16:creationId xmlns:a16="http://schemas.microsoft.com/office/drawing/2014/main" id="{5274F0AA-54F6-CD2B-CB31-5F1FBAB840F3}"/>
                  </a:ext>
                </a:extLst>
              </p:cNvPr>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9" name="Google Shape;1756;p39">
                <a:extLst>
                  <a:ext uri="{FF2B5EF4-FFF2-40B4-BE49-F238E27FC236}">
                    <a16:creationId xmlns:a16="http://schemas.microsoft.com/office/drawing/2014/main" id="{9CDDA02B-7FC5-929B-F207-7CA5A9C49ACF}"/>
                  </a:ext>
                </a:extLst>
              </p:cNvPr>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0" name="Google Shape;1757;p39">
                <a:extLst>
                  <a:ext uri="{FF2B5EF4-FFF2-40B4-BE49-F238E27FC236}">
                    <a16:creationId xmlns:a16="http://schemas.microsoft.com/office/drawing/2014/main" id="{E85F3F2F-FD7B-4805-3C20-D3667E34618F}"/>
                  </a:ext>
                </a:extLst>
              </p:cNvPr>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1" name="Google Shape;1758;p39">
                <a:extLst>
                  <a:ext uri="{FF2B5EF4-FFF2-40B4-BE49-F238E27FC236}">
                    <a16:creationId xmlns:a16="http://schemas.microsoft.com/office/drawing/2014/main" id="{25A0697D-9B77-D7DD-6710-D53A0B672F00}"/>
                  </a:ext>
                </a:extLst>
              </p:cNvPr>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2" name="Google Shape;1759;p39">
                <a:extLst>
                  <a:ext uri="{FF2B5EF4-FFF2-40B4-BE49-F238E27FC236}">
                    <a16:creationId xmlns:a16="http://schemas.microsoft.com/office/drawing/2014/main" id="{7DB839FC-5ADE-67F4-A3D6-7531B3BD6DA0}"/>
                  </a:ext>
                </a:extLst>
              </p:cNvPr>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3" name="Google Shape;1760;p39">
                <a:extLst>
                  <a:ext uri="{FF2B5EF4-FFF2-40B4-BE49-F238E27FC236}">
                    <a16:creationId xmlns:a16="http://schemas.microsoft.com/office/drawing/2014/main" id="{36A2C9A4-371E-EA97-70D2-BD2962D1EF28}"/>
                  </a:ext>
                </a:extLst>
              </p:cNvPr>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4" name="Google Shape;1761;p39">
                <a:extLst>
                  <a:ext uri="{FF2B5EF4-FFF2-40B4-BE49-F238E27FC236}">
                    <a16:creationId xmlns:a16="http://schemas.microsoft.com/office/drawing/2014/main" id="{BA5E6339-9435-66A3-B242-E5FA7CCD0A8D}"/>
                  </a:ext>
                </a:extLst>
              </p:cNvPr>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39" name="Google Shape;1762;p39">
                <a:extLst>
                  <a:ext uri="{FF2B5EF4-FFF2-40B4-BE49-F238E27FC236}">
                    <a16:creationId xmlns:a16="http://schemas.microsoft.com/office/drawing/2014/main" id="{0C3A4BF5-560F-F5E2-C7DC-6AEC70156F0B}"/>
                  </a:ext>
                </a:extLst>
              </p:cNvPr>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0" name="Google Shape;1763;p39">
                <a:extLst>
                  <a:ext uri="{FF2B5EF4-FFF2-40B4-BE49-F238E27FC236}">
                    <a16:creationId xmlns:a16="http://schemas.microsoft.com/office/drawing/2014/main" id="{F295A700-5277-9C88-9A98-6EA1552F242D}"/>
                  </a:ext>
                </a:extLst>
              </p:cNvPr>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1" name="Google Shape;1764;p39">
                <a:extLst>
                  <a:ext uri="{FF2B5EF4-FFF2-40B4-BE49-F238E27FC236}">
                    <a16:creationId xmlns:a16="http://schemas.microsoft.com/office/drawing/2014/main" id="{3FF31FA9-7F31-4870-B18A-06B420E4FD0A}"/>
                  </a:ext>
                </a:extLst>
              </p:cNvPr>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2" name="Google Shape;1765;p39">
                <a:extLst>
                  <a:ext uri="{FF2B5EF4-FFF2-40B4-BE49-F238E27FC236}">
                    <a16:creationId xmlns:a16="http://schemas.microsoft.com/office/drawing/2014/main" id="{EA25A5D1-A622-14B0-DD30-608E31ABCB11}"/>
                  </a:ext>
                </a:extLst>
              </p:cNvPr>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3" name="Google Shape;1766;p39">
                <a:extLst>
                  <a:ext uri="{FF2B5EF4-FFF2-40B4-BE49-F238E27FC236}">
                    <a16:creationId xmlns:a16="http://schemas.microsoft.com/office/drawing/2014/main" id="{CE403871-3738-ED2C-5B70-C9D93606F47B}"/>
                  </a:ext>
                </a:extLst>
              </p:cNvPr>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4" name="Google Shape;1767;p39">
                <a:extLst>
                  <a:ext uri="{FF2B5EF4-FFF2-40B4-BE49-F238E27FC236}">
                    <a16:creationId xmlns:a16="http://schemas.microsoft.com/office/drawing/2014/main" id="{B1869680-889D-63C9-6EF0-6F20B93C4478}"/>
                  </a:ext>
                </a:extLst>
              </p:cNvPr>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5" name="Google Shape;1768;p39">
                <a:extLst>
                  <a:ext uri="{FF2B5EF4-FFF2-40B4-BE49-F238E27FC236}">
                    <a16:creationId xmlns:a16="http://schemas.microsoft.com/office/drawing/2014/main" id="{41CB76F5-8E74-0710-C595-45991B77BA30}"/>
                  </a:ext>
                </a:extLst>
              </p:cNvPr>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6" name="Google Shape;1769;p39">
                <a:extLst>
                  <a:ext uri="{FF2B5EF4-FFF2-40B4-BE49-F238E27FC236}">
                    <a16:creationId xmlns:a16="http://schemas.microsoft.com/office/drawing/2014/main" id="{1D12282F-BAA7-520B-22F1-FB48366DE5BC}"/>
                  </a:ext>
                </a:extLst>
              </p:cNvPr>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7" name="Google Shape;1770;p39">
                <a:extLst>
                  <a:ext uri="{FF2B5EF4-FFF2-40B4-BE49-F238E27FC236}">
                    <a16:creationId xmlns:a16="http://schemas.microsoft.com/office/drawing/2014/main" id="{64FDA40C-C4A3-10CA-6F9A-5B6669BBCDB8}"/>
                  </a:ext>
                </a:extLst>
              </p:cNvPr>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8" name="Google Shape;1771;p39">
                <a:extLst>
                  <a:ext uri="{FF2B5EF4-FFF2-40B4-BE49-F238E27FC236}">
                    <a16:creationId xmlns:a16="http://schemas.microsoft.com/office/drawing/2014/main" id="{16760208-9ED9-5BF9-679F-A08D33EDAAC8}"/>
                  </a:ext>
                </a:extLst>
              </p:cNvPr>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49" name="Google Shape;1772;p39">
                <a:extLst>
                  <a:ext uri="{FF2B5EF4-FFF2-40B4-BE49-F238E27FC236}">
                    <a16:creationId xmlns:a16="http://schemas.microsoft.com/office/drawing/2014/main" id="{91964369-D09E-3E1D-5542-E518CD031E5D}"/>
                  </a:ext>
                </a:extLst>
              </p:cNvPr>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0" name="Google Shape;1773;p39">
                <a:extLst>
                  <a:ext uri="{FF2B5EF4-FFF2-40B4-BE49-F238E27FC236}">
                    <a16:creationId xmlns:a16="http://schemas.microsoft.com/office/drawing/2014/main" id="{2555FAA1-BB3B-F218-3C53-9846F1BFB809}"/>
                  </a:ext>
                </a:extLst>
              </p:cNvPr>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1" name="Google Shape;1774;p39">
                <a:extLst>
                  <a:ext uri="{FF2B5EF4-FFF2-40B4-BE49-F238E27FC236}">
                    <a16:creationId xmlns:a16="http://schemas.microsoft.com/office/drawing/2014/main" id="{BC62086D-76F5-08F6-D986-94868301473E}"/>
                  </a:ext>
                </a:extLst>
              </p:cNvPr>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2" name="Google Shape;1775;p39">
                <a:extLst>
                  <a:ext uri="{FF2B5EF4-FFF2-40B4-BE49-F238E27FC236}">
                    <a16:creationId xmlns:a16="http://schemas.microsoft.com/office/drawing/2014/main" id="{143C6916-A106-18EA-8F77-631BF8BD6E8B}"/>
                  </a:ext>
                </a:extLst>
              </p:cNvPr>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3" name="Google Shape;1776;p39">
                <a:extLst>
                  <a:ext uri="{FF2B5EF4-FFF2-40B4-BE49-F238E27FC236}">
                    <a16:creationId xmlns:a16="http://schemas.microsoft.com/office/drawing/2014/main" id="{43A61A09-72BE-9D83-3F26-4A204D8B8138}"/>
                  </a:ext>
                </a:extLst>
              </p:cNvPr>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4" name="Google Shape;1777;p39">
                <a:extLst>
                  <a:ext uri="{FF2B5EF4-FFF2-40B4-BE49-F238E27FC236}">
                    <a16:creationId xmlns:a16="http://schemas.microsoft.com/office/drawing/2014/main" id="{3D7E4282-0D44-7BC3-EA70-723AE20686DD}"/>
                  </a:ext>
                </a:extLst>
              </p:cNvPr>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5" name="Google Shape;1778;p39">
                <a:extLst>
                  <a:ext uri="{FF2B5EF4-FFF2-40B4-BE49-F238E27FC236}">
                    <a16:creationId xmlns:a16="http://schemas.microsoft.com/office/drawing/2014/main" id="{927FFF0E-9E72-266E-A202-FEF8D7DFF605}"/>
                  </a:ext>
                </a:extLst>
              </p:cNvPr>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6" name="Google Shape;1779;p39">
                <a:extLst>
                  <a:ext uri="{FF2B5EF4-FFF2-40B4-BE49-F238E27FC236}">
                    <a16:creationId xmlns:a16="http://schemas.microsoft.com/office/drawing/2014/main" id="{CAD90BE8-9CB6-1795-444C-A863AD8BAD58}"/>
                  </a:ext>
                </a:extLst>
              </p:cNvPr>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57" name="Google Shape;1780;p39">
                <a:extLst>
                  <a:ext uri="{FF2B5EF4-FFF2-40B4-BE49-F238E27FC236}">
                    <a16:creationId xmlns:a16="http://schemas.microsoft.com/office/drawing/2014/main" id="{FEB7E135-B92F-D6F4-31CD-96ADFB6D62A7}"/>
                  </a:ext>
                </a:extLst>
              </p:cNvPr>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56" name="Google Shape;1781;p39">
              <a:extLst>
                <a:ext uri="{FF2B5EF4-FFF2-40B4-BE49-F238E27FC236}">
                  <a16:creationId xmlns:a16="http://schemas.microsoft.com/office/drawing/2014/main" id="{BEEF1869-2541-7AD4-5D77-39B527C0DAE3}"/>
                </a:ext>
              </a:extLst>
            </p:cNvPr>
            <p:cNvGrpSpPr/>
            <p:nvPr/>
          </p:nvGrpSpPr>
          <p:grpSpPr>
            <a:xfrm>
              <a:off x="385787" y="2863491"/>
              <a:ext cx="756990" cy="1488602"/>
              <a:chOff x="838185" y="5380288"/>
              <a:chExt cx="356936" cy="701939"/>
            </a:xfrm>
          </p:grpSpPr>
          <p:sp>
            <p:nvSpPr>
              <p:cNvPr id="57" name="Google Shape;1782;p39">
                <a:extLst>
                  <a:ext uri="{FF2B5EF4-FFF2-40B4-BE49-F238E27FC236}">
                    <a16:creationId xmlns:a16="http://schemas.microsoft.com/office/drawing/2014/main" id="{B1B263C5-F965-9794-36F3-BD014621CE6B}"/>
                  </a:ext>
                </a:extLst>
              </p:cNvPr>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1783;p39">
                <a:extLst>
                  <a:ext uri="{FF2B5EF4-FFF2-40B4-BE49-F238E27FC236}">
                    <a16:creationId xmlns:a16="http://schemas.microsoft.com/office/drawing/2014/main" id="{D33800AA-4695-8889-3733-DFC368EDBC57}"/>
                  </a:ext>
                </a:extLst>
              </p:cNvPr>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1784;p39">
                <a:extLst>
                  <a:ext uri="{FF2B5EF4-FFF2-40B4-BE49-F238E27FC236}">
                    <a16:creationId xmlns:a16="http://schemas.microsoft.com/office/drawing/2014/main" id="{BE730AE9-6AB9-E466-8358-00A57184156B}"/>
                  </a:ext>
                </a:extLst>
              </p:cNvPr>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1785;p39">
                <a:extLst>
                  <a:ext uri="{FF2B5EF4-FFF2-40B4-BE49-F238E27FC236}">
                    <a16:creationId xmlns:a16="http://schemas.microsoft.com/office/drawing/2014/main" id="{539E24CD-A451-F2EA-720C-DC6A6715CB30}"/>
                  </a:ext>
                </a:extLst>
              </p:cNvPr>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1786;p39">
                <a:extLst>
                  <a:ext uri="{FF2B5EF4-FFF2-40B4-BE49-F238E27FC236}">
                    <a16:creationId xmlns:a16="http://schemas.microsoft.com/office/drawing/2014/main" id="{DAD8EDB7-9E32-4481-CBBC-F939997F392D}"/>
                  </a:ext>
                </a:extLst>
              </p:cNvPr>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1787;p39">
                <a:extLst>
                  <a:ext uri="{FF2B5EF4-FFF2-40B4-BE49-F238E27FC236}">
                    <a16:creationId xmlns:a16="http://schemas.microsoft.com/office/drawing/2014/main" id="{1CBCBA2B-B733-DB21-B0F6-F21F7C90EA46}"/>
                  </a:ext>
                </a:extLst>
              </p:cNvPr>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1788;p39">
                <a:extLst>
                  <a:ext uri="{FF2B5EF4-FFF2-40B4-BE49-F238E27FC236}">
                    <a16:creationId xmlns:a16="http://schemas.microsoft.com/office/drawing/2014/main" id="{3EC16705-A35E-1243-1FD0-AED0C809209D}"/>
                  </a:ext>
                </a:extLst>
              </p:cNvPr>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1789;p39">
                <a:extLst>
                  <a:ext uri="{FF2B5EF4-FFF2-40B4-BE49-F238E27FC236}">
                    <a16:creationId xmlns:a16="http://schemas.microsoft.com/office/drawing/2014/main" id="{FE05B3BC-0150-9756-2A6B-BBA784715A01}"/>
                  </a:ext>
                </a:extLst>
              </p:cNvPr>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1790;p39">
                <a:extLst>
                  <a:ext uri="{FF2B5EF4-FFF2-40B4-BE49-F238E27FC236}">
                    <a16:creationId xmlns:a16="http://schemas.microsoft.com/office/drawing/2014/main" id="{66D6E709-D08C-7EA7-7EAC-2249B1CA1006}"/>
                  </a:ext>
                </a:extLst>
              </p:cNvPr>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1791;p39">
                <a:extLst>
                  <a:ext uri="{FF2B5EF4-FFF2-40B4-BE49-F238E27FC236}">
                    <a16:creationId xmlns:a16="http://schemas.microsoft.com/office/drawing/2014/main" id="{6747D083-E499-9C52-4263-BC30B0314907}"/>
                  </a:ext>
                </a:extLst>
              </p:cNvPr>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1792;p39">
                <a:extLst>
                  <a:ext uri="{FF2B5EF4-FFF2-40B4-BE49-F238E27FC236}">
                    <a16:creationId xmlns:a16="http://schemas.microsoft.com/office/drawing/2014/main" id="{C4D9289E-41CF-0E94-77BB-671BF387C667}"/>
                  </a:ext>
                </a:extLst>
              </p:cNvPr>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2" name="Google Shape;1793;p39">
                <a:extLst>
                  <a:ext uri="{FF2B5EF4-FFF2-40B4-BE49-F238E27FC236}">
                    <a16:creationId xmlns:a16="http://schemas.microsoft.com/office/drawing/2014/main" id="{F413C1F6-9CA0-89F2-D518-B51C23ED5E1A}"/>
                  </a:ext>
                </a:extLst>
              </p:cNvPr>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1794;p39">
                <a:extLst>
                  <a:ext uri="{FF2B5EF4-FFF2-40B4-BE49-F238E27FC236}">
                    <a16:creationId xmlns:a16="http://schemas.microsoft.com/office/drawing/2014/main" id="{CDF3A359-455C-7E3D-21CD-133554596A4B}"/>
                  </a:ext>
                </a:extLst>
              </p:cNvPr>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4" name="Google Shape;1795;p39">
                <a:extLst>
                  <a:ext uri="{FF2B5EF4-FFF2-40B4-BE49-F238E27FC236}">
                    <a16:creationId xmlns:a16="http://schemas.microsoft.com/office/drawing/2014/main" id="{F2F3B69F-DE8F-9F0C-89EC-3E23D3BD3116}"/>
                  </a:ext>
                </a:extLst>
              </p:cNvPr>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5" name="Google Shape;1796;p39">
                <a:extLst>
                  <a:ext uri="{FF2B5EF4-FFF2-40B4-BE49-F238E27FC236}">
                    <a16:creationId xmlns:a16="http://schemas.microsoft.com/office/drawing/2014/main" id="{C88EDADF-4DFA-7DCC-1CFB-125748D115A9}"/>
                  </a:ext>
                </a:extLst>
              </p:cNvPr>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6" name="Google Shape;1797;p39">
                <a:extLst>
                  <a:ext uri="{FF2B5EF4-FFF2-40B4-BE49-F238E27FC236}">
                    <a16:creationId xmlns:a16="http://schemas.microsoft.com/office/drawing/2014/main" id="{4A393092-6FEB-26D3-7BA3-07BD78E9F1BE}"/>
                  </a:ext>
                </a:extLst>
              </p:cNvPr>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7" name="Google Shape;1798;p39">
                <a:extLst>
                  <a:ext uri="{FF2B5EF4-FFF2-40B4-BE49-F238E27FC236}">
                    <a16:creationId xmlns:a16="http://schemas.microsoft.com/office/drawing/2014/main" id="{60A44525-6F58-469F-E7E1-538A9585FA78}"/>
                  </a:ext>
                </a:extLst>
              </p:cNvPr>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8" name="Google Shape;1799;p39">
                <a:extLst>
                  <a:ext uri="{FF2B5EF4-FFF2-40B4-BE49-F238E27FC236}">
                    <a16:creationId xmlns:a16="http://schemas.microsoft.com/office/drawing/2014/main" id="{4BC00FDA-FB59-86F5-CE82-22E5B02436E4}"/>
                  </a:ext>
                </a:extLst>
              </p:cNvPr>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9" name="Google Shape;1800;p39">
                <a:extLst>
                  <a:ext uri="{FF2B5EF4-FFF2-40B4-BE49-F238E27FC236}">
                    <a16:creationId xmlns:a16="http://schemas.microsoft.com/office/drawing/2014/main" id="{F5649F1E-FCE6-6B6B-756D-41FFDFA9ED88}"/>
                  </a:ext>
                </a:extLst>
              </p:cNvPr>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0" name="Google Shape;1801;p39">
                <a:extLst>
                  <a:ext uri="{FF2B5EF4-FFF2-40B4-BE49-F238E27FC236}">
                    <a16:creationId xmlns:a16="http://schemas.microsoft.com/office/drawing/2014/main" id="{47780A79-BDD0-C320-F1D8-EB2DBDE8171A}"/>
                  </a:ext>
                </a:extLst>
              </p:cNvPr>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1" name="Google Shape;1802;p39">
                <a:extLst>
                  <a:ext uri="{FF2B5EF4-FFF2-40B4-BE49-F238E27FC236}">
                    <a16:creationId xmlns:a16="http://schemas.microsoft.com/office/drawing/2014/main" id="{3FD2EABF-FE70-E2D6-0A12-65E42D3A6CE2}"/>
                  </a:ext>
                </a:extLst>
              </p:cNvPr>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2" name="Google Shape;1803;p39">
                <a:extLst>
                  <a:ext uri="{FF2B5EF4-FFF2-40B4-BE49-F238E27FC236}">
                    <a16:creationId xmlns:a16="http://schemas.microsoft.com/office/drawing/2014/main" id="{6E415516-90EF-0076-8219-543523312CD0}"/>
                  </a:ext>
                </a:extLst>
              </p:cNvPr>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3" name="Google Shape;1804;p39">
                <a:extLst>
                  <a:ext uri="{FF2B5EF4-FFF2-40B4-BE49-F238E27FC236}">
                    <a16:creationId xmlns:a16="http://schemas.microsoft.com/office/drawing/2014/main" id="{EF0573E4-A3D5-453D-633D-C2A6422BF9C9}"/>
                  </a:ext>
                </a:extLst>
              </p:cNvPr>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4" name="Google Shape;1805;p39">
                <a:extLst>
                  <a:ext uri="{FF2B5EF4-FFF2-40B4-BE49-F238E27FC236}">
                    <a16:creationId xmlns:a16="http://schemas.microsoft.com/office/drawing/2014/main" id="{F622EFBE-F21C-DDE2-15DD-8E5C49FD77CE}"/>
                  </a:ext>
                </a:extLst>
              </p:cNvPr>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5" name="Google Shape;1806;p39">
                <a:extLst>
                  <a:ext uri="{FF2B5EF4-FFF2-40B4-BE49-F238E27FC236}">
                    <a16:creationId xmlns:a16="http://schemas.microsoft.com/office/drawing/2014/main" id="{D6E79619-FD5F-15FD-CC5B-B57A3601EE3B}"/>
                  </a:ext>
                </a:extLst>
              </p:cNvPr>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26" name="Google Shape;1807;p39">
                <a:extLst>
                  <a:ext uri="{FF2B5EF4-FFF2-40B4-BE49-F238E27FC236}">
                    <a16:creationId xmlns:a16="http://schemas.microsoft.com/office/drawing/2014/main" id="{3B855ECA-4D94-5A6E-7B83-178272B3787B}"/>
                  </a:ext>
                </a:extLst>
              </p:cNvPr>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1458" name="Google Shape;220;p6">
            <a:extLst>
              <a:ext uri="{FF2B5EF4-FFF2-40B4-BE49-F238E27FC236}">
                <a16:creationId xmlns:a16="http://schemas.microsoft.com/office/drawing/2014/main" id="{42EAF424-DBCC-FEBB-40E0-4F666E399604}"/>
              </a:ext>
            </a:extLst>
          </p:cNvPr>
          <p:cNvGrpSpPr/>
          <p:nvPr/>
        </p:nvGrpSpPr>
        <p:grpSpPr>
          <a:xfrm>
            <a:off x="15330" y="4033164"/>
            <a:ext cx="1236639" cy="1428477"/>
            <a:chOff x="1355450" y="6926433"/>
            <a:chExt cx="1705100" cy="1672524"/>
          </a:xfrm>
        </p:grpSpPr>
        <p:sp>
          <p:nvSpPr>
            <p:cNvPr id="1459" name="Google Shape;221;p6">
              <a:extLst>
                <a:ext uri="{FF2B5EF4-FFF2-40B4-BE49-F238E27FC236}">
                  <a16:creationId xmlns:a16="http://schemas.microsoft.com/office/drawing/2014/main" id="{42878AF8-AA82-BEFF-D264-C1E28AA1CFFC}"/>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0" name="Google Shape;222;p6">
              <a:extLst>
                <a:ext uri="{FF2B5EF4-FFF2-40B4-BE49-F238E27FC236}">
                  <a16:creationId xmlns:a16="http://schemas.microsoft.com/office/drawing/2014/main" id="{FD5CBCC3-E256-2D1B-211B-3BD85BFED7D8}"/>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1" name="Google Shape;223;p6">
              <a:extLst>
                <a:ext uri="{FF2B5EF4-FFF2-40B4-BE49-F238E27FC236}">
                  <a16:creationId xmlns:a16="http://schemas.microsoft.com/office/drawing/2014/main" id="{7AD7343D-C5C7-0C60-3529-F39D85DA6276}"/>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2" name="Google Shape;224;p6">
              <a:extLst>
                <a:ext uri="{FF2B5EF4-FFF2-40B4-BE49-F238E27FC236}">
                  <a16:creationId xmlns:a16="http://schemas.microsoft.com/office/drawing/2014/main" id="{81633D19-5B1C-54D5-F3BE-A34242EB298E}"/>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3" name="Google Shape;225;p6">
              <a:extLst>
                <a:ext uri="{FF2B5EF4-FFF2-40B4-BE49-F238E27FC236}">
                  <a16:creationId xmlns:a16="http://schemas.microsoft.com/office/drawing/2014/main" id="{9B70E602-36EB-9B5D-58D4-C633B9D62A54}"/>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1464" name="Google Shape;226;p6">
              <a:extLst>
                <a:ext uri="{FF2B5EF4-FFF2-40B4-BE49-F238E27FC236}">
                  <a16:creationId xmlns:a16="http://schemas.microsoft.com/office/drawing/2014/main" id="{DAD55F56-80D8-D07C-85F8-16311FE9B19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pic>
        <p:nvPicPr>
          <p:cNvPr id="6" name="Picture 5">
            <a:extLst>
              <a:ext uri="{FF2B5EF4-FFF2-40B4-BE49-F238E27FC236}">
                <a16:creationId xmlns:a16="http://schemas.microsoft.com/office/drawing/2014/main" id="{CD500688-FD11-DE76-5C14-5C5AAF8C4B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flipH="1">
            <a:off x="8779606" y="1669003"/>
            <a:ext cx="3776617" cy="5369782"/>
          </a:xfrm>
          <a:prstGeom prst="rect">
            <a:avLst/>
          </a:prstGeom>
        </p:spPr>
      </p:pic>
    </p:spTree>
    <p:extLst>
      <p:ext uri="{BB962C8B-B14F-4D97-AF65-F5344CB8AC3E}">
        <p14:creationId xmlns:p14="http://schemas.microsoft.com/office/powerpoint/2010/main" val="392210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797895"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4000" b="1" spc="-15" dirty="0">
                <a:effectLst/>
                <a:latin typeface="Times New Roman" panose="02020603050405020304" pitchFamily="18" charset="0"/>
                <a:ea typeface="Times New Roman" panose="02020603050405020304" pitchFamily="18" charset="0"/>
                <a:cs typeface="Times New Roman" panose="02020603050405020304" pitchFamily="18" charset="0"/>
              </a:rPr>
              <a:t>4. Chia sẻ, kết nối</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
            <a:extLst>
              <a:ext uri="{FF2B5EF4-FFF2-40B4-BE49-F238E27FC236}">
                <a16:creationId xmlns:a16="http://schemas.microsoft.com/office/drawing/2014/main" id="{9FF5CD8F-235E-4F3A-0C51-401B7C8011B4}"/>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236609" y="1062734"/>
            <a:ext cx="5606524" cy="4412370"/>
          </a:xfrm>
          <a:prstGeom prst="rect">
            <a:avLst/>
          </a:prstGeom>
        </p:spPr>
      </p:pic>
      <p:pic>
        <p:nvPicPr>
          <p:cNvPr id="3" name="图片 5" descr="61dba269ace7a">
            <a:extLst>
              <a:ext uri="{FF2B5EF4-FFF2-40B4-BE49-F238E27FC236}">
                <a16:creationId xmlns:a16="http://schemas.microsoft.com/office/drawing/2014/main" id="{DD6F2B71-E8C7-801F-2055-0BED0E51556E}"/>
              </a:ext>
            </a:extLst>
          </p:cNvPr>
          <p:cNvPicPr>
            <a:picLocks noChangeAspect="1"/>
          </p:cNvPicPr>
          <p:nvPr/>
        </p:nvPicPr>
        <p:blipFill>
          <a:blip r:embed="rId7"/>
          <a:stretch>
            <a:fillRect/>
          </a:stretch>
        </p:blipFill>
        <p:spPr>
          <a:xfrm>
            <a:off x="0" y="2706014"/>
            <a:ext cx="5041900" cy="4318000"/>
          </a:xfrm>
          <a:prstGeom prst="rect">
            <a:avLst/>
          </a:prstGeom>
        </p:spPr>
      </p:pic>
      <p:pic>
        <p:nvPicPr>
          <p:cNvPr id="4" name="图片 41" descr="wfrr">
            <a:extLst>
              <a:ext uri="{FF2B5EF4-FFF2-40B4-BE49-F238E27FC236}">
                <a16:creationId xmlns:a16="http://schemas.microsoft.com/office/drawing/2014/main" id="{EC3BE687-CBC5-1E1F-9733-493197F059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94390" y="724901"/>
            <a:ext cx="5041265" cy="3291840"/>
          </a:xfrm>
          <a:prstGeom prst="rect">
            <a:avLst/>
          </a:prstGeom>
        </p:spPr>
      </p:pic>
      <p:sp>
        <p:nvSpPr>
          <p:cNvPr id="6" name="TextBox 5">
            <a:extLst>
              <a:ext uri="{FF2B5EF4-FFF2-40B4-BE49-F238E27FC236}">
                <a16:creationId xmlns:a16="http://schemas.microsoft.com/office/drawing/2014/main" id="{FE8CFA6F-352D-706A-EFA8-491BB36EB7D8}"/>
              </a:ext>
            </a:extLst>
          </p:cNvPr>
          <p:cNvSpPr txBox="1"/>
          <p:nvPr/>
        </p:nvSpPr>
        <p:spPr>
          <a:xfrm>
            <a:off x="6848860" y="1786593"/>
            <a:ext cx="4136885" cy="3108543"/>
          </a:xfrm>
          <a:prstGeom prst="rect">
            <a:avLst/>
          </a:prstGeom>
          <a:noFill/>
        </p:spPr>
        <p:txBody>
          <a:bodyPr wrap="square">
            <a:spAutoFit/>
          </a:bodyPr>
          <a:lstStyle/>
          <a:p>
            <a:pPr algn="ctr"/>
            <a:r>
              <a:rPr lang="vi-VN" sz="2800" i="1" dirty="0">
                <a:latin typeface="+mj-lt"/>
              </a:rPr>
              <a:t>Theo em, qua câu chuyện của Sói Lam và cậu bé Phi Châu, tác giả muốn ca ngợi hay phê phán điều gì? Câu chuyện đã tác động đến suy nghĩ và tình cảm của em như thế nào?</a:t>
            </a:r>
            <a:endParaRPr lang="en-SG" sz="2800" dirty="0">
              <a:latin typeface="+mj-lt"/>
            </a:endParaRPr>
          </a:p>
        </p:txBody>
      </p:sp>
    </p:spTree>
    <p:extLst>
      <p:ext uri="{BB962C8B-B14F-4D97-AF65-F5344CB8AC3E}">
        <p14:creationId xmlns:p14="http://schemas.microsoft.com/office/powerpoint/2010/main" val="42514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797895"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4000" b="1" spc="-15" dirty="0">
                <a:effectLst/>
                <a:latin typeface="Times New Roman" panose="02020603050405020304" pitchFamily="18" charset="0"/>
                <a:ea typeface="Times New Roman" panose="02020603050405020304" pitchFamily="18" charset="0"/>
                <a:cs typeface="Times New Roman" panose="02020603050405020304" pitchFamily="18" charset="0"/>
              </a:rPr>
              <a:t>4. Chia sẻ, kết nối</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组合 23">
            <a:extLst>
              <a:ext uri="{FF2B5EF4-FFF2-40B4-BE49-F238E27FC236}">
                <a16:creationId xmlns:a16="http://schemas.microsoft.com/office/drawing/2014/main" id="{F93A0C66-5E61-E66C-9379-50207F62E978}"/>
              </a:ext>
            </a:extLst>
          </p:cNvPr>
          <p:cNvGrpSpPr/>
          <p:nvPr/>
        </p:nvGrpSpPr>
        <p:grpSpPr>
          <a:xfrm>
            <a:off x="5678818" y="1914814"/>
            <a:ext cx="937535" cy="783002"/>
            <a:chOff x="5493105" y="1228234"/>
            <a:chExt cx="937535" cy="783002"/>
          </a:xfrm>
        </p:grpSpPr>
        <p:grpSp>
          <p:nvGrpSpPr>
            <p:cNvPr id="4" name="组合 54">
              <a:extLst>
                <a:ext uri="{FF2B5EF4-FFF2-40B4-BE49-F238E27FC236}">
                  <a16:creationId xmlns:a16="http://schemas.microsoft.com/office/drawing/2014/main" id="{F51E8D08-8828-4CE8-F39F-21ECDF2CC58D}"/>
                </a:ext>
              </a:extLst>
            </p:cNvPr>
            <p:cNvGrpSpPr/>
            <p:nvPr/>
          </p:nvGrpSpPr>
          <p:grpSpPr>
            <a:xfrm>
              <a:off x="5493105" y="1228234"/>
              <a:ext cx="937535" cy="783002"/>
              <a:chOff x="2900496" y="1028113"/>
              <a:chExt cx="6336001" cy="3420001"/>
            </a:xfrm>
          </p:grpSpPr>
          <p:sp>
            <p:nvSpPr>
              <p:cNvPr id="7" name="任意多边形: 形状 55">
                <a:extLst>
                  <a:ext uri="{FF2B5EF4-FFF2-40B4-BE49-F238E27FC236}">
                    <a16:creationId xmlns:a16="http://schemas.microsoft.com/office/drawing/2014/main" id="{0D8244CF-2C04-9559-7D23-3718616836A3}"/>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 name="任意多边形: 形状 56">
                <a:extLst>
                  <a:ext uri="{FF2B5EF4-FFF2-40B4-BE49-F238E27FC236}">
                    <a16:creationId xmlns:a16="http://schemas.microsoft.com/office/drawing/2014/main" id="{442F18CA-4156-80A8-591C-773ED8B478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6" name="文本框 58">
              <a:extLst>
                <a:ext uri="{FF2B5EF4-FFF2-40B4-BE49-F238E27FC236}">
                  <a16:creationId xmlns:a16="http://schemas.microsoft.com/office/drawing/2014/main" id="{BC0D0E16-F909-2239-4EBC-161781F122CC}"/>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70">
            <a:extLst>
              <a:ext uri="{FF2B5EF4-FFF2-40B4-BE49-F238E27FC236}">
                <a16:creationId xmlns:a16="http://schemas.microsoft.com/office/drawing/2014/main" id="{563E292A-24D4-E8E0-5619-375BF692A8C2}"/>
              </a:ext>
            </a:extLst>
          </p:cNvPr>
          <p:cNvGrpSpPr/>
          <p:nvPr/>
        </p:nvGrpSpPr>
        <p:grpSpPr>
          <a:xfrm>
            <a:off x="4451551" y="4132660"/>
            <a:ext cx="937535" cy="783002"/>
            <a:chOff x="5493105" y="1228234"/>
            <a:chExt cx="937535" cy="783002"/>
          </a:xfrm>
        </p:grpSpPr>
        <p:grpSp>
          <p:nvGrpSpPr>
            <p:cNvPr id="10" name="组合 71">
              <a:extLst>
                <a:ext uri="{FF2B5EF4-FFF2-40B4-BE49-F238E27FC236}">
                  <a16:creationId xmlns:a16="http://schemas.microsoft.com/office/drawing/2014/main" id="{443D21B5-6177-F20C-6806-2C90FF37382A}"/>
                </a:ext>
              </a:extLst>
            </p:cNvPr>
            <p:cNvGrpSpPr/>
            <p:nvPr/>
          </p:nvGrpSpPr>
          <p:grpSpPr>
            <a:xfrm>
              <a:off x="5493105" y="1228234"/>
              <a:ext cx="937535" cy="783002"/>
              <a:chOff x="2900496" y="1028113"/>
              <a:chExt cx="6336001" cy="3420001"/>
            </a:xfrm>
          </p:grpSpPr>
          <p:sp>
            <p:nvSpPr>
              <p:cNvPr id="12" name="任意多边形: 形状 73">
                <a:extLst>
                  <a:ext uri="{FF2B5EF4-FFF2-40B4-BE49-F238E27FC236}">
                    <a16:creationId xmlns:a16="http://schemas.microsoft.com/office/drawing/2014/main" id="{5DAC01DF-8300-F11C-CC6C-693765FD4A2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3" name="任意多边形: 形状 82">
                <a:extLst>
                  <a:ext uri="{FF2B5EF4-FFF2-40B4-BE49-F238E27FC236}">
                    <a16:creationId xmlns:a16="http://schemas.microsoft.com/office/drawing/2014/main" id="{14553C03-AE93-E6E7-15D5-847AF5B356DB}"/>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1" name="文本框 72">
              <a:extLst>
                <a:ext uri="{FF2B5EF4-FFF2-40B4-BE49-F238E27FC236}">
                  <a16:creationId xmlns:a16="http://schemas.microsoft.com/office/drawing/2014/main" id="{AC473408-21F3-70F7-CC8E-93C850CFFF9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sp>
        <p:nvSpPr>
          <p:cNvPr id="14" name="TextBox 13">
            <a:extLst>
              <a:ext uri="{FF2B5EF4-FFF2-40B4-BE49-F238E27FC236}">
                <a16:creationId xmlns:a16="http://schemas.microsoft.com/office/drawing/2014/main" id="{B1623E7D-170B-BAE0-788F-8590C014F89C}"/>
              </a:ext>
            </a:extLst>
          </p:cNvPr>
          <p:cNvSpPr txBox="1"/>
          <p:nvPr/>
        </p:nvSpPr>
        <p:spPr>
          <a:xfrm>
            <a:off x="6812959" y="1628857"/>
            <a:ext cx="4830401" cy="1815882"/>
          </a:xfrm>
          <a:prstGeom prst="rect">
            <a:avLst/>
          </a:prstGeom>
          <a:noFill/>
        </p:spPr>
        <p:txBody>
          <a:bodyPr wrap="square">
            <a:spAutoFit/>
          </a:bodyPr>
          <a:lstStyle/>
          <a:p>
            <a:r>
              <a:rPr lang="vi-VN" sz="2800" dirty="0">
                <a:latin typeface="+mj-lt"/>
              </a:rPr>
              <a:t>Tác phẩm ca ngợi tình cảm gia đình, tình bạn trong sáng, lòng dũng cảm, sự hi sinh, thái độ tôn trọng thiên nhiên,...</a:t>
            </a:r>
            <a:endParaRPr lang="en-SG" sz="2800" dirty="0">
              <a:latin typeface="+mj-lt"/>
            </a:endParaRPr>
          </a:p>
        </p:txBody>
      </p:sp>
      <p:sp>
        <p:nvSpPr>
          <p:cNvPr id="15" name="TextBox 14">
            <a:extLst>
              <a:ext uri="{FF2B5EF4-FFF2-40B4-BE49-F238E27FC236}">
                <a16:creationId xmlns:a16="http://schemas.microsoft.com/office/drawing/2014/main" id="{6825D9F1-FD29-96DE-3D27-6E80EF293ED7}"/>
              </a:ext>
            </a:extLst>
          </p:cNvPr>
          <p:cNvSpPr txBox="1"/>
          <p:nvPr/>
        </p:nvSpPr>
        <p:spPr>
          <a:xfrm>
            <a:off x="5585692" y="3977785"/>
            <a:ext cx="5465313" cy="1384995"/>
          </a:xfrm>
          <a:prstGeom prst="rect">
            <a:avLst/>
          </a:prstGeom>
          <a:noFill/>
        </p:spPr>
        <p:txBody>
          <a:bodyPr wrap="square">
            <a:spAutoFit/>
          </a:bodyPr>
          <a:lstStyle/>
          <a:p>
            <a:r>
              <a:rPr lang="vi-VN" sz="2800" dirty="0">
                <a:latin typeface="+mj-lt"/>
              </a:rPr>
              <a:t>Tác phẩm phê phán cách ứng xử thô bạo, tham lam của con người với thế giới tự nhiên. </a:t>
            </a:r>
            <a:endParaRPr lang="en-SG" sz="2800" dirty="0">
              <a:latin typeface="+mj-lt"/>
            </a:endParaRPr>
          </a:p>
        </p:txBody>
      </p:sp>
      <p:pic>
        <p:nvPicPr>
          <p:cNvPr id="16" name="图片 4">
            <a:extLst>
              <a:ext uri="{FF2B5EF4-FFF2-40B4-BE49-F238E27FC236}">
                <a16:creationId xmlns:a16="http://schemas.microsoft.com/office/drawing/2014/main" id="{41B67056-A6DA-C2B2-3448-9D2D0F1E9B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153811" y="958256"/>
            <a:ext cx="4321094" cy="3187862"/>
          </a:xfrm>
          <a:prstGeom prst="rect">
            <a:avLst/>
          </a:prstGeom>
        </p:spPr>
      </p:pic>
      <p:sp>
        <p:nvSpPr>
          <p:cNvPr id="17" name="TextBox 16">
            <a:extLst>
              <a:ext uri="{FF2B5EF4-FFF2-40B4-BE49-F238E27FC236}">
                <a16:creationId xmlns:a16="http://schemas.microsoft.com/office/drawing/2014/main" id="{57540BC2-8709-9A2B-6300-72B96F49E599}"/>
              </a:ext>
            </a:extLst>
          </p:cNvPr>
          <p:cNvSpPr txBox="1"/>
          <p:nvPr/>
        </p:nvSpPr>
        <p:spPr>
          <a:xfrm>
            <a:off x="1854170" y="2249966"/>
            <a:ext cx="2913149" cy="5847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vi-VN" sz="3200" b="1" i="0" u="none" strike="noStrike" kern="1200" cap="none" spc="0" normalizeH="0" baseline="0" noProof="0" dirty="0">
                <a:ln>
                  <a:noFill/>
                </a:ln>
                <a:solidFill>
                  <a:srgbClr val="2E2C2B"/>
                </a:solidFill>
                <a:effectLst/>
                <a:uLnTx/>
                <a:uFillTx/>
                <a:latin typeface="Times New Roman" panose="02020603050405020304" pitchFamily="18" charset="0"/>
                <a:ea typeface="微软雅黑"/>
                <a:cs typeface="+mn-cs"/>
              </a:rPr>
              <a:t>Thông điệp</a:t>
            </a:r>
            <a:endParaRPr kumimoji="0" lang="en-US" sz="4800" b="1" i="0" u="none" strike="noStrike" kern="1200" cap="none" spc="0" normalizeH="0" baseline="0" noProof="0" dirty="0">
              <a:ln>
                <a:noFill/>
              </a:ln>
              <a:solidFill>
                <a:srgbClr val="2E2C2B"/>
              </a:solidFill>
              <a:effectLst/>
              <a:uLnTx/>
              <a:uFillTx/>
              <a:latin typeface="Arial"/>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D452A9D2-711C-4BC6-5D4B-9530B72D8C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472" y="3278036"/>
            <a:ext cx="2809301" cy="3783193"/>
          </a:xfrm>
          <a:prstGeom prst="rect">
            <a:avLst/>
          </a:prstGeom>
        </p:spPr>
      </p:pic>
    </p:spTree>
    <p:extLst>
      <p:ext uri="{BB962C8B-B14F-4D97-AF65-F5344CB8AC3E}">
        <p14:creationId xmlns:p14="http://schemas.microsoft.com/office/powerpoint/2010/main" val="23932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ppt_w+.3"/>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strVal val="#ppt_w+.3"/>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797895"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4000" b="1" spc="-15" dirty="0">
                <a:effectLst/>
                <a:latin typeface="Times New Roman" panose="02020603050405020304" pitchFamily="18" charset="0"/>
                <a:ea typeface="Times New Roman" panose="02020603050405020304" pitchFamily="18" charset="0"/>
                <a:cs typeface="Times New Roman" panose="02020603050405020304" pitchFamily="18" charset="0"/>
              </a:rPr>
              <a:t>4. Chia sẻ, kết nối</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31">
            <a:extLst>
              <a:ext uri="{FF2B5EF4-FFF2-40B4-BE49-F238E27FC236}">
                <a16:creationId xmlns:a16="http://schemas.microsoft.com/office/drawing/2014/main" id="{D8504268-E78C-3FBA-FFA6-506B54B07D29}"/>
              </a:ext>
            </a:extLst>
          </p:cNvPr>
          <p:cNvPicPr>
            <a:picLocks noChangeAspect="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98048" y="1626663"/>
            <a:ext cx="3812988" cy="3160428"/>
          </a:xfrm>
          <a:prstGeom prst="rect">
            <a:avLst/>
          </a:prstGeom>
        </p:spPr>
      </p:pic>
      <p:pic>
        <p:nvPicPr>
          <p:cNvPr id="3" name="图片 32">
            <a:extLst>
              <a:ext uri="{FF2B5EF4-FFF2-40B4-BE49-F238E27FC236}">
                <a16:creationId xmlns:a16="http://schemas.microsoft.com/office/drawing/2014/main" id="{05AC255D-6CF7-1483-569D-BCF19F7FFF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24" y="1900956"/>
            <a:ext cx="1252697" cy="1252697"/>
          </a:xfrm>
          <a:prstGeom prst="rect">
            <a:avLst/>
          </a:prstGeom>
        </p:spPr>
      </p:pic>
      <p:pic>
        <p:nvPicPr>
          <p:cNvPr id="4" name="图片 34">
            <a:extLst>
              <a:ext uri="{FF2B5EF4-FFF2-40B4-BE49-F238E27FC236}">
                <a16:creationId xmlns:a16="http://schemas.microsoft.com/office/drawing/2014/main" id="{13194F81-1FCA-0D14-BEB6-F32196041431}"/>
              </a:ext>
            </a:extLst>
          </p:cNvPr>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730721" y="1460263"/>
            <a:ext cx="3585859" cy="2972171"/>
          </a:xfrm>
          <a:prstGeom prst="rect">
            <a:avLst/>
          </a:prstGeom>
        </p:spPr>
      </p:pic>
      <p:pic>
        <p:nvPicPr>
          <p:cNvPr id="6" name="图片 35">
            <a:extLst>
              <a:ext uri="{FF2B5EF4-FFF2-40B4-BE49-F238E27FC236}">
                <a16:creationId xmlns:a16="http://schemas.microsoft.com/office/drawing/2014/main" id="{40A00390-C52A-8AB3-166F-E216C3E63B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1842" y="1386200"/>
            <a:ext cx="1252697" cy="1252697"/>
          </a:xfrm>
          <a:prstGeom prst="rect">
            <a:avLst/>
          </a:prstGeom>
        </p:spPr>
      </p:pic>
      <p:pic>
        <p:nvPicPr>
          <p:cNvPr id="7" name="图片 43">
            <a:extLst>
              <a:ext uri="{FF2B5EF4-FFF2-40B4-BE49-F238E27FC236}">
                <a16:creationId xmlns:a16="http://schemas.microsoft.com/office/drawing/2014/main" id="{4F1C7E75-7FAA-8152-3AB3-58D8572861FD}"/>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112002" y="1417199"/>
            <a:ext cx="4815959" cy="3686225"/>
          </a:xfrm>
          <a:prstGeom prst="rect">
            <a:avLst/>
          </a:prstGeom>
        </p:spPr>
      </p:pic>
      <p:pic>
        <p:nvPicPr>
          <p:cNvPr id="8" name="图片 44">
            <a:extLst>
              <a:ext uri="{FF2B5EF4-FFF2-40B4-BE49-F238E27FC236}">
                <a16:creationId xmlns:a16="http://schemas.microsoft.com/office/drawing/2014/main" id="{3A0486A3-D618-903A-9182-7C472FAFED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8118" y="1426367"/>
            <a:ext cx="1252697" cy="1252697"/>
          </a:xfrm>
          <a:prstGeom prst="rect">
            <a:avLst/>
          </a:prstGeom>
        </p:spPr>
      </p:pic>
      <p:sp>
        <p:nvSpPr>
          <p:cNvPr id="9" name="TextBox 8">
            <a:extLst>
              <a:ext uri="{FF2B5EF4-FFF2-40B4-BE49-F238E27FC236}">
                <a16:creationId xmlns:a16="http://schemas.microsoft.com/office/drawing/2014/main" id="{EE37D167-9414-CD48-22D5-73341352C74A}"/>
              </a:ext>
            </a:extLst>
          </p:cNvPr>
          <p:cNvSpPr txBox="1"/>
          <p:nvPr/>
        </p:nvSpPr>
        <p:spPr>
          <a:xfrm>
            <a:off x="499449" y="2291561"/>
            <a:ext cx="3554046" cy="1938992"/>
          </a:xfrm>
          <a:prstGeom prst="rect">
            <a:avLst/>
          </a:prstGeom>
          <a:noFill/>
        </p:spPr>
        <p:txBody>
          <a:bodyPr wrap="square">
            <a:spAutoFit/>
          </a:bodyPr>
          <a:lstStyle/>
          <a:p>
            <a:pPr lvl="0" algn="ctr"/>
            <a:r>
              <a:rPr lang="vi-VN" sz="2400" dirty="0">
                <a:latin typeface="+mj-lt"/>
              </a:rPr>
              <a:t>Không chỉ con người có nội tâm phong phú và tình cảm sâu sắc mà ngay cả những loài động vật cũng như vậy.</a:t>
            </a:r>
            <a:endParaRPr kumimoji="0" lang="en-SG" sz="54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3DE2AF4C-F035-1FC2-5249-58961A316507}"/>
              </a:ext>
            </a:extLst>
          </p:cNvPr>
          <p:cNvSpPr txBox="1"/>
          <p:nvPr/>
        </p:nvSpPr>
        <p:spPr>
          <a:xfrm>
            <a:off x="4111036" y="2045760"/>
            <a:ext cx="3103561" cy="1569660"/>
          </a:xfrm>
          <a:prstGeom prst="rect">
            <a:avLst/>
          </a:prstGeom>
          <a:noFill/>
        </p:spPr>
        <p:txBody>
          <a:bodyPr wrap="square">
            <a:spAutoFit/>
          </a:bodyPr>
          <a:lstStyle/>
          <a:p>
            <a:pPr lvl="0" algn="ctr"/>
            <a:r>
              <a:rPr lang="vi-VN" sz="2400" dirty="0">
                <a:latin typeface="+mj-lt"/>
              </a:rPr>
              <a:t>Con người phải biết thương yêu động vật và sống hòa thuận với chúng</a:t>
            </a:r>
            <a:endParaRPr kumimoji="0" lang="en-SG" sz="54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E309E5EE-676D-3A38-F568-B849B2C6C50D}"/>
              </a:ext>
            </a:extLst>
          </p:cNvPr>
          <p:cNvSpPr txBox="1"/>
          <p:nvPr/>
        </p:nvSpPr>
        <p:spPr>
          <a:xfrm>
            <a:off x="7957250" y="2052715"/>
            <a:ext cx="3645508" cy="2308324"/>
          </a:xfrm>
          <a:prstGeom prst="rect">
            <a:avLst/>
          </a:prstGeom>
          <a:noFill/>
        </p:spPr>
        <p:txBody>
          <a:bodyPr wrap="square">
            <a:spAutoFit/>
          </a:bodyPr>
          <a:lstStyle/>
          <a:p>
            <a:pPr algn="ctr"/>
            <a:r>
              <a:rPr lang="vi-VN" sz="2400" dirty="0">
                <a:latin typeface="+mj-lt"/>
              </a:rPr>
              <a:t>mỗi chúng ta hãy mở lòng để làm quen với những người bạn mới, có bạn ở bên cạnh để chia sẻ niềm vui và nỗi buồn là một điều tuyệt vời...</a:t>
            </a:r>
            <a:endParaRPr lang="en-SG" sz="2400" dirty="0">
              <a:latin typeface="+mj-lt"/>
            </a:endParaRPr>
          </a:p>
        </p:txBody>
      </p:sp>
      <p:pic>
        <p:nvPicPr>
          <p:cNvPr id="12" name="图片 13">
            <a:extLst>
              <a:ext uri="{FF2B5EF4-FFF2-40B4-BE49-F238E27FC236}">
                <a16:creationId xmlns:a16="http://schemas.microsoft.com/office/drawing/2014/main" id="{9782E480-4954-B79A-0A36-B2FC3D0FB663}"/>
              </a:ext>
            </a:extLst>
          </p:cNvPr>
          <p:cNvPicPr>
            <a:picLocks noChangeAspect="1"/>
          </p:cNvPicPr>
          <p:nvPr/>
        </p:nvPicPr>
        <p:blipFill>
          <a:blip r:embed="rId7" cstate="email"/>
          <a:stretch>
            <a:fillRect/>
          </a:stretch>
        </p:blipFill>
        <p:spPr>
          <a:xfrm>
            <a:off x="2158185" y="4697276"/>
            <a:ext cx="3812988" cy="2082012"/>
          </a:xfrm>
          <a:prstGeom prst="rect">
            <a:avLst/>
          </a:prstGeom>
        </p:spPr>
      </p:pic>
    </p:spTree>
    <p:extLst>
      <p:ext uri="{BB962C8B-B14F-4D97-AF65-F5344CB8AC3E}">
        <p14:creationId xmlns:p14="http://schemas.microsoft.com/office/powerpoint/2010/main" val="38930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42"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grpSp>
        <p:nvGrpSpPr>
          <p:cNvPr id="2046" name="Google Shape;2046;p40"/>
          <p:cNvGrpSpPr/>
          <p:nvPr/>
        </p:nvGrpSpPr>
        <p:grpSpPr>
          <a:xfrm rot="262894">
            <a:off x="3787616" y="3686645"/>
            <a:ext cx="2695789" cy="2047160"/>
            <a:chOff x="8676041" y="-3870328"/>
            <a:chExt cx="3286490" cy="2495733"/>
          </a:xfrm>
        </p:grpSpPr>
        <p:sp>
          <p:nvSpPr>
            <p:cNvPr id="2047" name="Google Shape;2047;p40"/>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40"/>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40"/>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40"/>
          <p:cNvGrpSpPr/>
          <p:nvPr/>
        </p:nvGrpSpPr>
        <p:grpSpPr>
          <a:xfrm>
            <a:off x="5347455" y="3469062"/>
            <a:ext cx="3131189" cy="2108836"/>
            <a:chOff x="11249270" y="-3815454"/>
            <a:chExt cx="3660783" cy="2465513"/>
          </a:xfrm>
        </p:grpSpPr>
        <p:sp>
          <p:nvSpPr>
            <p:cNvPr id="2051" name="Google Shape;2051;p40"/>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2" name="Google Shape;2052;p40"/>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40"/>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54" name="Google Shape;2054;p40"/>
          <p:cNvSpPr txBox="1">
            <a:spLocks noGrp="1"/>
          </p:cNvSpPr>
          <p:nvPr>
            <p:ph type="title"/>
          </p:nvPr>
        </p:nvSpPr>
        <p:spPr>
          <a:xfrm>
            <a:off x="2385800" y="2159119"/>
            <a:ext cx="7420400" cy="1122400"/>
          </a:xfrm>
          <a:prstGeom prst="rect">
            <a:avLst/>
          </a:prstGeom>
        </p:spPr>
        <p:txBody>
          <a:bodyPr spcFirstLastPara="1" wrap="square" lIns="121900" tIns="121900" rIns="121900" bIns="121900" anchor="b" anchorCtr="0">
            <a:noAutofit/>
          </a:bodyPr>
          <a:lstStyle/>
          <a:p>
            <a:r>
              <a:rPr lang="vi-VN" sz="8800" b="1">
                <a:latin typeface="+mj-lt"/>
              </a:rPr>
              <a:t>Tổng kết</a:t>
            </a:r>
            <a:endParaRPr sz="8800" b="1" dirty="0">
              <a:latin typeface="+mj-lt"/>
            </a:endParaRPr>
          </a:p>
        </p:txBody>
      </p:sp>
      <p:sp>
        <p:nvSpPr>
          <p:cNvPr id="2055" name="Google Shape;2055;p40"/>
          <p:cNvSpPr txBox="1">
            <a:spLocks noGrp="1"/>
          </p:cNvSpPr>
          <p:nvPr>
            <p:ph type="title" idx="2"/>
          </p:nvPr>
        </p:nvSpPr>
        <p:spPr>
          <a:xfrm>
            <a:off x="5207020" y="229525"/>
            <a:ext cx="1777961" cy="1122400"/>
          </a:xfrm>
          <a:prstGeom prst="rect">
            <a:avLst/>
          </a:prstGeom>
          <a:solidFill>
            <a:schemeClr val="accent1">
              <a:lumMod val="40000"/>
              <a:lumOff val="60000"/>
            </a:schemeClr>
          </a:solidFill>
        </p:spPr>
        <p:txBody>
          <a:bodyPr spcFirstLastPara="1" wrap="square" lIns="121900" tIns="121900" rIns="121900" bIns="121900" anchor="ctr" anchorCtr="0">
            <a:noAutofit/>
          </a:bodyPr>
          <a:lstStyle/>
          <a:p>
            <a:r>
              <a:rPr lang="vi-VN" sz="9600" b="1" dirty="0"/>
              <a:t>IV</a:t>
            </a:r>
            <a:endParaRPr sz="9600" b="1" dirty="0"/>
          </a:p>
        </p:txBody>
      </p:sp>
      <p:grpSp>
        <p:nvGrpSpPr>
          <p:cNvPr id="2105" name="Google Shape;2105;p40"/>
          <p:cNvGrpSpPr/>
          <p:nvPr/>
        </p:nvGrpSpPr>
        <p:grpSpPr>
          <a:xfrm>
            <a:off x="8584253" y="3429000"/>
            <a:ext cx="951805" cy="1882349"/>
            <a:chOff x="-168312" y="1547246"/>
            <a:chExt cx="2639214" cy="3679695"/>
          </a:xfrm>
        </p:grpSpPr>
        <p:grpSp>
          <p:nvGrpSpPr>
            <p:cNvPr id="2106" name="Google Shape;2106;p40"/>
            <p:cNvGrpSpPr/>
            <p:nvPr/>
          </p:nvGrpSpPr>
          <p:grpSpPr>
            <a:xfrm>
              <a:off x="-168312" y="1547246"/>
              <a:ext cx="1871758" cy="3679695"/>
              <a:chOff x="53" y="3115960"/>
              <a:chExt cx="533538" cy="1048884"/>
            </a:xfrm>
          </p:grpSpPr>
          <p:sp>
            <p:nvSpPr>
              <p:cNvPr id="2107" name="Google Shape;2107;p40"/>
              <p:cNvSpPr/>
              <p:nvPr/>
            </p:nvSpPr>
            <p:spPr>
              <a:xfrm>
                <a:off x="53" y="3115960"/>
                <a:ext cx="533538" cy="827384"/>
              </a:xfrm>
              <a:custGeom>
                <a:avLst/>
                <a:gdLst/>
                <a:ahLst/>
                <a:cxnLst/>
                <a:rect l="l" t="t" r="r" b="b"/>
                <a:pathLst>
                  <a:path w="533538" h="827384" extrusionOk="0">
                    <a:moveTo>
                      <a:pt x="255498" y="0"/>
                    </a:moveTo>
                    <a:cubicBezTo>
                      <a:pt x="253162" y="0"/>
                      <a:pt x="250858" y="63"/>
                      <a:pt x="248585" y="189"/>
                    </a:cubicBezTo>
                    <a:cubicBezTo>
                      <a:pt x="237094" y="884"/>
                      <a:pt x="226329" y="2936"/>
                      <a:pt x="216542" y="6282"/>
                    </a:cubicBezTo>
                    <a:cubicBezTo>
                      <a:pt x="205493" y="10102"/>
                      <a:pt x="195486" y="15216"/>
                      <a:pt x="186772" y="21499"/>
                    </a:cubicBezTo>
                    <a:cubicBezTo>
                      <a:pt x="176102" y="29170"/>
                      <a:pt x="167357" y="37694"/>
                      <a:pt x="160791" y="46785"/>
                    </a:cubicBezTo>
                    <a:cubicBezTo>
                      <a:pt x="156782" y="52373"/>
                      <a:pt x="153656" y="57456"/>
                      <a:pt x="151257" y="62412"/>
                    </a:cubicBezTo>
                    <a:cubicBezTo>
                      <a:pt x="148826" y="67400"/>
                      <a:pt x="146774" y="72514"/>
                      <a:pt x="145133" y="77565"/>
                    </a:cubicBezTo>
                    <a:cubicBezTo>
                      <a:pt x="139545" y="94739"/>
                      <a:pt x="137462" y="112954"/>
                      <a:pt x="135473" y="130570"/>
                    </a:cubicBezTo>
                    <a:cubicBezTo>
                      <a:pt x="135125" y="133569"/>
                      <a:pt x="134810" y="136568"/>
                      <a:pt x="134526" y="139535"/>
                    </a:cubicBezTo>
                    <a:cubicBezTo>
                      <a:pt x="132000" y="137231"/>
                      <a:pt x="129632" y="135274"/>
                      <a:pt x="127296" y="133569"/>
                    </a:cubicBezTo>
                    <a:cubicBezTo>
                      <a:pt x="123981" y="131138"/>
                      <a:pt x="119562" y="128076"/>
                      <a:pt x="114763" y="125771"/>
                    </a:cubicBezTo>
                    <a:cubicBezTo>
                      <a:pt x="106650" y="121920"/>
                      <a:pt x="98821" y="119931"/>
                      <a:pt x="91434" y="119868"/>
                    </a:cubicBezTo>
                    <a:cubicBezTo>
                      <a:pt x="90360" y="119868"/>
                      <a:pt x="89319" y="119868"/>
                      <a:pt x="88245" y="119963"/>
                    </a:cubicBezTo>
                    <a:cubicBezTo>
                      <a:pt x="80479" y="120405"/>
                      <a:pt x="72871" y="122772"/>
                      <a:pt x="66210" y="126782"/>
                    </a:cubicBezTo>
                    <a:cubicBezTo>
                      <a:pt x="58318" y="131549"/>
                      <a:pt x="51151" y="138431"/>
                      <a:pt x="45501" y="146702"/>
                    </a:cubicBezTo>
                    <a:cubicBezTo>
                      <a:pt x="41965" y="151879"/>
                      <a:pt x="39187" y="156614"/>
                      <a:pt x="37040" y="161255"/>
                    </a:cubicBezTo>
                    <a:cubicBezTo>
                      <a:pt x="34641" y="166369"/>
                      <a:pt x="32557" y="171610"/>
                      <a:pt x="30916" y="176819"/>
                    </a:cubicBezTo>
                    <a:cubicBezTo>
                      <a:pt x="26812" y="189604"/>
                      <a:pt x="24191" y="203211"/>
                      <a:pt x="23055" y="217259"/>
                    </a:cubicBezTo>
                    <a:cubicBezTo>
                      <a:pt x="21098" y="241851"/>
                      <a:pt x="24728" y="268085"/>
                      <a:pt x="33599" y="293088"/>
                    </a:cubicBezTo>
                    <a:cubicBezTo>
                      <a:pt x="40860" y="313544"/>
                      <a:pt x="51278" y="334191"/>
                      <a:pt x="66336" y="357994"/>
                    </a:cubicBezTo>
                    <a:cubicBezTo>
                      <a:pt x="58728" y="358941"/>
                      <a:pt x="51688" y="361246"/>
                      <a:pt x="45311" y="364876"/>
                    </a:cubicBezTo>
                    <a:cubicBezTo>
                      <a:pt x="37324" y="369453"/>
                      <a:pt x="30063" y="376052"/>
                      <a:pt x="24255" y="383975"/>
                    </a:cubicBezTo>
                    <a:cubicBezTo>
                      <a:pt x="18919" y="391236"/>
                      <a:pt x="14500" y="399192"/>
                      <a:pt x="11122" y="407620"/>
                    </a:cubicBezTo>
                    <a:cubicBezTo>
                      <a:pt x="7555" y="416460"/>
                      <a:pt x="4871" y="425425"/>
                      <a:pt x="3135" y="434265"/>
                    </a:cubicBezTo>
                    <a:cubicBezTo>
                      <a:pt x="1304" y="443389"/>
                      <a:pt x="262" y="452322"/>
                      <a:pt x="41" y="460815"/>
                    </a:cubicBezTo>
                    <a:cubicBezTo>
                      <a:pt x="-54" y="465708"/>
                      <a:pt x="9" y="469717"/>
                      <a:pt x="294" y="473505"/>
                    </a:cubicBezTo>
                    <a:cubicBezTo>
                      <a:pt x="704" y="478841"/>
                      <a:pt x="1430" y="484270"/>
                      <a:pt x="2535" y="490079"/>
                    </a:cubicBezTo>
                    <a:cubicBezTo>
                      <a:pt x="6828" y="512556"/>
                      <a:pt x="16773" y="535128"/>
                      <a:pt x="31326" y="555364"/>
                    </a:cubicBezTo>
                    <a:cubicBezTo>
                      <a:pt x="42691" y="571212"/>
                      <a:pt x="56897" y="586302"/>
                      <a:pt x="73534" y="600098"/>
                    </a:cubicBezTo>
                    <a:cubicBezTo>
                      <a:pt x="67125" y="600571"/>
                      <a:pt x="61475" y="601455"/>
                      <a:pt x="56266" y="602749"/>
                    </a:cubicBezTo>
                    <a:cubicBezTo>
                      <a:pt x="51972" y="603823"/>
                      <a:pt x="48531" y="604991"/>
                      <a:pt x="45469" y="606412"/>
                    </a:cubicBezTo>
                    <a:cubicBezTo>
                      <a:pt x="42849" y="607642"/>
                      <a:pt x="39787" y="609190"/>
                      <a:pt x="37135" y="611178"/>
                    </a:cubicBezTo>
                    <a:cubicBezTo>
                      <a:pt x="32684" y="614462"/>
                      <a:pt x="29211" y="618281"/>
                      <a:pt x="26780" y="622543"/>
                    </a:cubicBezTo>
                    <a:cubicBezTo>
                      <a:pt x="24349" y="626774"/>
                      <a:pt x="22802" y="631541"/>
                      <a:pt x="22234" y="636371"/>
                    </a:cubicBezTo>
                    <a:cubicBezTo>
                      <a:pt x="21035" y="646567"/>
                      <a:pt x="22708" y="657585"/>
                      <a:pt x="27348" y="670023"/>
                    </a:cubicBezTo>
                    <a:cubicBezTo>
                      <a:pt x="31863" y="682051"/>
                      <a:pt x="38334" y="694332"/>
                      <a:pt x="47111" y="707496"/>
                    </a:cubicBezTo>
                    <a:cubicBezTo>
                      <a:pt x="55382" y="719902"/>
                      <a:pt x="65168" y="732435"/>
                      <a:pt x="76186" y="744747"/>
                    </a:cubicBezTo>
                    <a:cubicBezTo>
                      <a:pt x="86982" y="756775"/>
                      <a:pt x="98095" y="767730"/>
                      <a:pt x="109207" y="777264"/>
                    </a:cubicBezTo>
                    <a:cubicBezTo>
                      <a:pt x="121077" y="787429"/>
                      <a:pt x="131211" y="794848"/>
                      <a:pt x="141124" y="800562"/>
                    </a:cubicBezTo>
                    <a:cubicBezTo>
                      <a:pt x="144722" y="802645"/>
                      <a:pt x="149552" y="805266"/>
                      <a:pt x="154761" y="807160"/>
                    </a:cubicBezTo>
                    <a:cubicBezTo>
                      <a:pt x="168778" y="812274"/>
                      <a:pt x="181658" y="815336"/>
                      <a:pt x="194097" y="816599"/>
                    </a:cubicBezTo>
                    <a:cubicBezTo>
                      <a:pt x="203757" y="817546"/>
                      <a:pt x="213733" y="817704"/>
                      <a:pt x="223708" y="817136"/>
                    </a:cubicBezTo>
                    <a:cubicBezTo>
                      <a:pt x="226423" y="816978"/>
                      <a:pt x="229170" y="816757"/>
                      <a:pt x="231885" y="816472"/>
                    </a:cubicBezTo>
                    <a:cubicBezTo>
                      <a:pt x="235547" y="816094"/>
                      <a:pt x="239272" y="815652"/>
                      <a:pt x="242934" y="815147"/>
                    </a:cubicBezTo>
                    <a:cubicBezTo>
                      <a:pt x="244134" y="802109"/>
                      <a:pt x="245302" y="788849"/>
                      <a:pt x="246280" y="775811"/>
                    </a:cubicBezTo>
                    <a:cubicBezTo>
                      <a:pt x="249311" y="733761"/>
                      <a:pt x="250447" y="697046"/>
                      <a:pt x="249816" y="663552"/>
                    </a:cubicBezTo>
                    <a:cubicBezTo>
                      <a:pt x="249469" y="644073"/>
                      <a:pt x="248427" y="624595"/>
                      <a:pt x="246785" y="605717"/>
                    </a:cubicBezTo>
                    <a:cubicBezTo>
                      <a:pt x="245396" y="589648"/>
                      <a:pt x="243597" y="574716"/>
                      <a:pt x="241356" y="560447"/>
                    </a:cubicBezTo>
                    <a:cubicBezTo>
                      <a:pt x="240756" y="556848"/>
                      <a:pt x="240156" y="553312"/>
                      <a:pt x="239525" y="549840"/>
                    </a:cubicBezTo>
                    <a:lnTo>
                      <a:pt x="239525" y="549903"/>
                    </a:lnTo>
                    <a:cubicBezTo>
                      <a:pt x="239525" y="549903"/>
                      <a:pt x="239588" y="550282"/>
                      <a:pt x="239588" y="550282"/>
                    </a:cubicBezTo>
                    <a:cubicBezTo>
                      <a:pt x="239588" y="550187"/>
                      <a:pt x="239556" y="550060"/>
                      <a:pt x="239525" y="549966"/>
                    </a:cubicBezTo>
                    <a:lnTo>
                      <a:pt x="239525" y="550282"/>
                    </a:lnTo>
                    <a:cubicBezTo>
                      <a:pt x="231727" y="510978"/>
                      <a:pt x="219005" y="472053"/>
                      <a:pt x="206693" y="434391"/>
                    </a:cubicBezTo>
                    <a:lnTo>
                      <a:pt x="206598" y="434075"/>
                    </a:lnTo>
                    <a:lnTo>
                      <a:pt x="202494" y="421511"/>
                    </a:lnTo>
                    <a:cubicBezTo>
                      <a:pt x="189330" y="381103"/>
                      <a:pt x="176007" y="337884"/>
                      <a:pt x="170230" y="292551"/>
                    </a:cubicBezTo>
                    <a:lnTo>
                      <a:pt x="169757" y="288384"/>
                    </a:lnTo>
                    <a:lnTo>
                      <a:pt x="169473" y="285890"/>
                    </a:lnTo>
                    <a:cubicBezTo>
                      <a:pt x="169252" y="283743"/>
                      <a:pt x="170988" y="281660"/>
                      <a:pt x="173261" y="281407"/>
                    </a:cubicBezTo>
                    <a:cubicBezTo>
                      <a:pt x="173766" y="281155"/>
                      <a:pt x="174271" y="281028"/>
                      <a:pt x="174966" y="281028"/>
                    </a:cubicBezTo>
                    <a:cubicBezTo>
                      <a:pt x="176007" y="281028"/>
                      <a:pt x="177049" y="281407"/>
                      <a:pt x="177838" y="282133"/>
                    </a:cubicBezTo>
                    <a:cubicBezTo>
                      <a:pt x="178722" y="282954"/>
                      <a:pt x="178975" y="283870"/>
                      <a:pt x="179259" y="285069"/>
                    </a:cubicBezTo>
                    <a:lnTo>
                      <a:pt x="179354" y="285637"/>
                    </a:lnTo>
                    <a:cubicBezTo>
                      <a:pt x="183426" y="306284"/>
                      <a:pt x="189045" y="326961"/>
                      <a:pt x="196022" y="347134"/>
                    </a:cubicBezTo>
                    <a:cubicBezTo>
                      <a:pt x="202652" y="366107"/>
                      <a:pt x="210860" y="385585"/>
                      <a:pt x="220394" y="405064"/>
                    </a:cubicBezTo>
                    <a:lnTo>
                      <a:pt x="220615" y="405537"/>
                    </a:lnTo>
                    <a:cubicBezTo>
                      <a:pt x="225697" y="415702"/>
                      <a:pt x="231474" y="426562"/>
                      <a:pt x="237851" y="437990"/>
                    </a:cubicBezTo>
                    <a:cubicBezTo>
                      <a:pt x="239556" y="440989"/>
                      <a:pt x="241292" y="444020"/>
                      <a:pt x="243060" y="447050"/>
                    </a:cubicBezTo>
                    <a:lnTo>
                      <a:pt x="240156" y="429435"/>
                    </a:lnTo>
                    <a:lnTo>
                      <a:pt x="240061" y="428866"/>
                    </a:lnTo>
                    <a:cubicBezTo>
                      <a:pt x="234095" y="391678"/>
                      <a:pt x="227907" y="353195"/>
                      <a:pt x="223298" y="314618"/>
                    </a:cubicBezTo>
                    <a:cubicBezTo>
                      <a:pt x="216321" y="255268"/>
                      <a:pt x="214616" y="206904"/>
                      <a:pt x="217963" y="162360"/>
                    </a:cubicBezTo>
                    <a:cubicBezTo>
                      <a:pt x="218563" y="154436"/>
                      <a:pt x="219383" y="146260"/>
                      <a:pt x="220425" y="138052"/>
                    </a:cubicBezTo>
                    <a:cubicBezTo>
                      <a:pt x="220709" y="136031"/>
                      <a:pt x="222698" y="134737"/>
                      <a:pt x="224498" y="134611"/>
                    </a:cubicBezTo>
                    <a:lnTo>
                      <a:pt x="225255" y="134611"/>
                    </a:lnTo>
                    <a:cubicBezTo>
                      <a:pt x="225255" y="134611"/>
                      <a:pt x="225571" y="134611"/>
                      <a:pt x="225571" y="134611"/>
                    </a:cubicBezTo>
                    <a:cubicBezTo>
                      <a:pt x="226834" y="134611"/>
                      <a:pt x="227939" y="135053"/>
                      <a:pt x="228823" y="135873"/>
                    </a:cubicBezTo>
                    <a:cubicBezTo>
                      <a:pt x="229643" y="136663"/>
                      <a:pt x="230085" y="137673"/>
                      <a:pt x="230054" y="138683"/>
                    </a:cubicBezTo>
                    <a:cubicBezTo>
                      <a:pt x="229738" y="171263"/>
                      <a:pt x="233274" y="205641"/>
                      <a:pt x="241292" y="246839"/>
                    </a:cubicBezTo>
                    <a:lnTo>
                      <a:pt x="241356" y="247597"/>
                    </a:lnTo>
                    <a:cubicBezTo>
                      <a:pt x="243692" y="259214"/>
                      <a:pt x="246470" y="271905"/>
                      <a:pt x="249658" y="285511"/>
                    </a:cubicBezTo>
                    <a:cubicBezTo>
                      <a:pt x="250542" y="289173"/>
                      <a:pt x="251426" y="292835"/>
                      <a:pt x="252342" y="296529"/>
                    </a:cubicBezTo>
                    <a:cubicBezTo>
                      <a:pt x="255309" y="279229"/>
                      <a:pt x="260044" y="262245"/>
                      <a:pt x="264212" y="247660"/>
                    </a:cubicBezTo>
                    <a:lnTo>
                      <a:pt x="266769" y="238663"/>
                    </a:lnTo>
                    <a:cubicBezTo>
                      <a:pt x="272577" y="218427"/>
                      <a:pt x="278544" y="197528"/>
                      <a:pt x="281922" y="176377"/>
                    </a:cubicBezTo>
                    <a:cubicBezTo>
                      <a:pt x="282743" y="171420"/>
                      <a:pt x="283406" y="166275"/>
                      <a:pt x="283879" y="161066"/>
                    </a:cubicBezTo>
                    <a:cubicBezTo>
                      <a:pt x="284100" y="159077"/>
                      <a:pt x="286247" y="157751"/>
                      <a:pt x="288109" y="157656"/>
                    </a:cubicBezTo>
                    <a:cubicBezTo>
                      <a:pt x="290319" y="157656"/>
                      <a:pt x="292213" y="159456"/>
                      <a:pt x="292434" y="161697"/>
                    </a:cubicBezTo>
                    <a:cubicBezTo>
                      <a:pt x="294171" y="185374"/>
                      <a:pt x="291203" y="209524"/>
                      <a:pt x="287762" y="232065"/>
                    </a:cubicBezTo>
                    <a:cubicBezTo>
                      <a:pt x="287099" y="236263"/>
                      <a:pt x="286436" y="240430"/>
                      <a:pt x="285773" y="244629"/>
                    </a:cubicBezTo>
                    <a:lnTo>
                      <a:pt x="285363" y="247281"/>
                    </a:lnTo>
                    <a:lnTo>
                      <a:pt x="284889" y="250217"/>
                    </a:lnTo>
                    <a:lnTo>
                      <a:pt x="284795" y="250754"/>
                    </a:lnTo>
                    <a:lnTo>
                      <a:pt x="284700" y="251416"/>
                    </a:lnTo>
                    <a:cubicBezTo>
                      <a:pt x="281953" y="268117"/>
                      <a:pt x="279144" y="285353"/>
                      <a:pt x="277786" y="302748"/>
                    </a:cubicBezTo>
                    <a:cubicBezTo>
                      <a:pt x="276839" y="315691"/>
                      <a:pt x="276808" y="328193"/>
                      <a:pt x="276871" y="342052"/>
                    </a:cubicBezTo>
                    <a:cubicBezTo>
                      <a:pt x="276902" y="354206"/>
                      <a:pt x="277218" y="367591"/>
                      <a:pt x="277881" y="382870"/>
                    </a:cubicBezTo>
                    <a:cubicBezTo>
                      <a:pt x="278986" y="409641"/>
                      <a:pt x="280943" y="436727"/>
                      <a:pt x="283027" y="464413"/>
                    </a:cubicBezTo>
                    <a:lnTo>
                      <a:pt x="283784" y="474421"/>
                    </a:lnTo>
                    <a:lnTo>
                      <a:pt x="284100" y="480514"/>
                    </a:lnTo>
                    <a:lnTo>
                      <a:pt x="284353" y="484334"/>
                    </a:lnTo>
                    <a:cubicBezTo>
                      <a:pt x="291203" y="466781"/>
                      <a:pt x="298875" y="449639"/>
                      <a:pt x="306830" y="432181"/>
                    </a:cubicBezTo>
                    <a:lnTo>
                      <a:pt x="307177" y="431392"/>
                    </a:lnTo>
                    <a:cubicBezTo>
                      <a:pt x="316837" y="410083"/>
                      <a:pt x="326845" y="388079"/>
                      <a:pt x="335084" y="365065"/>
                    </a:cubicBezTo>
                    <a:cubicBezTo>
                      <a:pt x="341840" y="345777"/>
                      <a:pt x="346765" y="327593"/>
                      <a:pt x="350048" y="309472"/>
                    </a:cubicBezTo>
                    <a:cubicBezTo>
                      <a:pt x="350427" y="307578"/>
                      <a:pt x="352132" y="306189"/>
                      <a:pt x="354278" y="306031"/>
                    </a:cubicBezTo>
                    <a:cubicBezTo>
                      <a:pt x="356488" y="306031"/>
                      <a:pt x="358319" y="307767"/>
                      <a:pt x="358572" y="310072"/>
                    </a:cubicBezTo>
                    <a:cubicBezTo>
                      <a:pt x="360055" y="326299"/>
                      <a:pt x="357151" y="342430"/>
                      <a:pt x="354341" y="358183"/>
                    </a:cubicBezTo>
                    <a:lnTo>
                      <a:pt x="354184" y="359004"/>
                    </a:lnTo>
                    <a:cubicBezTo>
                      <a:pt x="353110" y="364939"/>
                      <a:pt x="351942" y="371506"/>
                      <a:pt x="350932" y="378040"/>
                    </a:cubicBezTo>
                    <a:cubicBezTo>
                      <a:pt x="350711" y="379556"/>
                      <a:pt x="350522" y="381039"/>
                      <a:pt x="350332" y="382555"/>
                    </a:cubicBezTo>
                    <a:lnTo>
                      <a:pt x="350806" y="382081"/>
                    </a:lnTo>
                    <a:lnTo>
                      <a:pt x="351406" y="381576"/>
                    </a:lnTo>
                    <a:cubicBezTo>
                      <a:pt x="359456" y="374441"/>
                      <a:pt x="366780" y="366328"/>
                      <a:pt x="373851" y="358499"/>
                    </a:cubicBezTo>
                    <a:lnTo>
                      <a:pt x="376503" y="355563"/>
                    </a:lnTo>
                    <a:cubicBezTo>
                      <a:pt x="385595" y="345556"/>
                      <a:pt x="393519" y="337411"/>
                      <a:pt x="402642" y="330339"/>
                    </a:cubicBezTo>
                    <a:cubicBezTo>
                      <a:pt x="403242" y="329897"/>
                      <a:pt x="403937" y="329676"/>
                      <a:pt x="404978" y="329582"/>
                    </a:cubicBezTo>
                    <a:cubicBezTo>
                      <a:pt x="406052" y="329582"/>
                      <a:pt x="407125" y="329992"/>
                      <a:pt x="407914" y="330687"/>
                    </a:cubicBezTo>
                    <a:cubicBezTo>
                      <a:pt x="409209" y="331855"/>
                      <a:pt x="409903" y="334222"/>
                      <a:pt x="408861" y="335832"/>
                    </a:cubicBezTo>
                    <a:cubicBezTo>
                      <a:pt x="401190" y="348018"/>
                      <a:pt x="392856" y="360740"/>
                      <a:pt x="385500" y="372011"/>
                    </a:cubicBezTo>
                    <a:lnTo>
                      <a:pt x="384869" y="372989"/>
                    </a:lnTo>
                    <a:lnTo>
                      <a:pt x="384016" y="374284"/>
                    </a:lnTo>
                    <a:lnTo>
                      <a:pt x="383417" y="375231"/>
                    </a:lnTo>
                    <a:cubicBezTo>
                      <a:pt x="373662" y="390100"/>
                      <a:pt x="362613" y="406926"/>
                      <a:pt x="352353" y="423563"/>
                    </a:cubicBezTo>
                    <a:cubicBezTo>
                      <a:pt x="331138" y="458037"/>
                      <a:pt x="316522" y="487175"/>
                      <a:pt x="306388" y="515272"/>
                    </a:cubicBezTo>
                    <a:cubicBezTo>
                      <a:pt x="301495" y="529540"/>
                      <a:pt x="297643" y="543684"/>
                      <a:pt x="294928" y="557353"/>
                    </a:cubicBezTo>
                    <a:cubicBezTo>
                      <a:pt x="293445" y="564835"/>
                      <a:pt x="292245" y="572632"/>
                      <a:pt x="291361" y="580588"/>
                    </a:cubicBezTo>
                    <a:cubicBezTo>
                      <a:pt x="290572" y="587596"/>
                      <a:pt x="290035" y="594984"/>
                      <a:pt x="289656" y="600603"/>
                    </a:cubicBezTo>
                    <a:lnTo>
                      <a:pt x="289372" y="602718"/>
                    </a:lnTo>
                    <a:lnTo>
                      <a:pt x="289183" y="604328"/>
                    </a:lnTo>
                    <a:lnTo>
                      <a:pt x="289183" y="604233"/>
                    </a:lnTo>
                    <a:cubicBezTo>
                      <a:pt x="289183" y="604233"/>
                      <a:pt x="289277" y="603665"/>
                      <a:pt x="289277" y="603665"/>
                    </a:cubicBezTo>
                    <a:cubicBezTo>
                      <a:pt x="289277" y="603791"/>
                      <a:pt x="289277" y="603918"/>
                      <a:pt x="289277" y="604044"/>
                    </a:cubicBezTo>
                    <a:lnTo>
                      <a:pt x="289372" y="603665"/>
                    </a:lnTo>
                    <a:cubicBezTo>
                      <a:pt x="285994" y="650008"/>
                      <a:pt x="284226" y="691774"/>
                      <a:pt x="283879" y="731362"/>
                    </a:cubicBezTo>
                    <a:cubicBezTo>
                      <a:pt x="283595" y="763310"/>
                      <a:pt x="284290" y="793174"/>
                      <a:pt x="285963" y="821713"/>
                    </a:cubicBezTo>
                    <a:cubicBezTo>
                      <a:pt x="289467" y="823639"/>
                      <a:pt x="293192" y="825059"/>
                      <a:pt x="297012" y="825975"/>
                    </a:cubicBezTo>
                    <a:cubicBezTo>
                      <a:pt x="302031" y="827174"/>
                      <a:pt x="307430" y="827616"/>
                      <a:pt x="313112" y="827269"/>
                    </a:cubicBezTo>
                    <a:cubicBezTo>
                      <a:pt x="316048" y="827111"/>
                      <a:pt x="319079" y="826701"/>
                      <a:pt x="322141" y="826133"/>
                    </a:cubicBezTo>
                    <a:cubicBezTo>
                      <a:pt x="331233" y="824428"/>
                      <a:pt x="340388" y="821271"/>
                      <a:pt x="350048" y="816504"/>
                    </a:cubicBezTo>
                    <a:cubicBezTo>
                      <a:pt x="369274" y="807033"/>
                      <a:pt x="388215" y="793427"/>
                      <a:pt x="408041" y="774928"/>
                    </a:cubicBezTo>
                    <a:cubicBezTo>
                      <a:pt x="427235" y="756965"/>
                      <a:pt x="444408" y="737139"/>
                      <a:pt x="459025" y="715988"/>
                    </a:cubicBezTo>
                    <a:cubicBezTo>
                      <a:pt x="474936" y="692942"/>
                      <a:pt x="485385" y="672928"/>
                      <a:pt x="491920" y="653039"/>
                    </a:cubicBezTo>
                    <a:cubicBezTo>
                      <a:pt x="495298" y="642747"/>
                      <a:pt x="497160" y="633403"/>
                      <a:pt x="497634" y="624501"/>
                    </a:cubicBezTo>
                    <a:cubicBezTo>
                      <a:pt x="497886" y="619828"/>
                      <a:pt x="497760" y="615788"/>
                      <a:pt x="497192" y="612094"/>
                    </a:cubicBezTo>
                    <a:cubicBezTo>
                      <a:pt x="496560" y="607548"/>
                      <a:pt x="495582" y="603696"/>
                      <a:pt x="494224" y="600350"/>
                    </a:cubicBezTo>
                    <a:cubicBezTo>
                      <a:pt x="491131" y="592710"/>
                      <a:pt x="486237" y="586333"/>
                      <a:pt x="480018" y="581914"/>
                    </a:cubicBezTo>
                    <a:cubicBezTo>
                      <a:pt x="476230" y="579199"/>
                      <a:pt x="472473" y="577147"/>
                      <a:pt x="468527" y="575663"/>
                    </a:cubicBezTo>
                    <a:cubicBezTo>
                      <a:pt x="466286" y="574811"/>
                      <a:pt x="463981" y="574084"/>
                      <a:pt x="461708" y="573516"/>
                    </a:cubicBezTo>
                    <a:cubicBezTo>
                      <a:pt x="463223" y="572001"/>
                      <a:pt x="464644" y="570423"/>
                      <a:pt x="466033" y="568844"/>
                    </a:cubicBezTo>
                    <a:cubicBezTo>
                      <a:pt x="472915" y="560889"/>
                      <a:pt x="479355" y="551639"/>
                      <a:pt x="486300" y="539738"/>
                    </a:cubicBezTo>
                    <a:cubicBezTo>
                      <a:pt x="493277" y="527804"/>
                      <a:pt x="499749" y="514924"/>
                      <a:pt x="505558" y="501475"/>
                    </a:cubicBezTo>
                    <a:cubicBezTo>
                      <a:pt x="511808" y="486985"/>
                      <a:pt x="517175" y="472369"/>
                      <a:pt x="521468" y="458005"/>
                    </a:cubicBezTo>
                    <a:cubicBezTo>
                      <a:pt x="526267" y="442031"/>
                      <a:pt x="529519" y="427667"/>
                      <a:pt x="531413" y="414124"/>
                    </a:cubicBezTo>
                    <a:cubicBezTo>
                      <a:pt x="533623" y="398308"/>
                      <a:pt x="534096" y="385491"/>
                      <a:pt x="532897" y="373778"/>
                    </a:cubicBezTo>
                    <a:cubicBezTo>
                      <a:pt x="531539" y="360425"/>
                      <a:pt x="528351" y="349723"/>
                      <a:pt x="523205" y="341073"/>
                    </a:cubicBezTo>
                    <a:cubicBezTo>
                      <a:pt x="517680" y="331760"/>
                      <a:pt x="509441" y="324562"/>
                      <a:pt x="500033" y="320774"/>
                    </a:cubicBezTo>
                    <a:cubicBezTo>
                      <a:pt x="494382" y="318501"/>
                      <a:pt x="488573" y="317112"/>
                      <a:pt x="482765" y="316638"/>
                    </a:cubicBezTo>
                    <a:cubicBezTo>
                      <a:pt x="478282" y="316260"/>
                      <a:pt x="473673" y="316196"/>
                      <a:pt x="469032" y="316481"/>
                    </a:cubicBezTo>
                    <a:cubicBezTo>
                      <a:pt x="468211" y="316544"/>
                      <a:pt x="467391" y="316607"/>
                      <a:pt x="466633" y="316701"/>
                    </a:cubicBezTo>
                    <a:cubicBezTo>
                      <a:pt x="470516" y="291730"/>
                      <a:pt x="470863" y="266475"/>
                      <a:pt x="467675" y="241725"/>
                    </a:cubicBezTo>
                    <a:cubicBezTo>
                      <a:pt x="464581" y="217701"/>
                      <a:pt x="458646" y="194276"/>
                      <a:pt x="450028" y="172020"/>
                    </a:cubicBezTo>
                    <a:cubicBezTo>
                      <a:pt x="441188" y="149196"/>
                      <a:pt x="429981" y="127539"/>
                      <a:pt x="416659" y="107714"/>
                    </a:cubicBezTo>
                    <a:cubicBezTo>
                      <a:pt x="402863" y="87194"/>
                      <a:pt x="387173" y="68410"/>
                      <a:pt x="369968" y="51931"/>
                    </a:cubicBezTo>
                    <a:cubicBezTo>
                      <a:pt x="361792" y="44102"/>
                      <a:pt x="352826" y="35894"/>
                      <a:pt x="342724" y="28886"/>
                    </a:cubicBezTo>
                    <a:cubicBezTo>
                      <a:pt x="332717" y="21909"/>
                      <a:pt x="323088" y="16479"/>
                      <a:pt x="313238" y="12312"/>
                    </a:cubicBezTo>
                    <a:cubicBezTo>
                      <a:pt x="302252" y="7671"/>
                      <a:pt x="291519" y="4356"/>
                      <a:pt x="281354" y="2525"/>
                    </a:cubicBezTo>
                    <a:cubicBezTo>
                      <a:pt x="272451" y="915"/>
                      <a:pt x="263864" y="63"/>
                      <a:pt x="255688" y="63"/>
                    </a:cubicBezTo>
                    <a:lnTo>
                      <a:pt x="255498" y="63"/>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8" name="Google Shape;2108;p40"/>
              <p:cNvSpPr/>
              <p:nvPr/>
            </p:nvSpPr>
            <p:spPr>
              <a:xfrm>
                <a:off x="77603" y="3759333"/>
                <a:ext cx="17462" cy="27459"/>
              </a:xfrm>
              <a:custGeom>
                <a:avLst/>
                <a:gdLst/>
                <a:ahLst/>
                <a:cxnLst/>
                <a:rect l="l" t="t" r="r" b="b"/>
                <a:pathLst>
                  <a:path w="17462" h="27459" extrusionOk="0">
                    <a:moveTo>
                      <a:pt x="8075" y="2815"/>
                    </a:moveTo>
                    <a:cubicBezTo>
                      <a:pt x="9527" y="6540"/>
                      <a:pt x="11137" y="10171"/>
                      <a:pt x="12874" y="13738"/>
                    </a:cubicBezTo>
                    <a:cubicBezTo>
                      <a:pt x="14137" y="16200"/>
                      <a:pt x="15462" y="18663"/>
                      <a:pt x="16820" y="21062"/>
                    </a:cubicBezTo>
                    <a:cubicBezTo>
                      <a:pt x="17925" y="23020"/>
                      <a:pt x="17641" y="25482"/>
                      <a:pt x="15683" y="26776"/>
                    </a:cubicBezTo>
                    <a:cubicBezTo>
                      <a:pt x="13916" y="27976"/>
                      <a:pt x="11074" y="27597"/>
                      <a:pt x="9969" y="25640"/>
                    </a:cubicBezTo>
                    <a:cubicBezTo>
                      <a:pt x="6244" y="19168"/>
                      <a:pt x="2993" y="12444"/>
                      <a:pt x="246" y="5467"/>
                    </a:cubicBezTo>
                    <a:cubicBezTo>
                      <a:pt x="-575" y="3383"/>
                      <a:pt x="751" y="921"/>
                      <a:pt x="2835" y="226"/>
                    </a:cubicBezTo>
                    <a:cubicBezTo>
                      <a:pt x="3182" y="100"/>
                      <a:pt x="3561" y="37"/>
                      <a:pt x="3908" y="6"/>
                    </a:cubicBezTo>
                    <a:cubicBezTo>
                      <a:pt x="5708" y="-89"/>
                      <a:pt x="7381" y="1047"/>
                      <a:pt x="8075" y="27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9" name="Google Shape;2109;p40"/>
              <p:cNvSpPr/>
              <p:nvPr/>
            </p:nvSpPr>
            <p:spPr>
              <a:xfrm>
                <a:off x="52943" y="3761602"/>
                <a:ext cx="18112" cy="26308"/>
              </a:xfrm>
              <a:custGeom>
                <a:avLst/>
                <a:gdLst/>
                <a:ahLst/>
                <a:cxnLst/>
                <a:rect l="l" t="t" r="r" b="b"/>
                <a:pathLst>
                  <a:path w="18112" h="26308" extrusionOk="0">
                    <a:moveTo>
                      <a:pt x="7543" y="1778"/>
                    </a:moveTo>
                    <a:cubicBezTo>
                      <a:pt x="10858" y="7807"/>
                      <a:pt x="14173" y="13837"/>
                      <a:pt x="17424" y="19898"/>
                    </a:cubicBezTo>
                    <a:cubicBezTo>
                      <a:pt x="17961" y="20908"/>
                      <a:pt x="18277" y="21887"/>
                      <a:pt x="18024" y="23055"/>
                    </a:cubicBezTo>
                    <a:cubicBezTo>
                      <a:pt x="17803" y="24097"/>
                      <a:pt x="17172" y="25044"/>
                      <a:pt x="16288" y="25644"/>
                    </a:cubicBezTo>
                    <a:cubicBezTo>
                      <a:pt x="14551" y="26780"/>
                      <a:pt x="11647" y="26496"/>
                      <a:pt x="10574" y="24507"/>
                    </a:cubicBezTo>
                    <a:cubicBezTo>
                      <a:pt x="7322" y="18446"/>
                      <a:pt x="4039" y="12417"/>
                      <a:pt x="693" y="6418"/>
                    </a:cubicBezTo>
                    <a:cubicBezTo>
                      <a:pt x="124" y="5408"/>
                      <a:pt x="-160" y="4429"/>
                      <a:pt x="93" y="3261"/>
                    </a:cubicBezTo>
                    <a:cubicBezTo>
                      <a:pt x="314" y="2220"/>
                      <a:pt x="945" y="1273"/>
                      <a:pt x="1829" y="673"/>
                    </a:cubicBezTo>
                    <a:cubicBezTo>
                      <a:pt x="2429" y="262"/>
                      <a:pt x="3155" y="41"/>
                      <a:pt x="3881" y="10"/>
                    </a:cubicBezTo>
                    <a:cubicBezTo>
                      <a:pt x="5333" y="-85"/>
                      <a:pt x="6817" y="515"/>
                      <a:pt x="7543" y="180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0" name="Google Shape;2110;p40"/>
              <p:cNvSpPr/>
              <p:nvPr/>
            </p:nvSpPr>
            <p:spPr>
              <a:xfrm>
                <a:off x="57469" y="3801443"/>
                <a:ext cx="23885" cy="27722"/>
              </a:xfrm>
              <a:custGeom>
                <a:avLst/>
                <a:gdLst/>
                <a:ahLst/>
                <a:cxnLst/>
                <a:rect l="l" t="t" r="r" b="b"/>
                <a:pathLst>
                  <a:path w="23885" h="27722" extrusionOk="0">
                    <a:moveTo>
                      <a:pt x="7563" y="1809"/>
                    </a:moveTo>
                    <a:cubicBezTo>
                      <a:pt x="10625" y="6544"/>
                      <a:pt x="14035" y="11027"/>
                      <a:pt x="17697" y="15320"/>
                    </a:cubicBezTo>
                    <a:cubicBezTo>
                      <a:pt x="19275" y="17088"/>
                      <a:pt x="20885" y="18824"/>
                      <a:pt x="22527" y="20497"/>
                    </a:cubicBezTo>
                    <a:cubicBezTo>
                      <a:pt x="24105" y="22107"/>
                      <a:pt x="24421" y="24538"/>
                      <a:pt x="22874" y="26337"/>
                    </a:cubicBezTo>
                    <a:cubicBezTo>
                      <a:pt x="21453" y="27916"/>
                      <a:pt x="18612" y="28295"/>
                      <a:pt x="17034" y="26685"/>
                    </a:cubicBezTo>
                    <a:cubicBezTo>
                      <a:pt x="10941" y="20466"/>
                      <a:pt x="5416" y="13679"/>
                      <a:pt x="681" y="6386"/>
                    </a:cubicBezTo>
                    <a:cubicBezTo>
                      <a:pt x="-550" y="4492"/>
                      <a:pt x="-77" y="1935"/>
                      <a:pt x="1817" y="672"/>
                    </a:cubicBezTo>
                    <a:cubicBezTo>
                      <a:pt x="2417" y="262"/>
                      <a:pt x="3112" y="41"/>
                      <a:pt x="3838" y="9"/>
                    </a:cubicBezTo>
                    <a:cubicBezTo>
                      <a:pt x="5258" y="-86"/>
                      <a:pt x="6711" y="577"/>
                      <a:pt x="7531" y="1840"/>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1" name="Google Shape;2111;p40"/>
              <p:cNvSpPr/>
              <p:nvPr/>
            </p:nvSpPr>
            <p:spPr>
              <a:xfrm>
                <a:off x="90455" y="3800158"/>
                <a:ext cx="21764" cy="31484"/>
              </a:xfrm>
              <a:custGeom>
                <a:avLst/>
                <a:gdLst/>
                <a:ahLst/>
                <a:cxnLst/>
                <a:rect l="l" t="t" r="r" b="b"/>
                <a:pathLst>
                  <a:path w="21764" h="31484" extrusionOk="0">
                    <a:moveTo>
                      <a:pt x="4946" y="95"/>
                    </a:moveTo>
                    <a:cubicBezTo>
                      <a:pt x="5893" y="284"/>
                      <a:pt x="7093" y="947"/>
                      <a:pt x="7535" y="1863"/>
                    </a:cubicBezTo>
                    <a:cubicBezTo>
                      <a:pt x="11544" y="9881"/>
                      <a:pt x="16058" y="17647"/>
                      <a:pt x="21078" y="25066"/>
                    </a:cubicBezTo>
                    <a:cubicBezTo>
                      <a:pt x="22341" y="26929"/>
                      <a:pt x="21804" y="29549"/>
                      <a:pt x="19941" y="30812"/>
                    </a:cubicBezTo>
                    <a:cubicBezTo>
                      <a:pt x="18047" y="32043"/>
                      <a:pt x="15459" y="31538"/>
                      <a:pt x="14227" y="29675"/>
                    </a:cubicBezTo>
                    <a:cubicBezTo>
                      <a:pt x="9208" y="22225"/>
                      <a:pt x="4694" y="14491"/>
                      <a:pt x="684" y="6440"/>
                    </a:cubicBezTo>
                    <a:cubicBezTo>
                      <a:pt x="179" y="5399"/>
                      <a:pt x="-168" y="4483"/>
                      <a:pt x="84" y="3283"/>
                    </a:cubicBezTo>
                    <a:cubicBezTo>
                      <a:pt x="305" y="2242"/>
                      <a:pt x="937" y="1294"/>
                      <a:pt x="1852" y="695"/>
                    </a:cubicBezTo>
                    <a:cubicBezTo>
                      <a:pt x="2452" y="284"/>
                      <a:pt x="3178" y="63"/>
                      <a:pt x="3904" y="0"/>
                    </a:cubicBezTo>
                    <a:cubicBezTo>
                      <a:pt x="4283" y="0"/>
                      <a:pt x="4630" y="0"/>
                      <a:pt x="5009" y="9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2" name="Google Shape;2112;p40"/>
              <p:cNvSpPr/>
              <p:nvPr/>
            </p:nvSpPr>
            <p:spPr>
              <a:xfrm>
                <a:off x="99274" y="3843935"/>
                <a:ext cx="18863" cy="21231"/>
              </a:xfrm>
              <a:custGeom>
                <a:avLst/>
                <a:gdLst/>
                <a:ahLst/>
                <a:cxnLst/>
                <a:rect l="l" t="t" r="r" b="b"/>
                <a:pathLst>
                  <a:path w="18863" h="21231" extrusionOk="0">
                    <a:moveTo>
                      <a:pt x="7587" y="1840"/>
                    </a:moveTo>
                    <a:cubicBezTo>
                      <a:pt x="10586" y="5818"/>
                      <a:pt x="13711" y="9700"/>
                      <a:pt x="16994" y="13457"/>
                    </a:cubicBezTo>
                    <a:cubicBezTo>
                      <a:pt x="17152" y="13647"/>
                      <a:pt x="17310" y="13836"/>
                      <a:pt x="17468" y="14025"/>
                    </a:cubicBezTo>
                    <a:cubicBezTo>
                      <a:pt x="18225" y="14878"/>
                      <a:pt x="18762" y="15667"/>
                      <a:pt x="18857" y="16867"/>
                    </a:cubicBezTo>
                    <a:cubicBezTo>
                      <a:pt x="18920" y="17972"/>
                      <a:pt x="18541" y="19045"/>
                      <a:pt x="17815" y="19834"/>
                    </a:cubicBezTo>
                    <a:cubicBezTo>
                      <a:pt x="17089" y="20655"/>
                      <a:pt x="16079" y="21160"/>
                      <a:pt x="14974" y="21223"/>
                    </a:cubicBezTo>
                    <a:cubicBezTo>
                      <a:pt x="13995" y="21286"/>
                      <a:pt x="12669" y="20970"/>
                      <a:pt x="12006" y="20181"/>
                    </a:cubicBezTo>
                    <a:cubicBezTo>
                      <a:pt x="8060" y="15730"/>
                      <a:pt x="4303" y="11153"/>
                      <a:pt x="705" y="6417"/>
                    </a:cubicBezTo>
                    <a:cubicBezTo>
                      <a:pt x="-653" y="4618"/>
                      <a:pt x="73" y="1871"/>
                      <a:pt x="1841" y="703"/>
                    </a:cubicBezTo>
                    <a:cubicBezTo>
                      <a:pt x="2472" y="293"/>
                      <a:pt x="3167" y="72"/>
                      <a:pt x="3830" y="9"/>
                    </a:cubicBezTo>
                    <a:cubicBezTo>
                      <a:pt x="5251" y="-86"/>
                      <a:pt x="6640" y="609"/>
                      <a:pt x="7555" y="1808"/>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3" name="Google Shape;2113;p40"/>
              <p:cNvSpPr/>
              <p:nvPr/>
            </p:nvSpPr>
            <p:spPr>
              <a:xfrm>
                <a:off x="122513" y="3827804"/>
                <a:ext cx="21535" cy="23295"/>
              </a:xfrm>
              <a:custGeom>
                <a:avLst/>
                <a:gdLst/>
                <a:ahLst/>
                <a:cxnLst/>
                <a:rect l="l" t="t" r="r" b="b"/>
                <a:pathLst>
                  <a:path w="21535" h="23295" extrusionOk="0">
                    <a:moveTo>
                      <a:pt x="6857" y="1050"/>
                    </a:moveTo>
                    <a:cubicBezTo>
                      <a:pt x="11561" y="6259"/>
                      <a:pt x="16233" y="11531"/>
                      <a:pt x="20842" y="16866"/>
                    </a:cubicBezTo>
                    <a:cubicBezTo>
                      <a:pt x="21505" y="17655"/>
                      <a:pt x="21663" y="19044"/>
                      <a:pt x="21442" y="20023"/>
                    </a:cubicBezTo>
                    <a:cubicBezTo>
                      <a:pt x="21221" y="21065"/>
                      <a:pt x="20590" y="21980"/>
                      <a:pt x="19706" y="22611"/>
                    </a:cubicBezTo>
                    <a:cubicBezTo>
                      <a:pt x="18790" y="23211"/>
                      <a:pt x="17654" y="23432"/>
                      <a:pt x="16549" y="23211"/>
                    </a:cubicBezTo>
                    <a:cubicBezTo>
                      <a:pt x="15381" y="22959"/>
                      <a:pt x="14718" y="22327"/>
                      <a:pt x="13992" y="21475"/>
                    </a:cubicBezTo>
                    <a:cubicBezTo>
                      <a:pt x="13140" y="20496"/>
                      <a:pt x="12287" y="19518"/>
                      <a:pt x="11435" y="18507"/>
                    </a:cubicBezTo>
                    <a:cubicBezTo>
                      <a:pt x="11466" y="18539"/>
                      <a:pt x="11498" y="18602"/>
                      <a:pt x="11530" y="18634"/>
                    </a:cubicBezTo>
                    <a:cubicBezTo>
                      <a:pt x="8183" y="14814"/>
                      <a:pt x="4805" y="11025"/>
                      <a:pt x="1396" y="7269"/>
                    </a:cubicBezTo>
                    <a:cubicBezTo>
                      <a:pt x="638" y="6416"/>
                      <a:pt x="70" y="5596"/>
                      <a:pt x="7" y="4396"/>
                    </a:cubicBezTo>
                    <a:cubicBezTo>
                      <a:pt x="-56" y="3323"/>
                      <a:pt x="322" y="2218"/>
                      <a:pt x="1049" y="1397"/>
                    </a:cubicBezTo>
                    <a:cubicBezTo>
                      <a:pt x="1775" y="608"/>
                      <a:pt x="2785" y="71"/>
                      <a:pt x="3890" y="8"/>
                    </a:cubicBezTo>
                    <a:cubicBezTo>
                      <a:pt x="4900" y="-55"/>
                      <a:pt x="6194" y="261"/>
                      <a:pt x="6889" y="1050"/>
                    </a:cubicBezTo>
                    <a:moveTo>
                      <a:pt x="10835" y="17813"/>
                    </a:moveTo>
                    <a:cubicBezTo>
                      <a:pt x="10835" y="17813"/>
                      <a:pt x="11119" y="18128"/>
                      <a:pt x="11245" y="18286"/>
                    </a:cubicBezTo>
                    <a:cubicBezTo>
                      <a:pt x="11119" y="18128"/>
                      <a:pt x="10961" y="17971"/>
                      <a:pt x="10835" y="1781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4" name="Google Shape;2114;p40"/>
              <p:cNvSpPr/>
              <p:nvPr/>
            </p:nvSpPr>
            <p:spPr>
              <a:xfrm>
                <a:off x="78380" y="3584029"/>
                <a:ext cx="12743" cy="27331"/>
              </a:xfrm>
              <a:custGeom>
                <a:avLst/>
                <a:gdLst/>
                <a:ahLst/>
                <a:cxnLst/>
                <a:rect l="l" t="t" r="r" b="b"/>
                <a:pathLst>
                  <a:path w="12743" h="27331" extrusionOk="0">
                    <a:moveTo>
                      <a:pt x="6887" y="1048"/>
                    </a:moveTo>
                    <a:cubicBezTo>
                      <a:pt x="7803" y="1838"/>
                      <a:pt x="8055" y="2785"/>
                      <a:pt x="8276" y="3890"/>
                    </a:cubicBezTo>
                    <a:cubicBezTo>
                      <a:pt x="8371" y="4363"/>
                      <a:pt x="8466" y="4837"/>
                      <a:pt x="8561" y="5311"/>
                    </a:cubicBezTo>
                    <a:cubicBezTo>
                      <a:pt x="9666" y="10867"/>
                      <a:pt x="10991" y="16391"/>
                      <a:pt x="12570" y="21884"/>
                    </a:cubicBezTo>
                    <a:cubicBezTo>
                      <a:pt x="13170" y="24031"/>
                      <a:pt x="12191" y="26367"/>
                      <a:pt x="9981" y="27125"/>
                    </a:cubicBezTo>
                    <a:cubicBezTo>
                      <a:pt x="7929" y="27819"/>
                      <a:pt x="5341" y="26714"/>
                      <a:pt x="4741" y="24536"/>
                    </a:cubicBezTo>
                    <a:cubicBezTo>
                      <a:pt x="2847" y="17907"/>
                      <a:pt x="1300" y="11182"/>
                      <a:pt x="37" y="4395"/>
                    </a:cubicBezTo>
                    <a:cubicBezTo>
                      <a:pt x="-152" y="3385"/>
                      <a:pt x="416" y="2154"/>
                      <a:pt x="1079" y="1396"/>
                    </a:cubicBezTo>
                    <a:cubicBezTo>
                      <a:pt x="1805" y="607"/>
                      <a:pt x="2847" y="70"/>
                      <a:pt x="3920" y="7"/>
                    </a:cubicBezTo>
                    <a:cubicBezTo>
                      <a:pt x="5025" y="-56"/>
                      <a:pt x="6098" y="322"/>
                      <a:pt x="6919" y="1048"/>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5" name="Google Shape;2115;p40"/>
              <p:cNvSpPr/>
              <p:nvPr/>
            </p:nvSpPr>
            <p:spPr>
              <a:xfrm>
                <a:off x="55007" y="3537054"/>
                <a:ext cx="9189" cy="17849"/>
              </a:xfrm>
              <a:custGeom>
                <a:avLst/>
                <a:gdLst/>
                <a:ahLst/>
                <a:cxnLst/>
                <a:rect l="l" t="t" r="r" b="b"/>
                <a:pathLst>
                  <a:path w="9189" h="17849" extrusionOk="0">
                    <a:moveTo>
                      <a:pt x="8257" y="3889"/>
                    </a:moveTo>
                    <a:cubicBezTo>
                      <a:pt x="8573" y="7078"/>
                      <a:pt x="8888" y="10298"/>
                      <a:pt x="9172" y="13486"/>
                    </a:cubicBezTo>
                    <a:cubicBezTo>
                      <a:pt x="9393" y="15728"/>
                      <a:pt x="7499" y="17717"/>
                      <a:pt x="5289" y="17843"/>
                    </a:cubicBezTo>
                    <a:cubicBezTo>
                      <a:pt x="2985" y="17969"/>
                      <a:pt x="1154" y="16201"/>
                      <a:pt x="933" y="13960"/>
                    </a:cubicBezTo>
                    <a:cubicBezTo>
                      <a:pt x="649" y="10772"/>
                      <a:pt x="333" y="7551"/>
                      <a:pt x="17" y="4363"/>
                    </a:cubicBezTo>
                    <a:cubicBezTo>
                      <a:pt x="-204" y="2122"/>
                      <a:pt x="1722" y="133"/>
                      <a:pt x="3900" y="6"/>
                    </a:cubicBezTo>
                    <a:cubicBezTo>
                      <a:pt x="6205" y="-120"/>
                      <a:pt x="8067" y="1648"/>
                      <a:pt x="8257" y="388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6" name="Google Shape;2116;p40"/>
              <p:cNvSpPr/>
              <p:nvPr/>
            </p:nvSpPr>
            <p:spPr>
              <a:xfrm>
                <a:off x="21985" y="3562974"/>
                <a:ext cx="11855" cy="24797"/>
              </a:xfrm>
              <a:custGeom>
                <a:avLst/>
                <a:gdLst/>
                <a:ahLst/>
                <a:cxnLst/>
                <a:rect l="l" t="t" r="r" b="b"/>
                <a:pathLst>
                  <a:path w="11855" h="24797" extrusionOk="0">
                    <a:moveTo>
                      <a:pt x="5921" y="447"/>
                    </a:moveTo>
                    <a:cubicBezTo>
                      <a:pt x="6774" y="889"/>
                      <a:pt x="7752" y="1836"/>
                      <a:pt x="7973" y="2783"/>
                    </a:cubicBezTo>
                    <a:cubicBezTo>
                      <a:pt x="9141" y="8307"/>
                      <a:pt x="10372" y="13863"/>
                      <a:pt x="11667" y="19356"/>
                    </a:cubicBezTo>
                    <a:cubicBezTo>
                      <a:pt x="11919" y="20462"/>
                      <a:pt x="11982" y="21472"/>
                      <a:pt x="11446" y="22545"/>
                    </a:cubicBezTo>
                    <a:cubicBezTo>
                      <a:pt x="10941" y="23492"/>
                      <a:pt x="10120" y="24250"/>
                      <a:pt x="9110" y="24565"/>
                    </a:cubicBezTo>
                    <a:cubicBezTo>
                      <a:pt x="8068" y="24944"/>
                      <a:pt x="6900" y="24850"/>
                      <a:pt x="5921" y="24345"/>
                    </a:cubicBezTo>
                    <a:cubicBezTo>
                      <a:pt x="5037" y="23903"/>
                      <a:pt x="4122" y="22987"/>
                      <a:pt x="3869" y="22009"/>
                    </a:cubicBezTo>
                    <a:cubicBezTo>
                      <a:pt x="2575" y="16484"/>
                      <a:pt x="1344" y="10991"/>
                      <a:pt x="176" y="5435"/>
                    </a:cubicBezTo>
                    <a:cubicBezTo>
                      <a:pt x="-45" y="4298"/>
                      <a:pt x="-140" y="3320"/>
                      <a:pt x="397" y="2246"/>
                    </a:cubicBezTo>
                    <a:cubicBezTo>
                      <a:pt x="902" y="1299"/>
                      <a:pt x="1723" y="541"/>
                      <a:pt x="2733" y="226"/>
                    </a:cubicBezTo>
                    <a:cubicBezTo>
                      <a:pt x="3080" y="99"/>
                      <a:pt x="3459" y="36"/>
                      <a:pt x="3806" y="5"/>
                    </a:cubicBezTo>
                    <a:cubicBezTo>
                      <a:pt x="4532" y="-27"/>
                      <a:pt x="5258" y="99"/>
                      <a:pt x="5921" y="44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7" name="Google Shape;2117;p40"/>
              <p:cNvSpPr/>
              <p:nvPr/>
            </p:nvSpPr>
            <p:spPr>
              <a:xfrm>
                <a:off x="51500" y="3604109"/>
                <a:ext cx="14502" cy="21910"/>
              </a:xfrm>
              <a:custGeom>
                <a:avLst/>
                <a:gdLst/>
                <a:ahLst/>
                <a:cxnLst/>
                <a:rect l="l" t="t" r="r" b="b"/>
                <a:pathLst>
                  <a:path w="14502" h="21910" extrusionOk="0">
                    <a:moveTo>
                      <a:pt x="6018" y="478"/>
                    </a:moveTo>
                    <a:cubicBezTo>
                      <a:pt x="7060" y="1015"/>
                      <a:pt x="7597" y="1804"/>
                      <a:pt x="8038" y="2814"/>
                    </a:cubicBezTo>
                    <a:cubicBezTo>
                      <a:pt x="10122" y="7329"/>
                      <a:pt x="12174" y="11906"/>
                      <a:pt x="14226" y="16452"/>
                    </a:cubicBezTo>
                    <a:cubicBezTo>
                      <a:pt x="15142" y="18504"/>
                      <a:pt x="13658" y="20998"/>
                      <a:pt x="11637" y="21693"/>
                    </a:cubicBezTo>
                    <a:cubicBezTo>
                      <a:pt x="10596" y="22040"/>
                      <a:pt x="9428" y="21977"/>
                      <a:pt x="8449" y="21472"/>
                    </a:cubicBezTo>
                    <a:cubicBezTo>
                      <a:pt x="7439" y="20967"/>
                      <a:pt x="6870" y="20146"/>
                      <a:pt x="6397" y="19136"/>
                    </a:cubicBezTo>
                    <a:cubicBezTo>
                      <a:pt x="4376" y="14558"/>
                      <a:pt x="2324" y="10012"/>
                      <a:pt x="241" y="5466"/>
                    </a:cubicBezTo>
                    <a:cubicBezTo>
                      <a:pt x="-201" y="4519"/>
                      <a:pt x="20" y="3162"/>
                      <a:pt x="462" y="2278"/>
                    </a:cubicBezTo>
                    <a:cubicBezTo>
                      <a:pt x="967" y="1299"/>
                      <a:pt x="1788" y="573"/>
                      <a:pt x="2798" y="226"/>
                    </a:cubicBezTo>
                    <a:cubicBezTo>
                      <a:pt x="3145" y="99"/>
                      <a:pt x="3524" y="36"/>
                      <a:pt x="3871" y="5"/>
                    </a:cubicBezTo>
                    <a:cubicBezTo>
                      <a:pt x="4597" y="-27"/>
                      <a:pt x="5355" y="99"/>
                      <a:pt x="5986" y="44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8" name="Google Shape;2118;p40"/>
              <p:cNvSpPr/>
              <p:nvPr/>
            </p:nvSpPr>
            <p:spPr>
              <a:xfrm>
                <a:off x="37722" y="3636403"/>
                <a:ext cx="17976" cy="28343"/>
              </a:xfrm>
              <a:custGeom>
                <a:avLst/>
                <a:gdLst/>
                <a:ahLst/>
                <a:cxnLst/>
                <a:rect l="l" t="t" r="r" b="b"/>
                <a:pathLst>
                  <a:path w="17976" h="28343" extrusionOk="0">
                    <a:moveTo>
                      <a:pt x="8053" y="2784"/>
                    </a:moveTo>
                    <a:cubicBezTo>
                      <a:pt x="9568" y="6540"/>
                      <a:pt x="11242" y="10265"/>
                      <a:pt x="13041" y="13896"/>
                    </a:cubicBezTo>
                    <a:cubicBezTo>
                      <a:pt x="14398" y="16611"/>
                      <a:pt x="15851" y="19295"/>
                      <a:pt x="17334" y="21946"/>
                    </a:cubicBezTo>
                    <a:cubicBezTo>
                      <a:pt x="18439" y="23904"/>
                      <a:pt x="18155" y="26366"/>
                      <a:pt x="16198" y="27660"/>
                    </a:cubicBezTo>
                    <a:cubicBezTo>
                      <a:pt x="14430" y="28860"/>
                      <a:pt x="11589" y="28481"/>
                      <a:pt x="10484" y="26524"/>
                    </a:cubicBezTo>
                    <a:cubicBezTo>
                      <a:pt x="6601" y="19736"/>
                      <a:pt x="3191" y="12665"/>
                      <a:pt x="255" y="5467"/>
                    </a:cubicBezTo>
                    <a:cubicBezTo>
                      <a:pt x="-597" y="3384"/>
                      <a:pt x="792" y="921"/>
                      <a:pt x="2813" y="227"/>
                    </a:cubicBezTo>
                    <a:cubicBezTo>
                      <a:pt x="3191" y="100"/>
                      <a:pt x="3539" y="37"/>
                      <a:pt x="3918" y="5"/>
                    </a:cubicBezTo>
                    <a:cubicBezTo>
                      <a:pt x="5749" y="-89"/>
                      <a:pt x="7359" y="1047"/>
                      <a:pt x="8053" y="27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9" name="Google Shape;2119;p40"/>
              <p:cNvSpPr/>
              <p:nvPr/>
            </p:nvSpPr>
            <p:spPr>
              <a:xfrm>
                <a:off x="78771" y="3653961"/>
                <a:ext cx="17382" cy="25907"/>
              </a:xfrm>
              <a:custGeom>
                <a:avLst/>
                <a:gdLst/>
                <a:ahLst/>
                <a:cxnLst/>
                <a:rect l="l" t="t" r="r" b="b"/>
                <a:pathLst>
                  <a:path w="17382" h="25907" extrusionOk="0">
                    <a:moveTo>
                      <a:pt x="5013" y="32"/>
                    </a:moveTo>
                    <a:cubicBezTo>
                      <a:pt x="5960" y="221"/>
                      <a:pt x="7128" y="884"/>
                      <a:pt x="7570" y="1768"/>
                    </a:cubicBezTo>
                    <a:cubicBezTo>
                      <a:pt x="10633" y="7671"/>
                      <a:pt x="13663" y="13575"/>
                      <a:pt x="16694" y="19478"/>
                    </a:cubicBezTo>
                    <a:cubicBezTo>
                      <a:pt x="17230" y="20520"/>
                      <a:pt x="17546" y="21436"/>
                      <a:pt x="17294" y="22635"/>
                    </a:cubicBezTo>
                    <a:cubicBezTo>
                      <a:pt x="17073" y="23677"/>
                      <a:pt x="16441" y="24592"/>
                      <a:pt x="15557" y="25224"/>
                    </a:cubicBezTo>
                    <a:cubicBezTo>
                      <a:pt x="14642" y="25823"/>
                      <a:pt x="13505" y="26045"/>
                      <a:pt x="12400" y="25823"/>
                    </a:cubicBezTo>
                    <a:cubicBezTo>
                      <a:pt x="11453" y="25634"/>
                      <a:pt x="10285" y="24971"/>
                      <a:pt x="9812" y="24087"/>
                    </a:cubicBezTo>
                    <a:cubicBezTo>
                      <a:pt x="6781" y="18184"/>
                      <a:pt x="3719" y="12280"/>
                      <a:pt x="688" y="6409"/>
                    </a:cubicBezTo>
                    <a:cubicBezTo>
                      <a:pt x="152" y="5367"/>
                      <a:pt x="-164" y="4420"/>
                      <a:pt x="88" y="3252"/>
                    </a:cubicBezTo>
                    <a:cubicBezTo>
                      <a:pt x="309" y="2210"/>
                      <a:pt x="972" y="1294"/>
                      <a:pt x="1856" y="663"/>
                    </a:cubicBezTo>
                    <a:cubicBezTo>
                      <a:pt x="2456" y="252"/>
                      <a:pt x="3182" y="32"/>
                      <a:pt x="3908" y="0"/>
                    </a:cubicBezTo>
                    <a:cubicBezTo>
                      <a:pt x="4287" y="0"/>
                      <a:pt x="4634" y="0"/>
                      <a:pt x="5013" y="9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0" name="Google Shape;2120;p40"/>
              <p:cNvSpPr/>
              <p:nvPr/>
            </p:nvSpPr>
            <p:spPr>
              <a:xfrm>
                <a:off x="107341" y="3506303"/>
                <a:ext cx="14039" cy="18421"/>
              </a:xfrm>
              <a:custGeom>
                <a:avLst/>
                <a:gdLst/>
                <a:ahLst/>
                <a:cxnLst/>
                <a:rect l="l" t="t" r="r" b="b"/>
                <a:pathLst>
                  <a:path w="14039" h="18421" extrusionOk="0">
                    <a:moveTo>
                      <a:pt x="7538" y="1809"/>
                    </a:moveTo>
                    <a:cubicBezTo>
                      <a:pt x="9527" y="5187"/>
                      <a:pt x="11453" y="8596"/>
                      <a:pt x="13347" y="12006"/>
                    </a:cubicBezTo>
                    <a:cubicBezTo>
                      <a:pt x="13915" y="13016"/>
                      <a:pt x="14199" y="13995"/>
                      <a:pt x="13947" y="15163"/>
                    </a:cubicBezTo>
                    <a:cubicBezTo>
                      <a:pt x="13726" y="16204"/>
                      <a:pt x="13094" y="17151"/>
                      <a:pt x="12210" y="17751"/>
                    </a:cubicBezTo>
                    <a:cubicBezTo>
                      <a:pt x="10443" y="18919"/>
                      <a:pt x="7570" y="18572"/>
                      <a:pt x="6465" y="16615"/>
                    </a:cubicBezTo>
                    <a:cubicBezTo>
                      <a:pt x="4571" y="13174"/>
                      <a:pt x="2645" y="9796"/>
                      <a:pt x="656" y="6418"/>
                    </a:cubicBezTo>
                    <a:cubicBezTo>
                      <a:pt x="-480" y="4461"/>
                      <a:pt x="-165" y="1998"/>
                      <a:pt x="1793" y="672"/>
                    </a:cubicBezTo>
                    <a:cubicBezTo>
                      <a:pt x="2392" y="262"/>
                      <a:pt x="3119" y="41"/>
                      <a:pt x="3845" y="9"/>
                    </a:cubicBezTo>
                    <a:cubicBezTo>
                      <a:pt x="5297" y="-85"/>
                      <a:pt x="6781" y="546"/>
                      <a:pt x="7538" y="180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1" name="Google Shape;2121;p40"/>
              <p:cNvSpPr/>
              <p:nvPr/>
            </p:nvSpPr>
            <p:spPr>
              <a:xfrm>
                <a:off x="90471" y="3417596"/>
                <a:ext cx="10166" cy="19460"/>
              </a:xfrm>
              <a:custGeom>
                <a:avLst/>
                <a:gdLst/>
                <a:ahLst/>
                <a:cxnLst/>
                <a:rect l="l" t="t" r="r" b="b"/>
                <a:pathLst>
                  <a:path w="10166" h="19460" extrusionOk="0">
                    <a:moveTo>
                      <a:pt x="6919" y="1080"/>
                    </a:moveTo>
                    <a:cubicBezTo>
                      <a:pt x="7803" y="1869"/>
                      <a:pt x="8119" y="2817"/>
                      <a:pt x="8308" y="3921"/>
                    </a:cubicBezTo>
                    <a:cubicBezTo>
                      <a:pt x="8939" y="7646"/>
                      <a:pt x="9571" y="11340"/>
                      <a:pt x="10139" y="15097"/>
                    </a:cubicBezTo>
                    <a:cubicBezTo>
                      <a:pt x="10297" y="16107"/>
                      <a:pt x="9760" y="17338"/>
                      <a:pt x="9097" y="18064"/>
                    </a:cubicBezTo>
                    <a:cubicBezTo>
                      <a:pt x="8371" y="18885"/>
                      <a:pt x="7329" y="19390"/>
                      <a:pt x="6256" y="19453"/>
                    </a:cubicBezTo>
                    <a:cubicBezTo>
                      <a:pt x="5151" y="19517"/>
                      <a:pt x="4078" y="19138"/>
                      <a:pt x="3257" y="18411"/>
                    </a:cubicBezTo>
                    <a:cubicBezTo>
                      <a:pt x="2373" y="17622"/>
                      <a:pt x="2057" y="16675"/>
                      <a:pt x="1868" y="15570"/>
                    </a:cubicBezTo>
                    <a:cubicBezTo>
                      <a:pt x="1268" y="11845"/>
                      <a:pt x="668" y="8120"/>
                      <a:pt x="37" y="4395"/>
                    </a:cubicBezTo>
                    <a:cubicBezTo>
                      <a:pt x="-152" y="3385"/>
                      <a:pt x="416" y="2153"/>
                      <a:pt x="1079" y="1396"/>
                    </a:cubicBezTo>
                    <a:cubicBezTo>
                      <a:pt x="1805" y="575"/>
                      <a:pt x="2847" y="70"/>
                      <a:pt x="3920" y="7"/>
                    </a:cubicBezTo>
                    <a:cubicBezTo>
                      <a:pt x="5025" y="-56"/>
                      <a:pt x="6098" y="322"/>
                      <a:pt x="6887" y="1048"/>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2" name="Google Shape;2122;p40"/>
              <p:cNvSpPr/>
              <p:nvPr/>
            </p:nvSpPr>
            <p:spPr>
              <a:xfrm>
                <a:off x="56915" y="3371979"/>
                <a:ext cx="9133" cy="27320"/>
              </a:xfrm>
              <a:custGeom>
                <a:avLst/>
                <a:gdLst/>
                <a:ahLst/>
                <a:cxnLst/>
                <a:rect l="l" t="t" r="r" b="b"/>
                <a:pathLst>
                  <a:path w="9133" h="27320" extrusionOk="0">
                    <a:moveTo>
                      <a:pt x="8243" y="3889"/>
                    </a:moveTo>
                    <a:cubicBezTo>
                      <a:pt x="8496" y="10266"/>
                      <a:pt x="8812" y="16612"/>
                      <a:pt x="9127" y="22957"/>
                    </a:cubicBezTo>
                    <a:cubicBezTo>
                      <a:pt x="9254" y="25198"/>
                      <a:pt x="7517" y="27187"/>
                      <a:pt x="5244" y="27314"/>
                    </a:cubicBezTo>
                    <a:cubicBezTo>
                      <a:pt x="3034" y="27440"/>
                      <a:pt x="982" y="25672"/>
                      <a:pt x="888" y="23431"/>
                    </a:cubicBezTo>
                    <a:cubicBezTo>
                      <a:pt x="572" y="17085"/>
                      <a:pt x="288" y="10708"/>
                      <a:pt x="4" y="4363"/>
                    </a:cubicBezTo>
                    <a:cubicBezTo>
                      <a:pt x="-91" y="2121"/>
                      <a:pt x="1614" y="133"/>
                      <a:pt x="3887" y="6"/>
                    </a:cubicBezTo>
                    <a:cubicBezTo>
                      <a:pt x="6097" y="-120"/>
                      <a:pt x="8180" y="1648"/>
                      <a:pt x="8243" y="388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3" name="Google Shape;2123;p40"/>
              <p:cNvSpPr/>
              <p:nvPr/>
            </p:nvSpPr>
            <p:spPr>
              <a:xfrm>
                <a:off x="75327" y="3436854"/>
                <a:ext cx="13136" cy="24580"/>
              </a:xfrm>
              <a:custGeom>
                <a:avLst/>
                <a:gdLst/>
                <a:ahLst/>
                <a:cxnLst/>
                <a:rect l="l" t="t" r="r" b="b"/>
                <a:pathLst>
                  <a:path w="13136" h="24580" extrusionOk="0">
                    <a:moveTo>
                      <a:pt x="8015" y="2784"/>
                    </a:moveTo>
                    <a:cubicBezTo>
                      <a:pt x="9625" y="8245"/>
                      <a:pt x="11235" y="13675"/>
                      <a:pt x="12939" y="19137"/>
                    </a:cubicBezTo>
                    <a:cubicBezTo>
                      <a:pt x="13602" y="21283"/>
                      <a:pt x="12561" y="23651"/>
                      <a:pt x="10351" y="24377"/>
                    </a:cubicBezTo>
                    <a:cubicBezTo>
                      <a:pt x="8267" y="25072"/>
                      <a:pt x="5773" y="23935"/>
                      <a:pt x="5110" y="21789"/>
                    </a:cubicBezTo>
                    <a:cubicBezTo>
                      <a:pt x="3437" y="16359"/>
                      <a:pt x="1795" y="10897"/>
                      <a:pt x="185" y="5436"/>
                    </a:cubicBezTo>
                    <a:cubicBezTo>
                      <a:pt x="-446" y="3289"/>
                      <a:pt x="564" y="953"/>
                      <a:pt x="2774" y="195"/>
                    </a:cubicBezTo>
                    <a:cubicBezTo>
                      <a:pt x="3121" y="69"/>
                      <a:pt x="3469" y="6"/>
                      <a:pt x="3816" y="6"/>
                    </a:cubicBezTo>
                    <a:cubicBezTo>
                      <a:pt x="5615" y="-89"/>
                      <a:pt x="7478" y="984"/>
                      <a:pt x="8015" y="27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4" name="Google Shape;2124;p40"/>
              <p:cNvSpPr/>
              <p:nvPr/>
            </p:nvSpPr>
            <p:spPr>
              <a:xfrm>
                <a:off x="104846" y="3374537"/>
                <a:ext cx="11880" cy="18477"/>
              </a:xfrm>
              <a:custGeom>
                <a:avLst/>
                <a:gdLst/>
                <a:ahLst/>
                <a:cxnLst/>
                <a:rect l="l" t="t" r="r" b="b"/>
                <a:pathLst>
                  <a:path w="11880" h="18477" extrusionOk="0">
                    <a:moveTo>
                      <a:pt x="8013" y="2815"/>
                    </a:moveTo>
                    <a:cubicBezTo>
                      <a:pt x="9181" y="6225"/>
                      <a:pt x="10381" y="9634"/>
                      <a:pt x="11644" y="13044"/>
                    </a:cubicBezTo>
                    <a:cubicBezTo>
                      <a:pt x="12433" y="15127"/>
                      <a:pt x="11170" y="17558"/>
                      <a:pt x="9055" y="18253"/>
                    </a:cubicBezTo>
                    <a:cubicBezTo>
                      <a:pt x="6877" y="19010"/>
                      <a:pt x="4604" y="17779"/>
                      <a:pt x="3815" y="15695"/>
                    </a:cubicBezTo>
                    <a:cubicBezTo>
                      <a:pt x="2552" y="12286"/>
                      <a:pt x="1352" y="8908"/>
                      <a:pt x="216" y="5467"/>
                    </a:cubicBezTo>
                    <a:cubicBezTo>
                      <a:pt x="-510" y="3320"/>
                      <a:pt x="658" y="953"/>
                      <a:pt x="2804" y="227"/>
                    </a:cubicBezTo>
                    <a:cubicBezTo>
                      <a:pt x="3152" y="100"/>
                      <a:pt x="3499" y="37"/>
                      <a:pt x="3846" y="6"/>
                    </a:cubicBezTo>
                    <a:cubicBezTo>
                      <a:pt x="5646" y="-89"/>
                      <a:pt x="7413" y="1016"/>
                      <a:pt x="8013" y="27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5" name="Google Shape;2125;p40"/>
              <p:cNvSpPr/>
              <p:nvPr/>
            </p:nvSpPr>
            <p:spPr>
              <a:xfrm>
                <a:off x="342360" y="3819447"/>
                <a:ext cx="14093" cy="24258"/>
              </a:xfrm>
              <a:custGeom>
                <a:avLst/>
                <a:gdLst/>
                <a:ahLst/>
                <a:cxnLst/>
                <a:rect l="l" t="t" r="r" b="b"/>
                <a:pathLst>
                  <a:path w="14093" h="24258" extrusionOk="0">
                    <a:moveTo>
                      <a:pt x="10803" y="126"/>
                    </a:moveTo>
                    <a:cubicBezTo>
                      <a:pt x="12887" y="568"/>
                      <a:pt x="14591" y="2841"/>
                      <a:pt x="13960" y="5019"/>
                    </a:cubicBezTo>
                    <a:cubicBezTo>
                      <a:pt x="12350" y="10828"/>
                      <a:pt x="10266" y="16542"/>
                      <a:pt x="7773" y="22004"/>
                    </a:cubicBezTo>
                    <a:cubicBezTo>
                      <a:pt x="6825" y="24056"/>
                      <a:pt x="4174" y="24813"/>
                      <a:pt x="2216" y="23834"/>
                    </a:cubicBezTo>
                    <a:cubicBezTo>
                      <a:pt x="164" y="22793"/>
                      <a:pt x="-530" y="20330"/>
                      <a:pt x="417" y="18278"/>
                    </a:cubicBezTo>
                    <a:cubicBezTo>
                      <a:pt x="1617" y="15627"/>
                      <a:pt x="2721" y="12943"/>
                      <a:pt x="3732" y="10197"/>
                    </a:cubicBezTo>
                    <a:cubicBezTo>
                      <a:pt x="4521" y="7923"/>
                      <a:pt x="5247" y="5619"/>
                      <a:pt x="5910" y="3283"/>
                    </a:cubicBezTo>
                    <a:cubicBezTo>
                      <a:pt x="6415" y="1484"/>
                      <a:pt x="7867" y="126"/>
                      <a:pt x="9698" y="0"/>
                    </a:cubicBezTo>
                    <a:cubicBezTo>
                      <a:pt x="10045" y="0"/>
                      <a:pt x="10424" y="0"/>
                      <a:pt x="10803" y="94"/>
                    </a:cubicBezTo>
                    <a:moveTo>
                      <a:pt x="3921" y="9660"/>
                    </a:moveTo>
                    <a:lnTo>
                      <a:pt x="3826" y="9944"/>
                    </a:lnTo>
                    <a:lnTo>
                      <a:pt x="3921" y="9660"/>
                    </a:lnTo>
                    <a:close/>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6" name="Google Shape;2126;p40"/>
              <p:cNvSpPr/>
              <p:nvPr/>
            </p:nvSpPr>
            <p:spPr>
              <a:xfrm>
                <a:off x="315599" y="3856251"/>
                <a:ext cx="15155" cy="21904"/>
              </a:xfrm>
              <a:custGeom>
                <a:avLst/>
                <a:gdLst/>
                <a:ahLst/>
                <a:cxnLst/>
                <a:rect l="l" t="t" r="r" b="b"/>
                <a:pathLst>
                  <a:path w="15155" h="21904" extrusionOk="0">
                    <a:moveTo>
                      <a:pt x="12909" y="415"/>
                    </a:moveTo>
                    <a:cubicBezTo>
                      <a:pt x="14898" y="1426"/>
                      <a:pt x="15750" y="3982"/>
                      <a:pt x="14708" y="5971"/>
                    </a:cubicBezTo>
                    <a:cubicBezTo>
                      <a:pt x="12340" y="10517"/>
                      <a:pt x="10036" y="15063"/>
                      <a:pt x="7794" y="19641"/>
                    </a:cubicBezTo>
                    <a:cubicBezTo>
                      <a:pt x="6816" y="21661"/>
                      <a:pt x="4227" y="22482"/>
                      <a:pt x="2238" y="21472"/>
                    </a:cubicBezTo>
                    <a:cubicBezTo>
                      <a:pt x="218" y="20430"/>
                      <a:pt x="-571" y="17936"/>
                      <a:pt x="439" y="15916"/>
                    </a:cubicBezTo>
                    <a:cubicBezTo>
                      <a:pt x="2680" y="11307"/>
                      <a:pt x="4985" y="6761"/>
                      <a:pt x="7352" y="2246"/>
                    </a:cubicBezTo>
                    <a:cubicBezTo>
                      <a:pt x="8047" y="889"/>
                      <a:pt x="9404" y="99"/>
                      <a:pt x="10825" y="5"/>
                    </a:cubicBezTo>
                    <a:cubicBezTo>
                      <a:pt x="11520" y="-27"/>
                      <a:pt x="12246" y="99"/>
                      <a:pt x="12909" y="44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7" name="Google Shape;2127;p40"/>
              <p:cNvSpPr/>
              <p:nvPr/>
            </p:nvSpPr>
            <p:spPr>
              <a:xfrm>
                <a:off x="326673" y="3887410"/>
                <a:ext cx="16486" cy="20693"/>
              </a:xfrm>
              <a:custGeom>
                <a:avLst/>
                <a:gdLst/>
                <a:ahLst/>
                <a:cxnLst/>
                <a:rect l="l" t="t" r="r" b="b"/>
                <a:pathLst>
                  <a:path w="16486" h="20693" extrusionOk="0">
                    <a:moveTo>
                      <a:pt x="14210" y="447"/>
                    </a:moveTo>
                    <a:cubicBezTo>
                      <a:pt x="15157" y="952"/>
                      <a:pt x="15915" y="1804"/>
                      <a:pt x="16262" y="2783"/>
                    </a:cubicBezTo>
                    <a:cubicBezTo>
                      <a:pt x="16578" y="3762"/>
                      <a:pt x="16609" y="5087"/>
                      <a:pt x="16041" y="6003"/>
                    </a:cubicBezTo>
                    <a:cubicBezTo>
                      <a:pt x="13326" y="10139"/>
                      <a:pt x="10580" y="14306"/>
                      <a:pt x="7801" y="18441"/>
                    </a:cubicBezTo>
                    <a:cubicBezTo>
                      <a:pt x="7170" y="19357"/>
                      <a:pt x="6570" y="20114"/>
                      <a:pt x="5465" y="20461"/>
                    </a:cubicBezTo>
                    <a:cubicBezTo>
                      <a:pt x="4424" y="20841"/>
                      <a:pt x="3255" y="20746"/>
                      <a:pt x="2277" y="20241"/>
                    </a:cubicBezTo>
                    <a:cubicBezTo>
                      <a:pt x="1298" y="19767"/>
                      <a:pt x="572" y="18915"/>
                      <a:pt x="225" y="17905"/>
                    </a:cubicBezTo>
                    <a:cubicBezTo>
                      <a:pt x="-91" y="16957"/>
                      <a:pt x="-122" y="15568"/>
                      <a:pt x="446" y="14684"/>
                    </a:cubicBezTo>
                    <a:cubicBezTo>
                      <a:pt x="3224" y="10549"/>
                      <a:pt x="5970" y="6413"/>
                      <a:pt x="8685" y="2246"/>
                    </a:cubicBezTo>
                    <a:cubicBezTo>
                      <a:pt x="9285" y="1299"/>
                      <a:pt x="9917" y="605"/>
                      <a:pt x="11021" y="226"/>
                    </a:cubicBezTo>
                    <a:cubicBezTo>
                      <a:pt x="11369" y="99"/>
                      <a:pt x="11748" y="36"/>
                      <a:pt x="12095" y="5"/>
                    </a:cubicBezTo>
                    <a:cubicBezTo>
                      <a:pt x="12821" y="-27"/>
                      <a:pt x="13547" y="99"/>
                      <a:pt x="14210" y="44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8" name="Google Shape;2128;p40"/>
              <p:cNvSpPr/>
              <p:nvPr/>
            </p:nvSpPr>
            <p:spPr>
              <a:xfrm>
                <a:off x="169564" y="3250381"/>
                <a:ext cx="239981" cy="914463"/>
              </a:xfrm>
              <a:custGeom>
                <a:avLst/>
                <a:gdLst/>
                <a:ahLst/>
                <a:cxnLst/>
                <a:rect l="l" t="t" r="r" b="b"/>
                <a:pathLst>
                  <a:path w="239981" h="914463" extrusionOk="0">
                    <a:moveTo>
                      <a:pt x="55270" y="221"/>
                    </a:moveTo>
                    <a:lnTo>
                      <a:pt x="55018" y="221"/>
                    </a:lnTo>
                    <a:cubicBezTo>
                      <a:pt x="53250" y="316"/>
                      <a:pt x="51230" y="1610"/>
                      <a:pt x="50977" y="3631"/>
                    </a:cubicBezTo>
                    <a:cubicBezTo>
                      <a:pt x="49967" y="11838"/>
                      <a:pt x="49114" y="20047"/>
                      <a:pt x="48515" y="27939"/>
                    </a:cubicBezTo>
                    <a:cubicBezTo>
                      <a:pt x="45168" y="72483"/>
                      <a:pt x="46873" y="120847"/>
                      <a:pt x="53850" y="180197"/>
                    </a:cubicBezTo>
                    <a:cubicBezTo>
                      <a:pt x="58427" y="218774"/>
                      <a:pt x="64615" y="257257"/>
                      <a:pt x="70613" y="294445"/>
                    </a:cubicBezTo>
                    <a:lnTo>
                      <a:pt x="70708" y="295014"/>
                    </a:lnTo>
                    <a:lnTo>
                      <a:pt x="73644" y="312819"/>
                    </a:lnTo>
                    <a:cubicBezTo>
                      <a:pt x="65152" y="298013"/>
                      <a:pt x="57575" y="283996"/>
                      <a:pt x="51166" y="271116"/>
                    </a:cubicBezTo>
                    <a:lnTo>
                      <a:pt x="50945" y="270642"/>
                    </a:lnTo>
                    <a:cubicBezTo>
                      <a:pt x="41380" y="251164"/>
                      <a:pt x="33172" y="231654"/>
                      <a:pt x="26574" y="212713"/>
                    </a:cubicBezTo>
                    <a:cubicBezTo>
                      <a:pt x="19566" y="192540"/>
                      <a:pt x="13946" y="171862"/>
                      <a:pt x="9874" y="151216"/>
                    </a:cubicBezTo>
                    <a:lnTo>
                      <a:pt x="9779" y="150648"/>
                    </a:lnTo>
                    <a:cubicBezTo>
                      <a:pt x="9495" y="149448"/>
                      <a:pt x="9243" y="148533"/>
                      <a:pt x="8359" y="147712"/>
                    </a:cubicBezTo>
                    <a:cubicBezTo>
                      <a:pt x="7569" y="147017"/>
                      <a:pt x="6528" y="146607"/>
                      <a:pt x="5486" y="146607"/>
                    </a:cubicBezTo>
                    <a:cubicBezTo>
                      <a:pt x="4791" y="146607"/>
                      <a:pt x="4255" y="146765"/>
                      <a:pt x="3781" y="146986"/>
                    </a:cubicBezTo>
                    <a:cubicBezTo>
                      <a:pt x="1508" y="147270"/>
                      <a:pt x="-228" y="149322"/>
                      <a:pt x="24" y="151469"/>
                    </a:cubicBezTo>
                    <a:lnTo>
                      <a:pt x="309" y="153963"/>
                    </a:lnTo>
                    <a:lnTo>
                      <a:pt x="782" y="158130"/>
                    </a:lnTo>
                    <a:cubicBezTo>
                      <a:pt x="6559" y="203432"/>
                      <a:pt x="19881" y="246681"/>
                      <a:pt x="33014" y="287090"/>
                    </a:cubicBezTo>
                    <a:lnTo>
                      <a:pt x="37118" y="299654"/>
                    </a:lnTo>
                    <a:lnTo>
                      <a:pt x="37213" y="300001"/>
                    </a:lnTo>
                    <a:cubicBezTo>
                      <a:pt x="49525" y="337664"/>
                      <a:pt x="62247" y="376588"/>
                      <a:pt x="70013" y="415892"/>
                    </a:cubicBezTo>
                    <a:lnTo>
                      <a:pt x="70013" y="415103"/>
                    </a:lnTo>
                    <a:cubicBezTo>
                      <a:pt x="73170" y="432718"/>
                      <a:pt x="75569" y="451123"/>
                      <a:pt x="77306" y="471327"/>
                    </a:cubicBezTo>
                    <a:cubicBezTo>
                      <a:pt x="78947" y="490237"/>
                      <a:pt x="79957" y="509684"/>
                      <a:pt x="80336" y="529162"/>
                    </a:cubicBezTo>
                    <a:cubicBezTo>
                      <a:pt x="80968" y="562657"/>
                      <a:pt x="79800" y="599372"/>
                      <a:pt x="76801" y="641422"/>
                    </a:cubicBezTo>
                    <a:cubicBezTo>
                      <a:pt x="74149" y="676211"/>
                      <a:pt x="70424" y="712484"/>
                      <a:pt x="67425" y="741654"/>
                    </a:cubicBezTo>
                    <a:lnTo>
                      <a:pt x="67361" y="742222"/>
                    </a:lnTo>
                    <a:lnTo>
                      <a:pt x="64899" y="766373"/>
                    </a:lnTo>
                    <a:cubicBezTo>
                      <a:pt x="62910" y="786419"/>
                      <a:pt x="60795" y="807917"/>
                      <a:pt x="59027" y="829353"/>
                    </a:cubicBezTo>
                    <a:cubicBezTo>
                      <a:pt x="58049" y="841444"/>
                      <a:pt x="57291" y="851578"/>
                      <a:pt x="56754" y="861838"/>
                    </a:cubicBezTo>
                    <a:lnTo>
                      <a:pt x="56249" y="872003"/>
                    </a:lnTo>
                    <a:lnTo>
                      <a:pt x="56060" y="875917"/>
                    </a:lnTo>
                    <a:lnTo>
                      <a:pt x="55902" y="878885"/>
                    </a:lnTo>
                    <a:cubicBezTo>
                      <a:pt x="55744" y="882010"/>
                      <a:pt x="55586" y="885167"/>
                      <a:pt x="55397" y="888261"/>
                    </a:cubicBezTo>
                    <a:cubicBezTo>
                      <a:pt x="54355" y="889239"/>
                      <a:pt x="53660" y="890976"/>
                      <a:pt x="54386" y="892617"/>
                    </a:cubicBezTo>
                    <a:cubicBezTo>
                      <a:pt x="54702" y="893344"/>
                      <a:pt x="55018" y="894038"/>
                      <a:pt x="55365" y="894764"/>
                    </a:cubicBezTo>
                    <a:cubicBezTo>
                      <a:pt x="55428" y="894890"/>
                      <a:pt x="55491" y="895048"/>
                      <a:pt x="55586" y="895143"/>
                    </a:cubicBezTo>
                    <a:cubicBezTo>
                      <a:pt x="56912" y="897826"/>
                      <a:pt x="58396" y="900068"/>
                      <a:pt x="60101" y="901993"/>
                    </a:cubicBezTo>
                    <a:cubicBezTo>
                      <a:pt x="62500" y="904772"/>
                      <a:pt x="65120" y="906981"/>
                      <a:pt x="68087" y="908749"/>
                    </a:cubicBezTo>
                    <a:cubicBezTo>
                      <a:pt x="73707" y="912159"/>
                      <a:pt x="80747" y="914053"/>
                      <a:pt x="89018" y="914431"/>
                    </a:cubicBezTo>
                    <a:cubicBezTo>
                      <a:pt x="89902" y="914463"/>
                      <a:pt x="90817" y="914463"/>
                      <a:pt x="91733" y="914463"/>
                    </a:cubicBezTo>
                    <a:cubicBezTo>
                      <a:pt x="93122" y="914463"/>
                      <a:pt x="94511" y="914431"/>
                      <a:pt x="95931" y="914337"/>
                    </a:cubicBezTo>
                    <a:cubicBezTo>
                      <a:pt x="101046" y="914021"/>
                      <a:pt x="106412" y="913169"/>
                      <a:pt x="112347" y="911748"/>
                    </a:cubicBezTo>
                    <a:cubicBezTo>
                      <a:pt x="119766" y="909981"/>
                      <a:pt x="127153" y="907486"/>
                      <a:pt x="134320" y="904298"/>
                    </a:cubicBezTo>
                    <a:cubicBezTo>
                      <a:pt x="141012" y="901331"/>
                      <a:pt x="146537" y="898426"/>
                      <a:pt x="151177" y="895396"/>
                    </a:cubicBezTo>
                    <a:cubicBezTo>
                      <a:pt x="151683" y="895396"/>
                      <a:pt x="152061" y="895301"/>
                      <a:pt x="152377" y="895174"/>
                    </a:cubicBezTo>
                    <a:cubicBezTo>
                      <a:pt x="153419" y="894796"/>
                      <a:pt x="154334" y="894006"/>
                      <a:pt x="154839" y="892965"/>
                    </a:cubicBezTo>
                    <a:cubicBezTo>
                      <a:pt x="155345" y="891923"/>
                      <a:pt x="155408" y="890755"/>
                      <a:pt x="155060" y="889713"/>
                    </a:cubicBezTo>
                    <a:cubicBezTo>
                      <a:pt x="150609" y="876770"/>
                      <a:pt x="145463" y="861396"/>
                      <a:pt x="140886" y="845643"/>
                    </a:cubicBezTo>
                    <a:cubicBezTo>
                      <a:pt x="136719" y="831184"/>
                      <a:pt x="133215" y="816725"/>
                      <a:pt x="130405" y="802614"/>
                    </a:cubicBezTo>
                    <a:cubicBezTo>
                      <a:pt x="125764" y="778684"/>
                      <a:pt x="122134" y="753176"/>
                      <a:pt x="119608" y="726816"/>
                    </a:cubicBezTo>
                    <a:cubicBezTo>
                      <a:pt x="115725" y="686376"/>
                      <a:pt x="114021" y="643884"/>
                      <a:pt x="114431" y="596846"/>
                    </a:cubicBezTo>
                    <a:cubicBezTo>
                      <a:pt x="114778" y="557290"/>
                      <a:pt x="116578" y="515492"/>
                      <a:pt x="119924" y="469149"/>
                    </a:cubicBezTo>
                    <a:lnTo>
                      <a:pt x="119640" y="470286"/>
                    </a:lnTo>
                    <a:lnTo>
                      <a:pt x="120240" y="466087"/>
                    </a:lnTo>
                    <a:cubicBezTo>
                      <a:pt x="120619" y="460436"/>
                      <a:pt x="121155" y="453080"/>
                      <a:pt x="121944" y="446072"/>
                    </a:cubicBezTo>
                    <a:cubicBezTo>
                      <a:pt x="122828" y="438116"/>
                      <a:pt x="124028" y="430287"/>
                      <a:pt x="125512" y="422837"/>
                    </a:cubicBezTo>
                    <a:cubicBezTo>
                      <a:pt x="128227" y="409168"/>
                      <a:pt x="132078" y="395025"/>
                      <a:pt x="137003" y="380755"/>
                    </a:cubicBezTo>
                    <a:cubicBezTo>
                      <a:pt x="147137" y="352659"/>
                      <a:pt x="161753" y="323521"/>
                      <a:pt x="182968" y="289047"/>
                    </a:cubicBezTo>
                    <a:cubicBezTo>
                      <a:pt x="193228" y="272410"/>
                      <a:pt x="204277" y="255584"/>
                      <a:pt x="214032" y="240715"/>
                    </a:cubicBezTo>
                    <a:lnTo>
                      <a:pt x="214631" y="239768"/>
                    </a:lnTo>
                    <a:lnTo>
                      <a:pt x="215484" y="238473"/>
                    </a:lnTo>
                    <a:lnTo>
                      <a:pt x="216115" y="237495"/>
                    </a:lnTo>
                    <a:cubicBezTo>
                      <a:pt x="223471" y="226256"/>
                      <a:pt x="231837" y="213502"/>
                      <a:pt x="239476" y="201316"/>
                    </a:cubicBezTo>
                    <a:cubicBezTo>
                      <a:pt x="240518" y="199675"/>
                      <a:pt x="239824" y="197339"/>
                      <a:pt x="238529" y="196171"/>
                    </a:cubicBezTo>
                    <a:cubicBezTo>
                      <a:pt x="237740" y="195476"/>
                      <a:pt x="236667" y="195066"/>
                      <a:pt x="235593" y="195066"/>
                    </a:cubicBezTo>
                    <a:cubicBezTo>
                      <a:pt x="234552" y="195129"/>
                      <a:pt x="233857" y="195350"/>
                      <a:pt x="233257" y="195823"/>
                    </a:cubicBezTo>
                    <a:cubicBezTo>
                      <a:pt x="224134" y="202926"/>
                      <a:pt x="216178" y="211040"/>
                      <a:pt x="207086" y="221047"/>
                    </a:cubicBezTo>
                    <a:lnTo>
                      <a:pt x="204435" y="223983"/>
                    </a:lnTo>
                    <a:cubicBezTo>
                      <a:pt x="197363" y="231812"/>
                      <a:pt x="190039" y="239925"/>
                      <a:pt x="181989" y="247060"/>
                    </a:cubicBezTo>
                    <a:lnTo>
                      <a:pt x="181389" y="247565"/>
                    </a:lnTo>
                    <a:lnTo>
                      <a:pt x="180852" y="248102"/>
                    </a:lnTo>
                    <a:cubicBezTo>
                      <a:pt x="181957" y="240083"/>
                      <a:pt x="183441" y="231812"/>
                      <a:pt x="184735" y="224488"/>
                    </a:cubicBezTo>
                    <a:lnTo>
                      <a:pt x="184893" y="223667"/>
                    </a:lnTo>
                    <a:cubicBezTo>
                      <a:pt x="187735" y="207914"/>
                      <a:pt x="190607" y="191782"/>
                      <a:pt x="189124" y="175556"/>
                    </a:cubicBezTo>
                    <a:cubicBezTo>
                      <a:pt x="188871" y="173251"/>
                      <a:pt x="187040" y="171515"/>
                      <a:pt x="184830" y="171515"/>
                    </a:cubicBezTo>
                    <a:cubicBezTo>
                      <a:pt x="182715" y="171641"/>
                      <a:pt x="180979" y="173062"/>
                      <a:pt x="180600" y="174925"/>
                    </a:cubicBezTo>
                    <a:cubicBezTo>
                      <a:pt x="177285" y="193045"/>
                      <a:pt x="172392" y="211229"/>
                      <a:pt x="165636" y="230518"/>
                    </a:cubicBezTo>
                    <a:cubicBezTo>
                      <a:pt x="157397" y="253500"/>
                      <a:pt x="147389" y="275535"/>
                      <a:pt x="137729" y="296844"/>
                    </a:cubicBezTo>
                    <a:lnTo>
                      <a:pt x="137382" y="297634"/>
                    </a:lnTo>
                    <a:cubicBezTo>
                      <a:pt x="129426" y="315155"/>
                      <a:pt x="121723" y="332328"/>
                      <a:pt x="114873" y="349881"/>
                    </a:cubicBezTo>
                    <a:lnTo>
                      <a:pt x="114336" y="339842"/>
                    </a:lnTo>
                    <a:lnTo>
                      <a:pt x="113579" y="329834"/>
                    </a:lnTo>
                    <a:cubicBezTo>
                      <a:pt x="111495" y="302148"/>
                      <a:pt x="109538" y="275062"/>
                      <a:pt x="108433" y="248291"/>
                    </a:cubicBezTo>
                    <a:cubicBezTo>
                      <a:pt x="107801" y="233012"/>
                      <a:pt x="107486" y="219658"/>
                      <a:pt x="107423" y="207472"/>
                    </a:cubicBezTo>
                    <a:cubicBezTo>
                      <a:pt x="107360" y="193614"/>
                      <a:pt x="107391" y="181112"/>
                      <a:pt x="108338" y="168169"/>
                    </a:cubicBezTo>
                    <a:cubicBezTo>
                      <a:pt x="109696" y="150806"/>
                      <a:pt x="112505" y="133537"/>
                      <a:pt x="115252" y="116837"/>
                    </a:cubicBezTo>
                    <a:lnTo>
                      <a:pt x="115346" y="116174"/>
                    </a:lnTo>
                    <a:lnTo>
                      <a:pt x="115441" y="115638"/>
                    </a:lnTo>
                    <a:lnTo>
                      <a:pt x="115915" y="112702"/>
                    </a:lnTo>
                    <a:lnTo>
                      <a:pt x="116325" y="110050"/>
                    </a:lnTo>
                    <a:cubicBezTo>
                      <a:pt x="117020" y="105883"/>
                      <a:pt x="117683" y="101684"/>
                      <a:pt x="118314" y="97486"/>
                    </a:cubicBezTo>
                    <a:cubicBezTo>
                      <a:pt x="121755" y="74914"/>
                      <a:pt x="124723" y="50795"/>
                      <a:pt x="122986" y="27118"/>
                    </a:cubicBezTo>
                    <a:cubicBezTo>
                      <a:pt x="122797" y="24845"/>
                      <a:pt x="120903" y="23077"/>
                      <a:pt x="118693" y="23077"/>
                    </a:cubicBezTo>
                    <a:cubicBezTo>
                      <a:pt x="116830" y="23172"/>
                      <a:pt x="114684" y="24498"/>
                      <a:pt x="114463" y="26487"/>
                    </a:cubicBezTo>
                    <a:cubicBezTo>
                      <a:pt x="113989" y="31696"/>
                      <a:pt x="113326" y="36841"/>
                      <a:pt x="112505" y="41798"/>
                    </a:cubicBezTo>
                    <a:cubicBezTo>
                      <a:pt x="109127" y="62980"/>
                      <a:pt x="103129" y="83879"/>
                      <a:pt x="97352" y="104084"/>
                    </a:cubicBezTo>
                    <a:lnTo>
                      <a:pt x="94795" y="113081"/>
                    </a:lnTo>
                    <a:cubicBezTo>
                      <a:pt x="90596" y="127697"/>
                      <a:pt x="85892" y="144776"/>
                      <a:pt x="82893" y="162108"/>
                    </a:cubicBezTo>
                    <a:cubicBezTo>
                      <a:pt x="78600" y="144239"/>
                      <a:pt x="74875" y="127729"/>
                      <a:pt x="71907" y="112986"/>
                    </a:cubicBezTo>
                    <a:lnTo>
                      <a:pt x="71844" y="112228"/>
                    </a:lnTo>
                    <a:cubicBezTo>
                      <a:pt x="63857" y="71031"/>
                      <a:pt x="60290" y="36652"/>
                      <a:pt x="60637" y="4041"/>
                    </a:cubicBezTo>
                    <a:cubicBezTo>
                      <a:pt x="60637" y="3031"/>
                      <a:pt x="60195" y="2052"/>
                      <a:pt x="59406" y="1231"/>
                    </a:cubicBezTo>
                    <a:cubicBezTo>
                      <a:pt x="58554" y="410"/>
                      <a:pt x="57417" y="0"/>
                      <a:pt x="56154" y="0"/>
                    </a:cubicBezTo>
                    <a:lnTo>
                      <a:pt x="55807" y="0"/>
                    </a:lnTo>
                    <a:cubicBezTo>
                      <a:pt x="55807" y="0"/>
                      <a:pt x="55334" y="0"/>
                      <a:pt x="55334" y="0"/>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29" name="Google Shape;2129;p40"/>
            <p:cNvGrpSpPr/>
            <p:nvPr/>
          </p:nvGrpSpPr>
          <p:grpSpPr>
            <a:xfrm>
              <a:off x="1713912" y="3456929"/>
              <a:ext cx="756990" cy="1488602"/>
              <a:chOff x="838185" y="5380288"/>
              <a:chExt cx="356936" cy="701939"/>
            </a:xfrm>
          </p:grpSpPr>
          <p:sp>
            <p:nvSpPr>
              <p:cNvPr id="2130" name="Google Shape;2130;p40"/>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1" name="Google Shape;2131;p40"/>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2" name="Google Shape;2132;p40"/>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3" name="Google Shape;2133;p40"/>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4" name="Google Shape;2134;p40"/>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5" name="Google Shape;2135;p40"/>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6" name="Google Shape;2136;p40"/>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7" name="Google Shape;2137;p40"/>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8" name="Google Shape;2138;p40"/>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9" name="Google Shape;2139;p40"/>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0" name="Google Shape;2140;p40"/>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1" name="Google Shape;2141;p40"/>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2" name="Google Shape;2142;p40"/>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3" name="Google Shape;2143;p40"/>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4" name="Google Shape;2144;p40"/>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5" name="Google Shape;2145;p40"/>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6" name="Google Shape;2146;p40"/>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7" name="Google Shape;2147;p40"/>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8" name="Google Shape;2148;p40"/>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49" name="Google Shape;2149;p40"/>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0" name="Google Shape;2150;p40"/>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1" name="Google Shape;2151;p40"/>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2" name="Google Shape;2152;p40"/>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3" name="Google Shape;2153;p40"/>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4" name="Google Shape;2154;p40"/>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5" name="Google Shape;2155;p40"/>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pic>
        <p:nvPicPr>
          <p:cNvPr id="1999" name="图片 29">
            <a:extLst>
              <a:ext uri="{FF2B5EF4-FFF2-40B4-BE49-F238E27FC236}">
                <a16:creationId xmlns:a16="http://schemas.microsoft.com/office/drawing/2014/main" id="{670817DC-9FBB-1761-304F-4D46FB18C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2000" name="图片 30">
            <a:extLst>
              <a:ext uri="{FF2B5EF4-FFF2-40B4-BE49-F238E27FC236}">
                <a16:creationId xmlns:a16="http://schemas.microsoft.com/office/drawing/2014/main" id="{CDFAA7FF-1558-EFD4-A07E-C3CCBB53B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9965302" y="1"/>
            <a:ext cx="2122837" cy="2023468"/>
          </a:xfrm>
          <a:prstGeom prst="rect">
            <a:avLst/>
          </a:prstGeom>
        </p:spPr>
      </p:pic>
      <p:pic>
        <p:nvPicPr>
          <p:cNvPr id="8" name="Picture 7">
            <a:extLst>
              <a:ext uri="{FF2B5EF4-FFF2-40B4-BE49-F238E27FC236}">
                <a16:creationId xmlns:a16="http://schemas.microsoft.com/office/drawing/2014/main" id="{A1B49759-A34E-C683-91AB-A9EB47385D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00" b="47667" l="50472" r="94811">
                        <a14:foregroundMark x1="91981" y1="4667" x2="74057" y2="7333"/>
                        <a14:foregroundMark x1="74057" y1="7333" x2="64623" y2="16333"/>
                        <a14:foregroundMark x1="64623" y1="16333" x2="70755" y2="30000"/>
                        <a14:foregroundMark x1="70755" y1="30000" x2="73585" y2="31667"/>
                        <a14:foregroundMark x1="50472" y1="21667" x2="55660" y2="22333"/>
                        <a14:foregroundMark x1="95283" y1="6667" x2="94340" y2="45000"/>
                        <a14:foregroundMark x1="94340" y1="45000" x2="95283" y2="47667"/>
                        <a14:foregroundMark x1="90094" y1="3000" x2="79245" y2="3667"/>
                      </a14:backgroundRemoval>
                    </a14:imgEffect>
                  </a14:imgLayer>
                </a14:imgProps>
              </a:ext>
            </a:extLst>
          </a:blip>
          <a:srcRect l="47366" t="2391" r="3556" b="50144"/>
          <a:stretch/>
        </p:blipFill>
        <p:spPr>
          <a:xfrm>
            <a:off x="9008041" y="2203529"/>
            <a:ext cx="3275608" cy="4709034"/>
          </a:xfrm>
          <a:prstGeom prst="rect">
            <a:avLst/>
          </a:prstGeom>
        </p:spPr>
      </p:pic>
      <p:pic>
        <p:nvPicPr>
          <p:cNvPr id="9" name="Picture 8">
            <a:extLst>
              <a:ext uri="{FF2B5EF4-FFF2-40B4-BE49-F238E27FC236}">
                <a16:creationId xmlns:a16="http://schemas.microsoft.com/office/drawing/2014/main" id="{F583A5CB-4E92-E538-D5D7-4D03672C202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a:off x="-388079" y="2584053"/>
            <a:ext cx="3143879" cy="4470124"/>
          </a:xfrm>
          <a:prstGeom prst="rect">
            <a:avLst/>
          </a:prstGeom>
        </p:spPr>
      </p:pic>
      <p:grpSp>
        <p:nvGrpSpPr>
          <p:cNvPr id="10" name="Google Shape;12;p2">
            <a:extLst>
              <a:ext uri="{FF2B5EF4-FFF2-40B4-BE49-F238E27FC236}">
                <a16:creationId xmlns:a16="http://schemas.microsoft.com/office/drawing/2014/main" id="{562D1A2B-B50D-4213-5D45-FCD5A36BDFCA}"/>
              </a:ext>
            </a:extLst>
          </p:cNvPr>
          <p:cNvGrpSpPr/>
          <p:nvPr/>
        </p:nvGrpSpPr>
        <p:grpSpPr>
          <a:xfrm>
            <a:off x="1531835" y="4284062"/>
            <a:ext cx="9776933" cy="2530767"/>
            <a:chOff x="-79250" y="-3468250"/>
            <a:chExt cx="7332700" cy="1898075"/>
          </a:xfrm>
        </p:grpSpPr>
        <p:sp>
          <p:nvSpPr>
            <p:cNvPr id="11" name="Google Shape;13;p2">
              <a:extLst>
                <a:ext uri="{FF2B5EF4-FFF2-40B4-BE49-F238E27FC236}">
                  <a16:creationId xmlns:a16="http://schemas.microsoft.com/office/drawing/2014/main" id="{63643730-A7C3-6ACC-5F6B-5066B356D234}"/>
                </a:ext>
              </a:extLst>
            </p:cNvPr>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2" name="Google Shape;14;p2">
              <a:extLst>
                <a:ext uri="{FF2B5EF4-FFF2-40B4-BE49-F238E27FC236}">
                  <a16:creationId xmlns:a16="http://schemas.microsoft.com/office/drawing/2014/main" id="{92079E83-79FB-F97C-72C5-046A61A03D83}"/>
                </a:ext>
              </a:extLst>
            </p:cNvPr>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3" name="Google Shape;15;p2">
              <a:extLst>
                <a:ext uri="{FF2B5EF4-FFF2-40B4-BE49-F238E27FC236}">
                  <a16:creationId xmlns:a16="http://schemas.microsoft.com/office/drawing/2014/main" id="{97FDAF68-2EB3-DEC2-1041-F4E8B026C694}"/>
                </a:ext>
              </a:extLst>
            </p:cNvPr>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4" name="Google Shape;16;p2">
              <a:extLst>
                <a:ext uri="{FF2B5EF4-FFF2-40B4-BE49-F238E27FC236}">
                  <a16:creationId xmlns:a16="http://schemas.microsoft.com/office/drawing/2014/main" id="{5FFD8E9F-E404-1D29-9AAC-C937DC5F0BBE}"/>
                </a:ext>
              </a:extLst>
            </p:cNvPr>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5" name="Google Shape;17;p2">
              <a:extLst>
                <a:ext uri="{FF2B5EF4-FFF2-40B4-BE49-F238E27FC236}">
                  <a16:creationId xmlns:a16="http://schemas.microsoft.com/office/drawing/2014/main" id="{CD019862-7FE6-7F4B-DAA6-4EB682ADF160}"/>
                </a:ext>
              </a:extLst>
            </p:cNvPr>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6" name="Google Shape;18;p2">
              <a:extLst>
                <a:ext uri="{FF2B5EF4-FFF2-40B4-BE49-F238E27FC236}">
                  <a16:creationId xmlns:a16="http://schemas.microsoft.com/office/drawing/2014/main" id="{08FE0F47-919D-8D21-23C9-ECA6F1A26259}"/>
                </a:ext>
              </a:extLst>
            </p:cNvPr>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7" name="Google Shape;19;p2">
              <a:extLst>
                <a:ext uri="{FF2B5EF4-FFF2-40B4-BE49-F238E27FC236}">
                  <a16:creationId xmlns:a16="http://schemas.microsoft.com/office/drawing/2014/main" id="{E325E094-C3D4-FC44-A5A7-81A234E2274C}"/>
                </a:ext>
              </a:extLst>
            </p:cNvPr>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8" name="Google Shape;20;p2">
              <a:extLst>
                <a:ext uri="{FF2B5EF4-FFF2-40B4-BE49-F238E27FC236}">
                  <a16:creationId xmlns:a16="http://schemas.microsoft.com/office/drawing/2014/main" id="{2244A577-0B9B-350B-0596-07BD18689D29}"/>
                </a:ext>
              </a:extLst>
            </p:cNvPr>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19" name="Google Shape;21;p2">
              <a:extLst>
                <a:ext uri="{FF2B5EF4-FFF2-40B4-BE49-F238E27FC236}">
                  <a16:creationId xmlns:a16="http://schemas.microsoft.com/office/drawing/2014/main" id="{6F544C29-A00F-2867-CDF0-27ACD92180BB}"/>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0" name="Google Shape;22;p2">
              <a:extLst>
                <a:ext uri="{FF2B5EF4-FFF2-40B4-BE49-F238E27FC236}">
                  <a16:creationId xmlns:a16="http://schemas.microsoft.com/office/drawing/2014/main" id="{55C8653E-33C7-DFC6-0950-AE54516C3A30}"/>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1" name="Google Shape;23;p2">
              <a:extLst>
                <a:ext uri="{FF2B5EF4-FFF2-40B4-BE49-F238E27FC236}">
                  <a16:creationId xmlns:a16="http://schemas.microsoft.com/office/drawing/2014/main" id="{EB96723B-83BE-C4C7-9B19-443AD60459EF}"/>
                </a:ext>
              </a:extLst>
            </p:cNvPr>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2" name="Google Shape;24;p2">
              <a:extLst>
                <a:ext uri="{FF2B5EF4-FFF2-40B4-BE49-F238E27FC236}">
                  <a16:creationId xmlns:a16="http://schemas.microsoft.com/office/drawing/2014/main" id="{CE4B8297-1EB3-88EF-4D75-FED213CA143B}"/>
                </a:ext>
              </a:extLst>
            </p:cNvPr>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3" name="Google Shape;25;p2">
              <a:extLst>
                <a:ext uri="{FF2B5EF4-FFF2-40B4-BE49-F238E27FC236}">
                  <a16:creationId xmlns:a16="http://schemas.microsoft.com/office/drawing/2014/main" id="{5D035CDC-5199-ACCC-E411-30EB124626AC}"/>
                </a:ext>
              </a:extLst>
            </p:cNvPr>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4" name="Google Shape;26;p2">
              <a:extLst>
                <a:ext uri="{FF2B5EF4-FFF2-40B4-BE49-F238E27FC236}">
                  <a16:creationId xmlns:a16="http://schemas.microsoft.com/office/drawing/2014/main" id="{56CFCB4B-0503-7950-4BA1-54F18F9778F4}"/>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5" name="Google Shape;27;p2">
              <a:extLst>
                <a:ext uri="{FF2B5EF4-FFF2-40B4-BE49-F238E27FC236}">
                  <a16:creationId xmlns:a16="http://schemas.microsoft.com/office/drawing/2014/main" id="{8FF6D89B-8969-884E-976D-1DCD66067D35}"/>
                </a:ext>
              </a:extLst>
            </p:cNvPr>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6" name="Google Shape;28;p2">
              <a:extLst>
                <a:ext uri="{FF2B5EF4-FFF2-40B4-BE49-F238E27FC236}">
                  <a16:creationId xmlns:a16="http://schemas.microsoft.com/office/drawing/2014/main" id="{DB86B259-687D-ED3F-2F92-264884ACF5F7}"/>
                </a:ext>
              </a:extLst>
            </p:cNvPr>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7" name="Google Shape;29;p2">
              <a:extLst>
                <a:ext uri="{FF2B5EF4-FFF2-40B4-BE49-F238E27FC236}">
                  <a16:creationId xmlns:a16="http://schemas.microsoft.com/office/drawing/2014/main" id="{73DEB24C-EA70-EF2B-1225-5A9BCD57AA60}"/>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8" name="Google Shape;30;p2">
              <a:extLst>
                <a:ext uri="{FF2B5EF4-FFF2-40B4-BE49-F238E27FC236}">
                  <a16:creationId xmlns:a16="http://schemas.microsoft.com/office/drawing/2014/main" id="{40A8FC08-8859-CD5A-3BC6-2F20B2D68987}"/>
                </a:ext>
              </a:extLst>
            </p:cNvPr>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29" name="Google Shape;31;p2">
              <a:extLst>
                <a:ext uri="{FF2B5EF4-FFF2-40B4-BE49-F238E27FC236}">
                  <a16:creationId xmlns:a16="http://schemas.microsoft.com/office/drawing/2014/main" id="{C2736955-E345-7229-9A80-D401077142A2}"/>
                </a:ext>
              </a:extLst>
            </p:cNvPr>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0" name="Google Shape;32;p2">
              <a:extLst>
                <a:ext uri="{FF2B5EF4-FFF2-40B4-BE49-F238E27FC236}">
                  <a16:creationId xmlns:a16="http://schemas.microsoft.com/office/drawing/2014/main" id="{4D759AB1-7FF3-28FF-FF11-018F0B3FBF42}"/>
                </a:ext>
              </a:extLst>
            </p:cNvPr>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1" name="Google Shape;33;p2">
              <a:extLst>
                <a:ext uri="{FF2B5EF4-FFF2-40B4-BE49-F238E27FC236}">
                  <a16:creationId xmlns:a16="http://schemas.microsoft.com/office/drawing/2014/main" id="{0BCB45AB-E6A2-A230-18D6-CDBCDA9FE4BD}"/>
                </a:ext>
              </a:extLst>
            </p:cNvPr>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2" name="Google Shape;34;p2">
              <a:extLst>
                <a:ext uri="{FF2B5EF4-FFF2-40B4-BE49-F238E27FC236}">
                  <a16:creationId xmlns:a16="http://schemas.microsoft.com/office/drawing/2014/main" id="{8D8D1AEB-50BD-0171-1F15-BF0B0AF0FA14}"/>
                </a:ext>
              </a:extLst>
            </p:cNvPr>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3" name="Google Shape;35;p2">
              <a:extLst>
                <a:ext uri="{FF2B5EF4-FFF2-40B4-BE49-F238E27FC236}">
                  <a16:creationId xmlns:a16="http://schemas.microsoft.com/office/drawing/2014/main" id="{ECF6E232-15FE-AC6C-FD90-D923180B00C9}"/>
                </a:ext>
              </a:extLst>
            </p:cNvPr>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4" name="Google Shape;36;p2">
              <a:extLst>
                <a:ext uri="{FF2B5EF4-FFF2-40B4-BE49-F238E27FC236}">
                  <a16:creationId xmlns:a16="http://schemas.microsoft.com/office/drawing/2014/main" id="{2B1A4ACF-006F-3E49-7699-45E9F2D433C0}"/>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5" name="Google Shape;37;p2">
              <a:extLst>
                <a:ext uri="{FF2B5EF4-FFF2-40B4-BE49-F238E27FC236}">
                  <a16:creationId xmlns:a16="http://schemas.microsoft.com/office/drawing/2014/main" id="{7C29E3E0-0EBA-1DFA-C6C1-9519F2D1B0DB}"/>
                </a:ext>
              </a:extLst>
            </p:cNvPr>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6" name="Google Shape;38;p2">
              <a:extLst>
                <a:ext uri="{FF2B5EF4-FFF2-40B4-BE49-F238E27FC236}">
                  <a16:creationId xmlns:a16="http://schemas.microsoft.com/office/drawing/2014/main" id="{E5541408-DF02-0E3B-53AB-779F1FA7C982}"/>
                </a:ext>
              </a:extLst>
            </p:cNvPr>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7" name="Google Shape;39;p2">
              <a:extLst>
                <a:ext uri="{FF2B5EF4-FFF2-40B4-BE49-F238E27FC236}">
                  <a16:creationId xmlns:a16="http://schemas.microsoft.com/office/drawing/2014/main" id="{4546FD53-5B72-E823-4CFE-84163750773F}"/>
                </a:ext>
              </a:extLst>
            </p:cNvPr>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sp>
          <p:nvSpPr>
            <p:cNvPr id="38" name="Google Shape;40;p2">
              <a:extLst>
                <a:ext uri="{FF2B5EF4-FFF2-40B4-BE49-F238E27FC236}">
                  <a16:creationId xmlns:a16="http://schemas.microsoft.com/office/drawing/2014/main" id="{DC893E63-E57C-5217-877A-113A897C3D39}"/>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3344B"/>
                </a:solidFill>
                <a:effectLst/>
                <a:uLnTx/>
                <a:uFillTx/>
                <a:latin typeface="Arial"/>
                <a:ea typeface="+mn-ea"/>
                <a:cs typeface="+mn-cs"/>
              </a:endParaRPr>
            </a:p>
          </p:txBody>
        </p:sp>
      </p:grpSp>
      <p:grpSp>
        <p:nvGrpSpPr>
          <p:cNvPr id="39" name="Google Shape;220;p6">
            <a:extLst>
              <a:ext uri="{FF2B5EF4-FFF2-40B4-BE49-F238E27FC236}">
                <a16:creationId xmlns:a16="http://schemas.microsoft.com/office/drawing/2014/main" id="{67EDCEA1-5779-2DAC-F7B6-FD76BD5EC51D}"/>
              </a:ext>
            </a:extLst>
          </p:cNvPr>
          <p:cNvGrpSpPr/>
          <p:nvPr/>
        </p:nvGrpSpPr>
        <p:grpSpPr>
          <a:xfrm>
            <a:off x="2935286" y="4121244"/>
            <a:ext cx="1236639" cy="1428477"/>
            <a:chOff x="1355450" y="6926433"/>
            <a:chExt cx="1705100" cy="1672524"/>
          </a:xfrm>
        </p:grpSpPr>
        <p:sp>
          <p:nvSpPr>
            <p:cNvPr id="40" name="Google Shape;221;p6">
              <a:extLst>
                <a:ext uri="{FF2B5EF4-FFF2-40B4-BE49-F238E27FC236}">
                  <a16:creationId xmlns:a16="http://schemas.microsoft.com/office/drawing/2014/main" id="{4394E0CF-A30E-84F5-04FF-DA14A9965E58}"/>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1" name="Google Shape;222;p6">
              <a:extLst>
                <a:ext uri="{FF2B5EF4-FFF2-40B4-BE49-F238E27FC236}">
                  <a16:creationId xmlns:a16="http://schemas.microsoft.com/office/drawing/2014/main" id="{F0FDE124-09B9-AB39-1685-6A986D0E9829}"/>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2" name="Google Shape;223;p6">
              <a:extLst>
                <a:ext uri="{FF2B5EF4-FFF2-40B4-BE49-F238E27FC236}">
                  <a16:creationId xmlns:a16="http://schemas.microsoft.com/office/drawing/2014/main" id="{72FAC531-D08F-A69F-1117-F4B7C7AB3164}"/>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3" name="Google Shape;224;p6">
              <a:extLst>
                <a:ext uri="{FF2B5EF4-FFF2-40B4-BE49-F238E27FC236}">
                  <a16:creationId xmlns:a16="http://schemas.microsoft.com/office/drawing/2014/main" id="{137040E5-44B9-3E80-9772-7796E066F206}"/>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4" name="Google Shape;225;p6">
              <a:extLst>
                <a:ext uri="{FF2B5EF4-FFF2-40B4-BE49-F238E27FC236}">
                  <a16:creationId xmlns:a16="http://schemas.microsoft.com/office/drawing/2014/main" id="{5ABCFE67-7E23-52FA-E993-C8D75EB7ADE8}"/>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5" name="Google Shape;226;p6">
              <a:extLst>
                <a:ext uri="{FF2B5EF4-FFF2-40B4-BE49-F238E27FC236}">
                  <a16:creationId xmlns:a16="http://schemas.microsoft.com/office/drawing/2014/main" id="{084B7F69-C0B2-85B2-19B9-A4913D0B7E7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grpSp>
    </p:spTree>
    <p:extLst>
      <p:ext uri="{BB962C8B-B14F-4D97-AF65-F5344CB8AC3E}">
        <p14:creationId xmlns:p14="http://schemas.microsoft.com/office/powerpoint/2010/main" val="8301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797895" y="-213837"/>
            <a:ext cx="10272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tabLst>
                <a:tab pos="1666875" algn="l"/>
              </a:tabLst>
            </a:pPr>
            <a:r>
              <a:rPr lang="vi-VN" sz="4000" b="1" spc="-15" dirty="0">
                <a:effectLst/>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 descr="2">
            <a:extLst>
              <a:ext uri="{FF2B5EF4-FFF2-40B4-BE49-F238E27FC236}">
                <a16:creationId xmlns:a16="http://schemas.microsoft.com/office/drawing/2014/main" id="{DC0311FA-F0E8-79AF-03FA-28B5885F3DD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7" y="678675"/>
            <a:ext cx="7351871" cy="665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6FD25DD8-E191-72A7-BE93-7365FBD8133E}"/>
              </a:ext>
            </a:extLst>
          </p:cNvPr>
          <p:cNvSpPr txBox="1">
            <a:spLocks noChangeArrowheads="1"/>
          </p:cNvSpPr>
          <p:nvPr/>
        </p:nvSpPr>
        <p:spPr bwMode="auto">
          <a:xfrm>
            <a:off x="5641842" y="2544546"/>
            <a:ext cx="494487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72" indent="-228572" algn="just" defTabSz="914286"/>
            <a:r>
              <a:rPr lang="vi-VN" sz="4000" i="1" dirty="0">
                <a:solidFill>
                  <a:srgbClr val="000000"/>
                </a:solidFill>
                <a:latin typeface="Times New Roman" panose="02020603050405020304" pitchFamily="18" charset="0"/>
                <a:sym typeface="Arial"/>
              </a:rPr>
              <a:t>Khái quát giá trị nội dung và nghệ thuật của văn bản theo PHT (Hs làm việc cá nhân)</a:t>
            </a:r>
            <a:endParaRPr lang="en-SG" sz="4000" dirty="0">
              <a:solidFill>
                <a:srgbClr val="000000"/>
              </a:solidFill>
              <a:latin typeface="Arial"/>
              <a:sym typeface="Arial"/>
            </a:endParaRPr>
          </a:p>
        </p:txBody>
      </p:sp>
      <p:pic>
        <p:nvPicPr>
          <p:cNvPr id="4" name="图片 8">
            <a:extLst>
              <a:ext uri="{FF2B5EF4-FFF2-40B4-BE49-F238E27FC236}">
                <a16:creationId xmlns:a16="http://schemas.microsoft.com/office/drawing/2014/main" id="{26ED3B48-D293-4739-43EE-BA978A9654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563" y="1744741"/>
            <a:ext cx="3335837" cy="5140017"/>
          </a:xfrm>
          <a:prstGeom prst="rect">
            <a:avLst/>
          </a:prstGeom>
        </p:spPr>
      </p:pic>
    </p:spTree>
    <p:extLst>
      <p:ext uri="{BB962C8B-B14F-4D97-AF65-F5344CB8AC3E}">
        <p14:creationId xmlns:p14="http://schemas.microsoft.com/office/powerpoint/2010/main" val="63703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6"/>
            <a:ext cx="12192000" cy="6854653"/>
          </a:xfrm>
          <a:prstGeom prst="rect">
            <a:avLst/>
          </a:prstGeom>
        </p:spPr>
      </p:pic>
      <p:sp>
        <p:nvSpPr>
          <p:cNvPr id="5" name="TextBox 4">
            <a:extLst>
              <a:ext uri="{FF2B5EF4-FFF2-40B4-BE49-F238E27FC236}">
                <a16:creationId xmlns:a16="http://schemas.microsoft.com/office/drawing/2014/main" id="{4B133C1C-0847-9E4C-7B0A-73AD30EAA004}"/>
              </a:ext>
            </a:extLst>
          </p:cNvPr>
          <p:cNvSpPr txBox="1"/>
          <p:nvPr/>
        </p:nvSpPr>
        <p:spPr>
          <a:xfrm>
            <a:off x="608770" y="1753327"/>
            <a:ext cx="5487231" cy="4524315"/>
          </a:xfrm>
          <a:prstGeom prst="rect">
            <a:avLst/>
          </a:prstGeom>
          <a:noFill/>
        </p:spPr>
        <p:txBody>
          <a:bodyPr wrap="square">
            <a:spAutoFit/>
          </a:bodyPr>
          <a:lstStyle/>
          <a:p>
            <a:pPr algn="just"/>
            <a:r>
              <a:rPr lang="vi-VN" sz="3200" dirty="0">
                <a:solidFill>
                  <a:srgbClr val="0E0806"/>
                </a:solidFill>
                <a:latin typeface="Times New Roman" panose="02020603050405020304" pitchFamily="18" charset="0"/>
                <a:cs typeface="Times New Roman" panose="02020603050405020304" pitchFamily="18" charset="0"/>
              </a:rPr>
              <a:t>- </a:t>
            </a:r>
            <a:r>
              <a:rPr lang="it-IT" sz="3200" dirty="0">
                <a:solidFill>
                  <a:srgbClr val="0E0806"/>
                </a:solidFill>
                <a:latin typeface="Times New Roman" panose="02020603050405020304" pitchFamily="18" charset="0"/>
                <a:cs typeface="Times New Roman" panose="02020603050405020304" pitchFamily="18" charset="0"/>
              </a:rPr>
              <a:t>Ca ngợi vẻ đẹp của sự đồng cảm, thấu hiểu giữa muôn loài trên thế giới.</a:t>
            </a:r>
            <a:endParaRPr lang="en-SG" sz="3200" dirty="0">
              <a:solidFill>
                <a:srgbClr val="0E0806"/>
              </a:solidFill>
              <a:latin typeface="Times New Roman" panose="02020603050405020304" pitchFamily="18" charset="0"/>
              <a:cs typeface="Times New Roman" panose="02020603050405020304" pitchFamily="18" charset="0"/>
            </a:endParaRPr>
          </a:p>
          <a:p>
            <a:pPr algn="just"/>
            <a:r>
              <a:rPr lang="vi-VN" sz="3200" dirty="0">
                <a:solidFill>
                  <a:srgbClr val="0E0806"/>
                </a:solidFill>
                <a:latin typeface="Times New Roman" panose="02020603050405020304" pitchFamily="18" charset="0"/>
                <a:cs typeface="Times New Roman" panose="02020603050405020304" pitchFamily="18" charset="0"/>
              </a:rPr>
              <a:t>-</a:t>
            </a:r>
            <a:r>
              <a:rPr lang="it-IT" sz="3200" dirty="0">
                <a:solidFill>
                  <a:srgbClr val="0E0806"/>
                </a:solidFill>
                <a:latin typeface="Times New Roman" panose="02020603050405020304" pitchFamily="18" charset="0"/>
                <a:cs typeface="Times New Roman" panose="02020603050405020304" pitchFamily="18" charset="0"/>
              </a:rPr>
              <a:t> Ca ngợi tình anh em, tình bạn giữa con người và loài vật</a:t>
            </a:r>
            <a:endParaRPr lang="en-SG" sz="3200" dirty="0">
              <a:solidFill>
                <a:srgbClr val="0E0806"/>
              </a:solidFill>
              <a:latin typeface="Times New Roman" panose="02020603050405020304" pitchFamily="18" charset="0"/>
              <a:cs typeface="Times New Roman" panose="02020603050405020304" pitchFamily="18" charset="0"/>
            </a:endParaRPr>
          </a:p>
          <a:p>
            <a:pPr algn="just"/>
            <a:r>
              <a:rPr lang="vi-VN" sz="3200" dirty="0">
                <a:solidFill>
                  <a:srgbClr val="0E0806"/>
                </a:solidFill>
                <a:latin typeface="Times New Roman" panose="02020603050405020304" pitchFamily="18" charset="0"/>
                <a:cs typeface="Times New Roman" panose="02020603050405020304" pitchFamily="18" charset="0"/>
              </a:rPr>
              <a:t> -</a:t>
            </a:r>
            <a:r>
              <a:rPr lang="it-IT" sz="3200" dirty="0">
                <a:solidFill>
                  <a:srgbClr val="0E0806"/>
                </a:solidFill>
                <a:latin typeface="Times New Roman" panose="02020603050405020304" pitchFamily="18" charset="0"/>
                <a:cs typeface="Times New Roman" panose="02020603050405020304" pitchFamily="18" charset="0"/>
              </a:rPr>
              <a:t> Đau đớn, xót xa trước sự tham lam, vô cảm, trước hành động tàn phá thế giới tự nhiên của con người.</a:t>
            </a:r>
            <a:endParaRPr lang="en-SG" sz="8800" kern="0" dirty="0">
              <a:solidFill>
                <a:srgbClr val="0E0806"/>
              </a:solidFill>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B38F2CD-5827-D831-7AF7-1EFFD58C33F4}"/>
              </a:ext>
            </a:extLst>
          </p:cNvPr>
          <p:cNvSpPr txBox="1"/>
          <p:nvPr/>
        </p:nvSpPr>
        <p:spPr>
          <a:xfrm>
            <a:off x="6532881" y="1753327"/>
            <a:ext cx="5140564" cy="3046988"/>
          </a:xfrm>
          <a:prstGeom prst="rect">
            <a:avLst/>
          </a:prstGeom>
          <a:noFill/>
        </p:spPr>
        <p:txBody>
          <a:bodyPr wrap="square">
            <a:spAutoFit/>
          </a:bodyPr>
          <a:lstStyle/>
          <a:p>
            <a:pPr algn="just"/>
            <a:r>
              <a:rPr lang="vi-VN" sz="3200" dirty="0">
                <a:solidFill>
                  <a:srgbClr val="0E0806"/>
                </a:solidFill>
                <a:latin typeface="Times New Roman" panose="02020603050405020304" pitchFamily="18" charset="0"/>
                <a:cs typeface="Times New Roman" panose="02020603050405020304" pitchFamily="18" charset="0"/>
              </a:rPr>
              <a:t>- </a:t>
            </a:r>
            <a:r>
              <a:rPr lang="it-IT" sz="3200" dirty="0">
                <a:solidFill>
                  <a:srgbClr val="0E0806"/>
                </a:solidFill>
                <a:latin typeface="Times New Roman" panose="02020603050405020304" pitchFamily="18" charset="0"/>
                <a:cs typeface="Times New Roman" panose="02020603050405020304" pitchFamily="18" charset="0"/>
              </a:rPr>
              <a:t>Cốt truyện đa tuyến với kiểu truyện lồng truyện.</a:t>
            </a:r>
            <a:endParaRPr lang="en-SG" sz="3200" dirty="0">
              <a:solidFill>
                <a:srgbClr val="0E0806"/>
              </a:solidFill>
              <a:latin typeface="Times New Roman" panose="02020603050405020304" pitchFamily="18" charset="0"/>
              <a:cs typeface="Times New Roman" panose="02020603050405020304" pitchFamily="18" charset="0"/>
            </a:endParaRPr>
          </a:p>
          <a:p>
            <a:pPr algn="just"/>
            <a:r>
              <a:rPr lang="vi-VN" sz="3200" dirty="0">
                <a:solidFill>
                  <a:srgbClr val="0E0806"/>
                </a:solidFill>
                <a:latin typeface="Times New Roman" panose="02020603050405020304" pitchFamily="18" charset="0"/>
                <a:cs typeface="Times New Roman" panose="02020603050405020304" pitchFamily="18" charset="0"/>
              </a:rPr>
              <a:t>-</a:t>
            </a:r>
            <a:r>
              <a:rPr lang="it-IT" sz="3200" dirty="0">
                <a:solidFill>
                  <a:srgbClr val="0E0806"/>
                </a:solidFill>
                <a:latin typeface="Times New Roman" panose="02020603050405020304" pitchFamily="18" charset="0"/>
                <a:cs typeface="Times New Roman" panose="02020603050405020304" pitchFamily="18" charset="0"/>
              </a:rPr>
              <a:t> Nghệ thuật xây dựng nhân vật độc đáo.</a:t>
            </a:r>
            <a:endParaRPr lang="en-SG" sz="3200" dirty="0">
              <a:solidFill>
                <a:srgbClr val="0E0806"/>
              </a:solidFill>
              <a:latin typeface="Times New Roman" panose="02020603050405020304" pitchFamily="18" charset="0"/>
              <a:cs typeface="Times New Roman" panose="02020603050405020304" pitchFamily="18" charset="0"/>
            </a:endParaRPr>
          </a:p>
          <a:p>
            <a:pPr algn="just"/>
            <a:r>
              <a:rPr lang="vi-VN" sz="3200" dirty="0">
                <a:solidFill>
                  <a:srgbClr val="0E0806"/>
                </a:solidFill>
                <a:latin typeface="Times New Roman" panose="02020603050405020304" pitchFamily="18" charset="0"/>
                <a:cs typeface="Times New Roman" panose="02020603050405020304" pitchFamily="18" charset="0"/>
              </a:rPr>
              <a:t>- </a:t>
            </a:r>
            <a:r>
              <a:rPr lang="it-IT" sz="3200" dirty="0">
                <a:solidFill>
                  <a:srgbClr val="0E0806"/>
                </a:solidFill>
                <a:latin typeface="Times New Roman" panose="02020603050405020304" pitchFamily="18" charset="0"/>
                <a:cs typeface="Times New Roman" panose="02020603050405020304" pitchFamily="18" charset="0"/>
              </a:rPr>
              <a:t> Nghệ thuật kể chuyện đặc sắc.</a:t>
            </a:r>
            <a:endParaRPr lang="en-SG" sz="3200" dirty="0">
              <a:solidFill>
                <a:srgbClr val="0E0806"/>
              </a:solidFill>
              <a:latin typeface="Times New Roman" panose="02020603050405020304" pitchFamily="18" charset="0"/>
              <a:cs typeface="Times New Roman" panose="02020603050405020304" pitchFamily="18" charset="0"/>
            </a:endParaRPr>
          </a:p>
        </p:txBody>
      </p:sp>
      <p:pic>
        <p:nvPicPr>
          <p:cNvPr id="3" name="图片 6">
            <a:extLst>
              <a:ext uri="{FF2B5EF4-FFF2-40B4-BE49-F238E27FC236}">
                <a16:creationId xmlns:a16="http://schemas.microsoft.com/office/drawing/2014/main"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flipH="1">
            <a:off x="6270771" y="4042289"/>
            <a:ext cx="6333543" cy="3559135"/>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arn(inVertical)">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1879314" y="-14681"/>
            <a:ext cx="8348729" cy="763600"/>
          </a:xfrm>
          <a:prstGeom prst="rect">
            <a:avLst/>
          </a:prstGeom>
        </p:spPr>
        <p:txBody>
          <a:bodyPr spcFirstLastPara="1" wrap="square" lIns="121900" tIns="121900" rIns="121900" bIns="121900" anchor="t" anchorCtr="0">
            <a:noAutofit/>
          </a:bodyPr>
          <a:lstStyle/>
          <a:p>
            <a:r>
              <a:rPr lang="vi-VN" sz="3200" b="1" dirty="0">
                <a:latin typeface="+mj-lt"/>
              </a:rPr>
              <a:t>2. Một số lưu ý khi đọc văn bản</a:t>
            </a:r>
            <a:r>
              <a:rPr lang="vi-VN" sz="3200" dirty="0">
                <a:latin typeface="+mj-lt"/>
              </a:rPr>
              <a:t> </a:t>
            </a:r>
            <a:r>
              <a:rPr lang="vi-VN" sz="3200" b="1" dirty="0">
                <a:latin typeface="+mj-lt"/>
              </a:rPr>
              <a:t>vb truyện có cốt truyện đa tuyến</a:t>
            </a:r>
            <a:endParaRPr lang="en-SG" sz="3200" dirty="0">
              <a:latin typeface="+mj-lt"/>
            </a:endParaRPr>
          </a:p>
        </p:txBody>
      </p:sp>
      <p:pic>
        <p:nvPicPr>
          <p:cNvPr id="2" name="图片 4">
            <a:extLst>
              <a:ext uri="{FF2B5EF4-FFF2-40B4-BE49-F238E27FC236}">
                <a16:creationId xmlns:a16="http://schemas.microsoft.com/office/drawing/2014/main" id="{9B6E7A1E-3486-04FA-1FD4-61D7FC8942E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65" r="2174"/>
          <a:stretch/>
        </p:blipFill>
        <p:spPr>
          <a:xfrm>
            <a:off x="298450" y="2702560"/>
            <a:ext cx="4727325" cy="3841115"/>
          </a:xfrm>
          <a:prstGeom prst="rect">
            <a:avLst/>
          </a:prstGeom>
        </p:spPr>
      </p:pic>
      <p:pic>
        <p:nvPicPr>
          <p:cNvPr id="3" name="PA_图片 3">
            <a:extLst>
              <a:ext uri="{FF2B5EF4-FFF2-40B4-BE49-F238E27FC236}">
                <a16:creationId xmlns:a16="http://schemas.microsoft.com/office/drawing/2014/main" id="{0C715D6A-B640-1FCC-B074-BBFB6D961AD0}"/>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6053679" y="2204960"/>
            <a:ext cx="4727325" cy="3746407"/>
          </a:xfrm>
          <a:prstGeom prst="rect">
            <a:avLst/>
          </a:prstGeom>
        </p:spPr>
      </p:pic>
      <p:pic>
        <p:nvPicPr>
          <p:cNvPr id="4" name="PA_图片 11">
            <a:extLst>
              <a:ext uri="{FF2B5EF4-FFF2-40B4-BE49-F238E27FC236}">
                <a16:creationId xmlns:a16="http://schemas.microsoft.com/office/drawing/2014/main" id="{EE6F2A49-C5DF-02FC-D59B-62BD167B798D}"/>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6" name="TextBox 5">
            <a:extLst>
              <a:ext uri="{FF2B5EF4-FFF2-40B4-BE49-F238E27FC236}">
                <a16:creationId xmlns:a16="http://schemas.microsoft.com/office/drawing/2014/main" id="{1AC8DE04-8AE9-F110-5F8C-1B074AA4BADE}"/>
              </a:ext>
            </a:extLst>
          </p:cNvPr>
          <p:cNvSpPr txBox="1"/>
          <p:nvPr/>
        </p:nvSpPr>
        <p:spPr>
          <a:xfrm>
            <a:off x="6484337" y="3024113"/>
            <a:ext cx="3804346" cy="2308324"/>
          </a:xfrm>
          <a:prstGeom prst="rect">
            <a:avLst/>
          </a:prstGeom>
          <a:noFill/>
        </p:spPr>
        <p:txBody>
          <a:bodyPr wrap="square">
            <a:spAutoFit/>
          </a:bodyPr>
          <a:lstStyle/>
          <a:p>
            <a:pPr algn="ctr"/>
            <a:r>
              <a:rPr lang="vi-VN" sz="3600" i="1" dirty="0">
                <a:latin typeface="+mj-lt"/>
              </a:rPr>
              <a:t>Em hãy rút ra một số lưu ý khi đọc vb truyện có cốt truyện đa tuyến</a:t>
            </a:r>
            <a:endParaRPr lang="en-SG" sz="3600" dirty="0">
              <a:latin typeface="+mj-lt"/>
            </a:endParaRPr>
          </a:p>
        </p:txBody>
      </p:sp>
    </p:spTree>
    <p:extLst>
      <p:ext uri="{BB962C8B-B14F-4D97-AF65-F5344CB8AC3E}">
        <p14:creationId xmlns:p14="http://schemas.microsoft.com/office/powerpoint/2010/main" val="18336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Hoạt động mở đầu</a:t>
            </a:r>
            <a:endParaRPr sz="4400" b="1" dirty="0">
              <a:latin typeface="+mj-lt"/>
            </a:endParaRPr>
          </a:p>
        </p:txBody>
      </p:sp>
      <p:sp>
        <p:nvSpPr>
          <p:cNvPr id="2" name="椭圆 14">
            <a:extLst>
              <a:ext uri="{FF2B5EF4-FFF2-40B4-BE49-F238E27FC236}">
                <a16:creationId xmlns:a16="http://schemas.microsoft.com/office/drawing/2014/main" id="{67391D59-155A-BCC4-819E-FEADBD9D78AB}"/>
              </a:ext>
            </a:extLst>
          </p:cNvPr>
          <p:cNvSpPr/>
          <p:nvPr/>
        </p:nvSpPr>
        <p:spPr>
          <a:xfrm>
            <a:off x="4149779" y="1844074"/>
            <a:ext cx="3169852" cy="3169852"/>
          </a:xfrm>
          <a:prstGeom prst="ellipse">
            <a:avLst/>
          </a:prstGeom>
          <a:solidFill>
            <a:srgbClr val="77448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20F0502020204030204"/>
              <a:ea typeface="等线" panose="02010600030101010101" pitchFamily="2" charset="-122"/>
              <a:cs typeface="+mn-ea"/>
              <a:sym typeface="+mn-lt"/>
            </a:endParaRPr>
          </a:p>
        </p:txBody>
      </p:sp>
      <p:pic>
        <p:nvPicPr>
          <p:cNvPr id="3" name="图片 1">
            <a:extLst>
              <a:ext uri="{FF2B5EF4-FFF2-40B4-BE49-F238E27FC236}">
                <a16:creationId xmlns:a16="http://schemas.microsoft.com/office/drawing/2014/main" id="{100F3C14-7F4C-160D-DE77-575BB4F1D9A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4405000" y="2099295"/>
            <a:ext cx="2659409" cy="2659409"/>
          </a:xfrm>
          <a:prstGeom prst="ellipse">
            <a:avLst/>
          </a:prstGeom>
        </p:spPr>
      </p:pic>
      <p:sp>
        <p:nvSpPr>
          <p:cNvPr id="4" name="矩形 4">
            <a:extLst>
              <a:ext uri="{FF2B5EF4-FFF2-40B4-BE49-F238E27FC236}">
                <a16:creationId xmlns:a16="http://schemas.microsoft.com/office/drawing/2014/main" id="{873717DD-142F-D3A8-8AD5-74669E9FA4D2}"/>
              </a:ext>
            </a:extLst>
          </p:cNvPr>
          <p:cNvSpPr/>
          <p:nvPr/>
        </p:nvSpPr>
        <p:spPr>
          <a:xfrm>
            <a:off x="7429596" y="1696817"/>
            <a:ext cx="3744686" cy="1077218"/>
          </a:xfrm>
          <a:prstGeom prst="rect">
            <a:avLst/>
          </a:prstGeom>
        </p:spPr>
        <p:txBody>
          <a:bodyPr wrap="square">
            <a:spAutoFit/>
          </a:bodyPr>
          <a:lstStyle/>
          <a:p>
            <a:pPr algn="ctr"/>
            <a:r>
              <a:rPr lang="it-IT" sz="3200" i="1" dirty="0">
                <a:solidFill>
                  <a:schemeClr val="tx2">
                    <a:lumMod val="10000"/>
                  </a:schemeClr>
                </a:solidFill>
                <a:latin typeface="Times New Roman" panose="02020603050405020304" pitchFamily="18" charset="0"/>
                <a:cs typeface="Times New Roman" panose="02020603050405020304" pitchFamily="18" charset="0"/>
              </a:rPr>
              <a:t>Con chào mào</a:t>
            </a:r>
            <a:r>
              <a:rPr lang="it-IT" sz="3200" dirty="0">
                <a:solidFill>
                  <a:schemeClr val="tx2">
                    <a:lumMod val="10000"/>
                  </a:schemeClr>
                </a:solidFill>
                <a:latin typeface="Times New Roman" panose="02020603050405020304" pitchFamily="18" charset="0"/>
                <a:cs typeface="Times New Roman" panose="02020603050405020304" pitchFamily="18" charset="0"/>
              </a:rPr>
              <a:t> (Mai Văn Phấn),</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6" name="矩形 10">
            <a:extLst>
              <a:ext uri="{FF2B5EF4-FFF2-40B4-BE49-F238E27FC236}">
                <a16:creationId xmlns:a16="http://schemas.microsoft.com/office/drawing/2014/main" id="{8C8E623C-5C44-C6A9-2636-FB47A348E725}"/>
              </a:ext>
            </a:extLst>
          </p:cNvPr>
          <p:cNvSpPr/>
          <p:nvPr/>
        </p:nvSpPr>
        <p:spPr>
          <a:xfrm flipH="1">
            <a:off x="374387" y="1776303"/>
            <a:ext cx="3620976" cy="1077218"/>
          </a:xfrm>
          <a:prstGeom prst="rect">
            <a:avLst/>
          </a:prstGeom>
        </p:spPr>
        <p:txBody>
          <a:bodyPr wrap="square">
            <a:spAutoFit/>
          </a:bodyPr>
          <a:lstStyle/>
          <a:p>
            <a:pPr lvl="0" algn="ctr">
              <a:defRPr/>
            </a:pPr>
            <a:r>
              <a:rPr lang="it-IT" sz="3200" i="1" dirty="0">
                <a:solidFill>
                  <a:schemeClr val="tx2">
                    <a:lumMod val="10000"/>
                  </a:schemeClr>
                </a:solidFill>
                <a:latin typeface="Times New Roman" panose="02020603050405020304" pitchFamily="18" charset="0"/>
                <a:cs typeface="Times New Roman" panose="02020603050405020304" pitchFamily="18" charset="0"/>
              </a:rPr>
              <a:t>Ngàn sao làm việc</a:t>
            </a:r>
            <a:r>
              <a:rPr lang="it-IT" sz="3200" dirty="0">
                <a:solidFill>
                  <a:schemeClr val="tx2">
                    <a:lumMod val="10000"/>
                  </a:schemeClr>
                </a:solidFill>
                <a:latin typeface="Times New Roman" panose="02020603050405020304" pitchFamily="18" charset="0"/>
                <a:cs typeface="Times New Roman" panose="02020603050405020304" pitchFamily="18" charset="0"/>
              </a:rPr>
              <a:t> (Võ Quảng),…</a:t>
            </a:r>
            <a:endParaRPr kumimoji="0" lang="en-US" sz="72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ea typeface="字魂27号-布丁体"/>
              <a:cs typeface="Times New Roman" panose="02020603050405020304" pitchFamily="18" charset="0"/>
            </a:endParaRPr>
          </a:p>
        </p:txBody>
      </p:sp>
      <p:sp>
        <p:nvSpPr>
          <p:cNvPr id="7" name="矩形 13">
            <a:extLst>
              <a:ext uri="{FF2B5EF4-FFF2-40B4-BE49-F238E27FC236}">
                <a16:creationId xmlns:a16="http://schemas.microsoft.com/office/drawing/2014/main" id="{744D048B-D3EE-47A9-18BA-FF0660DE5EB2}"/>
              </a:ext>
            </a:extLst>
          </p:cNvPr>
          <p:cNvSpPr/>
          <p:nvPr/>
        </p:nvSpPr>
        <p:spPr>
          <a:xfrm flipH="1">
            <a:off x="626425" y="4004479"/>
            <a:ext cx="3310102" cy="2062103"/>
          </a:xfrm>
          <a:prstGeom prst="rect">
            <a:avLst/>
          </a:prstGeom>
        </p:spPr>
        <p:txBody>
          <a:bodyPr wrap="square">
            <a:spAutoFit/>
          </a:bodyPr>
          <a:lstStyle/>
          <a:p>
            <a:pPr algn="ctr"/>
            <a:r>
              <a:rPr lang="it-IT" sz="3200" i="1" dirty="0">
                <a:solidFill>
                  <a:schemeClr val="tx2">
                    <a:lumMod val="10000"/>
                  </a:schemeClr>
                </a:solidFill>
                <a:latin typeface="Times New Roman" panose="02020603050405020304" pitchFamily="18" charset="0"/>
                <a:cs typeface="Times New Roman" panose="02020603050405020304" pitchFamily="18" charset="0"/>
              </a:rPr>
              <a:t>Vừa nhắm mắt vừa mở cửa sổ</a:t>
            </a:r>
            <a:r>
              <a:rPr lang="it-IT" sz="3200" dirty="0">
                <a:solidFill>
                  <a:schemeClr val="tx2">
                    <a:lumMod val="10000"/>
                  </a:schemeClr>
                </a:solidFill>
                <a:latin typeface="Times New Roman" panose="02020603050405020304" pitchFamily="18" charset="0"/>
                <a:cs typeface="Times New Roman" panose="02020603050405020304" pitchFamily="18" charset="0"/>
              </a:rPr>
              <a:t> (Nguyễn Ngọc Thuần),</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8" name="图片 16">
            <a:extLst>
              <a:ext uri="{FF2B5EF4-FFF2-40B4-BE49-F238E27FC236}">
                <a16:creationId xmlns:a16="http://schemas.microsoft.com/office/drawing/2014/main" id="{3007A0B7-BB6C-5888-1710-898407D1DB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12082" y="1963724"/>
            <a:ext cx="1066800" cy="1066800"/>
          </a:xfrm>
          <a:prstGeom prst="rect">
            <a:avLst/>
          </a:prstGeom>
        </p:spPr>
      </p:pic>
      <p:pic>
        <p:nvPicPr>
          <p:cNvPr id="9" name="图片 17">
            <a:extLst>
              <a:ext uri="{FF2B5EF4-FFF2-40B4-BE49-F238E27FC236}">
                <a16:creationId xmlns:a16="http://schemas.microsoft.com/office/drawing/2014/main" id="{412DCC72-9047-78E1-D2F8-853B7B556F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36527" y="3827475"/>
            <a:ext cx="1066800" cy="1066800"/>
          </a:xfrm>
          <a:prstGeom prst="rect">
            <a:avLst/>
          </a:prstGeom>
        </p:spPr>
      </p:pic>
      <p:pic>
        <p:nvPicPr>
          <p:cNvPr id="10" name="图片 18">
            <a:extLst>
              <a:ext uri="{FF2B5EF4-FFF2-40B4-BE49-F238E27FC236}">
                <a16:creationId xmlns:a16="http://schemas.microsoft.com/office/drawing/2014/main" id="{1DA295FD-0C4F-68ED-E626-573B41F061B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66083" y="1954862"/>
            <a:ext cx="1066800" cy="1066800"/>
          </a:xfrm>
          <a:prstGeom prst="rect">
            <a:avLst/>
          </a:prstGeom>
        </p:spPr>
      </p:pic>
      <p:pic>
        <p:nvPicPr>
          <p:cNvPr id="11" name="图片 18">
            <a:extLst>
              <a:ext uri="{FF2B5EF4-FFF2-40B4-BE49-F238E27FC236}">
                <a16:creationId xmlns:a16="http://schemas.microsoft.com/office/drawing/2014/main" id="{E7BD8231-E21E-7F02-2721-871C389124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00539" y="3759690"/>
            <a:ext cx="1066800" cy="1066800"/>
          </a:xfrm>
          <a:prstGeom prst="rect">
            <a:avLst/>
          </a:prstGeom>
        </p:spPr>
      </p:pic>
      <p:sp>
        <p:nvSpPr>
          <p:cNvPr id="12" name="TextBox 11">
            <a:extLst>
              <a:ext uri="{FF2B5EF4-FFF2-40B4-BE49-F238E27FC236}">
                <a16:creationId xmlns:a16="http://schemas.microsoft.com/office/drawing/2014/main" id="{44247950-CCC0-C2A1-4A1C-6108E36E9433}"/>
              </a:ext>
            </a:extLst>
          </p:cNvPr>
          <p:cNvSpPr txBox="1"/>
          <p:nvPr/>
        </p:nvSpPr>
        <p:spPr>
          <a:xfrm>
            <a:off x="7429596" y="3890541"/>
            <a:ext cx="3744686" cy="1569660"/>
          </a:xfrm>
          <a:prstGeom prst="rect">
            <a:avLst/>
          </a:prstGeom>
          <a:noFill/>
        </p:spPr>
        <p:txBody>
          <a:bodyPr wrap="square">
            <a:spAutoFit/>
          </a:bodyPr>
          <a:lstStyle/>
          <a:p>
            <a:pPr algn="ctr"/>
            <a:r>
              <a:rPr lang="it-IT" sz="3200" i="1" dirty="0">
                <a:solidFill>
                  <a:schemeClr val="tx2">
                    <a:lumMod val="10000"/>
                  </a:schemeClr>
                </a:solidFill>
                <a:latin typeface="Times New Roman" panose="02020603050405020304" pitchFamily="18" charset="0"/>
                <a:cs typeface="Times New Roman" panose="02020603050405020304" pitchFamily="18" charset="0"/>
              </a:rPr>
              <a:t>Bầy chim chìa vôi</a:t>
            </a:r>
            <a:r>
              <a:rPr lang="it-IT" sz="3200" dirty="0">
                <a:solidFill>
                  <a:schemeClr val="tx2">
                    <a:lumMod val="10000"/>
                  </a:schemeClr>
                </a:solidFill>
                <a:latin typeface="Times New Roman" panose="02020603050405020304" pitchFamily="18" charset="0"/>
                <a:cs typeface="Times New Roman" panose="02020603050405020304" pitchFamily="18" charset="0"/>
              </a:rPr>
              <a:t> (Nguyễn Quang Thiều),</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3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1879314" y="-14681"/>
            <a:ext cx="8348729" cy="763600"/>
          </a:xfrm>
          <a:prstGeom prst="rect">
            <a:avLst/>
          </a:prstGeom>
        </p:spPr>
        <p:txBody>
          <a:bodyPr spcFirstLastPara="1" wrap="square" lIns="121900" tIns="121900" rIns="121900" bIns="121900" anchor="t" anchorCtr="0">
            <a:noAutofit/>
          </a:bodyPr>
          <a:lstStyle/>
          <a:p>
            <a:r>
              <a:rPr lang="vi-VN" sz="3200" b="1" dirty="0">
                <a:latin typeface="+mj-lt"/>
              </a:rPr>
              <a:t>2. Một số lưu ý khi đọc văn bản</a:t>
            </a:r>
            <a:r>
              <a:rPr lang="vi-VN" sz="3200" dirty="0">
                <a:latin typeface="+mj-lt"/>
              </a:rPr>
              <a:t> </a:t>
            </a:r>
            <a:r>
              <a:rPr lang="vi-VN" sz="3200" b="1" dirty="0">
                <a:latin typeface="+mj-lt"/>
              </a:rPr>
              <a:t>vb truyện có cốt truyện đa tuyến</a:t>
            </a:r>
            <a:endParaRPr lang="en-SG" sz="3200" dirty="0">
              <a:latin typeface="+mj-lt"/>
            </a:endParaRPr>
          </a:p>
        </p:txBody>
      </p:sp>
      <p:grpSp>
        <p:nvGrpSpPr>
          <p:cNvPr id="7" name="组合 23">
            <a:extLst>
              <a:ext uri="{FF2B5EF4-FFF2-40B4-BE49-F238E27FC236}">
                <a16:creationId xmlns:a16="http://schemas.microsoft.com/office/drawing/2014/main" id="{F8B57086-CA3D-A7AC-ACF6-DE13B6B9F2DA}"/>
              </a:ext>
            </a:extLst>
          </p:cNvPr>
          <p:cNvGrpSpPr/>
          <p:nvPr/>
        </p:nvGrpSpPr>
        <p:grpSpPr>
          <a:xfrm>
            <a:off x="2011182" y="1460507"/>
            <a:ext cx="937535" cy="783002"/>
            <a:chOff x="5493105" y="1228234"/>
            <a:chExt cx="937535" cy="783002"/>
          </a:xfrm>
        </p:grpSpPr>
        <p:grpSp>
          <p:nvGrpSpPr>
            <p:cNvPr id="8" name="组合 54">
              <a:extLst>
                <a:ext uri="{FF2B5EF4-FFF2-40B4-BE49-F238E27FC236}">
                  <a16:creationId xmlns:a16="http://schemas.microsoft.com/office/drawing/2014/main" id="{85385450-B326-02BA-C45C-56133001C421}"/>
                </a:ext>
              </a:extLst>
            </p:cNvPr>
            <p:cNvGrpSpPr/>
            <p:nvPr/>
          </p:nvGrpSpPr>
          <p:grpSpPr>
            <a:xfrm>
              <a:off x="5493105" y="1228234"/>
              <a:ext cx="937535" cy="783002"/>
              <a:chOff x="2900496" y="1028113"/>
              <a:chExt cx="6336001" cy="3420001"/>
            </a:xfrm>
          </p:grpSpPr>
          <p:sp>
            <p:nvSpPr>
              <p:cNvPr id="10" name="任意多边形: 形状 55">
                <a:extLst>
                  <a:ext uri="{FF2B5EF4-FFF2-40B4-BE49-F238E27FC236}">
                    <a16:creationId xmlns:a16="http://schemas.microsoft.com/office/drawing/2014/main" id="{93B236C3-8B10-E6A5-DC3E-13242CD3960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11" name="任意多边形: 形状 56">
                <a:extLst>
                  <a:ext uri="{FF2B5EF4-FFF2-40B4-BE49-F238E27FC236}">
                    <a16:creationId xmlns:a16="http://schemas.microsoft.com/office/drawing/2014/main" id="{E19D1B28-E514-2A09-1606-81A9523A1A3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9" name="文本框 58">
              <a:extLst>
                <a:ext uri="{FF2B5EF4-FFF2-40B4-BE49-F238E27FC236}">
                  <a16:creationId xmlns:a16="http://schemas.microsoft.com/office/drawing/2014/main" id="{BFC84FD4-FD98-B064-E69B-5040952ED80B}"/>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1</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12" name="组合 70">
            <a:extLst>
              <a:ext uri="{FF2B5EF4-FFF2-40B4-BE49-F238E27FC236}">
                <a16:creationId xmlns:a16="http://schemas.microsoft.com/office/drawing/2014/main" id="{C6C6BB0C-C1E4-E794-9DC2-62E726694C2A}"/>
              </a:ext>
            </a:extLst>
          </p:cNvPr>
          <p:cNvGrpSpPr/>
          <p:nvPr/>
        </p:nvGrpSpPr>
        <p:grpSpPr>
          <a:xfrm>
            <a:off x="8753701" y="1557246"/>
            <a:ext cx="937535" cy="783002"/>
            <a:chOff x="5493105" y="1228234"/>
            <a:chExt cx="937535" cy="783002"/>
          </a:xfrm>
        </p:grpSpPr>
        <p:grpSp>
          <p:nvGrpSpPr>
            <p:cNvPr id="13" name="组合 71">
              <a:extLst>
                <a:ext uri="{FF2B5EF4-FFF2-40B4-BE49-F238E27FC236}">
                  <a16:creationId xmlns:a16="http://schemas.microsoft.com/office/drawing/2014/main" id="{851F8BAE-6622-EDFC-ED44-A798105BCEE0}"/>
                </a:ext>
              </a:extLst>
            </p:cNvPr>
            <p:cNvGrpSpPr/>
            <p:nvPr/>
          </p:nvGrpSpPr>
          <p:grpSpPr>
            <a:xfrm>
              <a:off x="5493105" y="1228234"/>
              <a:ext cx="937535" cy="783002"/>
              <a:chOff x="2900496" y="1028113"/>
              <a:chExt cx="6336001" cy="3420001"/>
            </a:xfrm>
          </p:grpSpPr>
          <p:sp>
            <p:nvSpPr>
              <p:cNvPr id="15" name="任意多边形: 形状 73">
                <a:extLst>
                  <a:ext uri="{FF2B5EF4-FFF2-40B4-BE49-F238E27FC236}">
                    <a16:creationId xmlns:a16="http://schemas.microsoft.com/office/drawing/2014/main" id="{84B7D776-EE46-6B60-E31F-0EB387EF8A0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16" name="任意多边形: 形状 82">
                <a:extLst>
                  <a:ext uri="{FF2B5EF4-FFF2-40B4-BE49-F238E27FC236}">
                    <a16:creationId xmlns:a16="http://schemas.microsoft.com/office/drawing/2014/main" id="{F7E8C951-3DEE-352F-CD10-47B67CE763B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14" name="文本框 72">
              <a:extLst>
                <a:ext uri="{FF2B5EF4-FFF2-40B4-BE49-F238E27FC236}">
                  <a16:creationId xmlns:a16="http://schemas.microsoft.com/office/drawing/2014/main" id="{6046A649-2F8A-9066-B580-E1B0EE7A062D}"/>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2</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17" name="组合 89">
            <a:extLst>
              <a:ext uri="{FF2B5EF4-FFF2-40B4-BE49-F238E27FC236}">
                <a16:creationId xmlns:a16="http://schemas.microsoft.com/office/drawing/2014/main" id="{2EF9BBBE-1B10-B9D4-2CD7-B327377FB4F4}"/>
              </a:ext>
            </a:extLst>
          </p:cNvPr>
          <p:cNvGrpSpPr/>
          <p:nvPr/>
        </p:nvGrpSpPr>
        <p:grpSpPr>
          <a:xfrm>
            <a:off x="2065993" y="3800698"/>
            <a:ext cx="937535" cy="783002"/>
            <a:chOff x="5493105" y="1228234"/>
            <a:chExt cx="937535" cy="783002"/>
          </a:xfrm>
        </p:grpSpPr>
        <p:grpSp>
          <p:nvGrpSpPr>
            <p:cNvPr id="18" name="组合 90">
              <a:extLst>
                <a:ext uri="{FF2B5EF4-FFF2-40B4-BE49-F238E27FC236}">
                  <a16:creationId xmlns:a16="http://schemas.microsoft.com/office/drawing/2014/main" id="{AC57EC59-1907-B8A7-8400-FFDD255A12EE}"/>
                </a:ext>
              </a:extLst>
            </p:cNvPr>
            <p:cNvGrpSpPr/>
            <p:nvPr/>
          </p:nvGrpSpPr>
          <p:grpSpPr>
            <a:xfrm>
              <a:off x="5493105" y="1228234"/>
              <a:ext cx="937535" cy="783002"/>
              <a:chOff x="2900496" y="1028113"/>
              <a:chExt cx="6336001" cy="3420001"/>
            </a:xfrm>
          </p:grpSpPr>
          <p:sp>
            <p:nvSpPr>
              <p:cNvPr id="20" name="任意多边形: 形状 92">
                <a:extLst>
                  <a:ext uri="{FF2B5EF4-FFF2-40B4-BE49-F238E27FC236}">
                    <a16:creationId xmlns:a16="http://schemas.microsoft.com/office/drawing/2014/main" id="{D77C4CF2-70A1-E871-6D3E-26FEA0B100B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1" name="任意多边形: 形状 93">
                <a:extLst>
                  <a:ext uri="{FF2B5EF4-FFF2-40B4-BE49-F238E27FC236}">
                    <a16:creationId xmlns:a16="http://schemas.microsoft.com/office/drawing/2014/main" id="{F1F00C7C-D517-8D4B-C9F2-21C1D28BE06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19" name="文本框 91">
              <a:extLst>
                <a:ext uri="{FF2B5EF4-FFF2-40B4-BE49-F238E27FC236}">
                  <a16:creationId xmlns:a16="http://schemas.microsoft.com/office/drawing/2014/main" id="{4FC3B81A-5CCC-7040-09A1-F5B7576E251B}"/>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3</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22" name="组合 99">
            <a:extLst>
              <a:ext uri="{FF2B5EF4-FFF2-40B4-BE49-F238E27FC236}">
                <a16:creationId xmlns:a16="http://schemas.microsoft.com/office/drawing/2014/main" id="{92EB547C-5E54-0413-2EC6-E8C5B86B4C16}"/>
              </a:ext>
            </a:extLst>
          </p:cNvPr>
          <p:cNvGrpSpPr/>
          <p:nvPr/>
        </p:nvGrpSpPr>
        <p:grpSpPr>
          <a:xfrm>
            <a:off x="8959652" y="3829101"/>
            <a:ext cx="937535" cy="783002"/>
            <a:chOff x="5493105" y="1228234"/>
            <a:chExt cx="937535" cy="783002"/>
          </a:xfrm>
        </p:grpSpPr>
        <p:grpSp>
          <p:nvGrpSpPr>
            <p:cNvPr id="23" name="组合 100">
              <a:extLst>
                <a:ext uri="{FF2B5EF4-FFF2-40B4-BE49-F238E27FC236}">
                  <a16:creationId xmlns:a16="http://schemas.microsoft.com/office/drawing/2014/main" id="{4BC7B480-6ABD-EF5D-ED67-71CC21090E92}"/>
                </a:ext>
              </a:extLst>
            </p:cNvPr>
            <p:cNvGrpSpPr/>
            <p:nvPr/>
          </p:nvGrpSpPr>
          <p:grpSpPr>
            <a:xfrm>
              <a:off x="5493105" y="1228234"/>
              <a:ext cx="937535" cy="783002"/>
              <a:chOff x="2900496" y="1028113"/>
              <a:chExt cx="6336001" cy="3420001"/>
            </a:xfrm>
          </p:grpSpPr>
          <p:sp>
            <p:nvSpPr>
              <p:cNvPr id="25" name="任意多边形: 形状 102">
                <a:extLst>
                  <a:ext uri="{FF2B5EF4-FFF2-40B4-BE49-F238E27FC236}">
                    <a16:creationId xmlns:a16="http://schemas.microsoft.com/office/drawing/2014/main" id="{26415574-2BC0-CC71-5103-60FB3996DC6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6" name="任意多边形: 形状 103">
                <a:extLst>
                  <a:ext uri="{FF2B5EF4-FFF2-40B4-BE49-F238E27FC236}">
                    <a16:creationId xmlns:a16="http://schemas.microsoft.com/office/drawing/2014/main" id="{66378E6F-328F-5FCA-3635-28D17B8629A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 name="文本框 101">
              <a:extLst>
                <a:ext uri="{FF2B5EF4-FFF2-40B4-BE49-F238E27FC236}">
                  <a16:creationId xmlns:a16="http://schemas.microsoft.com/office/drawing/2014/main" id="{D70E5B48-90F0-E7F3-D314-973167CD955B}"/>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4</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pic>
        <p:nvPicPr>
          <p:cNvPr id="27" name="图片 2">
            <a:extLst>
              <a:ext uri="{FF2B5EF4-FFF2-40B4-BE49-F238E27FC236}">
                <a16:creationId xmlns:a16="http://schemas.microsoft.com/office/drawing/2014/main" id="{9F755CA4-4D15-0D2A-0A42-AF5CFE33C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201" y="3071734"/>
            <a:ext cx="3933041" cy="3933041"/>
          </a:xfrm>
          <a:prstGeom prst="rect">
            <a:avLst/>
          </a:prstGeom>
        </p:spPr>
      </p:pic>
      <p:sp>
        <p:nvSpPr>
          <p:cNvPr id="30" name="TextBox 29">
            <a:extLst>
              <a:ext uri="{FF2B5EF4-FFF2-40B4-BE49-F238E27FC236}">
                <a16:creationId xmlns:a16="http://schemas.microsoft.com/office/drawing/2014/main" id="{CA858E4E-9B54-365C-92C3-EC26FFD9A6DD}"/>
              </a:ext>
            </a:extLst>
          </p:cNvPr>
          <p:cNvSpPr txBox="1"/>
          <p:nvPr/>
        </p:nvSpPr>
        <p:spPr>
          <a:xfrm>
            <a:off x="499449" y="2213896"/>
            <a:ext cx="3933040" cy="1569660"/>
          </a:xfrm>
          <a:prstGeom prst="rect">
            <a:avLst/>
          </a:prstGeom>
          <a:noFill/>
        </p:spPr>
        <p:txBody>
          <a:bodyPr wrap="square">
            <a:spAutoFit/>
          </a:bodyPr>
          <a:lstStyle/>
          <a:p>
            <a:pPr algn="ctr"/>
            <a:r>
              <a:rPr lang="vi-VN" sz="3200" dirty="0">
                <a:solidFill>
                  <a:srgbClr val="0E0806"/>
                </a:solidFill>
                <a:latin typeface="Times New Roman" panose="02020603050405020304" pitchFamily="18" charset="0"/>
                <a:cs typeface="Times New Roman" panose="02020603050405020304" pitchFamily="18" charset="0"/>
              </a:rPr>
              <a:t>X</a:t>
            </a:r>
            <a:r>
              <a:rPr lang="it-IT" sz="3200" dirty="0">
                <a:solidFill>
                  <a:srgbClr val="0E0806"/>
                </a:solidFill>
                <a:latin typeface="Times New Roman" panose="02020603050405020304" pitchFamily="18" charset="0"/>
                <a:cs typeface="Times New Roman" panose="02020603050405020304" pitchFamily="18" charset="0"/>
              </a:rPr>
              <a:t>ác định các mạch nhân vật, sự kiện trong tác phẩm; </a:t>
            </a:r>
            <a:endParaRPr lang="en-SG" sz="3200" dirty="0">
              <a:solidFill>
                <a:srgbClr val="0E0806"/>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8B664CC-96C8-493E-67BB-BEE75B47276A}"/>
              </a:ext>
            </a:extLst>
          </p:cNvPr>
          <p:cNvSpPr txBox="1"/>
          <p:nvPr/>
        </p:nvSpPr>
        <p:spPr>
          <a:xfrm>
            <a:off x="7167765" y="2482744"/>
            <a:ext cx="4227176" cy="1077218"/>
          </a:xfrm>
          <a:prstGeom prst="rect">
            <a:avLst/>
          </a:prstGeom>
          <a:noFill/>
        </p:spPr>
        <p:txBody>
          <a:bodyPr wrap="square">
            <a:spAutoFit/>
          </a:bodyPr>
          <a:lstStyle/>
          <a:p>
            <a:pPr algn="ctr"/>
            <a:r>
              <a:rPr lang="it-IT" sz="3200" dirty="0">
                <a:solidFill>
                  <a:srgbClr val="0E0806"/>
                </a:solidFill>
                <a:latin typeface="Times New Roman" panose="02020603050405020304" pitchFamily="18" charset="0"/>
                <a:cs typeface="Times New Roman" panose="02020603050405020304" pitchFamily="18" charset="0"/>
              </a:rPr>
              <a:t>Tìm hiểu nhân vật, chi tiết tiêu biểu; </a:t>
            </a:r>
            <a:endParaRPr lang="en-SG" sz="3200" dirty="0">
              <a:solidFill>
                <a:srgbClr val="0E0806"/>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8394E1A-1D3B-4733-0139-C6C85C275E43}"/>
              </a:ext>
            </a:extLst>
          </p:cNvPr>
          <p:cNvSpPr txBox="1"/>
          <p:nvPr/>
        </p:nvSpPr>
        <p:spPr>
          <a:xfrm>
            <a:off x="1046602" y="4730806"/>
            <a:ext cx="2944338" cy="1569660"/>
          </a:xfrm>
          <a:prstGeom prst="rect">
            <a:avLst/>
          </a:prstGeom>
          <a:noFill/>
        </p:spPr>
        <p:txBody>
          <a:bodyPr wrap="square">
            <a:spAutoFit/>
          </a:bodyPr>
          <a:lstStyle/>
          <a:p>
            <a:pPr algn="ctr" defTabSz="914377"/>
            <a:r>
              <a:rPr lang="it-IT" sz="3200" dirty="0">
                <a:solidFill>
                  <a:srgbClr val="0E0806"/>
                </a:solidFill>
                <a:latin typeface="Times New Roman" panose="02020603050405020304" pitchFamily="18" charset="0"/>
                <a:cs typeface="Times New Roman" panose="02020603050405020304" pitchFamily="18" charset="0"/>
              </a:rPr>
              <a:t>Tìm hiểu nghệ thuật kể chuyện của nhà văn</a:t>
            </a:r>
            <a:endParaRPr lang="en-US" sz="4800" dirty="0">
              <a:solidFill>
                <a:srgbClr val="0E0806"/>
              </a:solidFill>
              <a:latin typeface="Times New Roman" panose="02020603050405020304" pitchFamily="18" charset="0"/>
              <a:cs typeface="Times New Roman" panose="02020603050405020304" pitchFamily="18" charset="0"/>
              <a:sym typeface="Arial"/>
            </a:endParaRPr>
          </a:p>
        </p:txBody>
      </p:sp>
      <p:sp>
        <p:nvSpPr>
          <p:cNvPr id="33" name="TextBox 32">
            <a:extLst>
              <a:ext uri="{FF2B5EF4-FFF2-40B4-BE49-F238E27FC236}">
                <a16:creationId xmlns:a16="http://schemas.microsoft.com/office/drawing/2014/main" id="{8DDDE294-8D4B-A297-6D82-3BA95E9DB52E}"/>
              </a:ext>
            </a:extLst>
          </p:cNvPr>
          <p:cNvSpPr txBox="1"/>
          <p:nvPr/>
        </p:nvSpPr>
        <p:spPr>
          <a:xfrm>
            <a:off x="7461900" y="4700779"/>
            <a:ext cx="3933041" cy="1077218"/>
          </a:xfrm>
          <a:prstGeom prst="rect">
            <a:avLst/>
          </a:prstGeom>
          <a:noFill/>
        </p:spPr>
        <p:txBody>
          <a:bodyPr wrap="square">
            <a:spAutoFit/>
          </a:bodyPr>
          <a:lstStyle/>
          <a:p>
            <a:pPr algn="ctr" defTabSz="914377"/>
            <a:r>
              <a:rPr lang="it-IT" sz="3200" dirty="0">
                <a:solidFill>
                  <a:srgbClr val="0E0806"/>
                </a:solidFill>
                <a:latin typeface="Times New Roman" panose="02020603050405020304" pitchFamily="18" charset="0"/>
                <a:cs typeface="Times New Roman" panose="02020603050405020304" pitchFamily="18" charset="0"/>
              </a:rPr>
              <a:t>Khám phá thông điệp của tác phẩm;...</a:t>
            </a:r>
            <a:endParaRPr lang="en-US" sz="4800" dirty="0">
              <a:solidFill>
                <a:srgbClr val="0E0806"/>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728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 calcmode="lin" valueType="num">
                                      <p:cBhvr>
                                        <p:cTn id="9" dur="750" fill="hold"/>
                                        <p:tgtEl>
                                          <p:spTgt spid="27"/>
                                        </p:tgtEl>
                                        <p:attrNameLst>
                                          <p:attrName>style.rotation</p:attrName>
                                        </p:attrNameLst>
                                      </p:cBhvr>
                                      <p:tavLst>
                                        <p:tav tm="0">
                                          <p:val>
                                            <p:fltVal val="360"/>
                                          </p:val>
                                        </p:tav>
                                        <p:tav tm="100000">
                                          <p:val>
                                            <p:fltVal val="0"/>
                                          </p:val>
                                        </p:tav>
                                      </p:tavLst>
                                    </p:anim>
                                    <p:animEffect transition="in" filter="fade">
                                      <p:cBhvr>
                                        <p:cTn id="10" dur="75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3"/>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ppt_w+.3"/>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strVal val="#ppt_w+.3"/>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strVal val="#ppt_w+.3"/>
                                          </p:val>
                                        </p:tav>
                                        <p:tav tm="100000">
                                          <p:val>
                                            <p:strVal val="#ppt_w"/>
                                          </p:val>
                                        </p:tav>
                                      </p:tavLst>
                                    </p:anim>
                                    <p:anim calcmode="lin" valueType="num">
                                      <p:cBhvr>
                                        <p:cTn id="52" dur="500" fill="hold"/>
                                        <p:tgtEl>
                                          <p:spTgt spid="22"/>
                                        </p:tgtEl>
                                        <p:attrNameLst>
                                          <p:attrName>ppt_h</p:attrName>
                                        </p:attrNameLst>
                                      </p:cBhvr>
                                      <p:tavLst>
                                        <p:tav tm="0">
                                          <p:val>
                                            <p:strVal val="#ppt_h"/>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grpSp>
        <p:nvGrpSpPr>
          <p:cNvPr id="1709" name="Google Shape;1709;p39"/>
          <p:cNvGrpSpPr/>
          <p:nvPr/>
        </p:nvGrpSpPr>
        <p:grpSpPr>
          <a:xfrm>
            <a:off x="-604181" y="1829836"/>
            <a:ext cx="2784753" cy="2114717"/>
            <a:chOff x="8676041" y="-3870328"/>
            <a:chExt cx="3286490" cy="2495733"/>
          </a:xfrm>
        </p:grpSpPr>
        <p:sp>
          <p:nvSpPr>
            <p:cNvPr id="1710" name="Google Shape;1710;p39"/>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1" name="Google Shape;1711;p39"/>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2" name="Google Shape;1712;p39"/>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13" name="Google Shape;1713;p39"/>
          <p:cNvGrpSpPr/>
          <p:nvPr/>
        </p:nvGrpSpPr>
        <p:grpSpPr>
          <a:xfrm>
            <a:off x="9556832" y="1408868"/>
            <a:ext cx="3368408" cy="2268601"/>
            <a:chOff x="11249270" y="-3815454"/>
            <a:chExt cx="3660783" cy="2465513"/>
          </a:xfrm>
        </p:grpSpPr>
        <p:sp>
          <p:nvSpPr>
            <p:cNvPr id="1714" name="Google Shape;1714;p39"/>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5" name="Google Shape;1715;p39"/>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6" name="Google Shape;1716;p39"/>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32" name="Google Shape;1732;p39"/>
          <p:cNvGrpSpPr/>
          <p:nvPr/>
        </p:nvGrpSpPr>
        <p:grpSpPr>
          <a:xfrm>
            <a:off x="6082662" y="5769478"/>
            <a:ext cx="2605609" cy="1080249"/>
            <a:chOff x="4561996" y="4327108"/>
            <a:chExt cx="1954207" cy="810187"/>
          </a:xfrm>
        </p:grpSpPr>
        <p:grpSp>
          <p:nvGrpSpPr>
            <p:cNvPr id="1733" name="Google Shape;1733;p39"/>
            <p:cNvGrpSpPr/>
            <p:nvPr/>
          </p:nvGrpSpPr>
          <p:grpSpPr>
            <a:xfrm>
              <a:off x="4561996" y="4327108"/>
              <a:ext cx="977749" cy="810187"/>
              <a:chOff x="4561996" y="4327108"/>
              <a:chExt cx="977749" cy="810187"/>
            </a:xfrm>
          </p:grpSpPr>
          <p:sp>
            <p:nvSpPr>
              <p:cNvPr id="1734" name="Google Shape;1734;p39"/>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5" name="Google Shape;1735;p39"/>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6" name="Google Shape;1736;p39"/>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7" name="Google Shape;1737;p39"/>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8" name="Google Shape;1738;p39"/>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9" name="Google Shape;1739;p39"/>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0" name="Google Shape;1740;p39"/>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1" name="Google Shape;1741;p39"/>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2" name="Google Shape;1742;p39"/>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3" name="Google Shape;1743;p39"/>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4" name="Google Shape;1744;p39"/>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5" name="Google Shape;1745;p39"/>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grpSp>
        <p:grpSp>
          <p:nvGrpSpPr>
            <p:cNvPr id="1746" name="Google Shape;1746;p39"/>
            <p:cNvGrpSpPr/>
            <p:nvPr/>
          </p:nvGrpSpPr>
          <p:grpSpPr>
            <a:xfrm>
              <a:off x="6135367" y="4665254"/>
              <a:ext cx="380837" cy="471862"/>
              <a:chOff x="6135367" y="4665254"/>
              <a:chExt cx="380837" cy="471862"/>
            </a:xfrm>
          </p:grpSpPr>
          <p:sp>
            <p:nvSpPr>
              <p:cNvPr id="1747" name="Google Shape;1747;p39"/>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8" name="Google Shape;1748;p39"/>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9" name="Google Shape;1749;p39"/>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50" name="Google Shape;1750;p39"/>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51" name="Google Shape;1751;p39"/>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grpSp>
      </p:grpSp>
      <p:sp>
        <p:nvSpPr>
          <p:cNvPr id="1808" name="Google Shape;1808;p39"/>
          <p:cNvSpPr/>
          <p:nvPr/>
        </p:nvSpPr>
        <p:spPr>
          <a:xfrm>
            <a:off x="6801000" y="5846333"/>
            <a:ext cx="4990000" cy="374000"/>
          </a:xfrm>
          <a:prstGeom prst="ellipse">
            <a:avLst/>
          </a:prstGeom>
          <a:solidFill>
            <a:srgbClr val="191919">
              <a:alpha val="5060"/>
            </a:srgb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naheim"/>
              <a:ea typeface="Anaheim"/>
              <a:cs typeface="Anaheim"/>
              <a:sym typeface="Anaheim"/>
            </a:endParaRPr>
          </a:p>
        </p:txBody>
      </p:sp>
      <p:sp>
        <p:nvSpPr>
          <p:cNvPr id="33" name="Rectangle 32">
            <a:extLst>
              <a:ext uri="{FF2B5EF4-FFF2-40B4-BE49-F238E27FC236}">
                <a16:creationId xmlns:a16="http://schemas.microsoft.com/office/drawing/2014/main" id="{EF4D5B88-D07A-71A6-7C79-E0589B433882}"/>
              </a:ext>
            </a:extLst>
          </p:cNvPr>
          <p:cNvSpPr/>
          <p:nvPr/>
        </p:nvSpPr>
        <p:spPr>
          <a:xfrm>
            <a:off x="2783008" y="216243"/>
            <a:ext cx="7646141" cy="283154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uLnTx/>
                <a:uFillTx/>
                <a:latin typeface="Arial" panose="020B0604020202020204" pitchFamily="34" charset="0"/>
                <a:ea typeface="+mn-ea"/>
                <a:cs typeface="Arial"/>
                <a:sym typeface="Arial"/>
              </a:rPr>
              <a:t>Hoạt động luyện tập</a:t>
            </a:r>
            <a:endParaRPr kumimoji="0" lang="en-US" sz="8800" b="1" i="0" u="none" strike="noStrike" kern="0" cap="none" spc="0" normalizeH="0" baseline="0" noProof="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uLnTx/>
              <a:uFillTx/>
              <a:latin typeface="Arial"/>
              <a:ea typeface="+mn-ea"/>
              <a:cs typeface="Arial"/>
              <a:sym typeface="Arial"/>
            </a:endParaRPr>
          </a:p>
        </p:txBody>
      </p:sp>
      <p:pic>
        <p:nvPicPr>
          <p:cNvPr id="34" name="Picture 33">
            <a:extLst>
              <a:ext uri="{FF2B5EF4-FFF2-40B4-BE49-F238E27FC236}">
                <a16:creationId xmlns:a16="http://schemas.microsoft.com/office/drawing/2014/main" id="{8A5D0796-64AD-28C5-DAF4-77E6358BB4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94" b="95666" l="10000" r="90000"/>
                    </a14:imgEffect>
                  </a14:imgLayer>
                </a14:imgProps>
              </a:ext>
            </a:extLst>
          </a:blip>
          <a:srcRect l="-1" t="56660" r="-229"/>
          <a:stretch/>
        </p:blipFill>
        <p:spPr>
          <a:xfrm>
            <a:off x="8456532" y="4804558"/>
            <a:ext cx="3602300" cy="2204218"/>
          </a:xfrm>
          <a:prstGeom prst="rect">
            <a:avLst/>
          </a:prstGeom>
        </p:spPr>
      </p:pic>
      <p:grpSp>
        <p:nvGrpSpPr>
          <p:cNvPr id="1752" name="Google Shape;1752;p39"/>
          <p:cNvGrpSpPr/>
          <p:nvPr/>
        </p:nvGrpSpPr>
        <p:grpSpPr>
          <a:xfrm>
            <a:off x="7211490" y="4273990"/>
            <a:ext cx="1434026" cy="1873232"/>
            <a:chOff x="385787" y="1571212"/>
            <a:chExt cx="1587986" cy="2822486"/>
          </a:xfrm>
        </p:grpSpPr>
        <p:grpSp>
          <p:nvGrpSpPr>
            <p:cNvPr id="1753" name="Google Shape;1753;p39"/>
            <p:cNvGrpSpPr/>
            <p:nvPr/>
          </p:nvGrpSpPr>
          <p:grpSpPr>
            <a:xfrm flipH="1">
              <a:off x="537606" y="1571212"/>
              <a:ext cx="1436168" cy="2822486"/>
              <a:chOff x="4209" y="4797837"/>
              <a:chExt cx="677182" cy="1330922"/>
            </a:xfrm>
          </p:grpSpPr>
          <p:sp>
            <p:nvSpPr>
              <p:cNvPr id="1754" name="Google Shape;1754;p39"/>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5" name="Google Shape;1755;p39"/>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6" name="Google Shape;1756;p39"/>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7" name="Google Shape;1757;p39"/>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8" name="Google Shape;1758;p39"/>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9" name="Google Shape;1759;p39"/>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0" name="Google Shape;1760;p39"/>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1" name="Google Shape;1761;p39"/>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2" name="Google Shape;1762;p39"/>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3" name="Google Shape;1763;p39"/>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4" name="Google Shape;1764;p39"/>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5" name="Google Shape;1765;p39"/>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6" name="Google Shape;1766;p39"/>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7" name="Google Shape;1767;p39"/>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8" name="Google Shape;1768;p39"/>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9" name="Google Shape;1769;p39"/>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0" name="Google Shape;1770;p39"/>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1" name="Google Shape;1771;p39"/>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2" name="Google Shape;1772;p39"/>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3" name="Google Shape;1773;p39"/>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4" name="Google Shape;1774;p39"/>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5" name="Google Shape;1775;p39"/>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6" name="Google Shape;1776;p39"/>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7" name="Google Shape;1777;p39"/>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8" name="Google Shape;1778;p39"/>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9" name="Google Shape;1779;p39"/>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0" name="Google Shape;1780;p39"/>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81" name="Google Shape;1781;p39"/>
            <p:cNvGrpSpPr/>
            <p:nvPr/>
          </p:nvGrpSpPr>
          <p:grpSpPr>
            <a:xfrm>
              <a:off x="385787" y="2863491"/>
              <a:ext cx="756990" cy="1488602"/>
              <a:chOff x="838185" y="5380288"/>
              <a:chExt cx="356936" cy="701939"/>
            </a:xfrm>
          </p:grpSpPr>
          <p:sp>
            <p:nvSpPr>
              <p:cNvPr id="1782" name="Google Shape;1782;p39"/>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3" name="Google Shape;1783;p39"/>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4" name="Google Shape;1784;p39"/>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5" name="Google Shape;1785;p39"/>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6" name="Google Shape;1786;p39"/>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7" name="Google Shape;1787;p39"/>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8" name="Google Shape;1788;p39"/>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9" name="Google Shape;1789;p39"/>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0" name="Google Shape;1790;p39"/>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1" name="Google Shape;1791;p39"/>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2" name="Google Shape;1792;p39"/>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3" name="Google Shape;1793;p39"/>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4" name="Google Shape;1794;p39"/>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5" name="Google Shape;1795;p39"/>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6" name="Google Shape;1796;p39"/>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7" name="Google Shape;1797;p39"/>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8" name="Google Shape;1798;p39"/>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9" name="Google Shape;1799;p39"/>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0" name="Google Shape;1800;p39"/>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1" name="Google Shape;1801;p39"/>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2" name="Google Shape;1802;p39"/>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3" name="Google Shape;1803;p39"/>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4" name="Google Shape;1804;p39"/>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5" name="Google Shape;1805;p39"/>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6" name="Google Shape;1806;p39"/>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7" name="Google Shape;1807;p39"/>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7" name="Google Shape;220;p6">
            <a:extLst>
              <a:ext uri="{FF2B5EF4-FFF2-40B4-BE49-F238E27FC236}">
                <a16:creationId xmlns:a16="http://schemas.microsoft.com/office/drawing/2014/main" id="{3CBC4B7E-62E5-F90C-265C-E1CAAFC47724}"/>
              </a:ext>
            </a:extLst>
          </p:cNvPr>
          <p:cNvGrpSpPr/>
          <p:nvPr/>
        </p:nvGrpSpPr>
        <p:grpSpPr>
          <a:xfrm>
            <a:off x="9408992" y="2404697"/>
            <a:ext cx="1236639" cy="1428477"/>
            <a:chOff x="1355450" y="6926433"/>
            <a:chExt cx="1705100" cy="1672524"/>
          </a:xfrm>
        </p:grpSpPr>
        <p:sp>
          <p:nvSpPr>
            <p:cNvPr id="38" name="Google Shape;221;p6">
              <a:extLst>
                <a:ext uri="{FF2B5EF4-FFF2-40B4-BE49-F238E27FC236}">
                  <a16:creationId xmlns:a16="http://schemas.microsoft.com/office/drawing/2014/main" id="{BAEADCD9-4754-6E2F-934E-BBE073CA80F5}"/>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39" name="Google Shape;222;p6">
              <a:extLst>
                <a:ext uri="{FF2B5EF4-FFF2-40B4-BE49-F238E27FC236}">
                  <a16:creationId xmlns:a16="http://schemas.microsoft.com/office/drawing/2014/main" id="{08DBB769-7906-48AD-C869-68B9D982E65E}"/>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0" name="Google Shape;223;p6">
              <a:extLst>
                <a:ext uri="{FF2B5EF4-FFF2-40B4-BE49-F238E27FC236}">
                  <a16:creationId xmlns:a16="http://schemas.microsoft.com/office/drawing/2014/main" id="{410E6B04-1EDB-B1E7-1CEB-B05C3F3ABBFF}"/>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1" name="Google Shape;224;p6">
              <a:extLst>
                <a:ext uri="{FF2B5EF4-FFF2-40B4-BE49-F238E27FC236}">
                  <a16:creationId xmlns:a16="http://schemas.microsoft.com/office/drawing/2014/main" id="{EC00C7E5-6442-B57F-65D1-1FA8530DDA4C}"/>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2" name="Google Shape;225;p6">
              <a:extLst>
                <a:ext uri="{FF2B5EF4-FFF2-40B4-BE49-F238E27FC236}">
                  <a16:creationId xmlns:a16="http://schemas.microsoft.com/office/drawing/2014/main" id="{61724EBC-98C4-BC99-8373-245141330D85}"/>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3" name="Google Shape;226;p6">
              <a:extLst>
                <a:ext uri="{FF2B5EF4-FFF2-40B4-BE49-F238E27FC236}">
                  <a16:creationId xmlns:a16="http://schemas.microsoft.com/office/drawing/2014/main" id="{EFD61BCF-2EB3-B141-D560-9097B3EEEDB5}"/>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FEB41DF2-6516-9DD9-A63F-9375D25AAD8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67" b="46000" l="8019" r="92925">
                        <a14:foregroundMark x1="12264" y1="41667" x2="12264" y2="41667"/>
                        <a14:foregroundMark x1="11792" y1="40667" x2="12736" y2="27000"/>
                        <a14:foregroundMark x1="17925" y1="41000" x2="17453" y2="35000"/>
                        <a14:foregroundMark x1="41038" y1="45000" x2="41038" y2="40333"/>
                        <a14:foregroundMark x1="64623" y1="45000" x2="64151" y2="37000"/>
                        <a14:foregroundMark x1="73113" y1="39667" x2="72642" y2="31667"/>
                        <a14:foregroundMark x1="87736" y1="46333" x2="83019" y2="32333"/>
                        <a14:foregroundMark x1="83019" y1="32333" x2="83019" y2="31000"/>
                        <a14:foregroundMark x1="88679" y1="35000" x2="88679" y2="25333"/>
                        <a14:foregroundMark x1="91509" y1="31000" x2="90094" y2="25667"/>
                        <a14:foregroundMark x1="90094" y1="25667" x2="90094" y2="25667"/>
                        <a14:foregroundMark x1="8019" y1="39000" x2="11321" y2="31000"/>
                        <a14:foregroundMark x1="11321" y1="31000" x2="12264" y2="30667"/>
                        <a14:foregroundMark x1="92453" y1="25333" x2="91981" y2="31667"/>
                        <a14:foregroundMark x1="92925" y1="27667" x2="92925" y2="32000"/>
                        <a14:foregroundMark x1="72642" y1="41333" x2="75472" y2="41667"/>
                        <a14:backgroundMark x1="73814" y1="43313" x2="77358" y2="43000"/>
                        <a14:backgroundMark x1="69811" y1="43667" x2="70340" y2="43620"/>
                      </a14:backgroundRemoval>
                    </a14:imgEffect>
                  </a14:imgLayer>
                </a14:imgProps>
              </a:ext>
            </a:extLst>
          </a:blip>
          <a:srcRect l="1" r="6238" b="52183"/>
          <a:stretch/>
        </p:blipFill>
        <p:spPr>
          <a:xfrm>
            <a:off x="-183092" y="2410826"/>
            <a:ext cx="4567745" cy="3296387"/>
          </a:xfrm>
          <a:prstGeom prst="rect">
            <a:avLst/>
          </a:prstGeom>
        </p:spPr>
      </p:pic>
    </p:spTree>
    <p:extLst>
      <p:ext uri="{BB962C8B-B14F-4D97-AF65-F5344CB8AC3E}">
        <p14:creationId xmlns:p14="http://schemas.microsoft.com/office/powerpoint/2010/main" val="9939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612" y="-79426"/>
            <a:ext cx="2680305" cy="268030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166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64537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23966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62923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5" y="2639504"/>
            <a:ext cx="9383697" cy="1200329"/>
          </a:xfrm>
          <a:prstGeom prst="rect">
            <a:avLst/>
          </a:prstGeom>
          <a:noFill/>
        </p:spPr>
        <p:txBody>
          <a:bodyPr wrap="square" rtlCol="0">
            <a:spAutoFit/>
          </a:bodyPr>
          <a:lstStyle/>
          <a:p>
            <a:pPr algn="ctr"/>
            <a:r>
              <a:rPr lang="vi-VN" sz="3600" b="1" dirty="0">
                <a:solidFill>
                  <a:schemeClr val="bg1"/>
                </a:solidFill>
                <a:latin typeface="Times New Roman" panose="02020603050405020304" pitchFamily="18" charset="0"/>
                <a:cs typeface="Times New Roman" panose="02020603050405020304" pitchFamily="18" charset="0"/>
              </a:rPr>
              <a:t>Câu 1: Cậu bé đã phát hiện ra điều gì trong mắt sói:</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4113140"/>
            <a:ext cx="5249773" cy="1113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427096"/>
            <a:ext cx="5249773" cy="1135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4304451"/>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Con ngươi có sự sống</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637809"/>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Con ngươi sáng rực</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3" y="4113140"/>
            <a:ext cx="5249773" cy="1113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27096"/>
            <a:ext cx="5249773" cy="1135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4308508"/>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Ánh mắt giận dữ</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5641866"/>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Ánh vàng</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6245" y="-118923"/>
            <a:ext cx="2739116" cy="2739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3" y="606234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367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32094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1051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742786"/>
            <a:ext cx="9383697" cy="1077218"/>
          </a:xfrm>
          <a:prstGeom prst="rect">
            <a:avLst/>
          </a:prstGeom>
          <a:no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Câu 2: Trong con mắt của sói, gia đình sói hiện ra như thế nào?</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166448"/>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355781" y="4261287"/>
            <a:ext cx="4950095" cy="132343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Một con sói cái đang nằm cuộn tròn giữa bầy con nhỏ của mình.</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5564764"/>
            <a:ext cx="4650419" cy="89255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Một con sói đực đang ôm bầy con nhỏ của mình trong lòng</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60826"/>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6168" y="4309981"/>
            <a:ext cx="4950095" cy="89255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Một con sói đực đang nằm cuộn tròn giữa bầy con nhỏ của mình</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564764"/>
            <a:ext cx="4650419" cy="132343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Một con sói cái đang ôm bầy con nhỏ của mình trong lòng.</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612" y="-79426"/>
            <a:ext cx="2680305" cy="268030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284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2" y="495017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2" y="34290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629237"/>
            <a:ext cx="10872190" cy="16821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55870" y="2644170"/>
            <a:ext cx="10576225" cy="1569660"/>
          </a:xfrm>
          <a:prstGeom prst="rect">
            <a:avLst/>
          </a:prstGeom>
          <a:noFill/>
        </p:spPr>
        <p:txBody>
          <a:bodyPr wrap="square" rtlCol="0">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Câu 3: Đoạn văn sau sử dụng biện pháp tu từ gì?</a:t>
            </a:r>
            <a:endParaRPr lang="en-SG" sz="2400" b="1" dirty="0">
              <a:solidFill>
                <a:schemeClr val="bg1"/>
              </a:solidFill>
              <a:latin typeface="Times New Roman" panose="02020603050405020304" pitchFamily="18" charset="0"/>
              <a:cs typeface="Times New Roman" panose="02020603050405020304" pitchFamily="18" charset="0"/>
            </a:endParaRPr>
          </a:p>
          <a:p>
            <a:pPr algn="just"/>
            <a:r>
              <a:rPr lang="vi-VN" sz="2400" dirty="0">
                <a:solidFill>
                  <a:schemeClr val="bg1"/>
                </a:solidFill>
                <a:latin typeface="Times New Roman" panose="02020603050405020304" pitchFamily="18" charset="0"/>
                <a:cs typeface="Times New Roman" panose="02020603050405020304" pitchFamily="18" charset="0"/>
              </a:rPr>
              <a:t>     Và đến lượt con mắt của cậu bé chuyển động. Như một ánh sáng vụt tắt. Hoặc cảm giác như một đường hầm bị sập dưới lòng đất. Phải rồi, một đường hầm giống như một cái hang cáo mà Sói Lam từng chui vào. Càng vào sâu thì càng mờ mịt.</a:t>
            </a:r>
            <a:endParaRPr lang="en-SG" sz="24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29" y="4560866"/>
            <a:ext cx="5249773" cy="777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769618"/>
            <a:ext cx="5249773" cy="7931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11" y="4711037"/>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So sánh</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7" y="586595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Nhân hóa</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2" y="4470400"/>
            <a:ext cx="5249773" cy="8684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677388"/>
            <a:ext cx="5249773" cy="8853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4" y="4711037"/>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Ẩn dụ</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394816" y="586595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Điệp cấu trúc</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495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6245" y="-118923"/>
            <a:ext cx="2739116" cy="2739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3" y="606234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367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32094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1051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63954" y="2867362"/>
            <a:ext cx="9383697"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4: Phi Châu đã nói với Vua Dê cách để lũ sư tử không tấn công đàn cừu và dê của ông là gì?</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166448"/>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309981"/>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Nuôi sư tử</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5564764"/>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Làm bẫy sư tử</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60826"/>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4359"/>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Làm hàng rào bảo vệ cừu</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564764"/>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Cả 3 đáp án trên đều đúng</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3091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6480" y="-49894"/>
            <a:ext cx="2933645" cy="293364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19952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7183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5145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0810" y="290408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95822" y="2936354"/>
            <a:ext cx="9383697" cy="1077218"/>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Câu 5: Qua hành động cứu Ánh Vàng của Sói Lam, nhận xét về tính cách nhân vật Sói Lam.</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401703"/>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787659"/>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Cả A, B, C</a:t>
            </a:r>
            <a:endParaRPr kumimoji="0" lang="en-US" sz="320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517867"/>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Yêu thương em</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401704"/>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517868"/>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Dũng cảm</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5787659"/>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Thông minh.</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67594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7920" y="-73997"/>
            <a:ext cx="2720049" cy="2720049"/>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1406" y="617410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80263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32641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2715985"/>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2748253"/>
            <a:ext cx="9383697" cy="1077218"/>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Câu 6: Sói Lam cảm nhận như thế nào về đôi mắt của Phi Châu?</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619801"/>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84706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Tăm tối, mờ mịt, buồn bã</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30676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Tràn đầy khát khao tự do</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616733"/>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6765"/>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Tươi sáng, vui vẻ, tràn đầy sức sống</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16717"/>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Căm phẫn, tức giận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8786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612" y="-79426"/>
            <a:ext cx="2680305" cy="268030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166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64537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23966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62923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06008" y="2629238"/>
            <a:ext cx="9383697" cy="1200329"/>
          </a:xfrm>
          <a:prstGeom prst="rect">
            <a:avLst/>
          </a:prstGeom>
          <a:noFill/>
        </p:spPr>
        <p:txBody>
          <a:bodyPr wrap="square" rtlCol="0">
            <a:spAutoFit/>
          </a:bodyPr>
          <a:lstStyle/>
          <a:p>
            <a:r>
              <a:rPr lang="vi-VN" sz="3600" b="1" dirty="0">
                <a:solidFill>
                  <a:schemeClr val="bg1"/>
                </a:solidFill>
                <a:latin typeface="Times New Roman" panose="02020603050405020304" pitchFamily="18" charset="0"/>
                <a:cs typeface="Times New Roman" panose="02020603050405020304" pitchFamily="18" charset="0"/>
              </a:rPr>
              <a:t>Câu 7: Khi đi tìm Hàng Xén, cậu bé Phi Châu có tâm trạng gì?</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0" y="4113140"/>
            <a:ext cx="5249773" cy="1113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427096"/>
            <a:ext cx="5249773" cy="1135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4179204"/>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Buồn bã, lo lắng, hi vọng có thể tìm thấy Hàng Xén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512562"/>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Tức giận vì Hàng Xén thất hứa</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3" y="4113140"/>
            <a:ext cx="5249773" cy="1113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427096"/>
            <a:ext cx="5249773" cy="1135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4179204"/>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Buồn rầu vì Hàng Xén bị bán đi</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5512562"/>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Vui mừng vì có thể được gặp lại Hàng Xén.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7494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6245" y="-118923"/>
            <a:ext cx="2739116" cy="2739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3" y="606234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367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32094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1051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7157" y="2987993"/>
            <a:ext cx="9383697" cy="646331"/>
          </a:xfrm>
          <a:prstGeom prst="rect">
            <a:avLst/>
          </a:prstGeom>
          <a:noFill/>
        </p:spPr>
        <p:txBody>
          <a:bodyPr wrap="square" rtlCol="0">
            <a:spAutoFit/>
          </a:bodyPr>
          <a:lstStyle/>
          <a:p>
            <a:r>
              <a:rPr lang="vi-VN" sz="3600" b="1" dirty="0">
                <a:solidFill>
                  <a:schemeClr val="bg1"/>
                </a:solidFill>
                <a:latin typeface="+mj-lt"/>
              </a:rPr>
              <a:t>Câu 8: Mắt sói có cốt truyện như thế nào?</a:t>
            </a:r>
            <a:endParaRPr lang="en-SG" sz="3600" b="1" dirty="0">
              <a:solidFill>
                <a:schemeClr val="bg1"/>
              </a:solidFill>
              <a:latin typeface="+mj-lt"/>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166448"/>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309981"/>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Cốt truyện đa tuyến với kiểu truyện lồng truyện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5564764"/>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Linh hoạt lúc thì đa tuyến lúc thì đơn tuyến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60826"/>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4359"/>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Cốt truyện đơn tuyến với kiểu truyện lồng truyện.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564764"/>
            <a:ext cx="4650419" cy="150810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Tất cả các đáp án trên đều sai.</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868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vi-VN" sz="4400" b="1" dirty="0">
                <a:latin typeface="+mj-lt"/>
              </a:rPr>
              <a:t>Hoạt động mở đầu</a:t>
            </a:r>
            <a:endParaRPr sz="4400" b="1" dirty="0">
              <a:latin typeface="+mj-lt"/>
            </a:endParaRPr>
          </a:p>
        </p:txBody>
      </p:sp>
      <p:pic>
        <p:nvPicPr>
          <p:cNvPr id="2" name="图片 7">
            <a:extLst>
              <a:ext uri="{FF2B5EF4-FFF2-40B4-BE49-F238E27FC236}">
                <a16:creationId xmlns:a16="http://schemas.microsoft.com/office/drawing/2014/main" id="{7C8A64DB-04F1-AFDA-383B-1F45C5E32A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130" y="2727637"/>
            <a:ext cx="4685270" cy="3962400"/>
          </a:xfrm>
          <a:prstGeom prst="rect">
            <a:avLst/>
          </a:prstGeom>
        </p:spPr>
      </p:pic>
      <p:pic>
        <p:nvPicPr>
          <p:cNvPr id="4" name="图片 10">
            <a:extLst>
              <a:ext uri="{FF2B5EF4-FFF2-40B4-BE49-F238E27FC236}">
                <a16:creationId xmlns:a16="http://schemas.microsoft.com/office/drawing/2014/main" id="{19C74EDC-FEC4-17CB-95EC-C983DB8D64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3303" y="1247568"/>
            <a:ext cx="6265577" cy="4429568"/>
          </a:xfrm>
          <a:prstGeom prst="rect">
            <a:avLst/>
          </a:prstGeom>
        </p:spPr>
      </p:pic>
      <p:pic>
        <p:nvPicPr>
          <p:cNvPr id="7" name="Picture 6" descr="Cận cảnh hai chú voi 'sống khổ' với xiềng xích ở vườn thú Hà Nội">
            <a:extLst>
              <a:ext uri="{FF2B5EF4-FFF2-40B4-BE49-F238E27FC236}">
                <a16:creationId xmlns:a16="http://schemas.microsoft.com/office/drawing/2014/main" id="{04FAC08D-452E-0AFF-CECF-1723CEE76C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7040" y="1595120"/>
            <a:ext cx="5443703" cy="3810000"/>
          </a:xfrm>
          <a:prstGeom prst="rect">
            <a:avLst/>
          </a:prstGeom>
          <a:noFill/>
          <a:ln>
            <a:noFill/>
          </a:ln>
        </p:spPr>
      </p:pic>
      <p:pic>
        <p:nvPicPr>
          <p:cNvPr id="8" name="图片 34">
            <a:extLst>
              <a:ext uri="{FF2B5EF4-FFF2-40B4-BE49-F238E27FC236}">
                <a16:creationId xmlns:a16="http://schemas.microsoft.com/office/drawing/2014/main" id="{5D82F24F-FBA0-91CC-4279-A22AD0202C3A}"/>
              </a:ext>
            </a:extLst>
          </p:cNvPr>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78582" y="987764"/>
            <a:ext cx="4162938" cy="3248214"/>
          </a:xfrm>
          <a:prstGeom prst="rect">
            <a:avLst/>
          </a:prstGeom>
        </p:spPr>
      </p:pic>
      <p:pic>
        <p:nvPicPr>
          <p:cNvPr id="9" name="图片 35">
            <a:extLst>
              <a:ext uri="{FF2B5EF4-FFF2-40B4-BE49-F238E27FC236}">
                <a16:creationId xmlns:a16="http://schemas.microsoft.com/office/drawing/2014/main" id="{74389D9D-FA25-EF49-3047-524E7A62EA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795" y="987765"/>
            <a:ext cx="1032736" cy="1032736"/>
          </a:xfrm>
          <a:prstGeom prst="rect">
            <a:avLst/>
          </a:prstGeom>
        </p:spPr>
      </p:pic>
      <p:sp>
        <p:nvSpPr>
          <p:cNvPr id="10" name="TextBox 9">
            <a:extLst>
              <a:ext uri="{FF2B5EF4-FFF2-40B4-BE49-F238E27FC236}">
                <a16:creationId xmlns:a16="http://schemas.microsoft.com/office/drawing/2014/main" id="{A7C02F02-F81A-2E52-9449-75E068292EE4}"/>
              </a:ext>
            </a:extLst>
          </p:cNvPr>
          <p:cNvSpPr txBox="1"/>
          <p:nvPr/>
        </p:nvSpPr>
        <p:spPr>
          <a:xfrm>
            <a:off x="1004186" y="1424290"/>
            <a:ext cx="3090294" cy="1938992"/>
          </a:xfrm>
          <a:prstGeom prst="rect">
            <a:avLst/>
          </a:prstGeom>
          <a:noFill/>
        </p:spPr>
        <p:txBody>
          <a:bodyPr wrap="square">
            <a:spAutoFit/>
          </a:bodyPr>
          <a:lstStyle/>
          <a:p>
            <a:pPr algn="ctr"/>
            <a:r>
              <a:rPr lang="vi-VN" sz="4000" i="1" dirty="0">
                <a:latin typeface="+mj-lt"/>
              </a:rPr>
              <a:t>Em có suy nghĩ gì về hình ảnh này?</a:t>
            </a:r>
            <a:endParaRPr lang="en-SG" sz="4000" dirty="0">
              <a:latin typeface="+mj-lt"/>
            </a:endParaRPr>
          </a:p>
        </p:txBody>
      </p:sp>
    </p:spTree>
    <p:extLst>
      <p:ext uri="{BB962C8B-B14F-4D97-AF65-F5344CB8AC3E}">
        <p14:creationId xmlns:p14="http://schemas.microsoft.com/office/powerpoint/2010/main" val="379476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7920" y="-73997"/>
            <a:ext cx="2720049" cy="2720049"/>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1406" y="617410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80263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32641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2715985"/>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73502" y="2799098"/>
            <a:ext cx="9812488" cy="954107"/>
          </a:xfrm>
          <a:prstGeom prst="rect">
            <a:avLst/>
          </a:prstGeom>
          <a:noFill/>
        </p:spPr>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Câu 9: Câu chuyện về gia đình Sói Lam và câu chuyện về cuộc đời cậu bé Phi Châu đều được hiện lên qua hình ảnh nào?</a:t>
            </a:r>
            <a:endParaRPr lang="en-SG" sz="28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619801"/>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820162"/>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Con mắt.</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306765"/>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Hành động được diễn tả lại</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616733"/>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676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Lời kể chuyện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989814"/>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Tất cả các đáp án trên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1693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6480" y="-49894"/>
            <a:ext cx="2933645" cy="293364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19952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7183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5145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0810" y="290408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4" y="3198397"/>
            <a:ext cx="9383697" cy="584775"/>
          </a:xfrm>
          <a:prstGeom prst="rect">
            <a:avLst/>
          </a:prstGeom>
          <a:no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Câu 10: Chủ đề của tiểu thuyết Mắt sói là gì?</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401703"/>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787659"/>
            <a:ext cx="4650419" cy="89255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Sự đồng cảm, gắn bó giữa con người và thế giới tự nhiên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93229" y="4517867"/>
            <a:ext cx="5249772" cy="132343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Chiến tranh gây ra nhiều hậu quả cho cả con người và thế giới tự nhiên.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401704"/>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517868"/>
            <a:ext cx="4650419" cy="95410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Bảo vệ thế giới tự nhiên.</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5787659"/>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Khai thác thế giới tự nhiên.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4790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6245" y="-118923"/>
            <a:ext cx="2739116" cy="2739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39893" y="606234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367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32094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1051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2742786"/>
            <a:ext cx="9383697" cy="1077218"/>
          </a:xfrm>
          <a:prstGeom prst="rect">
            <a:avLst/>
          </a:prstGeom>
          <a:no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Câu 11: Qua tiểu thuyết Mắt sói, tác giả muốn gửi gắm thông điệp gì?</a:t>
            </a:r>
            <a:endParaRPr lang="en-SG" sz="3200" b="1" dirty="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166448"/>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0"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309981"/>
            <a:ext cx="4650419" cy="89255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400" dirty="0">
                <a:solidFill>
                  <a:schemeClr val="bg1"/>
                </a:solidFill>
                <a:latin typeface="Times New Roman" panose="02020603050405020304" pitchFamily="18" charset="0"/>
                <a:cs typeface="Times New Roman" panose="02020603050405020304" pitchFamily="18" charset="0"/>
              </a:rPr>
              <a:t>Cần phải trân trọng, bảo vệ thế giới muôn loài</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5564764"/>
            <a:ext cx="4650419" cy="132343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400" dirty="0">
                <a:solidFill>
                  <a:schemeClr val="bg1"/>
                </a:solidFill>
                <a:latin typeface="Times New Roman" panose="02020603050405020304" pitchFamily="18" charset="0"/>
                <a:cs typeface="Times New Roman" panose="02020603050405020304" pitchFamily="18" charset="0"/>
              </a:rPr>
              <a:t>Học cách chiến đấu với muôn loài.</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60826"/>
            <a:ext cx="5249773" cy="11322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430523"/>
            <a:ext cx="5249773" cy="12039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4359"/>
            <a:ext cx="4650419" cy="89255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400" dirty="0">
                <a:solidFill>
                  <a:schemeClr val="bg1"/>
                </a:solidFill>
                <a:latin typeface="Times New Roman" panose="02020603050405020304" pitchFamily="18" charset="0"/>
                <a:cs typeface="Times New Roman" panose="02020603050405020304" pitchFamily="18" charset="0"/>
              </a:rPr>
              <a:t>Học cách khai thác thế giới tự nhiên.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564764"/>
            <a:ext cx="4650419" cy="132343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400" dirty="0">
                <a:solidFill>
                  <a:schemeClr val="bg1"/>
                </a:solidFill>
                <a:latin typeface="Times New Roman" panose="02020603050405020304" pitchFamily="18" charset="0"/>
                <a:cs typeface="Times New Roman" panose="02020603050405020304" pitchFamily="18" charset="0"/>
              </a:rPr>
              <a:t>Con người và động vật không thể chung sống với nhau.</a:t>
            </a:r>
            <a:endParaRPr lang="en-SG" sz="24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507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7920" y="-73997"/>
            <a:ext cx="2720049" cy="2720049"/>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1406" y="617410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80263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32641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2715985"/>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2748253"/>
            <a:ext cx="9383697" cy="1200329"/>
          </a:xfrm>
          <a:prstGeom prst="rect">
            <a:avLst/>
          </a:prstGeom>
          <a:noFill/>
        </p:spPr>
        <p:txBody>
          <a:bodyPr wrap="square" rtlCol="0">
            <a:spAutoFit/>
          </a:bodyPr>
          <a:lstStyle/>
          <a:p>
            <a:pPr algn="ctr"/>
            <a:r>
              <a:rPr lang="vi-VN" sz="3600" b="1" dirty="0">
                <a:solidFill>
                  <a:schemeClr val="bg1"/>
                </a:solidFill>
                <a:latin typeface="Times New Roman" panose="02020603050405020304" pitchFamily="18" charset="0"/>
                <a:cs typeface="Times New Roman" panose="02020603050405020304" pitchFamily="18" charset="0"/>
              </a:rPr>
              <a:t>Câu 12: Con người có trách nhiệm gì với thế giới tự nhiên?</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619801"/>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012845" y="5773995"/>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Yêu thương, trân trọng, bảo vệ</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306765"/>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Tự do sử dụng và khai thác</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178075"/>
            <a:ext cx="524977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616733"/>
            <a:ext cx="5249773" cy="11187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306765"/>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Tàn phá, phá hoại.</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690748"/>
            <a:ext cx="4650419" cy="1015663"/>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Con người làm chủ thế giới tự nhiên</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6480" y="-49894"/>
            <a:ext cx="2933645" cy="293364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19952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7183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5145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0810" y="290408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17742" y="3075159"/>
            <a:ext cx="9383697" cy="646331"/>
          </a:xfrm>
          <a:prstGeom prst="rect">
            <a:avLst/>
          </a:prstGeom>
          <a:noFill/>
        </p:spPr>
        <p:txBody>
          <a:bodyPr wrap="square" rtlCol="0">
            <a:spAutoFit/>
          </a:bodyPr>
          <a:lstStyle/>
          <a:p>
            <a:r>
              <a:rPr lang="vi-VN" sz="3600" b="1" dirty="0">
                <a:solidFill>
                  <a:schemeClr val="bg1"/>
                </a:solidFill>
                <a:latin typeface="Times New Roman" panose="02020603050405020304" pitchFamily="18" charset="0"/>
                <a:cs typeface="Times New Roman" panose="02020603050405020304" pitchFamily="18" charset="0"/>
              </a:rPr>
              <a:t>Câu 13: Nghệ thuật đặc sắc của tác phẩm là:</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401703"/>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3302" y="5825623"/>
            <a:ext cx="4950097"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Cả 3 đáp án trên đều đúng</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517867"/>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Sự di chuyển điểm nhìn</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401704"/>
            <a:ext cx="5249773" cy="1146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677812"/>
            <a:ext cx="5249773" cy="10379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517868"/>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Cách kể chuyện sáng tạo</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5787659"/>
            <a:ext cx="4650419" cy="1077218"/>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Ý tưởng mới lạ</a:t>
            </a:r>
            <a:endParaRPr lang="en-SG"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grpSp>
        <p:nvGrpSpPr>
          <p:cNvPr id="1709" name="Google Shape;1709;p39"/>
          <p:cNvGrpSpPr/>
          <p:nvPr/>
        </p:nvGrpSpPr>
        <p:grpSpPr>
          <a:xfrm>
            <a:off x="-604181" y="1829836"/>
            <a:ext cx="2784753" cy="2114717"/>
            <a:chOff x="8676041" y="-3870328"/>
            <a:chExt cx="3286490" cy="2495733"/>
          </a:xfrm>
        </p:grpSpPr>
        <p:sp>
          <p:nvSpPr>
            <p:cNvPr id="1710" name="Google Shape;1710;p39"/>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1" name="Google Shape;1711;p39"/>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2" name="Google Shape;1712;p39"/>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13" name="Google Shape;1713;p39"/>
          <p:cNvGrpSpPr/>
          <p:nvPr/>
        </p:nvGrpSpPr>
        <p:grpSpPr>
          <a:xfrm>
            <a:off x="9556832" y="1408868"/>
            <a:ext cx="3368408" cy="2268601"/>
            <a:chOff x="11249270" y="-3815454"/>
            <a:chExt cx="3660783" cy="2465513"/>
          </a:xfrm>
        </p:grpSpPr>
        <p:sp>
          <p:nvSpPr>
            <p:cNvPr id="1714" name="Google Shape;1714;p39"/>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5" name="Google Shape;1715;p39"/>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6" name="Google Shape;1716;p39"/>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32" name="Google Shape;1732;p39"/>
          <p:cNvGrpSpPr/>
          <p:nvPr/>
        </p:nvGrpSpPr>
        <p:grpSpPr>
          <a:xfrm>
            <a:off x="6082662" y="5769478"/>
            <a:ext cx="2605609" cy="1080249"/>
            <a:chOff x="4561996" y="4327108"/>
            <a:chExt cx="1954207" cy="810187"/>
          </a:xfrm>
        </p:grpSpPr>
        <p:grpSp>
          <p:nvGrpSpPr>
            <p:cNvPr id="1733" name="Google Shape;1733;p39"/>
            <p:cNvGrpSpPr/>
            <p:nvPr/>
          </p:nvGrpSpPr>
          <p:grpSpPr>
            <a:xfrm>
              <a:off x="4561996" y="4327108"/>
              <a:ext cx="977749" cy="810187"/>
              <a:chOff x="4561996" y="4327108"/>
              <a:chExt cx="977749" cy="810187"/>
            </a:xfrm>
          </p:grpSpPr>
          <p:sp>
            <p:nvSpPr>
              <p:cNvPr id="1734" name="Google Shape;1734;p39"/>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5" name="Google Shape;1735;p39"/>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6" name="Google Shape;1736;p39"/>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7" name="Google Shape;1737;p39"/>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8" name="Google Shape;1738;p39"/>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39" name="Google Shape;1739;p39"/>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0" name="Google Shape;1740;p39"/>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1" name="Google Shape;1741;p39"/>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2" name="Google Shape;1742;p39"/>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3" name="Google Shape;1743;p39"/>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4" name="Google Shape;1744;p39"/>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5" name="Google Shape;1745;p39"/>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grpSp>
        <p:grpSp>
          <p:nvGrpSpPr>
            <p:cNvPr id="1746" name="Google Shape;1746;p39"/>
            <p:cNvGrpSpPr/>
            <p:nvPr/>
          </p:nvGrpSpPr>
          <p:grpSpPr>
            <a:xfrm>
              <a:off x="6135367" y="4665254"/>
              <a:ext cx="380837" cy="471862"/>
              <a:chOff x="6135367" y="4665254"/>
              <a:chExt cx="380837" cy="471862"/>
            </a:xfrm>
          </p:grpSpPr>
          <p:sp>
            <p:nvSpPr>
              <p:cNvPr id="1747" name="Google Shape;1747;p39"/>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8" name="Google Shape;1748;p39"/>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49" name="Google Shape;1749;p39"/>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50" name="Google Shape;1750;p39"/>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sp>
            <p:nvSpPr>
              <p:cNvPr id="1751" name="Google Shape;1751;p39"/>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3344B"/>
                  </a:solidFill>
                  <a:effectLst/>
                  <a:uLnTx/>
                  <a:uFillTx/>
                  <a:latin typeface="Calibri"/>
                  <a:ea typeface="Calibri"/>
                  <a:cs typeface="Calibri"/>
                  <a:sym typeface="Calibri"/>
                </a:endParaRPr>
              </a:p>
            </p:txBody>
          </p:sp>
        </p:grpSp>
      </p:grpSp>
      <p:sp>
        <p:nvSpPr>
          <p:cNvPr id="1808" name="Google Shape;1808;p39"/>
          <p:cNvSpPr/>
          <p:nvPr/>
        </p:nvSpPr>
        <p:spPr>
          <a:xfrm>
            <a:off x="6801000" y="5846333"/>
            <a:ext cx="4990000" cy="374000"/>
          </a:xfrm>
          <a:prstGeom prst="ellipse">
            <a:avLst/>
          </a:prstGeom>
          <a:solidFill>
            <a:srgbClr val="191919">
              <a:alpha val="5060"/>
            </a:srgb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naheim"/>
              <a:ea typeface="Anaheim"/>
              <a:cs typeface="Anaheim"/>
              <a:sym typeface="Anaheim"/>
            </a:endParaRPr>
          </a:p>
        </p:txBody>
      </p:sp>
      <p:sp>
        <p:nvSpPr>
          <p:cNvPr id="33" name="Rectangle 32">
            <a:extLst>
              <a:ext uri="{FF2B5EF4-FFF2-40B4-BE49-F238E27FC236}">
                <a16:creationId xmlns:a16="http://schemas.microsoft.com/office/drawing/2014/main" id="{EF4D5B88-D07A-71A6-7C79-E0589B433882}"/>
              </a:ext>
            </a:extLst>
          </p:cNvPr>
          <p:cNvSpPr/>
          <p:nvPr/>
        </p:nvSpPr>
        <p:spPr>
          <a:xfrm>
            <a:off x="2783008" y="216243"/>
            <a:ext cx="7646141" cy="283154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uLnTx/>
                <a:uFillTx/>
                <a:latin typeface="Arial" panose="020B0604020202020204" pitchFamily="34" charset="0"/>
                <a:ea typeface="+mn-ea"/>
                <a:cs typeface="Arial"/>
                <a:sym typeface="Arial"/>
              </a:rPr>
              <a:t>Hoạt động vận dụng</a:t>
            </a:r>
            <a:endParaRPr kumimoji="0" lang="en-US" sz="8800" b="1" i="0" u="none" strike="noStrike" kern="0" cap="none" spc="0" normalizeH="0" baseline="0" noProof="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uLnTx/>
              <a:uFillTx/>
              <a:latin typeface="Arial"/>
              <a:ea typeface="+mn-ea"/>
              <a:cs typeface="Arial"/>
              <a:sym typeface="Arial"/>
            </a:endParaRPr>
          </a:p>
        </p:txBody>
      </p:sp>
      <p:pic>
        <p:nvPicPr>
          <p:cNvPr id="34" name="Picture 33">
            <a:extLst>
              <a:ext uri="{FF2B5EF4-FFF2-40B4-BE49-F238E27FC236}">
                <a16:creationId xmlns:a16="http://schemas.microsoft.com/office/drawing/2014/main" id="{8A5D0796-64AD-28C5-DAF4-77E6358BB4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94" b="95666" l="10000" r="90000"/>
                    </a14:imgEffect>
                  </a14:imgLayer>
                </a14:imgProps>
              </a:ext>
            </a:extLst>
          </a:blip>
          <a:srcRect l="-1" t="56660" r="-229"/>
          <a:stretch/>
        </p:blipFill>
        <p:spPr>
          <a:xfrm>
            <a:off x="8456532" y="4804558"/>
            <a:ext cx="3602300" cy="2204218"/>
          </a:xfrm>
          <a:prstGeom prst="rect">
            <a:avLst/>
          </a:prstGeom>
        </p:spPr>
      </p:pic>
      <p:grpSp>
        <p:nvGrpSpPr>
          <p:cNvPr id="1752" name="Google Shape;1752;p39"/>
          <p:cNvGrpSpPr/>
          <p:nvPr/>
        </p:nvGrpSpPr>
        <p:grpSpPr>
          <a:xfrm>
            <a:off x="7211490" y="4273990"/>
            <a:ext cx="1434026" cy="1873232"/>
            <a:chOff x="385787" y="1571212"/>
            <a:chExt cx="1587986" cy="2822486"/>
          </a:xfrm>
        </p:grpSpPr>
        <p:grpSp>
          <p:nvGrpSpPr>
            <p:cNvPr id="1753" name="Google Shape;1753;p39"/>
            <p:cNvGrpSpPr/>
            <p:nvPr/>
          </p:nvGrpSpPr>
          <p:grpSpPr>
            <a:xfrm flipH="1">
              <a:off x="537606" y="1571212"/>
              <a:ext cx="1436168" cy="2822486"/>
              <a:chOff x="4209" y="4797837"/>
              <a:chExt cx="677182" cy="1330922"/>
            </a:xfrm>
          </p:grpSpPr>
          <p:sp>
            <p:nvSpPr>
              <p:cNvPr id="1754" name="Google Shape;1754;p39"/>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5" name="Google Shape;1755;p39"/>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6" name="Google Shape;1756;p39"/>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7" name="Google Shape;1757;p39"/>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8" name="Google Shape;1758;p39"/>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9" name="Google Shape;1759;p39"/>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0" name="Google Shape;1760;p39"/>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1" name="Google Shape;1761;p39"/>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2" name="Google Shape;1762;p39"/>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3" name="Google Shape;1763;p39"/>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4" name="Google Shape;1764;p39"/>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5" name="Google Shape;1765;p39"/>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6" name="Google Shape;1766;p39"/>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7" name="Google Shape;1767;p39"/>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8" name="Google Shape;1768;p39"/>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9" name="Google Shape;1769;p39"/>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0" name="Google Shape;1770;p39"/>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1" name="Google Shape;1771;p39"/>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2" name="Google Shape;1772;p39"/>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3" name="Google Shape;1773;p39"/>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4" name="Google Shape;1774;p39"/>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5" name="Google Shape;1775;p39"/>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6" name="Google Shape;1776;p39"/>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7" name="Google Shape;1777;p39"/>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8" name="Google Shape;1778;p39"/>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9" name="Google Shape;1779;p39"/>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0" name="Google Shape;1780;p39"/>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81" name="Google Shape;1781;p39"/>
            <p:cNvGrpSpPr/>
            <p:nvPr/>
          </p:nvGrpSpPr>
          <p:grpSpPr>
            <a:xfrm>
              <a:off x="385787" y="2863491"/>
              <a:ext cx="756990" cy="1488602"/>
              <a:chOff x="838185" y="5380288"/>
              <a:chExt cx="356936" cy="701939"/>
            </a:xfrm>
          </p:grpSpPr>
          <p:sp>
            <p:nvSpPr>
              <p:cNvPr id="1782" name="Google Shape;1782;p39"/>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3" name="Google Shape;1783;p39"/>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4" name="Google Shape;1784;p39"/>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5" name="Google Shape;1785;p39"/>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6" name="Google Shape;1786;p39"/>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7" name="Google Shape;1787;p39"/>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8" name="Google Shape;1788;p39"/>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9" name="Google Shape;1789;p39"/>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0" name="Google Shape;1790;p39"/>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1" name="Google Shape;1791;p39"/>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2" name="Google Shape;1792;p39"/>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3" name="Google Shape;1793;p39"/>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4" name="Google Shape;1794;p39"/>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5" name="Google Shape;1795;p39"/>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6" name="Google Shape;1796;p39"/>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7" name="Google Shape;1797;p39"/>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8" name="Google Shape;1798;p39"/>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9" name="Google Shape;1799;p39"/>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0" name="Google Shape;1800;p39"/>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1" name="Google Shape;1801;p39"/>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2" name="Google Shape;1802;p39"/>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3" name="Google Shape;1803;p39"/>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4" name="Google Shape;1804;p39"/>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5" name="Google Shape;1805;p39"/>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6" name="Google Shape;1806;p39"/>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7" name="Google Shape;1807;p39"/>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7" name="Google Shape;220;p6">
            <a:extLst>
              <a:ext uri="{FF2B5EF4-FFF2-40B4-BE49-F238E27FC236}">
                <a16:creationId xmlns:a16="http://schemas.microsoft.com/office/drawing/2014/main" id="{3CBC4B7E-62E5-F90C-265C-E1CAAFC47724}"/>
              </a:ext>
            </a:extLst>
          </p:cNvPr>
          <p:cNvGrpSpPr/>
          <p:nvPr/>
        </p:nvGrpSpPr>
        <p:grpSpPr>
          <a:xfrm>
            <a:off x="9408992" y="2404697"/>
            <a:ext cx="1236639" cy="1428477"/>
            <a:chOff x="1355450" y="6926433"/>
            <a:chExt cx="1705100" cy="1672524"/>
          </a:xfrm>
        </p:grpSpPr>
        <p:sp>
          <p:nvSpPr>
            <p:cNvPr id="38" name="Google Shape;221;p6">
              <a:extLst>
                <a:ext uri="{FF2B5EF4-FFF2-40B4-BE49-F238E27FC236}">
                  <a16:creationId xmlns:a16="http://schemas.microsoft.com/office/drawing/2014/main" id="{BAEADCD9-4754-6E2F-934E-BBE073CA80F5}"/>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39" name="Google Shape;222;p6">
              <a:extLst>
                <a:ext uri="{FF2B5EF4-FFF2-40B4-BE49-F238E27FC236}">
                  <a16:creationId xmlns:a16="http://schemas.microsoft.com/office/drawing/2014/main" id="{08DBB769-7906-48AD-C869-68B9D982E65E}"/>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0" name="Google Shape;223;p6">
              <a:extLst>
                <a:ext uri="{FF2B5EF4-FFF2-40B4-BE49-F238E27FC236}">
                  <a16:creationId xmlns:a16="http://schemas.microsoft.com/office/drawing/2014/main" id="{410E6B04-1EDB-B1E7-1CEB-B05C3F3ABBFF}"/>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1" name="Google Shape;224;p6">
              <a:extLst>
                <a:ext uri="{FF2B5EF4-FFF2-40B4-BE49-F238E27FC236}">
                  <a16:creationId xmlns:a16="http://schemas.microsoft.com/office/drawing/2014/main" id="{EC00C7E5-6442-B57F-65D1-1FA8530DDA4C}"/>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2" name="Google Shape;225;p6">
              <a:extLst>
                <a:ext uri="{FF2B5EF4-FFF2-40B4-BE49-F238E27FC236}">
                  <a16:creationId xmlns:a16="http://schemas.microsoft.com/office/drawing/2014/main" id="{61724EBC-98C4-BC99-8373-245141330D85}"/>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sp>
          <p:nvSpPr>
            <p:cNvPr id="43" name="Google Shape;226;p6">
              <a:extLst>
                <a:ext uri="{FF2B5EF4-FFF2-40B4-BE49-F238E27FC236}">
                  <a16:creationId xmlns:a16="http://schemas.microsoft.com/office/drawing/2014/main" id="{EFD61BCF-2EB3-B141-D560-9097B3EEEDB5}"/>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FEB41DF2-6516-9DD9-A63F-9375D25AAD8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67" b="46000" l="8019" r="92925">
                        <a14:foregroundMark x1="12264" y1="41667" x2="12264" y2="41667"/>
                        <a14:foregroundMark x1="11792" y1="40667" x2="12736" y2="27000"/>
                        <a14:foregroundMark x1="17925" y1="41000" x2="17453" y2="35000"/>
                        <a14:foregroundMark x1="41038" y1="45000" x2="41038" y2="40333"/>
                        <a14:foregroundMark x1="64623" y1="45000" x2="64151" y2="37000"/>
                        <a14:foregroundMark x1="73113" y1="39667" x2="72642" y2="31667"/>
                        <a14:foregroundMark x1="87736" y1="46333" x2="83019" y2="32333"/>
                        <a14:foregroundMark x1="83019" y1="32333" x2="83019" y2="31000"/>
                        <a14:foregroundMark x1="88679" y1="35000" x2="88679" y2="25333"/>
                        <a14:foregroundMark x1="91509" y1="31000" x2="90094" y2="25667"/>
                        <a14:foregroundMark x1="90094" y1="25667" x2="90094" y2="25667"/>
                        <a14:foregroundMark x1="8019" y1="39000" x2="11321" y2="31000"/>
                        <a14:foregroundMark x1="11321" y1="31000" x2="12264" y2="30667"/>
                        <a14:foregroundMark x1="92453" y1="25333" x2="91981" y2="31667"/>
                        <a14:foregroundMark x1="92925" y1="27667" x2="92925" y2="32000"/>
                        <a14:foregroundMark x1="72642" y1="41333" x2="75472" y2="41667"/>
                        <a14:backgroundMark x1="73814" y1="43313" x2="77358" y2="43000"/>
                        <a14:backgroundMark x1="69811" y1="43667" x2="70340" y2="43620"/>
                      </a14:backgroundRemoval>
                    </a14:imgEffect>
                  </a14:imgLayer>
                </a14:imgProps>
              </a:ext>
            </a:extLst>
          </a:blip>
          <a:srcRect l="1" r="6238" b="52183"/>
          <a:stretch/>
        </p:blipFill>
        <p:spPr>
          <a:xfrm>
            <a:off x="-183092" y="2410826"/>
            <a:ext cx="4567745" cy="3296387"/>
          </a:xfrm>
          <a:prstGeom prst="rect">
            <a:avLst/>
          </a:prstGeom>
        </p:spPr>
      </p:pic>
    </p:spTree>
    <p:extLst>
      <p:ext uri="{BB962C8B-B14F-4D97-AF65-F5344CB8AC3E}">
        <p14:creationId xmlns:p14="http://schemas.microsoft.com/office/powerpoint/2010/main" val="14614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3"/>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863995" y="86815"/>
            <a:ext cx="10272000" cy="763600"/>
          </a:xfrm>
          <a:prstGeom prst="rect">
            <a:avLst/>
          </a:prstGeom>
        </p:spPr>
        <p:txBody>
          <a:bodyPr spcFirstLastPara="1" wrap="square" lIns="121900" tIns="121900" rIns="121900" bIns="121900" anchor="t" anchorCtr="0">
            <a:noAutofit/>
          </a:bodyPr>
          <a:lstStyle/>
          <a:p>
            <a:r>
              <a:rPr lang="vi-VN" sz="4000" b="1">
                <a:latin typeface="+mj-lt"/>
              </a:rPr>
              <a:t>Hoạt động vận dụng</a:t>
            </a:r>
            <a:endParaRPr lang="en-SG" sz="4000" dirty="0">
              <a:latin typeface="+mj-lt"/>
            </a:endParaRPr>
          </a:p>
        </p:txBody>
      </p:sp>
      <p:pic>
        <p:nvPicPr>
          <p:cNvPr id="4" name="图片 4" descr="2">
            <a:extLst>
              <a:ext uri="{FF2B5EF4-FFF2-40B4-BE49-F238E27FC236}">
                <a16:creationId xmlns:a16="http://schemas.microsoft.com/office/drawing/2014/main" id="{8BE356FD-6846-CF8A-590C-938B9567FB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49149" y="1"/>
            <a:ext cx="7857280" cy="73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a:extLst>
              <a:ext uri="{FF2B5EF4-FFF2-40B4-BE49-F238E27FC236}">
                <a16:creationId xmlns:a16="http://schemas.microsoft.com/office/drawing/2014/main" id="{DB60B328-99BE-ADF9-3457-1E906AF6BAE7}"/>
              </a:ext>
            </a:extLst>
          </p:cNvPr>
          <p:cNvSpPr txBox="1">
            <a:spLocks noChangeArrowheads="1"/>
          </p:cNvSpPr>
          <p:nvPr/>
        </p:nvSpPr>
        <p:spPr bwMode="auto">
          <a:xfrm>
            <a:off x="5658052" y="2180678"/>
            <a:ext cx="4944879"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600" i="1" dirty="0">
                <a:latin typeface="+mj-lt"/>
              </a:rPr>
              <a:t>Viết đoạn văn (khoảng 7 – 9 câu) kể lại sự kiện “Phi Châu và Báo đã trở thành đôi bạn thân thiết” (bằng lời của nhân vật Báo).</a:t>
            </a:r>
            <a:endParaRPr lang="en-SG" sz="3600" dirty="0">
              <a:latin typeface="+mj-lt"/>
            </a:endParaRPr>
          </a:p>
        </p:txBody>
      </p:sp>
      <p:pic>
        <p:nvPicPr>
          <p:cNvPr id="2" name="Picture 1">
            <a:extLst>
              <a:ext uri="{FF2B5EF4-FFF2-40B4-BE49-F238E27FC236}">
                <a16:creationId xmlns:a16="http://schemas.microsoft.com/office/drawing/2014/main" id="{722410FB-768C-5E71-2490-CB845F2A18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800" l="0" r="94785">
                        <a14:foregroundMark x1="6754" y1="29638" x2="0" y2="98800"/>
                        <a14:foregroundMark x1="8184" y1="15000" x2="7067" y2="26438"/>
                        <a14:foregroundMark x1="8282" y1="14000" x2="8184" y2="15000"/>
                        <a14:foregroundMark x1="94785" y1="36000" x2="88957" y2="45600"/>
                        <a14:backgroundMark x1="2147" y1="23400" x2="2147" y2="15000"/>
                        <a14:backgroundMark x1="2147" y1="15000" x2="2147" y2="15000"/>
                        <a14:backgroundMark x1="1227" y1="26200" x2="920" y2="29400"/>
                      </a14:backgroundRemoval>
                    </a14:imgEffect>
                  </a14:imgLayer>
                </a14:imgProps>
              </a:ext>
            </a:extLst>
          </a:blip>
          <a:stretch>
            <a:fillRect/>
          </a:stretch>
        </p:blipFill>
        <p:spPr>
          <a:xfrm>
            <a:off x="0" y="1222359"/>
            <a:ext cx="3701667" cy="5677403"/>
          </a:xfrm>
          <a:prstGeom prst="rect">
            <a:avLst/>
          </a:prstGeom>
        </p:spPr>
      </p:pic>
      <p:sp>
        <p:nvSpPr>
          <p:cNvPr id="8" name="Rectangle 7"/>
          <p:cNvSpPr/>
          <p:nvPr/>
        </p:nvSpPr>
        <p:spPr>
          <a:xfrm>
            <a:off x="8315812" y="1811346"/>
            <a:ext cx="1925912" cy="369332"/>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238</a:t>
            </a:r>
          </a:p>
        </p:txBody>
      </p:sp>
    </p:spTree>
    <p:extLst>
      <p:ext uri="{BB962C8B-B14F-4D97-AF65-F5344CB8AC3E}">
        <p14:creationId xmlns:p14="http://schemas.microsoft.com/office/powerpoint/2010/main" val="3921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BA35B3-2CD5-BCCD-9761-281656784F40}"/>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3BE4E4D-408F-5B5F-3300-4E95772E322D}"/>
              </a:ext>
            </a:extLst>
          </p:cNvPr>
          <p:cNvSpPr txBox="1"/>
          <p:nvPr/>
        </p:nvSpPr>
        <p:spPr>
          <a:xfrm>
            <a:off x="3178894" y="133238"/>
            <a:ext cx="6096000" cy="646331"/>
          </a:xfrm>
          <a:prstGeom prst="rect">
            <a:avLst/>
          </a:prstGeom>
          <a:noFill/>
        </p:spPr>
        <p:txBody>
          <a:bodyPr wrap="square">
            <a:spAutoFit/>
          </a:bodyPr>
          <a:lstStyle/>
          <a:p>
            <a:pPr algn="ctr" defTabSz="914377"/>
            <a:r>
              <a:rPr lang="vi-VN" sz="3600" b="1">
                <a:solidFill>
                  <a:srgbClr val="000000"/>
                </a:solidFill>
                <a:latin typeface="Times New Roman" panose="02020603050405020304" pitchFamily="18" charset="0"/>
                <a:ea typeface="Arial" panose="020B0604020202020204" pitchFamily="34" charset="0"/>
                <a:cs typeface="Arial"/>
                <a:sym typeface="Arial"/>
              </a:rPr>
              <a:t>Bảng kiểm</a:t>
            </a:r>
            <a:endParaRPr lang="en-SG" sz="3600" dirty="0">
              <a:solidFill>
                <a:srgbClr val="000000"/>
              </a:solidFill>
              <a:latin typeface="Arial"/>
              <a:cs typeface="Arial"/>
              <a:sym typeface="Arial"/>
            </a:endParaRPr>
          </a:p>
        </p:txBody>
      </p:sp>
      <p:graphicFrame>
        <p:nvGraphicFramePr>
          <p:cNvPr id="4" name="Table 3">
            <a:extLst>
              <a:ext uri="{FF2B5EF4-FFF2-40B4-BE49-F238E27FC236}">
                <a16:creationId xmlns:a16="http://schemas.microsoft.com/office/drawing/2014/main" id="{E96EF5BB-78FE-8426-1540-FD111367D5FE}"/>
              </a:ext>
            </a:extLst>
          </p:cNvPr>
          <p:cNvGraphicFramePr>
            <a:graphicFrameLocks noGrp="1"/>
          </p:cNvGraphicFramePr>
          <p:nvPr>
            <p:extLst>
              <p:ext uri="{D42A27DB-BD31-4B8C-83A1-F6EECF244321}">
                <p14:modId xmlns:p14="http://schemas.microsoft.com/office/powerpoint/2010/main" val="2356738806"/>
              </p:ext>
            </p:extLst>
          </p:nvPr>
        </p:nvGraphicFramePr>
        <p:xfrm>
          <a:off x="255134" y="1085008"/>
          <a:ext cx="11709184" cy="5547360"/>
        </p:xfrm>
        <a:graphic>
          <a:graphicData uri="http://schemas.openxmlformats.org/drawingml/2006/table">
            <a:tbl>
              <a:tblPr firstRow="1" firstCol="1" bandRow="1">
                <a:tableStyleId>{7DF18680-E054-41AD-8BC1-D1AEF772440D}</a:tableStyleId>
              </a:tblPr>
              <a:tblGrid>
                <a:gridCol w="1871121">
                  <a:extLst>
                    <a:ext uri="{9D8B030D-6E8A-4147-A177-3AD203B41FA5}">
                      <a16:colId xmlns:a16="http://schemas.microsoft.com/office/drawing/2014/main" val="1573618433"/>
                    </a:ext>
                  </a:extLst>
                </a:gridCol>
                <a:gridCol w="7738463">
                  <a:extLst>
                    <a:ext uri="{9D8B030D-6E8A-4147-A177-3AD203B41FA5}">
                      <a16:colId xmlns:a16="http://schemas.microsoft.com/office/drawing/2014/main" val="1660959465"/>
                    </a:ext>
                  </a:extLst>
                </a:gridCol>
                <a:gridCol w="1049800">
                  <a:extLst>
                    <a:ext uri="{9D8B030D-6E8A-4147-A177-3AD203B41FA5}">
                      <a16:colId xmlns:a16="http://schemas.microsoft.com/office/drawing/2014/main" val="333973363"/>
                    </a:ext>
                  </a:extLst>
                </a:gridCol>
                <a:gridCol w="1049800">
                  <a:extLst>
                    <a:ext uri="{9D8B030D-6E8A-4147-A177-3AD203B41FA5}">
                      <a16:colId xmlns:a16="http://schemas.microsoft.com/office/drawing/2014/main" val="2651422169"/>
                    </a:ext>
                  </a:extLst>
                </a:gridCol>
              </a:tblGrid>
              <a:tr h="391204">
                <a:tc>
                  <a:txBody>
                    <a:bodyPr/>
                    <a:lstStyle/>
                    <a:p>
                      <a:pPr marL="0" marR="0" algn="ctr">
                        <a:lnSpc>
                          <a:spcPct val="100000"/>
                        </a:lnSpc>
                        <a:spcBef>
                          <a:spcPts val="0"/>
                        </a:spcBef>
                        <a:spcAft>
                          <a:spcPts val="0"/>
                        </a:spcAft>
                      </a:pPr>
                      <a:r>
                        <a:rPr lang="vi-VN" sz="2800">
                          <a:effectLst/>
                          <a:latin typeface="+mj-lt"/>
                        </a:rPr>
                        <a:t>Yếu tố</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ctr">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ctr">
                        <a:lnSpc>
                          <a:spcPct val="100000"/>
                        </a:lnSpc>
                        <a:spcBef>
                          <a:spcPts val="0"/>
                        </a:spcBef>
                        <a:spcAft>
                          <a:spcPts val="0"/>
                        </a:spcAft>
                      </a:pPr>
                      <a:r>
                        <a:rPr lang="vi-VN" sz="2800">
                          <a:effectLst/>
                          <a:latin typeface="+mj-lt"/>
                        </a:rPr>
                        <a:t>Đ</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ctr">
                        <a:lnSpc>
                          <a:spcPct val="100000"/>
                        </a:lnSpc>
                        <a:spcBef>
                          <a:spcPts val="0"/>
                        </a:spcBef>
                        <a:spcAft>
                          <a:spcPts val="0"/>
                        </a:spcAft>
                      </a:pPr>
                      <a:r>
                        <a:rPr lang="vi-VN" sz="2800">
                          <a:effectLst/>
                          <a:latin typeface="+mj-lt"/>
                        </a:rPr>
                        <a:t>CĐ</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275572489"/>
                  </a:ext>
                </a:extLst>
              </a:tr>
              <a:tr h="597919">
                <a:tc rowSpan="4">
                  <a:txBody>
                    <a:bodyPr/>
                    <a:lstStyle/>
                    <a:p>
                      <a:pPr marL="0" marR="0" algn="ctr">
                        <a:lnSpc>
                          <a:spcPct val="100000"/>
                        </a:lnSpc>
                        <a:spcBef>
                          <a:spcPts val="0"/>
                        </a:spcBef>
                        <a:spcAft>
                          <a:spcPts val="0"/>
                        </a:spcAft>
                      </a:pPr>
                      <a:r>
                        <a:rPr lang="vi-VN" sz="2800" dirty="0">
                          <a:effectLst/>
                          <a:latin typeface="+mj-lt"/>
                        </a:rPr>
                        <a:t>Nội dung</a:t>
                      </a:r>
                      <a:endParaRPr lang="en-SG" sz="2000" dirty="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Xác định được thời gian và không gian gặp gỡ của Báo và Phi Châu</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2578413879"/>
                  </a:ext>
                </a:extLst>
              </a:tr>
              <a:tr h="391246">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 Làm rõ được nội dung câu chuyện</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3095704527"/>
                  </a:ext>
                </a:extLst>
              </a:tr>
              <a:tr h="597919">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 Chỉ ra được thái độ, tâm trạng của Phi Châu và Báo khi gặp nhau</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3672222574"/>
                  </a:ext>
                </a:extLst>
              </a:tr>
              <a:tr h="597919">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 Chỉ ra được lí do khiến Báo mong muốn được kết bạn với Phi Châu</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843759481"/>
                  </a:ext>
                </a:extLst>
              </a:tr>
              <a:tr h="391246">
                <a:tc rowSpan="4">
                  <a:txBody>
                    <a:bodyPr/>
                    <a:lstStyle/>
                    <a:p>
                      <a:pPr marL="0" marR="0" algn="just">
                        <a:lnSpc>
                          <a:spcPct val="100000"/>
                        </a:lnSpc>
                        <a:spcBef>
                          <a:spcPts val="0"/>
                        </a:spcBef>
                        <a:spcAft>
                          <a:spcPts val="0"/>
                        </a:spcAft>
                      </a:pPr>
                      <a:r>
                        <a:rPr lang="vi-VN" sz="2800" dirty="0">
                          <a:effectLst/>
                          <a:latin typeface="+mj-lt"/>
                        </a:rPr>
                        <a:t>Hình thức</a:t>
                      </a:r>
                      <a:endParaRPr lang="en-SG" sz="2000" dirty="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Viết đoạn văn đảm bảo dung lượng</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1664621937"/>
                  </a:ext>
                </a:extLst>
              </a:tr>
              <a:tr h="391246">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Đoạn văn được kể bằng lời của Báo, ngôi thứ nhất</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540404504"/>
                  </a:ext>
                </a:extLst>
              </a:tr>
              <a:tr h="804593">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Các câu trong đoạn phải đúng ngữ pháp, Liên kết với nhau bằng các phương tiện phù hợp</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3995715249"/>
                  </a:ext>
                </a:extLst>
              </a:tr>
              <a:tr h="391246">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mj-lt"/>
                        </a:rPr>
                        <a:t>Tránh các lỗi về chính tả và dùng từ</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a:effectLst/>
                          <a:latin typeface="+mj-lt"/>
                        </a:rPr>
                        <a:t> </a:t>
                      </a:r>
                      <a:endParaRPr lang="en-SG" sz="2000">
                        <a:effectLst/>
                        <a:latin typeface="+mj-lt"/>
                        <a:ea typeface="Calibri" panose="020F0502020204030204" pitchFamily="34" charset="0"/>
                        <a:cs typeface="Times New Roman" panose="02020603050405020304" pitchFamily="18" charset="0"/>
                      </a:endParaRPr>
                    </a:p>
                  </a:txBody>
                  <a:tcPr marL="44287" marR="44287" marT="0" marB="0"/>
                </a:tc>
                <a:tc>
                  <a:txBody>
                    <a:bodyPr/>
                    <a:lstStyle/>
                    <a:p>
                      <a:pPr marL="0" marR="0" algn="just">
                        <a:lnSpc>
                          <a:spcPct val="100000"/>
                        </a:lnSpc>
                        <a:spcBef>
                          <a:spcPts val="0"/>
                        </a:spcBef>
                        <a:spcAft>
                          <a:spcPts val="0"/>
                        </a:spcAft>
                      </a:pPr>
                      <a:r>
                        <a:rPr lang="vi-VN" sz="2800" dirty="0">
                          <a:effectLst/>
                          <a:latin typeface="+mj-lt"/>
                        </a:rPr>
                        <a:t> </a:t>
                      </a:r>
                      <a:endParaRPr lang="en-SG" sz="2000" dirty="0">
                        <a:effectLst/>
                        <a:latin typeface="+mj-lt"/>
                        <a:ea typeface="Calibri" panose="020F0502020204030204" pitchFamily="34" charset="0"/>
                        <a:cs typeface="Times New Roman" panose="02020603050405020304" pitchFamily="18" charset="0"/>
                      </a:endParaRPr>
                    </a:p>
                  </a:txBody>
                  <a:tcPr marL="44287" marR="44287" marT="0" marB="0"/>
                </a:tc>
                <a:extLst>
                  <a:ext uri="{0D108BD9-81ED-4DB2-BD59-A6C34878D82A}">
                    <a16:rowId xmlns:a16="http://schemas.microsoft.com/office/drawing/2014/main" val="2165660019"/>
                  </a:ext>
                </a:extLst>
              </a:tr>
            </a:tbl>
          </a:graphicData>
        </a:graphic>
      </p:graphicFrame>
    </p:spTree>
    <p:extLst>
      <p:ext uri="{BB962C8B-B14F-4D97-AF65-F5344CB8AC3E}">
        <p14:creationId xmlns:p14="http://schemas.microsoft.com/office/powerpoint/2010/main" val="599022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grpSp>
        <p:nvGrpSpPr>
          <p:cNvPr id="1709" name="Google Shape;1709;p39"/>
          <p:cNvGrpSpPr/>
          <p:nvPr/>
        </p:nvGrpSpPr>
        <p:grpSpPr>
          <a:xfrm>
            <a:off x="-604181" y="1829836"/>
            <a:ext cx="2784753" cy="2114717"/>
            <a:chOff x="8676041" y="-3870328"/>
            <a:chExt cx="3286490" cy="2495733"/>
          </a:xfrm>
        </p:grpSpPr>
        <p:sp>
          <p:nvSpPr>
            <p:cNvPr id="1710" name="Google Shape;1710;p39"/>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1" name="Google Shape;1711;p39"/>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2" name="Google Shape;1712;p39"/>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13" name="Google Shape;1713;p39"/>
          <p:cNvGrpSpPr/>
          <p:nvPr/>
        </p:nvGrpSpPr>
        <p:grpSpPr>
          <a:xfrm>
            <a:off x="9556832" y="1408868"/>
            <a:ext cx="3368408" cy="2268601"/>
            <a:chOff x="11249270" y="-3815454"/>
            <a:chExt cx="3660783" cy="2465513"/>
          </a:xfrm>
        </p:grpSpPr>
        <p:sp>
          <p:nvSpPr>
            <p:cNvPr id="1714" name="Google Shape;1714;p39"/>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5" name="Google Shape;1715;p39"/>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16" name="Google Shape;1716;p39"/>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32" name="Google Shape;1732;p39"/>
          <p:cNvGrpSpPr/>
          <p:nvPr/>
        </p:nvGrpSpPr>
        <p:grpSpPr>
          <a:xfrm>
            <a:off x="6082662" y="5769478"/>
            <a:ext cx="2605609" cy="1080249"/>
            <a:chOff x="4561996" y="4327108"/>
            <a:chExt cx="1954207" cy="810187"/>
          </a:xfrm>
        </p:grpSpPr>
        <p:grpSp>
          <p:nvGrpSpPr>
            <p:cNvPr id="1733" name="Google Shape;1733;p39"/>
            <p:cNvGrpSpPr/>
            <p:nvPr/>
          </p:nvGrpSpPr>
          <p:grpSpPr>
            <a:xfrm>
              <a:off x="4561996" y="4327108"/>
              <a:ext cx="977749" cy="810187"/>
              <a:chOff x="4561996" y="4327108"/>
              <a:chExt cx="977749" cy="810187"/>
            </a:xfrm>
          </p:grpSpPr>
          <p:sp>
            <p:nvSpPr>
              <p:cNvPr id="1734" name="Google Shape;1734;p39"/>
              <p:cNvSpPr/>
              <p:nvPr/>
            </p:nvSpPr>
            <p:spPr>
              <a:xfrm>
                <a:off x="5067906" y="4356966"/>
                <a:ext cx="57664" cy="507755"/>
              </a:xfrm>
              <a:custGeom>
                <a:avLst/>
                <a:gdLst/>
                <a:ahLst/>
                <a:cxnLst/>
                <a:rect l="l" t="t" r="r" b="b"/>
                <a:pathLst>
                  <a:path w="19971" h="175852" extrusionOk="0">
                    <a:moveTo>
                      <a:pt x="19135" y="162760"/>
                    </a:moveTo>
                    <a:cubicBezTo>
                      <a:pt x="18567" y="159193"/>
                      <a:pt x="18061" y="155657"/>
                      <a:pt x="17525" y="152090"/>
                    </a:cubicBezTo>
                    <a:cubicBezTo>
                      <a:pt x="16483" y="144892"/>
                      <a:pt x="15567" y="137695"/>
                      <a:pt x="14746" y="130497"/>
                    </a:cubicBezTo>
                    <a:cubicBezTo>
                      <a:pt x="13136" y="116449"/>
                      <a:pt x="11779" y="102369"/>
                      <a:pt x="10800" y="88257"/>
                    </a:cubicBezTo>
                    <a:cubicBezTo>
                      <a:pt x="9822" y="74146"/>
                      <a:pt x="9380" y="60035"/>
                      <a:pt x="8938" y="45891"/>
                    </a:cubicBezTo>
                    <a:cubicBezTo>
                      <a:pt x="8464" y="31528"/>
                      <a:pt x="9033" y="17037"/>
                      <a:pt x="7865" y="2737"/>
                    </a:cubicBezTo>
                    <a:cubicBezTo>
                      <a:pt x="7643" y="-136"/>
                      <a:pt x="2940" y="-1304"/>
                      <a:pt x="2403" y="2011"/>
                    </a:cubicBezTo>
                    <a:cubicBezTo>
                      <a:pt x="161" y="15932"/>
                      <a:pt x="193" y="30296"/>
                      <a:pt x="35" y="44376"/>
                    </a:cubicBezTo>
                    <a:cubicBezTo>
                      <a:pt x="-154" y="59024"/>
                      <a:pt x="446" y="73672"/>
                      <a:pt x="1266" y="88289"/>
                    </a:cubicBezTo>
                    <a:cubicBezTo>
                      <a:pt x="2056" y="102653"/>
                      <a:pt x="3192" y="117017"/>
                      <a:pt x="4802" y="131286"/>
                    </a:cubicBezTo>
                    <a:cubicBezTo>
                      <a:pt x="5591" y="138357"/>
                      <a:pt x="6507" y="145461"/>
                      <a:pt x="7454" y="152500"/>
                    </a:cubicBezTo>
                    <a:cubicBezTo>
                      <a:pt x="7927" y="156068"/>
                      <a:pt x="8464" y="159635"/>
                      <a:pt x="8969" y="163202"/>
                    </a:cubicBezTo>
                    <a:cubicBezTo>
                      <a:pt x="9506" y="166801"/>
                      <a:pt x="9537" y="170874"/>
                      <a:pt x="11779" y="173873"/>
                    </a:cubicBezTo>
                    <a:cubicBezTo>
                      <a:pt x="13926" y="176777"/>
                      <a:pt x="18314" y="176524"/>
                      <a:pt x="19482" y="172863"/>
                    </a:cubicBezTo>
                    <a:cubicBezTo>
                      <a:pt x="20555" y="169516"/>
                      <a:pt x="19608" y="166170"/>
                      <a:pt x="19071" y="162792"/>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5" name="Google Shape;1735;p39"/>
              <p:cNvSpPr/>
              <p:nvPr/>
            </p:nvSpPr>
            <p:spPr>
              <a:xfrm>
                <a:off x="4614270" y="4528596"/>
                <a:ext cx="470407" cy="266721"/>
              </a:xfrm>
              <a:custGeom>
                <a:avLst/>
                <a:gdLst/>
                <a:ahLst/>
                <a:cxnLst/>
                <a:rect l="l" t="t" r="r" b="b"/>
                <a:pathLst>
                  <a:path w="162917" h="92374" extrusionOk="0">
                    <a:moveTo>
                      <a:pt x="160396" y="83084"/>
                    </a:moveTo>
                    <a:cubicBezTo>
                      <a:pt x="146158" y="76739"/>
                      <a:pt x="131194" y="72193"/>
                      <a:pt x="117020" y="65658"/>
                    </a:cubicBezTo>
                    <a:cubicBezTo>
                      <a:pt x="103666" y="59502"/>
                      <a:pt x="91007" y="52147"/>
                      <a:pt x="78600" y="44318"/>
                    </a:cubicBezTo>
                    <a:cubicBezTo>
                      <a:pt x="54229" y="28975"/>
                      <a:pt x="30899" y="11865"/>
                      <a:pt x="4381" y="279"/>
                    </a:cubicBezTo>
                    <a:cubicBezTo>
                      <a:pt x="1067" y="-1174"/>
                      <a:pt x="-1870" y="3435"/>
                      <a:pt x="1477" y="5267"/>
                    </a:cubicBezTo>
                    <a:cubicBezTo>
                      <a:pt x="26921" y="19346"/>
                      <a:pt x="50093" y="37057"/>
                      <a:pt x="74402" y="52936"/>
                    </a:cubicBezTo>
                    <a:cubicBezTo>
                      <a:pt x="86714" y="60955"/>
                      <a:pt x="99436" y="68310"/>
                      <a:pt x="112758" y="74498"/>
                    </a:cubicBezTo>
                    <a:cubicBezTo>
                      <a:pt x="126869" y="81064"/>
                      <a:pt x="141707" y="87630"/>
                      <a:pt x="156608" y="92176"/>
                    </a:cubicBezTo>
                    <a:cubicBezTo>
                      <a:pt x="161848" y="93755"/>
                      <a:pt x="165636" y="85452"/>
                      <a:pt x="160427" y="8311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6" name="Google Shape;1736;p39"/>
              <p:cNvSpPr/>
              <p:nvPr/>
            </p:nvSpPr>
            <p:spPr>
              <a:xfrm>
                <a:off x="4596613" y="4861170"/>
                <a:ext cx="645478" cy="241236"/>
              </a:xfrm>
              <a:custGeom>
                <a:avLst/>
                <a:gdLst/>
                <a:ahLst/>
                <a:cxnLst/>
                <a:rect l="l" t="t" r="r" b="b"/>
                <a:pathLst>
                  <a:path w="223550" h="83548" extrusionOk="0">
                    <a:moveTo>
                      <a:pt x="222325" y="77290"/>
                    </a:moveTo>
                    <a:cubicBezTo>
                      <a:pt x="201679" y="58412"/>
                      <a:pt x="175129" y="45721"/>
                      <a:pt x="147727" y="40354"/>
                    </a:cubicBezTo>
                    <a:cubicBezTo>
                      <a:pt x="132732" y="37418"/>
                      <a:pt x="117579" y="37860"/>
                      <a:pt x="102457" y="36187"/>
                    </a:cubicBezTo>
                    <a:cubicBezTo>
                      <a:pt x="86136" y="34388"/>
                      <a:pt x="71078" y="27443"/>
                      <a:pt x="56082" y="21160"/>
                    </a:cubicBezTo>
                    <a:cubicBezTo>
                      <a:pt x="38561" y="13836"/>
                      <a:pt x="21135" y="6386"/>
                      <a:pt x="3204" y="135"/>
                    </a:cubicBezTo>
                    <a:cubicBezTo>
                      <a:pt x="489" y="-812"/>
                      <a:pt x="-1342" y="3481"/>
                      <a:pt x="1247" y="4807"/>
                    </a:cubicBezTo>
                    <a:cubicBezTo>
                      <a:pt x="16116" y="12321"/>
                      <a:pt x="31332" y="18919"/>
                      <a:pt x="46611" y="25548"/>
                    </a:cubicBezTo>
                    <a:cubicBezTo>
                      <a:pt x="60849" y="31704"/>
                      <a:pt x="75087" y="38776"/>
                      <a:pt x="90271" y="42280"/>
                    </a:cubicBezTo>
                    <a:cubicBezTo>
                      <a:pt x="105425" y="45784"/>
                      <a:pt x="121051" y="44679"/>
                      <a:pt x="136363" y="46636"/>
                    </a:cubicBezTo>
                    <a:cubicBezTo>
                      <a:pt x="150284" y="48436"/>
                      <a:pt x="164080" y="52256"/>
                      <a:pt x="176961" y="57812"/>
                    </a:cubicBezTo>
                    <a:cubicBezTo>
                      <a:pt x="191514" y="64063"/>
                      <a:pt x="204836" y="72586"/>
                      <a:pt x="217053" y="82625"/>
                    </a:cubicBezTo>
                    <a:cubicBezTo>
                      <a:pt x="220715" y="85624"/>
                      <a:pt x="225956" y="80637"/>
                      <a:pt x="222325" y="77353"/>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7" name="Google Shape;1737;p39"/>
              <p:cNvSpPr/>
              <p:nvPr/>
            </p:nvSpPr>
            <p:spPr>
              <a:xfrm>
                <a:off x="5306108" y="4611499"/>
                <a:ext cx="44428" cy="319849"/>
              </a:xfrm>
              <a:custGeom>
                <a:avLst/>
                <a:gdLst/>
                <a:ahLst/>
                <a:cxnLst/>
                <a:rect l="l" t="t" r="r" b="b"/>
                <a:pathLst>
                  <a:path w="15387" h="110774" extrusionOk="0">
                    <a:moveTo>
                      <a:pt x="14646" y="53646"/>
                    </a:moveTo>
                    <a:cubicBezTo>
                      <a:pt x="12783" y="36662"/>
                      <a:pt x="4449" y="19994"/>
                      <a:pt x="6217" y="2757"/>
                    </a:cubicBezTo>
                    <a:cubicBezTo>
                      <a:pt x="6533" y="-368"/>
                      <a:pt x="1229" y="-1126"/>
                      <a:pt x="692" y="1999"/>
                    </a:cubicBezTo>
                    <a:cubicBezTo>
                      <a:pt x="-2307" y="19584"/>
                      <a:pt x="5301" y="35684"/>
                      <a:pt x="7069" y="52920"/>
                    </a:cubicBezTo>
                    <a:cubicBezTo>
                      <a:pt x="8900" y="71041"/>
                      <a:pt x="6406" y="89162"/>
                      <a:pt x="7290" y="107282"/>
                    </a:cubicBezTo>
                    <a:cubicBezTo>
                      <a:pt x="7511" y="111986"/>
                      <a:pt x="14109" y="111892"/>
                      <a:pt x="14520" y="107282"/>
                    </a:cubicBezTo>
                    <a:cubicBezTo>
                      <a:pt x="15341" y="98380"/>
                      <a:pt x="15056" y="89288"/>
                      <a:pt x="15246" y="80354"/>
                    </a:cubicBezTo>
                    <a:cubicBezTo>
                      <a:pt x="15435" y="71451"/>
                      <a:pt x="15593" y="62517"/>
                      <a:pt x="14614" y="5364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8" name="Google Shape;1738;p39"/>
              <p:cNvSpPr/>
              <p:nvPr/>
            </p:nvSpPr>
            <p:spPr>
              <a:xfrm>
                <a:off x="5223223" y="4741917"/>
                <a:ext cx="301173" cy="330021"/>
              </a:xfrm>
              <a:custGeom>
                <a:avLst/>
                <a:gdLst/>
                <a:ahLst/>
                <a:cxnLst/>
                <a:rect l="l" t="t" r="r" b="b"/>
                <a:pathLst>
                  <a:path w="104306" h="114297" extrusionOk="0">
                    <a:moveTo>
                      <a:pt x="99039" y="870"/>
                    </a:moveTo>
                    <a:cubicBezTo>
                      <a:pt x="90042" y="10088"/>
                      <a:pt x="81581" y="19685"/>
                      <a:pt x="72174" y="28524"/>
                    </a:cubicBezTo>
                    <a:cubicBezTo>
                      <a:pt x="62924" y="37206"/>
                      <a:pt x="53295" y="45477"/>
                      <a:pt x="43793" y="53874"/>
                    </a:cubicBezTo>
                    <a:cubicBezTo>
                      <a:pt x="34385" y="62208"/>
                      <a:pt x="24851" y="70479"/>
                      <a:pt x="16044" y="79477"/>
                    </a:cubicBezTo>
                    <a:cubicBezTo>
                      <a:pt x="7773" y="87937"/>
                      <a:pt x="638" y="97724"/>
                      <a:pt x="7" y="109941"/>
                    </a:cubicBezTo>
                    <a:cubicBezTo>
                      <a:pt x="-277" y="115749"/>
                      <a:pt x="8783" y="115749"/>
                      <a:pt x="9035" y="109941"/>
                    </a:cubicBezTo>
                    <a:cubicBezTo>
                      <a:pt x="9572" y="98008"/>
                      <a:pt x="18948" y="88884"/>
                      <a:pt x="26998" y="81087"/>
                    </a:cubicBezTo>
                    <a:cubicBezTo>
                      <a:pt x="35617" y="72721"/>
                      <a:pt x="44551" y="64734"/>
                      <a:pt x="53516" y="56747"/>
                    </a:cubicBezTo>
                    <a:cubicBezTo>
                      <a:pt x="62450" y="48760"/>
                      <a:pt x="71321" y="40678"/>
                      <a:pt x="79813" y="32281"/>
                    </a:cubicBezTo>
                    <a:cubicBezTo>
                      <a:pt x="88400" y="23789"/>
                      <a:pt x="97271" y="14823"/>
                      <a:pt x="103837" y="4595"/>
                    </a:cubicBezTo>
                    <a:cubicBezTo>
                      <a:pt x="105732" y="1659"/>
                      <a:pt x="101438" y="-1593"/>
                      <a:pt x="99007" y="870"/>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39" name="Google Shape;1739;p39"/>
              <p:cNvSpPr/>
              <p:nvPr/>
            </p:nvSpPr>
            <p:spPr>
              <a:xfrm>
                <a:off x="4561996" y="4823891"/>
                <a:ext cx="53281" cy="53374"/>
              </a:xfrm>
              <a:custGeom>
                <a:avLst/>
                <a:gdLst/>
                <a:ahLst/>
                <a:cxnLst/>
                <a:rect l="l" t="t" r="r" b="b"/>
                <a:pathLst>
                  <a:path w="18453" h="18485" extrusionOk="0">
                    <a:moveTo>
                      <a:pt x="18129" y="6796"/>
                    </a:moveTo>
                    <a:cubicBezTo>
                      <a:pt x="17687" y="5218"/>
                      <a:pt x="16898" y="3860"/>
                      <a:pt x="15762" y="2724"/>
                    </a:cubicBezTo>
                    <a:cubicBezTo>
                      <a:pt x="15130" y="2250"/>
                      <a:pt x="14530" y="1776"/>
                      <a:pt x="13899" y="1272"/>
                    </a:cubicBezTo>
                    <a:cubicBezTo>
                      <a:pt x="12447" y="451"/>
                      <a:pt x="10900" y="9"/>
                      <a:pt x="9227" y="9"/>
                    </a:cubicBezTo>
                    <a:cubicBezTo>
                      <a:pt x="7964" y="-55"/>
                      <a:pt x="6764" y="229"/>
                      <a:pt x="5659" y="798"/>
                    </a:cubicBezTo>
                    <a:cubicBezTo>
                      <a:pt x="4523" y="1177"/>
                      <a:pt x="3513" y="1808"/>
                      <a:pt x="2692" y="2692"/>
                    </a:cubicBezTo>
                    <a:cubicBezTo>
                      <a:pt x="1776" y="3513"/>
                      <a:pt x="1145" y="4523"/>
                      <a:pt x="798" y="5660"/>
                    </a:cubicBezTo>
                    <a:cubicBezTo>
                      <a:pt x="229" y="6765"/>
                      <a:pt x="-55" y="7933"/>
                      <a:pt x="9" y="9227"/>
                    </a:cubicBezTo>
                    <a:cubicBezTo>
                      <a:pt x="103" y="10047"/>
                      <a:pt x="229" y="10868"/>
                      <a:pt x="324" y="11689"/>
                    </a:cubicBezTo>
                    <a:cubicBezTo>
                      <a:pt x="766" y="13268"/>
                      <a:pt x="1556" y="14625"/>
                      <a:pt x="2692" y="15762"/>
                    </a:cubicBezTo>
                    <a:cubicBezTo>
                      <a:pt x="3323" y="16235"/>
                      <a:pt x="3923" y="16740"/>
                      <a:pt x="4554" y="17214"/>
                    </a:cubicBezTo>
                    <a:cubicBezTo>
                      <a:pt x="6007" y="18035"/>
                      <a:pt x="7553" y="18477"/>
                      <a:pt x="9227" y="18477"/>
                    </a:cubicBezTo>
                    <a:cubicBezTo>
                      <a:pt x="10489" y="18540"/>
                      <a:pt x="11689" y="18256"/>
                      <a:pt x="12794" y="17687"/>
                    </a:cubicBezTo>
                    <a:cubicBezTo>
                      <a:pt x="13930" y="17309"/>
                      <a:pt x="14941" y="16677"/>
                      <a:pt x="15762" y="15793"/>
                    </a:cubicBezTo>
                    <a:cubicBezTo>
                      <a:pt x="16677" y="14972"/>
                      <a:pt x="17309" y="13962"/>
                      <a:pt x="17656" y="12826"/>
                    </a:cubicBezTo>
                    <a:cubicBezTo>
                      <a:pt x="18224" y="11721"/>
                      <a:pt x="18508" y="10553"/>
                      <a:pt x="18445" y="9258"/>
                    </a:cubicBezTo>
                    <a:cubicBezTo>
                      <a:pt x="18350" y="8437"/>
                      <a:pt x="18224" y="7617"/>
                      <a:pt x="18129"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0" name="Google Shape;1740;p39"/>
              <p:cNvSpPr/>
              <p:nvPr/>
            </p:nvSpPr>
            <p:spPr>
              <a:xfrm>
                <a:off x="4581047" y="4488380"/>
                <a:ext cx="60546" cy="69549"/>
              </a:xfrm>
              <a:custGeom>
                <a:avLst/>
                <a:gdLst/>
                <a:ahLst/>
                <a:cxnLst/>
                <a:rect l="l" t="t" r="r" b="b"/>
                <a:pathLst>
                  <a:path w="20969" h="24087" extrusionOk="0">
                    <a:moveTo>
                      <a:pt x="20970" y="10544"/>
                    </a:moveTo>
                    <a:cubicBezTo>
                      <a:pt x="20970" y="10102"/>
                      <a:pt x="20844" y="9534"/>
                      <a:pt x="20812" y="9218"/>
                    </a:cubicBezTo>
                    <a:cubicBezTo>
                      <a:pt x="20780" y="8871"/>
                      <a:pt x="20717" y="8334"/>
                      <a:pt x="20623" y="7924"/>
                    </a:cubicBezTo>
                    <a:cubicBezTo>
                      <a:pt x="20623" y="7798"/>
                      <a:pt x="20560" y="7703"/>
                      <a:pt x="20528" y="7577"/>
                    </a:cubicBezTo>
                    <a:cubicBezTo>
                      <a:pt x="20465" y="7419"/>
                      <a:pt x="19896" y="5872"/>
                      <a:pt x="19486" y="5177"/>
                    </a:cubicBezTo>
                    <a:cubicBezTo>
                      <a:pt x="19486" y="5114"/>
                      <a:pt x="19423" y="5083"/>
                      <a:pt x="19391" y="5051"/>
                    </a:cubicBezTo>
                    <a:cubicBezTo>
                      <a:pt x="18287" y="3410"/>
                      <a:pt x="18223" y="3347"/>
                      <a:pt x="16961" y="2399"/>
                    </a:cubicBezTo>
                    <a:cubicBezTo>
                      <a:pt x="16487" y="2020"/>
                      <a:pt x="16203" y="1736"/>
                      <a:pt x="15698" y="1515"/>
                    </a:cubicBezTo>
                    <a:cubicBezTo>
                      <a:pt x="14909" y="1136"/>
                      <a:pt x="14056" y="758"/>
                      <a:pt x="13204" y="474"/>
                    </a:cubicBezTo>
                    <a:cubicBezTo>
                      <a:pt x="12225" y="158"/>
                      <a:pt x="10836" y="0"/>
                      <a:pt x="10047" y="0"/>
                    </a:cubicBezTo>
                    <a:cubicBezTo>
                      <a:pt x="7237" y="0"/>
                      <a:pt x="4522" y="1358"/>
                      <a:pt x="2533" y="3315"/>
                    </a:cubicBezTo>
                    <a:cubicBezTo>
                      <a:pt x="2092" y="3883"/>
                      <a:pt x="1650" y="4483"/>
                      <a:pt x="1176" y="5051"/>
                    </a:cubicBezTo>
                    <a:cubicBezTo>
                      <a:pt x="544" y="6030"/>
                      <a:pt x="197" y="7103"/>
                      <a:pt x="166" y="8271"/>
                    </a:cubicBezTo>
                    <a:cubicBezTo>
                      <a:pt x="-55" y="9029"/>
                      <a:pt x="-55" y="9787"/>
                      <a:pt x="166" y="10576"/>
                    </a:cubicBezTo>
                    <a:cubicBezTo>
                      <a:pt x="166" y="11239"/>
                      <a:pt x="355" y="11870"/>
                      <a:pt x="576" y="12470"/>
                    </a:cubicBezTo>
                    <a:cubicBezTo>
                      <a:pt x="576" y="12533"/>
                      <a:pt x="576" y="12628"/>
                      <a:pt x="576" y="12691"/>
                    </a:cubicBezTo>
                    <a:cubicBezTo>
                      <a:pt x="576" y="12786"/>
                      <a:pt x="608" y="12880"/>
                      <a:pt x="639" y="12975"/>
                    </a:cubicBezTo>
                    <a:cubicBezTo>
                      <a:pt x="829" y="13575"/>
                      <a:pt x="1113" y="14238"/>
                      <a:pt x="1397" y="14806"/>
                    </a:cubicBezTo>
                    <a:cubicBezTo>
                      <a:pt x="1428" y="14869"/>
                      <a:pt x="1492" y="14964"/>
                      <a:pt x="1523" y="15027"/>
                    </a:cubicBezTo>
                    <a:cubicBezTo>
                      <a:pt x="1839" y="15532"/>
                      <a:pt x="2281" y="16069"/>
                      <a:pt x="2691" y="16511"/>
                    </a:cubicBezTo>
                    <a:cubicBezTo>
                      <a:pt x="2754" y="16574"/>
                      <a:pt x="2818" y="16637"/>
                      <a:pt x="2881" y="16700"/>
                    </a:cubicBezTo>
                    <a:cubicBezTo>
                      <a:pt x="3323" y="17079"/>
                      <a:pt x="3828" y="17489"/>
                      <a:pt x="4333" y="17805"/>
                    </a:cubicBezTo>
                    <a:cubicBezTo>
                      <a:pt x="4396" y="17868"/>
                      <a:pt x="4491" y="17900"/>
                      <a:pt x="4554" y="17931"/>
                    </a:cubicBezTo>
                    <a:cubicBezTo>
                      <a:pt x="4743" y="18026"/>
                      <a:pt x="5217" y="18247"/>
                      <a:pt x="5596" y="18405"/>
                    </a:cubicBezTo>
                    <a:cubicBezTo>
                      <a:pt x="5911" y="19289"/>
                      <a:pt x="6290" y="20173"/>
                      <a:pt x="6732" y="21025"/>
                    </a:cubicBezTo>
                    <a:cubicBezTo>
                      <a:pt x="7742" y="22919"/>
                      <a:pt x="9952" y="24087"/>
                      <a:pt x="12067" y="24087"/>
                    </a:cubicBezTo>
                    <a:cubicBezTo>
                      <a:pt x="14309" y="24087"/>
                      <a:pt x="16235" y="22888"/>
                      <a:pt x="17403" y="21025"/>
                    </a:cubicBezTo>
                    <a:cubicBezTo>
                      <a:pt x="17592" y="20710"/>
                      <a:pt x="17813" y="20426"/>
                      <a:pt x="17971" y="20078"/>
                    </a:cubicBezTo>
                    <a:cubicBezTo>
                      <a:pt x="18129" y="19731"/>
                      <a:pt x="18255" y="19415"/>
                      <a:pt x="18413" y="19068"/>
                    </a:cubicBezTo>
                    <a:cubicBezTo>
                      <a:pt x="18791" y="18184"/>
                      <a:pt x="19170" y="17300"/>
                      <a:pt x="19423" y="16385"/>
                    </a:cubicBezTo>
                    <a:cubicBezTo>
                      <a:pt x="19518" y="16037"/>
                      <a:pt x="19612" y="15659"/>
                      <a:pt x="19739" y="15311"/>
                    </a:cubicBezTo>
                    <a:cubicBezTo>
                      <a:pt x="20054" y="14617"/>
                      <a:pt x="20433" y="13922"/>
                      <a:pt x="20591" y="13196"/>
                    </a:cubicBezTo>
                    <a:cubicBezTo>
                      <a:pt x="20591" y="13259"/>
                      <a:pt x="20938" y="11396"/>
                      <a:pt x="20907" y="1060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1" name="Google Shape;1741;p39"/>
              <p:cNvSpPr/>
              <p:nvPr/>
            </p:nvSpPr>
            <p:spPr>
              <a:xfrm>
                <a:off x="4810951" y="4364003"/>
                <a:ext cx="54661" cy="54098"/>
              </a:xfrm>
              <a:custGeom>
                <a:avLst/>
                <a:gdLst/>
                <a:ahLst/>
                <a:cxnLst/>
                <a:rect l="l" t="t" r="r" b="b"/>
                <a:pathLst>
                  <a:path w="18931" h="18736" extrusionOk="0">
                    <a:moveTo>
                      <a:pt x="18628" y="6677"/>
                    </a:moveTo>
                    <a:cubicBezTo>
                      <a:pt x="18313" y="5951"/>
                      <a:pt x="18028" y="5224"/>
                      <a:pt x="17713" y="4498"/>
                    </a:cubicBezTo>
                    <a:cubicBezTo>
                      <a:pt x="16892" y="3141"/>
                      <a:pt x="15819" y="2068"/>
                      <a:pt x="14461" y="1247"/>
                    </a:cubicBezTo>
                    <a:lnTo>
                      <a:pt x="12283" y="332"/>
                    </a:lnTo>
                    <a:cubicBezTo>
                      <a:pt x="10673" y="-111"/>
                      <a:pt x="9063" y="-111"/>
                      <a:pt x="7453" y="332"/>
                    </a:cubicBezTo>
                    <a:cubicBezTo>
                      <a:pt x="7421" y="332"/>
                      <a:pt x="7358" y="332"/>
                      <a:pt x="7327" y="394"/>
                    </a:cubicBezTo>
                    <a:cubicBezTo>
                      <a:pt x="6948" y="552"/>
                      <a:pt x="6569" y="710"/>
                      <a:pt x="6222" y="868"/>
                    </a:cubicBezTo>
                    <a:cubicBezTo>
                      <a:pt x="5843" y="1026"/>
                      <a:pt x="5464" y="1184"/>
                      <a:pt x="5117" y="1342"/>
                    </a:cubicBezTo>
                    <a:cubicBezTo>
                      <a:pt x="5054" y="1373"/>
                      <a:pt x="4959" y="1405"/>
                      <a:pt x="4896" y="1468"/>
                    </a:cubicBezTo>
                    <a:cubicBezTo>
                      <a:pt x="4170" y="1910"/>
                      <a:pt x="3538" y="2478"/>
                      <a:pt x="2876" y="3015"/>
                    </a:cubicBezTo>
                    <a:cubicBezTo>
                      <a:pt x="2812" y="3078"/>
                      <a:pt x="2749" y="3141"/>
                      <a:pt x="2686" y="3204"/>
                    </a:cubicBezTo>
                    <a:cubicBezTo>
                      <a:pt x="1802" y="4025"/>
                      <a:pt x="1171" y="5004"/>
                      <a:pt x="792" y="6140"/>
                    </a:cubicBezTo>
                    <a:cubicBezTo>
                      <a:pt x="224" y="7213"/>
                      <a:pt x="-29" y="8381"/>
                      <a:pt x="3" y="9644"/>
                    </a:cubicBezTo>
                    <a:cubicBezTo>
                      <a:pt x="-29" y="10907"/>
                      <a:pt x="224" y="12075"/>
                      <a:pt x="792" y="13148"/>
                    </a:cubicBezTo>
                    <a:cubicBezTo>
                      <a:pt x="1171" y="14285"/>
                      <a:pt x="1771" y="15264"/>
                      <a:pt x="2686" y="16084"/>
                    </a:cubicBezTo>
                    <a:cubicBezTo>
                      <a:pt x="3286" y="16558"/>
                      <a:pt x="3917" y="17031"/>
                      <a:pt x="4517" y="17505"/>
                    </a:cubicBezTo>
                    <a:cubicBezTo>
                      <a:pt x="5938" y="18326"/>
                      <a:pt x="7453" y="18736"/>
                      <a:pt x="9095" y="18736"/>
                    </a:cubicBezTo>
                    <a:cubicBezTo>
                      <a:pt x="9915" y="18641"/>
                      <a:pt x="10705" y="18515"/>
                      <a:pt x="11525" y="18421"/>
                    </a:cubicBezTo>
                    <a:cubicBezTo>
                      <a:pt x="12599" y="18137"/>
                      <a:pt x="13514" y="17600"/>
                      <a:pt x="14398" y="16968"/>
                    </a:cubicBezTo>
                    <a:cubicBezTo>
                      <a:pt x="14398" y="16968"/>
                      <a:pt x="14398" y="16968"/>
                      <a:pt x="14398" y="16968"/>
                    </a:cubicBezTo>
                    <a:cubicBezTo>
                      <a:pt x="14398" y="16968"/>
                      <a:pt x="14398" y="16968"/>
                      <a:pt x="14398" y="16968"/>
                    </a:cubicBezTo>
                    <a:cubicBezTo>
                      <a:pt x="14651" y="16779"/>
                      <a:pt x="14903" y="16589"/>
                      <a:pt x="15156" y="16400"/>
                    </a:cubicBezTo>
                    <a:cubicBezTo>
                      <a:pt x="15219" y="16337"/>
                      <a:pt x="15314" y="16305"/>
                      <a:pt x="15345" y="16242"/>
                    </a:cubicBezTo>
                    <a:cubicBezTo>
                      <a:pt x="16324" y="15611"/>
                      <a:pt x="17113" y="14758"/>
                      <a:pt x="17681" y="13685"/>
                    </a:cubicBezTo>
                    <a:cubicBezTo>
                      <a:pt x="18344" y="12643"/>
                      <a:pt x="18692" y="11507"/>
                      <a:pt x="18755" y="10307"/>
                    </a:cubicBezTo>
                    <a:cubicBezTo>
                      <a:pt x="19039" y="9107"/>
                      <a:pt x="18976" y="7908"/>
                      <a:pt x="18597" y="667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2" name="Google Shape;1742;p39"/>
              <p:cNvSpPr/>
              <p:nvPr/>
            </p:nvSpPr>
            <p:spPr>
              <a:xfrm>
                <a:off x="5050071" y="4327108"/>
                <a:ext cx="55652" cy="60731"/>
              </a:xfrm>
              <a:custGeom>
                <a:avLst/>
                <a:gdLst/>
                <a:ahLst/>
                <a:cxnLst/>
                <a:rect l="l" t="t" r="r" b="b"/>
                <a:pathLst>
                  <a:path w="19274" h="21033" extrusionOk="0">
                    <a:moveTo>
                      <a:pt x="19188" y="9005"/>
                    </a:moveTo>
                    <a:cubicBezTo>
                      <a:pt x="19188" y="8437"/>
                      <a:pt x="19030" y="7900"/>
                      <a:pt x="18746" y="7427"/>
                    </a:cubicBezTo>
                    <a:cubicBezTo>
                      <a:pt x="18588" y="6890"/>
                      <a:pt x="18336" y="6448"/>
                      <a:pt x="17957" y="6038"/>
                    </a:cubicBezTo>
                    <a:cubicBezTo>
                      <a:pt x="17578" y="5438"/>
                      <a:pt x="17041" y="4964"/>
                      <a:pt x="16442" y="4585"/>
                    </a:cubicBezTo>
                    <a:cubicBezTo>
                      <a:pt x="16315" y="4491"/>
                      <a:pt x="16221" y="4365"/>
                      <a:pt x="16094" y="4301"/>
                    </a:cubicBezTo>
                    <a:cubicBezTo>
                      <a:pt x="15715" y="3954"/>
                      <a:pt x="15305" y="3701"/>
                      <a:pt x="14832" y="3481"/>
                    </a:cubicBezTo>
                    <a:cubicBezTo>
                      <a:pt x="14516" y="3323"/>
                      <a:pt x="14232" y="3133"/>
                      <a:pt x="13948" y="2975"/>
                    </a:cubicBezTo>
                    <a:cubicBezTo>
                      <a:pt x="13695" y="2723"/>
                      <a:pt x="13411" y="2470"/>
                      <a:pt x="13127" y="2218"/>
                    </a:cubicBezTo>
                    <a:cubicBezTo>
                      <a:pt x="12180" y="1271"/>
                      <a:pt x="11043" y="608"/>
                      <a:pt x="9749" y="260"/>
                    </a:cubicBezTo>
                    <a:cubicBezTo>
                      <a:pt x="8392" y="-87"/>
                      <a:pt x="7034" y="-87"/>
                      <a:pt x="5708" y="260"/>
                    </a:cubicBezTo>
                    <a:cubicBezTo>
                      <a:pt x="4414" y="608"/>
                      <a:pt x="3309" y="1271"/>
                      <a:pt x="2330" y="2218"/>
                    </a:cubicBezTo>
                    <a:cubicBezTo>
                      <a:pt x="1383" y="3165"/>
                      <a:pt x="720" y="4301"/>
                      <a:pt x="373" y="5596"/>
                    </a:cubicBezTo>
                    <a:cubicBezTo>
                      <a:pt x="247" y="6448"/>
                      <a:pt x="120" y="7300"/>
                      <a:pt x="26" y="8153"/>
                    </a:cubicBezTo>
                    <a:cubicBezTo>
                      <a:pt x="-69" y="9005"/>
                      <a:pt x="120" y="9731"/>
                      <a:pt x="247" y="10647"/>
                    </a:cubicBezTo>
                    <a:cubicBezTo>
                      <a:pt x="310" y="11057"/>
                      <a:pt x="404" y="11468"/>
                      <a:pt x="499" y="11846"/>
                    </a:cubicBezTo>
                    <a:cubicBezTo>
                      <a:pt x="846" y="13172"/>
                      <a:pt x="1415" y="14467"/>
                      <a:pt x="1983" y="15729"/>
                    </a:cubicBezTo>
                    <a:cubicBezTo>
                      <a:pt x="1762" y="15193"/>
                      <a:pt x="1541" y="14656"/>
                      <a:pt x="1320" y="14119"/>
                    </a:cubicBezTo>
                    <a:cubicBezTo>
                      <a:pt x="1699" y="15098"/>
                      <a:pt x="2109" y="16108"/>
                      <a:pt x="2615" y="17024"/>
                    </a:cubicBezTo>
                    <a:cubicBezTo>
                      <a:pt x="3088" y="17907"/>
                      <a:pt x="3783" y="18665"/>
                      <a:pt x="4540" y="19297"/>
                    </a:cubicBezTo>
                    <a:cubicBezTo>
                      <a:pt x="4919" y="19612"/>
                      <a:pt x="5329" y="19896"/>
                      <a:pt x="5708" y="20212"/>
                    </a:cubicBezTo>
                    <a:cubicBezTo>
                      <a:pt x="6182" y="20402"/>
                      <a:pt x="6623" y="20591"/>
                      <a:pt x="7097" y="20812"/>
                    </a:cubicBezTo>
                    <a:lnTo>
                      <a:pt x="8644" y="21033"/>
                    </a:lnTo>
                    <a:cubicBezTo>
                      <a:pt x="9433" y="21033"/>
                      <a:pt x="10191" y="20907"/>
                      <a:pt x="10886" y="20528"/>
                    </a:cubicBezTo>
                    <a:cubicBezTo>
                      <a:pt x="11390" y="20402"/>
                      <a:pt x="11801" y="20149"/>
                      <a:pt x="12180" y="19770"/>
                    </a:cubicBezTo>
                    <a:cubicBezTo>
                      <a:pt x="12622" y="19518"/>
                      <a:pt x="12969" y="19170"/>
                      <a:pt x="13222" y="18728"/>
                    </a:cubicBezTo>
                    <a:cubicBezTo>
                      <a:pt x="13569" y="18381"/>
                      <a:pt x="13821" y="17939"/>
                      <a:pt x="13979" y="17434"/>
                    </a:cubicBezTo>
                    <a:cubicBezTo>
                      <a:pt x="14232" y="16992"/>
                      <a:pt x="14327" y="16487"/>
                      <a:pt x="14421" y="15982"/>
                    </a:cubicBezTo>
                    <a:cubicBezTo>
                      <a:pt x="14769" y="15856"/>
                      <a:pt x="15116" y="15761"/>
                      <a:pt x="15400" y="15571"/>
                    </a:cubicBezTo>
                    <a:cubicBezTo>
                      <a:pt x="15400" y="15571"/>
                      <a:pt x="15431" y="15540"/>
                      <a:pt x="15463" y="15509"/>
                    </a:cubicBezTo>
                    <a:lnTo>
                      <a:pt x="16189" y="15193"/>
                    </a:lnTo>
                    <a:cubicBezTo>
                      <a:pt x="16599" y="14877"/>
                      <a:pt x="17041" y="14530"/>
                      <a:pt x="17452" y="14214"/>
                    </a:cubicBezTo>
                    <a:cubicBezTo>
                      <a:pt x="17767" y="13804"/>
                      <a:pt x="18115" y="13362"/>
                      <a:pt x="18431" y="12951"/>
                    </a:cubicBezTo>
                    <a:cubicBezTo>
                      <a:pt x="18872" y="12225"/>
                      <a:pt x="19125" y="11468"/>
                      <a:pt x="19157" y="10615"/>
                    </a:cubicBezTo>
                    <a:cubicBezTo>
                      <a:pt x="19314" y="10047"/>
                      <a:pt x="19314" y="9510"/>
                      <a:pt x="19157" y="8942"/>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3" name="Google Shape;1743;p39"/>
              <p:cNvSpPr/>
              <p:nvPr/>
            </p:nvSpPr>
            <p:spPr>
              <a:xfrm>
                <a:off x="5303911" y="4582816"/>
                <a:ext cx="41931" cy="41564"/>
              </a:xfrm>
              <a:custGeom>
                <a:avLst/>
                <a:gdLst/>
                <a:ahLst/>
                <a:cxnLst/>
                <a:rect l="l" t="t" r="r" b="b"/>
                <a:pathLst>
                  <a:path w="14522" h="14395" extrusionOk="0">
                    <a:moveTo>
                      <a:pt x="13543" y="3631"/>
                    </a:moveTo>
                    <a:cubicBezTo>
                      <a:pt x="12912" y="2557"/>
                      <a:pt x="12060" y="1705"/>
                      <a:pt x="10986" y="1074"/>
                    </a:cubicBezTo>
                    <a:cubicBezTo>
                      <a:pt x="10923" y="1074"/>
                      <a:pt x="10860" y="1010"/>
                      <a:pt x="10828" y="979"/>
                    </a:cubicBezTo>
                    <a:cubicBezTo>
                      <a:pt x="9692" y="316"/>
                      <a:pt x="8492" y="0"/>
                      <a:pt x="7198" y="0"/>
                    </a:cubicBezTo>
                    <a:cubicBezTo>
                      <a:pt x="5903" y="0"/>
                      <a:pt x="4673" y="348"/>
                      <a:pt x="3567" y="979"/>
                    </a:cubicBezTo>
                    <a:cubicBezTo>
                      <a:pt x="2494" y="1610"/>
                      <a:pt x="1610" y="2494"/>
                      <a:pt x="979" y="3567"/>
                    </a:cubicBezTo>
                    <a:cubicBezTo>
                      <a:pt x="316" y="4704"/>
                      <a:pt x="0" y="5903"/>
                      <a:pt x="0" y="7198"/>
                    </a:cubicBezTo>
                    <a:cubicBezTo>
                      <a:pt x="0" y="8492"/>
                      <a:pt x="348" y="9724"/>
                      <a:pt x="979" y="10828"/>
                    </a:cubicBezTo>
                    <a:cubicBezTo>
                      <a:pt x="1610" y="11902"/>
                      <a:pt x="2494" y="12786"/>
                      <a:pt x="3567" y="13417"/>
                    </a:cubicBezTo>
                    <a:cubicBezTo>
                      <a:pt x="4704" y="14080"/>
                      <a:pt x="5903" y="14396"/>
                      <a:pt x="7198" y="14396"/>
                    </a:cubicBezTo>
                    <a:cubicBezTo>
                      <a:pt x="8492" y="14396"/>
                      <a:pt x="9724" y="14048"/>
                      <a:pt x="10828" y="13417"/>
                    </a:cubicBezTo>
                    <a:cubicBezTo>
                      <a:pt x="10892" y="13417"/>
                      <a:pt x="10955" y="13354"/>
                      <a:pt x="10986" y="13322"/>
                    </a:cubicBezTo>
                    <a:cubicBezTo>
                      <a:pt x="12060" y="12691"/>
                      <a:pt x="12912" y="11838"/>
                      <a:pt x="13543" y="10765"/>
                    </a:cubicBezTo>
                    <a:cubicBezTo>
                      <a:pt x="14175" y="9660"/>
                      <a:pt x="14522" y="8461"/>
                      <a:pt x="14522" y="7166"/>
                    </a:cubicBezTo>
                    <a:cubicBezTo>
                      <a:pt x="14522" y="5872"/>
                      <a:pt x="14206" y="4673"/>
                      <a:pt x="13543" y="356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4" name="Google Shape;1744;p39"/>
              <p:cNvSpPr/>
              <p:nvPr/>
            </p:nvSpPr>
            <p:spPr>
              <a:xfrm>
                <a:off x="5496166" y="4721275"/>
                <a:ext cx="43580" cy="45119"/>
              </a:xfrm>
              <a:custGeom>
                <a:avLst/>
                <a:gdLst/>
                <a:ahLst/>
                <a:cxnLst/>
                <a:rect l="l" t="t" r="r" b="b"/>
                <a:pathLst>
                  <a:path w="15093" h="15626" extrusionOk="0">
                    <a:moveTo>
                      <a:pt x="7541" y="0"/>
                    </a:moveTo>
                    <a:cubicBezTo>
                      <a:pt x="-2498" y="0"/>
                      <a:pt x="-2530" y="15627"/>
                      <a:pt x="7541" y="15627"/>
                    </a:cubicBezTo>
                    <a:cubicBezTo>
                      <a:pt x="17612" y="15627"/>
                      <a:pt x="17612" y="0"/>
                      <a:pt x="7541" y="0"/>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5" name="Google Shape;1745;p39"/>
              <p:cNvSpPr/>
              <p:nvPr/>
            </p:nvSpPr>
            <p:spPr>
              <a:xfrm>
                <a:off x="4837986" y="4383784"/>
                <a:ext cx="450977" cy="753510"/>
              </a:xfrm>
              <a:custGeom>
                <a:avLst/>
                <a:gdLst/>
                <a:ahLst/>
                <a:cxnLst/>
                <a:rect l="l" t="t" r="r" b="b"/>
                <a:pathLst>
                  <a:path w="156188" h="260965" extrusionOk="0">
                    <a:moveTo>
                      <a:pt x="138352" y="260966"/>
                    </a:moveTo>
                    <a:lnTo>
                      <a:pt x="156189" y="260966"/>
                    </a:lnTo>
                    <a:cubicBezTo>
                      <a:pt x="140183" y="228796"/>
                      <a:pt x="123009" y="197227"/>
                      <a:pt x="105015" y="166132"/>
                    </a:cubicBezTo>
                    <a:cubicBezTo>
                      <a:pt x="84495" y="130680"/>
                      <a:pt x="62618" y="96080"/>
                      <a:pt x="41466" y="61007"/>
                    </a:cubicBezTo>
                    <a:cubicBezTo>
                      <a:pt x="29312" y="40834"/>
                      <a:pt x="17852" y="19809"/>
                      <a:pt x="3741" y="931"/>
                    </a:cubicBezTo>
                    <a:cubicBezTo>
                      <a:pt x="2163" y="-1153"/>
                      <a:pt x="-868" y="583"/>
                      <a:pt x="237" y="2983"/>
                    </a:cubicBezTo>
                    <a:cubicBezTo>
                      <a:pt x="8982" y="22019"/>
                      <a:pt x="20410" y="39950"/>
                      <a:pt x="31017" y="58007"/>
                    </a:cubicBezTo>
                    <a:cubicBezTo>
                      <a:pt x="40930" y="74928"/>
                      <a:pt x="50526" y="92039"/>
                      <a:pt x="60313" y="109055"/>
                    </a:cubicBezTo>
                    <a:cubicBezTo>
                      <a:pt x="62081" y="114800"/>
                      <a:pt x="65301" y="120136"/>
                      <a:pt x="68174" y="125376"/>
                    </a:cubicBezTo>
                    <a:cubicBezTo>
                      <a:pt x="71331" y="131153"/>
                      <a:pt x="74488" y="136962"/>
                      <a:pt x="77613" y="142771"/>
                    </a:cubicBezTo>
                    <a:cubicBezTo>
                      <a:pt x="83864" y="154388"/>
                      <a:pt x="90019" y="166037"/>
                      <a:pt x="96176" y="177718"/>
                    </a:cubicBezTo>
                    <a:cubicBezTo>
                      <a:pt x="108582" y="201268"/>
                      <a:pt x="120673" y="225008"/>
                      <a:pt x="132448" y="248906"/>
                    </a:cubicBezTo>
                    <a:cubicBezTo>
                      <a:pt x="134437" y="252915"/>
                      <a:pt x="136426" y="256956"/>
                      <a:pt x="138415" y="260966"/>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nvGrpSpPr>
            <p:cNvPr id="1746" name="Google Shape;1746;p39"/>
            <p:cNvGrpSpPr/>
            <p:nvPr/>
          </p:nvGrpSpPr>
          <p:grpSpPr>
            <a:xfrm>
              <a:off x="6135367" y="4665254"/>
              <a:ext cx="380837" cy="471862"/>
              <a:chOff x="6135367" y="4665254"/>
              <a:chExt cx="380837" cy="471862"/>
            </a:xfrm>
          </p:grpSpPr>
          <p:sp>
            <p:nvSpPr>
              <p:cNvPr id="1747" name="Google Shape;1747;p39"/>
              <p:cNvSpPr/>
              <p:nvPr/>
            </p:nvSpPr>
            <p:spPr>
              <a:xfrm>
                <a:off x="6135367" y="4689219"/>
                <a:ext cx="347542" cy="447896"/>
              </a:xfrm>
              <a:custGeom>
                <a:avLst/>
                <a:gdLst/>
                <a:ahLst/>
                <a:cxnLst/>
                <a:rect l="l" t="t" r="r" b="b"/>
                <a:pathLst>
                  <a:path w="120365" h="155121" extrusionOk="0">
                    <a:moveTo>
                      <a:pt x="114989" y="26414"/>
                    </a:moveTo>
                    <a:cubicBezTo>
                      <a:pt x="110160" y="33643"/>
                      <a:pt x="103719" y="40020"/>
                      <a:pt x="96206" y="44408"/>
                    </a:cubicBezTo>
                    <a:cubicBezTo>
                      <a:pt x="93680" y="45892"/>
                      <a:pt x="91028" y="47092"/>
                      <a:pt x="88345" y="48196"/>
                    </a:cubicBezTo>
                    <a:cubicBezTo>
                      <a:pt x="88534" y="47881"/>
                      <a:pt x="88756" y="47596"/>
                      <a:pt x="88913" y="47249"/>
                    </a:cubicBezTo>
                    <a:cubicBezTo>
                      <a:pt x="94848" y="36358"/>
                      <a:pt x="97689" y="24236"/>
                      <a:pt x="97658" y="11860"/>
                    </a:cubicBezTo>
                    <a:cubicBezTo>
                      <a:pt x="97658" y="10377"/>
                      <a:pt x="95195" y="9935"/>
                      <a:pt x="94975" y="11481"/>
                    </a:cubicBezTo>
                    <a:cubicBezTo>
                      <a:pt x="92702" y="26856"/>
                      <a:pt x="85977" y="41946"/>
                      <a:pt x="75781" y="53942"/>
                    </a:cubicBezTo>
                    <a:cubicBezTo>
                      <a:pt x="74328" y="54857"/>
                      <a:pt x="73034" y="55931"/>
                      <a:pt x="71992" y="57194"/>
                    </a:cubicBezTo>
                    <a:cubicBezTo>
                      <a:pt x="71519" y="57794"/>
                      <a:pt x="71140" y="58456"/>
                      <a:pt x="70919" y="59151"/>
                    </a:cubicBezTo>
                    <a:cubicBezTo>
                      <a:pt x="67825" y="62181"/>
                      <a:pt x="64510" y="64928"/>
                      <a:pt x="60911" y="67359"/>
                    </a:cubicBezTo>
                    <a:cubicBezTo>
                      <a:pt x="59870" y="68053"/>
                      <a:pt x="58796" y="68748"/>
                      <a:pt x="57723" y="69411"/>
                    </a:cubicBezTo>
                    <a:cubicBezTo>
                      <a:pt x="57186" y="67675"/>
                      <a:pt x="56050" y="66096"/>
                      <a:pt x="55387" y="64328"/>
                    </a:cubicBezTo>
                    <a:cubicBezTo>
                      <a:pt x="54535" y="62118"/>
                      <a:pt x="53966" y="59719"/>
                      <a:pt x="53682" y="57352"/>
                    </a:cubicBezTo>
                    <a:cubicBezTo>
                      <a:pt x="53019" y="52174"/>
                      <a:pt x="53461" y="46807"/>
                      <a:pt x="54377" y="41661"/>
                    </a:cubicBezTo>
                    <a:cubicBezTo>
                      <a:pt x="56429" y="30233"/>
                      <a:pt x="59712" y="19184"/>
                      <a:pt x="58638" y="7441"/>
                    </a:cubicBezTo>
                    <a:cubicBezTo>
                      <a:pt x="58418" y="5199"/>
                      <a:pt x="55198" y="5136"/>
                      <a:pt x="55103" y="7441"/>
                    </a:cubicBezTo>
                    <a:cubicBezTo>
                      <a:pt x="54408" y="20100"/>
                      <a:pt x="48947" y="31938"/>
                      <a:pt x="47274" y="44439"/>
                    </a:cubicBezTo>
                    <a:cubicBezTo>
                      <a:pt x="46674" y="48828"/>
                      <a:pt x="46548" y="53216"/>
                      <a:pt x="46990" y="57604"/>
                    </a:cubicBezTo>
                    <a:cubicBezTo>
                      <a:pt x="43170" y="53027"/>
                      <a:pt x="39539" y="48228"/>
                      <a:pt x="36982" y="42798"/>
                    </a:cubicBezTo>
                    <a:cubicBezTo>
                      <a:pt x="31047" y="30107"/>
                      <a:pt x="32278" y="15270"/>
                      <a:pt x="32815" y="1664"/>
                    </a:cubicBezTo>
                    <a:cubicBezTo>
                      <a:pt x="32878" y="-199"/>
                      <a:pt x="29784" y="-704"/>
                      <a:pt x="29469" y="1221"/>
                    </a:cubicBezTo>
                    <a:cubicBezTo>
                      <a:pt x="27196" y="15301"/>
                      <a:pt x="25554" y="30044"/>
                      <a:pt x="31142" y="43619"/>
                    </a:cubicBezTo>
                    <a:cubicBezTo>
                      <a:pt x="33794" y="50027"/>
                      <a:pt x="37866" y="55615"/>
                      <a:pt x="42223" y="60950"/>
                    </a:cubicBezTo>
                    <a:cubicBezTo>
                      <a:pt x="44559" y="63823"/>
                      <a:pt x="47021" y="66633"/>
                      <a:pt x="49420" y="69442"/>
                    </a:cubicBezTo>
                    <a:cubicBezTo>
                      <a:pt x="50273" y="70453"/>
                      <a:pt x="51125" y="71652"/>
                      <a:pt x="52041" y="72789"/>
                    </a:cubicBezTo>
                    <a:cubicBezTo>
                      <a:pt x="44685" y="77082"/>
                      <a:pt x="37329" y="81281"/>
                      <a:pt x="31584" y="87879"/>
                    </a:cubicBezTo>
                    <a:cubicBezTo>
                      <a:pt x="27448" y="92614"/>
                      <a:pt x="24291" y="97981"/>
                      <a:pt x="21640" y="103632"/>
                    </a:cubicBezTo>
                    <a:cubicBezTo>
                      <a:pt x="21640" y="103506"/>
                      <a:pt x="21608" y="103379"/>
                      <a:pt x="21576" y="103253"/>
                    </a:cubicBezTo>
                    <a:cubicBezTo>
                      <a:pt x="18483" y="89836"/>
                      <a:pt x="11474" y="76798"/>
                      <a:pt x="4592" y="64991"/>
                    </a:cubicBezTo>
                    <a:cubicBezTo>
                      <a:pt x="2919" y="62118"/>
                      <a:pt x="-996" y="64644"/>
                      <a:pt x="236" y="67517"/>
                    </a:cubicBezTo>
                    <a:cubicBezTo>
                      <a:pt x="2950" y="73831"/>
                      <a:pt x="5318" y="80271"/>
                      <a:pt x="7465" y="86805"/>
                    </a:cubicBezTo>
                    <a:cubicBezTo>
                      <a:pt x="9517" y="92961"/>
                      <a:pt x="11822" y="99212"/>
                      <a:pt x="12863" y="105652"/>
                    </a:cubicBezTo>
                    <a:cubicBezTo>
                      <a:pt x="14000" y="112755"/>
                      <a:pt x="11253" y="118059"/>
                      <a:pt x="9706" y="124752"/>
                    </a:cubicBezTo>
                    <a:cubicBezTo>
                      <a:pt x="8538" y="129834"/>
                      <a:pt x="8159" y="135611"/>
                      <a:pt x="8949" y="140947"/>
                    </a:cubicBezTo>
                    <a:cubicBezTo>
                      <a:pt x="7560" y="145682"/>
                      <a:pt x="6171" y="150386"/>
                      <a:pt x="4813" y="155121"/>
                    </a:cubicBezTo>
                    <a:lnTo>
                      <a:pt x="14094" y="155121"/>
                    </a:lnTo>
                    <a:cubicBezTo>
                      <a:pt x="17251" y="145335"/>
                      <a:pt x="20440" y="135548"/>
                      <a:pt x="23439" y="125699"/>
                    </a:cubicBezTo>
                    <a:cubicBezTo>
                      <a:pt x="24418" y="122447"/>
                      <a:pt x="25459" y="119164"/>
                      <a:pt x="26596" y="115912"/>
                    </a:cubicBezTo>
                    <a:cubicBezTo>
                      <a:pt x="27827" y="114618"/>
                      <a:pt x="29121" y="113387"/>
                      <a:pt x="30479" y="112219"/>
                    </a:cubicBezTo>
                    <a:cubicBezTo>
                      <a:pt x="37519" y="106252"/>
                      <a:pt x="46295" y="102622"/>
                      <a:pt x="54850" y="99433"/>
                    </a:cubicBezTo>
                    <a:cubicBezTo>
                      <a:pt x="71424" y="93246"/>
                      <a:pt x="88250" y="87942"/>
                      <a:pt x="99047" y="72946"/>
                    </a:cubicBezTo>
                    <a:cubicBezTo>
                      <a:pt x="100783" y="70516"/>
                      <a:pt x="96995" y="67769"/>
                      <a:pt x="94975" y="69821"/>
                    </a:cubicBezTo>
                    <a:cubicBezTo>
                      <a:pt x="81589" y="83364"/>
                      <a:pt x="61701" y="87500"/>
                      <a:pt x="44716" y="94634"/>
                    </a:cubicBezTo>
                    <a:cubicBezTo>
                      <a:pt x="40991" y="96213"/>
                      <a:pt x="37329" y="97981"/>
                      <a:pt x="33857" y="100001"/>
                    </a:cubicBezTo>
                    <a:cubicBezTo>
                      <a:pt x="35309" y="97665"/>
                      <a:pt x="36951" y="95424"/>
                      <a:pt x="38813" y="93340"/>
                    </a:cubicBezTo>
                    <a:cubicBezTo>
                      <a:pt x="46895" y="84438"/>
                      <a:pt x="58291" y="79324"/>
                      <a:pt x="67699" y="72031"/>
                    </a:cubicBezTo>
                    <a:cubicBezTo>
                      <a:pt x="70509" y="69853"/>
                      <a:pt x="73097" y="67453"/>
                      <a:pt x="75559" y="64928"/>
                    </a:cubicBezTo>
                    <a:cubicBezTo>
                      <a:pt x="76223" y="64897"/>
                      <a:pt x="76886" y="64707"/>
                      <a:pt x="77454" y="64297"/>
                    </a:cubicBezTo>
                    <a:cubicBezTo>
                      <a:pt x="79316" y="62971"/>
                      <a:pt x="80958" y="61487"/>
                      <a:pt x="82947" y="60350"/>
                    </a:cubicBezTo>
                    <a:cubicBezTo>
                      <a:pt x="85030" y="59151"/>
                      <a:pt x="87209" y="58141"/>
                      <a:pt x="89418" y="57130"/>
                    </a:cubicBezTo>
                    <a:cubicBezTo>
                      <a:pt x="93680" y="55205"/>
                      <a:pt x="97847" y="53184"/>
                      <a:pt x="101667" y="50469"/>
                    </a:cubicBezTo>
                    <a:cubicBezTo>
                      <a:pt x="109433" y="44945"/>
                      <a:pt x="115810" y="37905"/>
                      <a:pt x="120009" y="29318"/>
                    </a:cubicBezTo>
                    <a:cubicBezTo>
                      <a:pt x="121682" y="25908"/>
                      <a:pt x="117041" y="23162"/>
                      <a:pt x="114895" y="26319"/>
                    </a:cubicBezTo>
                    <a:close/>
                  </a:path>
                </a:pathLst>
              </a:custGeom>
              <a:solidFill>
                <a:srgbClr val="604237"/>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8" name="Google Shape;1748;p39"/>
              <p:cNvSpPr/>
              <p:nvPr/>
            </p:nvSpPr>
            <p:spPr>
              <a:xfrm>
                <a:off x="6262444" y="4679801"/>
                <a:ext cx="59426" cy="53925"/>
              </a:xfrm>
              <a:custGeom>
                <a:avLst/>
                <a:gdLst/>
                <a:ahLst/>
                <a:cxnLst/>
                <a:rect l="l" t="t" r="r" b="b"/>
                <a:pathLst>
                  <a:path w="20581" h="18676" extrusionOk="0">
                    <a:moveTo>
                      <a:pt x="20310" y="7103"/>
                    </a:moveTo>
                    <a:cubicBezTo>
                      <a:pt x="19994" y="6377"/>
                      <a:pt x="19710" y="5651"/>
                      <a:pt x="19394" y="4925"/>
                    </a:cubicBezTo>
                    <a:cubicBezTo>
                      <a:pt x="18574" y="3536"/>
                      <a:pt x="17500" y="2462"/>
                      <a:pt x="16111" y="1642"/>
                    </a:cubicBezTo>
                    <a:cubicBezTo>
                      <a:pt x="14249" y="695"/>
                      <a:pt x="12544" y="32"/>
                      <a:pt x="10429" y="0"/>
                    </a:cubicBezTo>
                    <a:cubicBezTo>
                      <a:pt x="9482" y="0"/>
                      <a:pt x="8093" y="253"/>
                      <a:pt x="7430" y="347"/>
                    </a:cubicBezTo>
                    <a:cubicBezTo>
                      <a:pt x="6483" y="505"/>
                      <a:pt x="5599" y="852"/>
                      <a:pt x="4746" y="1358"/>
                    </a:cubicBezTo>
                    <a:cubicBezTo>
                      <a:pt x="3326" y="2210"/>
                      <a:pt x="2063" y="3315"/>
                      <a:pt x="1210" y="4767"/>
                    </a:cubicBezTo>
                    <a:cubicBezTo>
                      <a:pt x="453" y="6061"/>
                      <a:pt x="-84" y="7829"/>
                      <a:pt x="11" y="9345"/>
                    </a:cubicBezTo>
                    <a:cubicBezTo>
                      <a:pt x="11" y="9408"/>
                      <a:pt x="11" y="9471"/>
                      <a:pt x="11" y="9566"/>
                    </a:cubicBezTo>
                    <a:cubicBezTo>
                      <a:pt x="200" y="11239"/>
                      <a:pt x="200" y="11996"/>
                      <a:pt x="1053" y="13480"/>
                    </a:cubicBezTo>
                    <a:cubicBezTo>
                      <a:pt x="1053" y="13480"/>
                      <a:pt x="1053" y="13480"/>
                      <a:pt x="1053" y="13512"/>
                    </a:cubicBezTo>
                    <a:cubicBezTo>
                      <a:pt x="1084" y="13575"/>
                      <a:pt x="1116" y="13638"/>
                      <a:pt x="1147" y="13701"/>
                    </a:cubicBezTo>
                    <a:cubicBezTo>
                      <a:pt x="1242" y="13859"/>
                      <a:pt x="1400" y="14017"/>
                      <a:pt x="1495" y="14175"/>
                    </a:cubicBezTo>
                    <a:cubicBezTo>
                      <a:pt x="1589" y="14269"/>
                      <a:pt x="1684" y="14427"/>
                      <a:pt x="1747" y="14522"/>
                    </a:cubicBezTo>
                    <a:cubicBezTo>
                      <a:pt x="2000" y="14869"/>
                      <a:pt x="2221" y="15217"/>
                      <a:pt x="2537" y="15532"/>
                    </a:cubicBezTo>
                    <a:cubicBezTo>
                      <a:pt x="3326" y="16385"/>
                      <a:pt x="4273" y="17016"/>
                      <a:pt x="5378" y="17363"/>
                    </a:cubicBezTo>
                    <a:cubicBezTo>
                      <a:pt x="5883" y="17584"/>
                      <a:pt x="6167" y="17710"/>
                      <a:pt x="6609" y="17868"/>
                    </a:cubicBezTo>
                    <a:cubicBezTo>
                      <a:pt x="6861" y="17963"/>
                      <a:pt x="7146" y="17995"/>
                      <a:pt x="7398" y="18026"/>
                    </a:cubicBezTo>
                    <a:cubicBezTo>
                      <a:pt x="7272" y="18026"/>
                      <a:pt x="7114" y="17995"/>
                      <a:pt x="6988" y="17963"/>
                    </a:cubicBezTo>
                    <a:cubicBezTo>
                      <a:pt x="7209" y="17963"/>
                      <a:pt x="7430" y="18026"/>
                      <a:pt x="7619" y="18089"/>
                    </a:cubicBezTo>
                    <a:cubicBezTo>
                      <a:pt x="7935" y="18184"/>
                      <a:pt x="8187" y="18215"/>
                      <a:pt x="8472" y="18247"/>
                    </a:cubicBezTo>
                    <a:cubicBezTo>
                      <a:pt x="8629" y="18279"/>
                      <a:pt x="8819" y="18310"/>
                      <a:pt x="8976" y="18342"/>
                    </a:cubicBezTo>
                    <a:cubicBezTo>
                      <a:pt x="10176" y="18721"/>
                      <a:pt x="11407" y="18784"/>
                      <a:pt x="12607" y="18499"/>
                    </a:cubicBezTo>
                    <a:cubicBezTo>
                      <a:pt x="13838" y="18437"/>
                      <a:pt x="14943" y="18089"/>
                      <a:pt x="16017" y="17426"/>
                    </a:cubicBezTo>
                    <a:cubicBezTo>
                      <a:pt x="16648" y="16953"/>
                      <a:pt x="17247" y="16479"/>
                      <a:pt x="17879" y="16006"/>
                    </a:cubicBezTo>
                    <a:cubicBezTo>
                      <a:pt x="18763" y="15185"/>
                      <a:pt x="19394" y="14206"/>
                      <a:pt x="19773" y="13070"/>
                    </a:cubicBezTo>
                    <a:cubicBezTo>
                      <a:pt x="20184" y="12344"/>
                      <a:pt x="20404" y="11586"/>
                      <a:pt x="20404" y="10765"/>
                    </a:cubicBezTo>
                    <a:cubicBezTo>
                      <a:pt x="20689" y="9534"/>
                      <a:pt x="20626" y="8334"/>
                      <a:pt x="20247" y="7103"/>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49" name="Google Shape;1749;p39"/>
              <p:cNvSpPr/>
              <p:nvPr/>
            </p:nvSpPr>
            <p:spPr>
              <a:xfrm>
                <a:off x="6192462" y="4665254"/>
                <a:ext cx="57887" cy="54607"/>
              </a:xfrm>
              <a:custGeom>
                <a:avLst/>
                <a:gdLst/>
                <a:ahLst/>
                <a:cxnLst/>
                <a:rect l="l" t="t" r="r" b="b"/>
                <a:pathLst>
                  <a:path w="20048" h="18912" extrusionOk="0">
                    <a:moveTo>
                      <a:pt x="20017" y="8858"/>
                    </a:moveTo>
                    <a:cubicBezTo>
                      <a:pt x="20049" y="7690"/>
                      <a:pt x="19828" y="6585"/>
                      <a:pt x="19291" y="5543"/>
                    </a:cubicBezTo>
                    <a:cubicBezTo>
                      <a:pt x="18944" y="4470"/>
                      <a:pt x="18344" y="3554"/>
                      <a:pt x="17523" y="2797"/>
                    </a:cubicBezTo>
                    <a:cubicBezTo>
                      <a:pt x="17176" y="2450"/>
                      <a:pt x="16766" y="2197"/>
                      <a:pt x="16355" y="1913"/>
                    </a:cubicBezTo>
                    <a:cubicBezTo>
                      <a:pt x="16166" y="1787"/>
                      <a:pt x="16008" y="1629"/>
                      <a:pt x="15819" y="1502"/>
                    </a:cubicBezTo>
                    <a:cubicBezTo>
                      <a:pt x="15692" y="1439"/>
                      <a:pt x="15534" y="1376"/>
                      <a:pt x="15408" y="1313"/>
                    </a:cubicBezTo>
                    <a:cubicBezTo>
                      <a:pt x="15061" y="1124"/>
                      <a:pt x="14714" y="934"/>
                      <a:pt x="14366" y="808"/>
                    </a:cubicBezTo>
                    <a:cubicBezTo>
                      <a:pt x="13672" y="398"/>
                      <a:pt x="12883" y="177"/>
                      <a:pt x="12093" y="177"/>
                    </a:cubicBezTo>
                    <a:cubicBezTo>
                      <a:pt x="10894" y="-108"/>
                      <a:pt x="9694" y="-44"/>
                      <a:pt x="8463" y="334"/>
                    </a:cubicBezTo>
                    <a:cubicBezTo>
                      <a:pt x="8147" y="398"/>
                      <a:pt x="7832" y="492"/>
                      <a:pt x="7547" y="556"/>
                    </a:cubicBezTo>
                    <a:cubicBezTo>
                      <a:pt x="6474" y="808"/>
                      <a:pt x="5496" y="1282"/>
                      <a:pt x="4548" y="1818"/>
                    </a:cubicBezTo>
                    <a:cubicBezTo>
                      <a:pt x="3475" y="2386"/>
                      <a:pt x="2623" y="3176"/>
                      <a:pt x="1960" y="4186"/>
                    </a:cubicBezTo>
                    <a:cubicBezTo>
                      <a:pt x="1139" y="5070"/>
                      <a:pt x="602" y="6112"/>
                      <a:pt x="318" y="7311"/>
                    </a:cubicBezTo>
                    <a:lnTo>
                      <a:pt x="3" y="9742"/>
                    </a:lnTo>
                    <a:cubicBezTo>
                      <a:pt x="-29" y="11005"/>
                      <a:pt x="223" y="12173"/>
                      <a:pt x="792" y="13278"/>
                    </a:cubicBezTo>
                    <a:cubicBezTo>
                      <a:pt x="1013" y="14067"/>
                      <a:pt x="1391" y="14730"/>
                      <a:pt x="1960" y="15298"/>
                    </a:cubicBezTo>
                    <a:cubicBezTo>
                      <a:pt x="2591" y="16309"/>
                      <a:pt x="3475" y="17098"/>
                      <a:pt x="4548" y="17666"/>
                    </a:cubicBezTo>
                    <a:cubicBezTo>
                      <a:pt x="5274" y="17982"/>
                      <a:pt x="6000" y="18297"/>
                      <a:pt x="6727" y="18581"/>
                    </a:cubicBezTo>
                    <a:cubicBezTo>
                      <a:pt x="8368" y="19023"/>
                      <a:pt x="9978" y="19023"/>
                      <a:pt x="11620" y="18581"/>
                    </a:cubicBezTo>
                    <a:cubicBezTo>
                      <a:pt x="12220" y="18423"/>
                      <a:pt x="12599" y="18266"/>
                      <a:pt x="13262" y="17982"/>
                    </a:cubicBezTo>
                    <a:cubicBezTo>
                      <a:pt x="13861" y="17729"/>
                      <a:pt x="14303" y="17540"/>
                      <a:pt x="14840" y="17255"/>
                    </a:cubicBezTo>
                    <a:cubicBezTo>
                      <a:pt x="14998" y="17161"/>
                      <a:pt x="15156" y="17066"/>
                      <a:pt x="15314" y="17003"/>
                    </a:cubicBezTo>
                    <a:cubicBezTo>
                      <a:pt x="15377" y="17003"/>
                      <a:pt x="15408" y="16940"/>
                      <a:pt x="15471" y="16908"/>
                    </a:cubicBezTo>
                    <a:cubicBezTo>
                      <a:pt x="16071" y="16435"/>
                      <a:pt x="16702" y="15961"/>
                      <a:pt x="17302" y="15488"/>
                    </a:cubicBezTo>
                    <a:cubicBezTo>
                      <a:pt x="18439" y="14351"/>
                      <a:pt x="19197" y="13025"/>
                      <a:pt x="19639" y="11478"/>
                    </a:cubicBezTo>
                    <a:cubicBezTo>
                      <a:pt x="19639" y="11415"/>
                      <a:pt x="19639" y="11384"/>
                      <a:pt x="19639" y="11320"/>
                    </a:cubicBezTo>
                    <a:cubicBezTo>
                      <a:pt x="19891" y="10531"/>
                      <a:pt x="20049" y="9710"/>
                      <a:pt x="20049" y="8827"/>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50" name="Google Shape;1750;p39"/>
              <p:cNvSpPr/>
              <p:nvPr/>
            </p:nvSpPr>
            <p:spPr>
              <a:xfrm>
                <a:off x="6379398" y="4697916"/>
                <a:ext cx="53099" cy="53281"/>
              </a:xfrm>
              <a:custGeom>
                <a:avLst/>
                <a:gdLst/>
                <a:ahLst/>
                <a:cxnLst/>
                <a:rect l="l" t="t" r="r" b="b"/>
                <a:pathLst>
                  <a:path w="18390" h="18453" extrusionOk="0">
                    <a:moveTo>
                      <a:pt x="18066" y="6796"/>
                    </a:moveTo>
                    <a:cubicBezTo>
                      <a:pt x="17624" y="5249"/>
                      <a:pt x="16835" y="3892"/>
                      <a:pt x="15698" y="2724"/>
                    </a:cubicBezTo>
                    <a:cubicBezTo>
                      <a:pt x="15067" y="2250"/>
                      <a:pt x="14467" y="1777"/>
                      <a:pt x="13836" y="1271"/>
                    </a:cubicBezTo>
                    <a:cubicBezTo>
                      <a:pt x="12384" y="451"/>
                      <a:pt x="10837" y="9"/>
                      <a:pt x="9195" y="9"/>
                    </a:cubicBezTo>
                    <a:cubicBezTo>
                      <a:pt x="7932" y="-54"/>
                      <a:pt x="6733" y="230"/>
                      <a:pt x="5659" y="798"/>
                    </a:cubicBezTo>
                    <a:cubicBezTo>
                      <a:pt x="4523" y="1177"/>
                      <a:pt x="3544" y="1808"/>
                      <a:pt x="2692" y="2692"/>
                    </a:cubicBezTo>
                    <a:cubicBezTo>
                      <a:pt x="1808" y="3513"/>
                      <a:pt x="1145" y="4523"/>
                      <a:pt x="798" y="5660"/>
                    </a:cubicBezTo>
                    <a:cubicBezTo>
                      <a:pt x="229" y="6764"/>
                      <a:pt x="-55" y="7932"/>
                      <a:pt x="9" y="9195"/>
                    </a:cubicBezTo>
                    <a:lnTo>
                      <a:pt x="324" y="11658"/>
                    </a:lnTo>
                    <a:cubicBezTo>
                      <a:pt x="766" y="13205"/>
                      <a:pt x="1556" y="14562"/>
                      <a:pt x="2692" y="15730"/>
                    </a:cubicBezTo>
                    <a:cubicBezTo>
                      <a:pt x="3323" y="16204"/>
                      <a:pt x="3923" y="16677"/>
                      <a:pt x="4554" y="17182"/>
                    </a:cubicBezTo>
                    <a:cubicBezTo>
                      <a:pt x="5975" y="18003"/>
                      <a:pt x="7553" y="18445"/>
                      <a:pt x="9195" y="18445"/>
                    </a:cubicBezTo>
                    <a:cubicBezTo>
                      <a:pt x="10458" y="18508"/>
                      <a:pt x="11658" y="18224"/>
                      <a:pt x="12731" y="17656"/>
                    </a:cubicBezTo>
                    <a:cubicBezTo>
                      <a:pt x="13867" y="17277"/>
                      <a:pt x="14846" y="16646"/>
                      <a:pt x="15698" y="15762"/>
                    </a:cubicBezTo>
                    <a:cubicBezTo>
                      <a:pt x="16582" y="14941"/>
                      <a:pt x="17245" y="13931"/>
                      <a:pt x="17593" y="12794"/>
                    </a:cubicBezTo>
                    <a:cubicBezTo>
                      <a:pt x="18161" y="11689"/>
                      <a:pt x="18445" y="10521"/>
                      <a:pt x="18382" y="9259"/>
                    </a:cubicBezTo>
                    <a:cubicBezTo>
                      <a:pt x="18287" y="8438"/>
                      <a:pt x="18161" y="7617"/>
                      <a:pt x="18066" y="679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sp>
            <p:nvSpPr>
              <p:cNvPr id="1751" name="Google Shape;1751;p39"/>
              <p:cNvSpPr/>
              <p:nvPr/>
            </p:nvSpPr>
            <p:spPr>
              <a:xfrm>
                <a:off x="6462547" y="4721708"/>
                <a:ext cx="53657" cy="53345"/>
              </a:xfrm>
              <a:custGeom>
                <a:avLst/>
                <a:gdLst/>
                <a:ahLst/>
                <a:cxnLst/>
                <a:rect l="l" t="t" r="r" b="b"/>
                <a:pathLst>
                  <a:path w="18583" h="18475" extrusionOk="0">
                    <a:moveTo>
                      <a:pt x="18439" y="8058"/>
                    </a:moveTo>
                    <a:cubicBezTo>
                      <a:pt x="18439" y="7237"/>
                      <a:pt x="18218" y="6448"/>
                      <a:pt x="17807" y="5722"/>
                    </a:cubicBezTo>
                    <a:cubicBezTo>
                      <a:pt x="17586" y="4933"/>
                      <a:pt x="17176" y="4270"/>
                      <a:pt x="16608" y="3670"/>
                    </a:cubicBezTo>
                    <a:cubicBezTo>
                      <a:pt x="16198" y="2975"/>
                      <a:pt x="15629" y="2407"/>
                      <a:pt x="14935" y="1996"/>
                    </a:cubicBezTo>
                    <a:cubicBezTo>
                      <a:pt x="14366" y="1428"/>
                      <a:pt x="13672" y="1018"/>
                      <a:pt x="12883" y="797"/>
                    </a:cubicBezTo>
                    <a:cubicBezTo>
                      <a:pt x="12157" y="387"/>
                      <a:pt x="11399" y="166"/>
                      <a:pt x="10547" y="166"/>
                    </a:cubicBezTo>
                    <a:cubicBezTo>
                      <a:pt x="9726" y="-55"/>
                      <a:pt x="8905" y="-55"/>
                      <a:pt x="8084" y="166"/>
                    </a:cubicBezTo>
                    <a:cubicBezTo>
                      <a:pt x="7263" y="166"/>
                      <a:pt x="6474" y="387"/>
                      <a:pt x="5748" y="797"/>
                    </a:cubicBezTo>
                    <a:cubicBezTo>
                      <a:pt x="4612" y="1176"/>
                      <a:pt x="3601" y="1807"/>
                      <a:pt x="2781" y="2723"/>
                    </a:cubicBezTo>
                    <a:cubicBezTo>
                      <a:pt x="2244" y="3354"/>
                      <a:pt x="1770" y="4017"/>
                      <a:pt x="1265" y="4680"/>
                    </a:cubicBezTo>
                    <a:cubicBezTo>
                      <a:pt x="444" y="6101"/>
                      <a:pt x="34" y="7647"/>
                      <a:pt x="3" y="9289"/>
                    </a:cubicBezTo>
                    <a:cubicBezTo>
                      <a:pt x="-29" y="10552"/>
                      <a:pt x="223" y="11720"/>
                      <a:pt x="792" y="12825"/>
                    </a:cubicBezTo>
                    <a:cubicBezTo>
                      <a:pt x="1171" y="13961"/>
                      <a:pt x="1802" y="14940"/>
                      <a:pt x="2686" y="15761"/>
                    </a:cubicBezTo>
                    <a:cubicBezTo>
                      <a:pt x="3822" y="16897"/>
                      <a:pt x="5180" y="17687"/>
                      <a:pt x="6727" y="18129"/>
                    </a:cubicBezTo>
                    <a:cubicBezTo>
                      <a:pt x="6758" y="18129"/>
                      <a:pt x="6790" y="18129"/>
                      <a:pt x="6821" y="18160"/>
                    </a:cubicBezTo>
                    <a:cubicBezTo>
                      <a:pt x="6569" y="18034"/>
                      <a:pt x="6285" y="17939"/>
                      <a:pt x="6032" y="17813"/>
                    </a:cubicBezTo>
                    <a:cubicBezTo>
                      <a:pt x="6316" y="17939"/>
                      <a:pt x="6569" y="18034"/>
                      <a:pt x="6853" y="18160"/>
                    </a:cubicBezTo>
                    <a:cubicBezTo>
                      <a:pt x="7674" y="18255"/>
                      <a:pt x="8495" y="18381"/>
                      <a:pt x="9315" y="18476"/>
                    </a:cubicBezTo>
                    <a:cubicBezTo>
                      <a:pt x="10136" y="18381"/>
                      <a:pt x="10957" y="18255"/>
                      <a:pt x="11778" y="18160"/>
                    </a:cubicBezTo>
                    <a:cubicBezTo>
                      <a:pt x="12504" y="17844"/>
                      <a:pt x="13262" y="17529"/>
                      <a:pt x="13988" y="17245"/>
                    </a:cubicBezTo>
                    <a:cubicBezTo>
                      <a:pt x="14619" y="16771"/>
                      <a:pt x="15219" y="16266"/>
                      <a:pt x="15850" y="15793"/>
                    </a:cubicBezTo>
                    <a:cubicBezTo>
                      <a:pt x="16324" y="15161"/>
                      <a:pt x="16829" y="14530"/>
                      <a:pt x="17302" y="13930"/>
                    </a:cubicBezTo>
                    <a:cubicBezTo>
                      <a:pt x="17618" y="13204"/>
                      <a:pt x="17934" y="12446"/>
                      <a:pt x="18249" y="11720"/>
                    </a:cubicBezTo>
                    <a:cubicBezTo>
                      <a:pt x="18628" y="10489"/>
                      <a:pt x="18691" y="9258"/>
                      <a:pt x="18407" y="8026"/>
                    </a:cubicBezTo>
                    <a:close/>
                  </a:path>
                </a:pathLst>
              </a:custGeom>
              <a:solidFill>
                <a:srgbClr val="C9233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3344B"/>
                  </a:solidFill>
                  <a:latin typeface="Calibri"/>
                  <a:ea typeface="Calibri"/>
                  <a:cs typeface="Calibri"/>
                  <a:sym typeface="Calibri"/>
                </a:endParaRPr>
              </a:p>
            </p:txBody>
          </p:sp>
        </p:grpSp>
      </p:grpSp>
      <p:sp>
        <p:nvSpPr>
          <p:cNvPr id="1808" name="Google Shape;1808;p39"/>
          <p:cNvSpPr/>
          <p:nvPr/>
        </p:nvSpPr>
        <p:spPr>
          <a:xfrm>
            <a:off x="6801000" y="5846333"/>
            <a:ext cx="4990000" cy="374000"/>
          </a:xfrm>
          <a:prstGeom prst="ellipse">
            <a:avLst/>
          </a:prstGeom>
          <a:solidFill>
            <a:srgbClr val="191919">
              <a:alpha val="5060"/>
            </a:srgb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naheim"/>
              <a:ea typeface="Anaheim"/>
              <a:cs typeface="Anaheim"/>
              <a:sym typeface="Anaheim"/>
            </a:endParaRPr>
          </a:p>
        </p:txBody>
      </p:sp>
      <p:sp>
        <p:nvSpPr>
          <p:cNvPr id="33" name="Rectangle 32">
            <a:extLst>
              <a:ext uri="{FF2B5EF4-FFF2-40B4-BE49-F238E27FC236}">
                <a16:creationId xmlns:a16="http://schemas.microsoft.com/office/drawing/2014/main" id="{EF4D5B88-D07A-71A6-7C79-E0589B433882}"/>
              </a:ext>
            </a:extLst>
          </p:cNvPr>
          <p:cNvSpPr/>
          <p:nvPr/>
        </p:nvSpPr>
        <p:spPr>
          <a:xfrm>
            <a:off x="2783008" y="216243"/>
            <a:ext cx="7646141" cy="2831544"/>
          </a:xfrm>
          <a:prstGeom prst="rect">
            <a:avLst/>
          </a:prstGeom>
          <a:noFill/>
        </p:spPr>
        <p:txBody>
          <a:bodyPr wrap="square" lIns="121920" tIns="60960" rIns="121920" bIns="60960">
            <a:spAutoFit/>
          </a:bodyPr>
          <a:lstStyle/>
          <a:p>
            <a:pPr algn="ctr" defTabSz="1219170">
              <a:buClr>
                <a:srgbClr val="000000"/>
              </a:buClr>
            </a:pPr>
            <a:r>
              <a:rPr lang="vi-VN" sz="8800" b="1" kern="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cs typeface="Arial"/>
                <a:sym typeface="Arial"/>
              </a:rPr>
              <a:t>Hình thành kiến thức</a:t>
            </a:r>
            <a:endParaRPr lang="en-US" sz="8800" b="1" kern="0" dirty="0">
              <a:ln w="12700">
                <a:solidFill>
                  <a:srgbClr val="CADEF3">
                    <a:lumMod val="75000"/>
                  </a:srgbClr>
                </a:solidFill>
                <a:prstDash val="solid"/>
              </a:ln>
              <a:pattFill prst="dkUpDiag">
                <a:fgClr>
                  <a:srgbClr val="CADEF3"/>
                </a:fgClr>
                <a:bgClr>
                  <a:srgbClr val="CADEF3">
                    <a:lumMod val="20000"/>
                    <a:lumOff val="80000"/>
                  </a:srgbClr>
                </a:bgClr>
              </a:pattFill>
              <a:effectLst>
                <a:glow rad="139700">
                  <a:srgbClr val="FFC43C">
                    <a:satMod val="175000"/>
                    <a:alpha val="40000"/>
                  </a:srgbClr>
                </a:glow>
                <a:outerShdw dist="38100" dir="2640000" algn="bl" rotWithShape="0">
                  <a:srgbClr val="CADEF3">
                    <a:lumMod val="75000"/>
                  </a:srgbClr>
                </a:outerShdw>
              </a:effectLst>
              <a:cs typeface="Arial"/>
              <a:sym typeface="Arial"/>
            </a:endParaRPr>
          </a:p>
        </p:txBody>
      </p:sp>
      <p:pic>
        <p:nvPicPr>
          <p:cNvPr id="34" name="Picture 33">
            <a:extLst>
              <a:ext uri="{FF2B5EF4-FFF2-40B4-BE49-F238E27FC236}">
                <a16:creationId xmlns:a16="http://schemas.microsoft.com/office/drawing/2014/main" id="{8A5D0796-64AD-28C5-DAF4-77E6358BB4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94" b="95666" l="10000" r="90000"/>
                    </a14:imgEffect>
                  </a14:imgLayer>
                </a14:imgProps>
              </a:ext>
            </a:extLst>
          </a:blip>
          <a:srcRect l="-1" t="56660" r="-229"/>
          <a:stretch/>
        </p:blipFill>
        <p:spPr>
          <a:xfrm>
            <a:off x="8456532" y="4804558"/>
            <a:ext cx="3602300" cy="2204218"/>
          </a:xfrm>
          <a:prstGeom prst="rect">
            <a:avLst/>
          </a:prstGeom>
        </p:spPr>
      </p:pic>
      <p:grpSp>
        <p:nvGrpSpPr>
          <p:cNvPr id="1752" name="Google Shape;1752;p39"/>
          <p:cNvGrpSpPr/>
          <p:nvPr/>
        </p:nvGrpSpPr>
        <p:grpSpPr>
          <a:xfrm>
            <a:off x="7211490" y="4273990"/>
            <a:ext cx="1434026" cy="1873232"/>
            <a:chOff x="385787" y="1571212"/>
            <a:chExt cx="1587986" cy="2822486"/>
          </a:xfrm>
        </p:grpSpPr>
        <p:grpSp>
          <p:nvGrpSpPr>
            <p:cNvPr id="1753" name="Google Shape;1753;p39"/>
            <p:cNvGrpSpPr/>
            <p:nvPr/>
          </p:nvGrpSpPr>
          <p:grpSpPr>
            <a:xfrm flipH="1">
              <a:off x="537606" y="1571212"/>
              <a:ext cx="1436168" cy="2822486"/>
              <a:chOff x="4209" y="4797837"/>
              <a:chExt cx="677182" cy="1330922"/>
            </a:xfrm>
          </p:grpSpPr>
          <p:sp>
            <p:nvSpPr>
              <p:cNvPr id="1754" name="Google Shape;1754;p39"/>
              <p:cNvSpPr/>
              <p:nvPr/>
            </p:nvSpPr>
            <p:spPr>
              <a:xfrm>
                <a:off x="4209" y="4797837"/>
                <a:ext cx="677182" cy="1049760"/>
              </a:xfrm>
              <a:custGeom>
                <a:avLst/>
                <a:gdLst/>
                <a:ahLst/>
                <a:cxnLst/>
                <a:rect l="l" t="t" r="r" b="b"/>
                <a:pathLst>
                  <a:path w="677182" h="1049760" extrusionOk="0">
                    <a:moveTo>
                      <a:pt x="320005" y="2999"/>
                    </a:moveTo>
                    <a:cubicBezTo>
                      <a:pt x="307125" y="5367"/>
                      <a:pt x="293519" y="9534"/>
                      <a:pt x="279565" y="15437"/>
                    </a:cubicBezTo>
                    <a:cubicBezTo>
                      <a:pt x="267064" y="20741"/>
                      <a:pt x="254815" y="27623"/>
                      <a:pt x="242156" y="36463"/>
                    </a:cubicBezTo>
                    <a:cubicBezTo>
                      <a:pt x="229339" y="45365"/>
                      <a:pt x="217974" y="55783"/>
                      <a:pt x="207588" y="65727"/>
                    </a:cubicBezTo>
                    <a:cubicBezTo>
                      <a:pt x="185773" y="86626"/>
                      <a:pt x="165853" y="110429"/>
                      <a:pt x="148332" y="136473"/>
                    </a:cubicBezTo>
                    <a:cubicBezTo>
                      <a:pt x="131443" y="161666"/>
                      <a:pt x="117174" y="189131"/>
                      <a:pt x="105967" y="218080"/>
                    </a:cubicBezTo>
                    <a:cubicBezTo>
                      <a:pt x="95044" y="246302"/>
                      <a:pt x="87530" y="276072"/>
                      <a:pt x="83584" y="306505"/>
                    </a:cubicBezTo>
                    <a:cubicBezTo>
                      <a:pt x="79543" y="337948"/>
                      <a:pt x="79985" y="369959"/>
                      <a:pt x="84910" y="401686"/>
                    </a:cubicBezTo>
                    <a:cubicBezTo>
                      <a:pt x="83931" y="401528"/>
                      <a:pt x="82890" y="401465"/>
                      <a:pt x="81848" y="401402"/>
                    </a:cubicBezTo>
                    <a:cubicBezTo>
                      <a:pt x="75944" y="401054"/>
                      <a:pt x="70073" y="401118"/>
                      <a:pt x="64422" y="401622"/>
                    </a:cubicBezTo>
                    <a:cubicBezTo>
                      <a:pt x="57066" y="402222"/>
                      <a:pt x="49679" y="404022"/>
                      <a:pt x="42513" y="406863"/>
                    </a:cubicBezTo>
                    <a:cubicBezTo>
                      <a:pt x="30580" y="411662"/>
                      <a:pt x="20130" y="420785"/>
                      <a:pt x="13090" y="432624"/>
                    </a:cubicBezTo>
                    <a:cubicBezTo>
                      <a:pt x="6555" y="443610"/>
                      <a:pt x="2546" y="457153"/>
                      <a:pt x="810" y="474105"/>
                    </a:cubicBezTo>
                    <a:cubicBezTo>
                      <a:pt x="-705" y="488974"/>
                      <a:pt x="-106" y="505233"/>
                      <a:pt x="2704" y="525310"/>
                    </a:cubicBezTo>
                    <a:cubicBezTo>
                      <a:pt x="5135" y="542516"/>
                      <a:pt x="9239" y="560731"/>
                      <a:pt x="15332" y="580998"/>
                    </a:cubicBezTo>
                    <a:cubicBezTo>
                      <a:pt x="20793" y="599214"/>
                      <a:pt x="27612" y="617745"/>
                      <a:pt x="35536" y="636150"/>
                    </a:cubicBezTo>
                    <a:cubicBezTo>
                      <a:pt x="42892" y="653229"/>
                      <a:pt x="51100" y="669581"/>
                      <a:pt x="59970" y="684703"/>
                    </a:cubicBezTo>
                    <a:cubicBezTo>
                      <a:pt x="68778" y="699762"/>
                      <a:pt x="76955" y="711505"/>
                      <a:pt x="85668" y="721639"/>
                    </a:cubicBezTo>
                    <a:cubicBezTo>
                      <a:pt x="87436" y="723659"/>
                      <a:pt x="89267" y="725680"/>
                      <a:pt x="91192" y="727605"/>
                    </a:cubicBezTo>
                    <a:cubicBezTo>
                      <a:pt x="88320" y="728300"/>
                      <a:pt x="85384" y="729247"/>
                      <a:pt x="82574" y="730320"/>
                    </a:cubicBezTo>
                    <a:cubicBezTo>
                      <a:pt x="77554" y="732215"/>
                      <a:pt x="72788" y="734772"/>
                      <a:pt x="67957" y="738244"/>
                    </a:cubicBezTo>
                    <a:cubicBezTo>
                      <a:pt x="60065" y="743832"/>
                      <a:pt x="53814" y="751914"/>
                      <a:pt x="49931" y="761637"/>
                    </a:cubicBezTo>
                    <a:cubicBezTo>
                      <a:pt x="48195" y="765867"/>
                      <a:pt x="46996" y="770729"/>
                      <a:pt x="46175" y="776538"/>
                    </a:cubicBezTo>
                    <a:cubicBezTo>
                      <a:pt x="45480" y="781210"/>
                      <a:pt x="45291" y="786387"/>
                      <a:pt x="45607" y="792259"/>
                    </a:cubicBezTo>
                    <a:cubicBezTo>
                      <a:pt x="46238" y="803592"/>
                      <a:pt x="48606" y="815431"/>
                      <a:pt x="52899" y="828469"/>
                    </a:cubicBezTo>
                    <a:cubicBezTo>
                      <a:pt x="61170" y="853756"/>
                      <a:pt x="74429" y="879137"/>
                      <a:pt x="94633" y="908370"/>
                    </a:cubicBezTo>
                    <a:cubicBezTo>
                      <a:pt x="113196" y="935204"/>
                      <a:pt x="134947" y="960396"/>
                      <a:pt x="159319" y="983158"/>
                    </a:cubicBezTo>
                    <a:cubicBezTo>
                      <a:pt x="184448" y="1006645"/>
                      <a:pt x="208535" y="1023913"/>
                      <a:pt x="232906" y="1035941"/>
                    </a:cubicBezTo>
                    <a:cubicBezTo>
                      <a:pt x="245187" y="1041971"/>
                      <a:pt x="256804" y="1045980"/>
                      <a:pt x="268327" y="1048158"/>
                    </a:cubicBezTo>
                    <a:cubicBezTo>
                      <a:pt x="272210" y="1048916"/>
                      <a:pt x="276061" y="1049390"/>
                      <a:pt x="279755" y="1049611"/>
                    </a:cubicBezTo>
                    <a:cubicBezTo>
                      <a:pt x="286953" y="1050053"/>
                      <a:pt x="293835" y="1049516"/>
                      <a:pt x="300212" y="1048000"/>
                    </a:cubicBezTo>
                    <a:cubicBezTo>
                      <a:pt x="305073" y="1046832"/>
                      <a:pt x="309809" y="1045002"/>
                      <a:pt x="314260" y="1042571"/>
                    </a:cubicBezTo>
                    <a:cubicBezTo>
                      <a:pt x="316407" y="1006361"/>
                      <a:pt x="317290" y="968478"/>
                      <a:pt x="316912" y="927943"/>
                    </a:cubicBezTo>
                    <a:cubicBezTo>
                      <a:pt x="316596" y="890124"/>
                      <a:pt x="315207" y="849747"/>
                      <a:pt x="312681" y="805392"/>
                    </a:cubicBezTo>
                    <a:cubicBezTo>
                      <a:pt x="311924" y="792606"/>
                      <a:pt x="311103" y="779568"/>
                      <a:pt x="310156" y="766183"/>
                    </a:cubicBezTo>
                    <a:lnTo>
                      <a:pt x="310061" y="766625"/>
                    </a:lnTo>
                    <a:lnTo>
                      <a:pt x="309966" y="767351"/>
                    </a:lnTo>
                    <a:lnTo>
                      <a:pt x="309966" y="767098"/>
                    </a:lnTo>
                    <a:cubicBezTo>
                      <a:pt x="309966" y="767098"/>
                      <a:pt x="309903" y="767351"/>
                      <a:pt x="309903" y="767351"/>
                    </a:cubicBezTo>
                    <a:lnTo>
                      <a:pt x="309524" y="761763"/>
                    </a:lnTo>
                    <a:cubicBezTo>
                      <a:pt x="308956" y="753966"/>
                      <a:pt x="308325" y="745126"/>
                      <a:pt x="307346" y="736603"/>
                    </a:cubicBezTo>
                    <a:cubicBezTo>
                      <a:pt x="306241" y="726469"/>
                      <a:pt x="304694" y="716556"/>
                      <a:pt x="302832" y="707085"/>
                    </a:cubicBezTo>
                    <a:cubicBezTo>
                      <a:pt x="300212" y="693921"/>
                      <a:pt x="296644" y="679968"/>
                      <a:pt x="292256" y="665478"/>
                    </a:cubicBezTo>
                    <a:cubicBezTo>
                      <a:pt x="291025" y="661437"/>
                      <a:pt x="289699" y="657396"/>
                      <a:pt x="288342" y="653323"/>
                    </a:cubicBezTo>
                    <a:lnTo>
                      <a:pt x="288278" y="653607"/>
                    </a:lnTo>
                    <a:lnTo>
                      <a:pt x="288278" y="653892"/>
                    </a:lnTo>
                    <a:cubicBezTo>
                      <a:pt x="288278" y="653892"/>
                      <a:pt x="288278" y="653828"/>
                      <a:pt x="288247" y="653797"/>
                    </a:cubicBezTo>
                    <a:lnTo>
                      <a:pt x="288247" y="653892"/>
                    </a:lnTo>
                    <a:cubicBezTo>
                      <a:pt x="275493" y="618250"/>
                      <a:pt x="256993" y="581219"/>
                      <a:pt x="229939" y="537307"/>
                    </a:cubicBezTo>
                    <a:cubicBezTo>
                      <a:pt x="217343" y="516881"/>
                      <a:pt x="203894" y="496361"/>
                      <a:pt x="190856" y="476505"/>
                    </a:cubicBezTo>
                    <a:lnTo>
                      <a:pt x="190288" y="475652"/>
                    </a:lnTo>
                    <a:lnTo>
                      <a:pt x="189309" y="474169"/>
                    </a:lnTo>
                    <a:lnTo>
                      <a:pt x="188583" y="473063"/>
                    </a:lnTo>
                    <a:lnTo>
                      <a:pt x="188141" y="472401"/>
                    </a:lnTo>
                    <a:cubicBezTo>
                      <a:pt x="179302" y="458920"/>
                      <a:pt x="168284" y="442157"/>
                      <a:pt x="158150" y="426057"/>
                    </a:cubicBezTo>
                    <a:cubicBezTo>
                      <a:pt x="156856" y="424005"/>
                      <a:pt x="157740" y="421038"/>
                      <a:pt x="159350" y="419554"/>
                    </a:cubicBezTo>
                    <a:cubicBezTo>
                      <a:pt x="160360" y="418670"/>
                      <a:pt x="161718" y="418165"/>
                      <a:pt x="163075" y="418165"/>
                    </a:cubicBezTo>
                    <a:lnTo>
                      <a:pt x="163391" y="418165"/>
                    </a:lnTo>
                    <a:cubicBezTo>
                      <a:pt x="164401" y="418259"/>
                      <a:pt x="165285" y="418544"/>
                      <a:pt x="165980" y="419080"/>
                    </a:cubicBezTo>
                    <a:cubicBezTo>
                      <a:pt x="177660" y="428172"/>
                      <a:pt x="187699" y="438464"/>
                      <a:pt x="199159" y="451091"/>
                    </a:cubicBezTo>
                    <a:lnTo>
                      <a:pt x="202631" y="454943"/>
                    </a:lnTo>
                    <a:cubicBezTo>
                      <a:pt x="211534" y="464792"/>
                      <a:pt x="220752" y="475021"/>
                      <a:pt x="231012" y="484113"/>
                    </a:cubicBezTo>
                    <a:lnTo>
                      <a:pt x="231770" y="484776"/>
                    </a:lnTo>
                    <a:lnTo>
                      <a:pt x="231991" y="485155"/>
                    </a:lnTo>
                    <a:lnTo>
                      <a:pt x="232180" y="485407"/>
                    </a:lnTo>
                    <a:cubicBezTo>
                      <a:pt x="231170" y="475747"/>
                      <a:pt x="229434" y="465960"/>
                      <a:pt x="227760" y="456490"/>
                    </a:cubicBezTo>
                    <a:lnTo>
                      <a:pt x="227666" y="455890"/>
                    </a:lnTo>
                    <a:lnTo>
                      <a:pt x="227571" y="455385"/>
                    </a:lnTo>
                    <a:lnTo>
                      <a:pt x="227476" y="454880"/>
                    </a:lnTo>
                    <a:lnTo>
                      <a:pt x="227350" y="454154"/>
                    </a:lnTo>
                    <a:cubicBezTo>
                      <a:pt x="223783" y="434423"/>
                      <a:pt x="220121" y="413998"/>
                      <a:pt x="222015" y="393351"/>
                    </a:cubicBezTo>
                    <a:cubicBezTo>
                      <a:pt x="222331" y="390447"/>
                      <a:pt x="224667" y="388237"/>
                      <a:pt x="227445" y="388237"/>
                    </a:cubicBezTo>
                    <a:lnTo>
                      <a:pt x="227760" y="388237"/>
                    </a:lnTo>
                    <a:cubicBezTo>
                      <a:pt x="230191" y="388427"/>
                      <a:pt x="232338" y="390289"/>
                      <a:pt x="232780" y="392562"/>
                    </a:cubicBezTo>
                    <a:cubicBezTo>
                      <a:pt x="236947" y="415481"/>
                      <a:pt x="243166" y="438559"/>
                      <a:pt x="251785" y="463119"/>
                    </a:cubicBezTo>
                    <a:cubicBezTo>
                      <a:pt x="262392" y="492700"/>
                      <a:pt x="275240" y="520954"/>
                      <a:pt x="287647" y="548261"/>
                    </a:cubicBezTo>
                    <a:cubicBezTo>
                      <a:pt x="296044" y="566729"/>
                      <a:pt x="303684" y="583808"/>
                      <a:pt x="310661" y="601045"/>
                    </a:cubicBezTo>
                    <a:cubicBezTo>
                      <a:pt x="312492" y="605496"/>
                      <a:pt x="314260" y="609979"/>
                      <a:pt x="315996" y="614493"/>
                    </a:cubicBezTo>
                    <a:lnTo>
                      <a:pt x="316943" y="601866"/>
                    </a:lnTo>
                    <a:lnTo>
                      <a:pt x="317922" y="589143"/>
                    </a:lnTo>
                    <a:cubicBezTo>
                      <a:pt x="320700" y="552681"/>
                      <a:pt x="323068" y="519754"/>
                      <a:pt x="324457" y="485691"/>
                    </a:cubicBezTo>
                    <a:cubicBezTo>
                      <a:pt x="325246" y="467665"/>
                      <a:pt x="325656" y="450744"/>
                      <a:pt x="325719" y="433918"/>
                    </a:cubicBezTo>
                    <a:cubicBezTo>
                      <a:pt x="325783" y="416271"/>
                      <a:pt x="325751" y="400328"/>
                      <a:pt x="324551" y="384039"/>
                    </a:cubicBezTo>
                    <a:cubicBezTo>
                      <a:pt x="322815" y="361782"/>
                      <a:pt x="319216" y="339684"/>
                      <a:pt x="315680" y="318091"/>
                    </a:cubicBezTo>
                    <a:lnTo>
                      <a:pt x="315270" y="315502"/>
                    </a:lnTo>
                    <a:lnTo>
                      <a:pt x="314797" y="312598"/>
                    </a:lnTo>
                    <a:cubicBezTo>
                      <a:pt x="313818" y="306536"/>
                      <a:pt x="312839" y="300475"/>
                      <a:pt x="311924" y="294382"/>
                    </a:cubicBezTo>
                    <a:cubicBezTo>
                      <a:pt x="307536" y="265749"/>
                      <a:pt x="303779" y="235095"/>
                      <a:pt x="306020" y="205073"/>
                    </a:cubicBezTo>
                    <a:cubicBezTo>
                      <a:pt x="306273" y="202137"/>
                      <a:pt x="308672" y="199990"/>
                      <a:pt x="311766" y="199990"/>
                    </a:cubicBezTo>
                    <a:cubicBezTo>
                      <a:pt x="313944" y="200117"/>
                      <a:pt x="316533" y="201948"/>
                      <a:pt x="316785" y="204315"/>
                    </a:cubicBezTo>
                    <a:cubicBezTo>
                      <a:pt x="317385" y="210882"/>
                      <a:pt x="318238" y="217417"/>
                      <a:pt x="319279" y="223730"/>
                    </a:cubicBezTo>
                    <a:cubicBezTo>
                      <a:pt x="323573" y="250596"/>
                      <a:pt x="331276" y="277493"/>
                      <a:pt x="338726" y="303569"/>
                    </a:cubicBezTo>
                    <a:lnTo>
                      <a:pt x="341788" y="314208"/>
                    </a:lnTo>
                    <a:cubicBezTo>
                      <a:pt x="346239" y="329740"/>
                      <a:pt x="351133" y="347418"/>
                      <a:pt x="354668" y="365571"/>
                    </a:cubicBezTo>
                    <a:cubicBezTo>
                      <a:pt x="355394" y="369138"/>
                      <a:pt x="356026" y="372705"/>
                      <a:pt x="356626" y="376273"/>
                    </a:cubicBezTo>
                    <a:cubicBezTo>
                      <a:pt x="360856" y="359699"/>
                      <a:pt x="364928" y="342304"/>
                      <a:pt x="368843" y="324531"/>
                    </a:cubicBezTo>
                    <a:cubicBezTo>
                      <a:pt x="369632" y="320837"/>
                      <a:pt x="370421" y="317144"/>
                      <a:pt x="371179" y="313450"/>
                    </a:cubicBezTo>
                    <a:lnTo>
                      <a:pt x="371021" y="313766"/>
                    </a:lnTo>
                    <a:lnTo>
                      <a:pt x="370769" y="314366"/>
                    </a:lnTo>
                    <a:lnTo>
                      <a:pt x="370769" y="314176"/>
                    </a:lnTo>
                    <a:cubicBezTo>
                      <a:pt x="370769" y="314176"/>
                      <a:pt x="370705" y="314366"/>
                      <a:pt x="370705" y="314366"/>
                    </a:cubicBezTo>
                    <a:lnTo>
                      <a:pt x="370958" y="312976"/>
                    </a:lnTo>
                    <a:cubicBezTo>
                      <a:pt x="381060" y="260824"/>
                      <a:pt x="385575" y="217259"/>
                      <a:pt x="385164" y="175903"/>
                    </a:cubicBezTo>
                    <a:cubicBezTo>
                      <a:pt x="385164" y="174609"/>
                      <a:pt x="385701" y="173378"/>
                      <a:pt x="386743" y="172399"/>
                    </a:cubicBezTo>
                    <a:cubicBezTo>
                      <a:pt x="387816" y="171389"/>
                      <a:pt x="389205" y="170821"/>
                      <a:pt x="390752" y="170821"/>
                    </a:cubicBezTo>
                    <a:lnTo>
                      <a:pt x="391857" y="170821"/>
                    </a:lnTo>
                    <a:cubicBezTo>
                      <a:pt x="391857" y="170821"/>
                      <a:pt x="392204" y="170821"/>
                      <a:pt x="392204" y="170821"/>
                    </a:cubicBezTo>
                    <a:cubicBezTo>
                      <a:pt x="394445" y="170979"/>
                      <a:pt x="396939" y="172620"/>
                      <a:pt x="397287" y="175114"/>
                    </a:cubicBezTo>
                    <a:cubicBezTo>
                      <a:pt x="398613" y="185879"/>
                      <a:pt x="399654" y="196265"/>
                      <a:pt x="400412" y="205957"/>
                    </a:cubicBezTo>
                    <a:cubicBezTo>
                      <a:pt x="404674" y="262466"/>
                      <a:pt x="402527" y="323868"/>
                      <a:pt x="393656" y="399192"/>
                    </a:cubicBezTo>
                    <a:cubicBezTo>
                      <a:pt x="387848" y="448029"/>
                      <a:pt x="380082" y="496425"/>
                      <a:pt x="372536" y="543242"/>
                    </a:cubicBezTo>
                    <a:lnTo>
                      <a:pt x="372379" y="544284"/>
                    </a:lnTo>
                    <a:lnTo>
                      <a:pt x="372284" y="544915"/>
                    </a:lnTo>
                    <a:lnTo>
                      <a:pt x="370011" y="557764"/>
                    </a:lnTo>
                    <a:lnTo>
                      <a:pt x="368401" y="567298"/>
                    </a:lnTo>
                    <a:cubicBezTo>
                      <a:pt x="378850" y="549650"/>
                      <a:pt x="388510" y="531908"/>
                      <a:pt x="397160" y="514577"/>
                    </a:cubicBezTo>
                    <a:lnTo>
                      <a:pt x="397445" y="513977"/>
                    </a:lnTo>
                    <a:cubicBezTo>
                      <a:pt x="409599" y="489196"/>
                      <a:pt x="420016" y="464477"/>
                      <a:pt x="428382" y="440453"/>
                    </a:cubicBezTo>
                    <a:cubicBezTo>
                      <a:pt x="437316" y="414661"/>
                      <a:pt x="444451" y="388395"/>
                      <a:pt x="449565" y="362414"/>
                    </a:cubicBezTo>
                    <a:lnTo>
                      <a:pt x="449691" y="361656"/>
                    </a:lnTo>
                    <a:cubicBezTo>
                      <a:pt x="450039" y="360141"/>
                      <a:pt x="450354" y="359004"/>
                      <a:pt x="451491" y="357962"/>
                    </a:cubicBezTo>
                    <a:cubicBezTo>
                      <a:pt x="452501" y="357078"/>
                      <a:pt x="453764" y="356605"/>
                      <a:pt x="455090" y="356605"/>
                    </a:cubicBezTo>
                    <a:lnTo>
                      <a:pt x="455405" y="356605"/>
                    </a:lnTo>
                    <a:cubicBezTo>
                      <a:pt x="456037" y="356668"/>
                      <a:pt x="456700" y="356826"/>
                      <a:pt x="457236" y="357047"/>
                    </a:cubicBezTo>
                    <a:cubicBezTo>
                      <a:pt x="460141" y="357426"/>
                      <a:pt x="462351" y="360046"/>
                      <a:pt x="462035" y="362761"/>
                    </a:cubicBezTo>
                    <a:lnTo>
                      <a:pt x="461814" y="364845"/>
                    </a:lnTo>
                    <a:lnTo>
                      <a:pt x="461593" y="366865"/>
                    </a:lnTo>
                    <a:lnTo>
                      <a:pt x="461340" y="368917"/>
                    </a:lnTo>
                    <a:lnTo>
                      <a:pt x="461088" y="371190"/>
                    </a:lnTo>
                    <a:cubicBezTo>
                      <a:pt x="453764" y="428646"/>
                      <a:pt x="436843" y="483513"/>
                      <a:pt x="420143" y="534781"/>
                    </a:cubicBezTo>
                    <a:lnTo>
                      <a:pt x="414808" y="551165"/>
                    </a:lnTo>
                    <a:cubicBezTo>
                      <a:pt x="402590" y="588512"/>
                      <a:pt x="390026" y="626837"/>
                      <a:pt x="380271" y="665856"/>
                    </a:cubicBezTo>
                    <a:cubicBezTo>
                      <a:pt x="377619" y="676527"/>
                      <a:pt x="375157" y="687260"/>
                      <a:pt x="373010" y="698025"/>
                    </a:cubicBezTo>
                    <a:lnTo>
                      <a:pt x="373199" y="697709"/>
                    </a:lnTo>
                    <a:lnTo>
                      <a:pt x="373420" y="697267"/>
                    </a:lnTo>
                    <a:cubicBezTo>
                      <a:pt x="373420" y="697267"/>
                      <a:pt x="373420" y="697362"/>
                      <a:pt x="373420" y="697425"/>
                    </a:cubicBezTo>
                    <a:lnTo>
                      <a:pt x="373515" y="697267"/>
                    </a:lnTo>
                    <a:cubicBezTo>
                      <a:pt x="369348" y="718861"/>
                      <a:pt x="366223" y="742190"/>
                      <a:pt x="363950" y="768582"/>
                    </a:cubicBezTo>
                    <a:cubicBezTo>
                      <a:pt x="361866" y="792827"/>
                      <a:pt x="360572" y="817515"/>
                      <a:pt x="360098" y="841981"/>
                    </a:cubicBezTo>
                    <a:cubicBezTo>
                      <a:pt x="359435" y="877022"/>
                      <a:pt x="360319" y="915505"/>
                      <a:pt x="362782" y="959039"/>
                    </a:cubicBezTo>
                    <a:cubicBezTo>
                      <a:pt x="363287" y="967468"/>
                      <a:pt x="363823" y="976086"/>
                      <a:pt x="364423" y="984894"/>
                    </a:cubicBezTo>
                    <a:lnTo>
                      <a:pt x="364518" y="984673"/>
                    </a:lnTo>
                    <a:lnTo>
                      <a:pt x="364613" y="984294"/>
                    </a:lnTo>
                    <a:cubicBezTo>
                      <a:pt x="364613" y="984294"/>
                      <a:pt x="364613" y="984389"/>
                      <a:pt x="364613" y="984421"/>
                    </a:cubicBezTo>
                    <a:lnTo>
                      <a:pt x="364676" y="984263"/>
                    </a:lnTo>
                    <a:cubicBezTo>
                      <a:pt x="365939" y="1001120"/>
                      <a:pt x="367359" y="1017821"/>
                      <a:pt x="368874" y="1034394"/>
                    </a:cubicBezTo>
                    <a:cubicBezTo>
                      <a:pt x="373547" y="1035026"/>
                      <a:pt x="378250" y="1035594"/>
                      <a:pt x="382923" y="1036068"/>
                    </a:cubicBezTo>
                    <a:cubicBezTo>
                      <a:pt x="386364" y="1036415"/>
                      <a:pt x="389836" y="1036699"/>
                      <a:pt x="393277" y="1036888"/>
                    </a:cubicBezTo>
                    <a:cubicBezTo>
                      <a:pt x="405937" y="1037646"/>
                      <a:pt x="418596" y="1037425"/>
                      <a:pt x="430845" y="1036225"/>
                    </a:cubicBezTo>
                    <a:cubicBezTo>
                      <a:pt x="446661" y="1034678"/>
                      <a:pt x="462982" y="1030764"/>
                      <a:pt x="480787" y="1024261"/>
                    </a:cubicBezTo>
                    <a:cubicBezTo>
                      <a:pt x="487385" y="1021862"/>
                      <a:pt x="493509" y="1018515"/>
                      <a:pt x="498118" y="1015895"/>
                    </a:cubicBezTo>
                    <a:cubicBezTo>
                      <a:pt x="510651" y="1008665"/>
                      <a:pt x="523532" y="999258"/>
                      <a:pt x="538590" y="986378"/>
                    </a:cubicBezTo>
                    <a:cubicBezTo>
                      <a:pt x="552702" y="974287"/>
                      <a:pt x="566781" y="960396"/>
                      <a:pt x="580482" y="945117"/>
                    </a:cubicBezTo>
                    <a:cubicBezTo>
                      <a:pt x="594468" y="929490"/>
                      <a:pt x="606906" y="913579"/>
                      <a:pt x="617387" y="897826"/>
                    </a:cubicBezTo>
                    <a:cubicBezTo>
                      <a:pt x="628531" y="881094"/>
                      <a:pt x="636707" y="865531"/>
                      <a:pt x="642453" y="850283"/>
                    </a:cubicBezTo>
                    <a:cubicBezTo>
                      <a:pt x="648356" y="834467"/>
                      <a:pt x="650503" y="820482"/>
                      <a:pt x="648956" y="807570"/>
                    </a:cubicBezTo>
                    <a:cubicBezTo>
                      <a:pt x="648261" y="801446"/>
                      <a:pt x="646272" y="795385"/>
                      <a:pt x="643210" y="790018"/>
                    </a:cubicBezTo>
                    <a:cubicBezTo>
                      <a:pt x="640148" y="784619"/>
                      <a:pt x="635697" y="779789"/>
                      <a:pt x="630077" y="775622"/>
                    </a:cubicBezTo>
                    <a:cubicBezTo>
                      <a:pt x="626668" y="773065"/>
                      <a:pt x="622817" y="771139"/>
                      <a:pt x="619470" y="769561"/>
                    </a:cubicBezTo>
                    <a:cubicBezTo>
                      <a:pt x="615556" y="767762"/>
                      <a:pt x="611199" y="766278"/>
                      <a:pt x="605769" y="764920"/>
                    </a:cubicBezTo>
                    <a:cubicBezTo>
                      <a:pt x="599171" y="763247"/>
                      <a:pt x="592037" y="762142"/>
                      <a:pt x="583860" y="761542"/>
                    </a:cubicBezTo>
                    <a:cubicBezTo>
                      <a:pt x="604980" y="743990"/>
                      <a:pt x="622974" y="724859"/>
                      <a:pt x="637433" y="704749"/>
                    </a:cubicBezTo>
                    <a:cubicBezTo>
                      <a:pt x="655901" y="679084"/>
                      <a:pt x="668529" y="650419"/>
                      <a:pt x="673959" y="621912"/>
                    </a:cubicBezTo>
                    <a:cubicBezTo>
                      <a:pt x="675348" y="614525"/>
                      <a:pt x="676295" y="607643"/>
                      <a:pt x="676800" y="600887"/>
                    </a:cubicBezTo>
                    <a:cubicBezTo>
                      <a:pt x="677147" y="596120"/>
                      <a:pt x="677273" y="591006"/>
                      <a:pt x="677116" y="584818"/>
                    </a:cubicBezTo>
                    <a:cubicBezTo>
                      <a:pt x="676831" y="574022"/>
                      <a:pt x="675505" y="562688"/>
                      <a:pt x="673201" y="551103"/>
                    </a:cubicBezTo>
                    <a:cubicBezTo>
                      <a:pt x="670991" y="539927"/>
                      <a:pt x="667582" y="528562"/>
                      <a:pt x="663067" y="517292"/>
                    </a:cubicBezTo>
                    <a:cubicBezTo>
                      <a:pt x="658774" y="506621"/>
                      <a:pt x="653155" y="496551"/>
                      <a:pt x="646399" y="487301"/>
                    </a:cubicBezTo>
                    <a:cubicBezTo>
                      <a:pt x="639043" y="477262"/>
                      <a:pt x="629793" y="468865"/>
                      <a:pt x="619660" y="463056"/>
                    </a:cubicBezTo>
                    <a:cubicBezTo>
                      <a:pt x="611578" y="458416"/>
                      <a:pt x="602612" y="455480"/>
                      <a:pt x="592984" y="454312"/>
                    </a:cubicBezTo>
                    <a:cubicBezTo>
                      <a:pt x="612146" y="424100"/>
                      <a:pt x="625342" y="397898"/>
                      <a:pt x="634560" y="371948"/>
                    </a:cubicBezTo>
                    <a:cubicBezTo>
                      <a:pt x="645799" y="340221"/>
                      <a:pt x="650440" y="306947"/>
                      <a:pt x="647946" y="275756"/>
                    </a:cubicBezTo>
                    <a:cubicBezTo>
                      <a:pt x="646525" y="257952"/>
                      <a:pt x="643179" y="240683"/>
                      <a:pt x="637970" y="224425"/>
                    </a:cubicBezTo>
                    <a:cubicBezTo>
                      <a:pt x="635855" y="217827"/>
                      <a:pt x="633234" y="211166"/>
                      <a:pt x="630172" y="204663"/>
                    </a:cubicBezTo>
                    <a:cubicBezTo>
                      <a:pt x="627426" y="198791"/>
                      <a:pt x="623890" y="192730"/>
                      <a:pt x="619407" y="186163"/>
                    </a:cubicBezTo>
                    <a:cubicBezTo>
                      <a:pt x="612241" y="175682"/>
                      <a:pt x="603149" y="166938"/>
                      <a:pt x="593110" y="160908"/>
                    </a:cubicBezTo>
                    <a:cubicBezTo>
                      <a:pt x="584681" y="155825"/>
                      <a:pt x="574989" y="152826"/>
                      <a:pt x="565171" y="152226"/>
                    </a:cubicBezTo>
                    <a:cubicBezTo>
                      <a:pt x="563814" y="152163"/>
                      <a:pt x="562456" y="152132"/>
                      <a:pt x="561099" y="152132"/>
                    </a:cubicBezTo>
                    <a:cubicBezTo>
                      <a:pt x="551723" y="152195"/>
                      <a:pt x="541779" y="154720"/>
                      <a:pt x="531487" y="159614"/>
                    </a:cubicBezTo>
                    <a:cubicBezTo>
                      <a:pt x="525363" y="162549"/>
                      <a:pt x="519775" y="166432"/>
                      <a:pt x="515576" y="169495"/>
                    </a:cubicBezTo>
                    <a:cubicBezTo>
                      <a:pt x="512609" y="171673"/>
                      <a:pt x="509610" y="174167"/>
                      <a:pt x="506390" y="177103"/>
                    </a:cubicBezTo>
                    <a:cubicBezTo>
                      <a:pt x="506042" y="173346"/>
                      <a:pt x="505600" y="169526"/>
                      <a:pt x="505158" y="165706"/>
                    </a:cubicBezTo>
                    <a:cubicBezTo>
                      <a:pt x="502633" y="143356"/>
                      <a:pt x="500044" y="120216"/>
                      <a:pt x="492910" y="98433"/>
                    </a:cubicBezTo>
                    <a:cubicBezTo>
                      <a:pt x="490826" y="91993"/>
                      <a:pt x="488206" y="85521"/>
                      <a:pt x="485144" y="79207"/>
                    </a:cubicBezTo>
                    <a:cubicBezTo>
                      <a:pt x="482081" y="72925"/>
                      <a:pt x="478135" y="66422"/>
                      <a:pt x="473021" y="59382"/>
                    </a:cubicBezTo>
                    <a:cubicBezTo>
                      <a:pt x="464687" y="47827"/>
                      <a:pt x="453606" y="37062"/>
                      <a:pt x="440063" y="27276"/>
                    </a:cubicBezTo>
                    <a:cubicBezTo>
                      <a:pt x="429014" y="19320"/>
                      <a:pt x="416323" y="12817"/>
                      <a:pt x="402306" y="7987"/>
                    </a:cubicBezTo>
                    <a:cubicBezTo>
                      <a:pt x="389899" y="3725"/>
                      <a:pt x="376199" y="1105"/>
                      <a:pt x="361645" y="253"/>
                    </a:cubicBezTo>
                    <a:cubicBezTo>
                      <a:pt x="358772" y="95"/>
                      <a:pt x="355836" y="0"/>
                      <a:pt x="352869" y="0"/>
                    </a:cubicBezTo>
                    <a:cubicBezTo>
                      <a:pt x="342420" y="0"/>
                      <a:pt x="331465" y="1042"/>
                      <a:pt x="320100" y="3125"/>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5" name="Google Shape;1755;p39"/>
              <p:cNvSpPr/>
              <p:nvPr/>
            </p:nvSpPr>
            <p:spPr>
              <a:xfrm>
                <a:off x="560634" y="5614144"/>
                <a:ext cx="22157" cy="34800"/>
              </a:xfrm>
              <a:custGeom>
                <a:avLst/>
                <a:gdLst/>
                <a:ahLst/>
                <a:cxnLst/>
                <a:rect l="l" t="t" r="r" b="b"/>
                <a:pathLst>
                  <a:path w="22157" h="34800" extrusionOk="0">
                    <a:moveTo>
                      <a:pt x="11935" y="3543"/>
                    </a:moveTo>
                    <a:cubicBezTo>
                      <a:pt x="10104" y="8247"/>
                      <a:pt x="8052" y="12888"/>
                      <a:pt x="5842" y="17402"/>
                    </a:cubicBezTo>
                    <a:cubicBezTo>
                      <a:pt x="4264" y="20559"/>
                      <a:pt x="2591" y="23653"/>
                      <a:pt x="823" y="26683"/>
                    </a:cubicBezTo>
                    <a:cubicBezTo>
                      <a:pt x="-598" y="29146"/>
                      <a:pt x="-219" y="32271"/>
                      <a:pt x="2275" y="33944"/>
                    </a:cubicBezTo>
                    <a:cubicBezTo>
                      <a:pt x="4516" y="35460"/>
                      <a:pt x="8115" y="34955"/>
                      <a:pt x="9536" y="32492"/>
                    </a:cubicBezTo>
                    <a:cubicBezTo>
                      <a:pt x="14271" y="24284"/>
                      <a:pt x="18407" y="15729"/>
                      <a:pt x="21848" y="6921"/>
                    </a:cubicBezTo>
                    <a:cubicBezTo>
                      <a:pt x="22889" y="4269"/>
                      <a:pt x="21185" y="1176"/>
                      <a:pt x="18565" y="260"/>
                    </a:cubicBezTo>
                    <a:cubicBezTo>
                      <a:pt x="18123" y="102"/>
                      <a:pt x="17649" y="8"/>
                      <a:pt x="17207" y="8"/>
                    </a:cubicBezTo>
                    <a:cubicBezTo>
                      <a:pt x="14903" y="-119"/>
                      <a:pt x="12787" y="1333"/>
                      <a:pt x="11903"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6" name="Google Shape;1756;p39"/>
              <p:cNvSpPr/>
              <p:nvPr/>
            </p:nvSpPr>
            <p:spPr>
              <a:xfrm>
                <a:off x="591131" y="5616953"/>
                <a:ext cx="22973" cy="33401"/>
              </a:xfrm>
              <a:custGeom>
                <a:avLst/>
                <a:gdLst/>
                <a:ahLst/>
                <a:cxnLst/>
                <a:rect l="l" t="t" r="r" b="b"/>
                <a:pathLst>
                  <a:path w="22973" h="33401" extrusionOk="0">
                    <a:moveTo>
                      <a:pt x="13417" y="2313"/>
                    </a:moveTo>
                    <a:cubicBezTo>
                      <a:pt x="9219" y="9952"/>
                      <a:pt x="5020" y="17624"/>
                      <a:pt x="884" y="25295"/>
                    </a:cubicBezTo>
                    <a:cubicBezTo>
                      <a:pt x="190" y="26558"/>
                      <a:pt x="-189" y="27821"/>
                      <a:pt x="95" y="29273"/>
                    </a:cubicBezTo>
                    <a:cubicBezTo>
                      <a:pt x="379" y="30599"/>
                      <a:pt x="1200" y="31767"/>
                      <a:pt x="2305" y="32556"/>
                    </a:cubicBezTo>
                    <a:cubicBezTo>
                      <a:pt x="4515" y="34008"/>
                      <a:pt x="8208" y="33629"/>
                      <a:pt x="9566" y="31104"/>
                    </a:cubicBezTo>
                    <a:cubicBezTo>
                      <a:pt x="13701" y="23401"/>
                      <a:pt x="17869" y="15761"/>
                      <a:pt x="22099" y="8122"/>
                    </a:cubicBezTo>
                    <a:cubicBezTo>
                      <a:pt x="22825" y="6859"/>
                      <a:pt x="23172" y="5596"/>
                      <a:pt x="22856" y="4144"/>
                    </a:cubicBezTo>
                    <a:cubicBezTo>
                      <a:pt x="22572" y="2818"/>
                      <a:pt x="21783" y="1618"/>
                      <a:pt x="20647" y="861"/>
                    </a:cubicBezTo>
                    <a:cubicBezTo>
                      <a:pt x="19889" y="356"/>
                      <a:pt x="18973" y="71"/>
                      <a:pt x="18026" y="8"/>
                    </a:cubicBezTo>
                    <a:cubicBezTo>
                      <a:pt x="16195" y="-86"/>
                      <a:pt x="14301" y="640"/>
                      <a:pt x="13386" y="2281"/>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7" name="Google Shape;1757;p39"/>
              <p:cNvSpPr/>
              <p:nvPr/>
            </p:nvSpPr>
            <p:spPr>
              <a:xfrm>
                <a:off x="578067" y="5667528"/>
                <a:ext cx="30301" cy="35193"/>
              </a:xfrm>
              <a:custGeom>
                <a:avLst/>
                <a:gdLst/>
                <a:ahLst/>
                <a:cxnLst/>
                <a:rect l="l" t="t" r="r" b="b"/>
                <a:pathLst>
                  <a:path w="30301" h="35193" extrusionOk="0">
                    <a:moveTo>
                      <a:pt x="20735" y="2312"/>
                    </a:moveTo>
                    <a:cubicBezTo>
                      <a:pt x="16821" y="8310"/>
                      <a:pt x="12528" y="14024"/>
                      <a:pt x="7855" y="19454"/>
                    </a:cubicBezTo>
                    <a:cubicBezTo>
                      <a:pt x="5866" y="21696"/>
                      <a:pt x="3814" y="23906"/>
                      <a:pt x="1731" y="26052"/>
                    </a:cubicBezTo>
                    <a:cubicBezTo>
                      <a:pt x="-258" y="28073"/>
                      <a:pt x="-700" y="31198"/>
                      <a:pt x="1289" y="33440"/>
                    </a:cubicBezTo>
                    <a:cubicBezTo>
                      <a:pt x="3088" y="35460"/>
                      <a:pt x="6687" y="35902"/>
                      <a:pt x="8676" y="33881"/>
                    </a:cubicBezTo>
                    <a:cubicBezTo>
                      <a:pt x="16411" y="25989"/>
                      <a:pt x="23419" y="17402"/>
                      <a:pt x="29449" y="8121"/>
                    </a:cubicBezTo>
                    <a:cubicBezTo>
                      <a:pt x="30995" y="5722"/>
                      <a:pt x="30396" y="2470"/>
                      <a:pt x="27996" y="860"/>
                    </a:cubicBezTo>
                    <a:cubicBezTo>
                      <a:pt x="27207" y="355"/>
                      <a:pt x="26323" y="71"/>
                      <a:pt x="25439" y="8"/>
                    </a:cubicBezTo>
                    <a:cubicBezTo>
                      <a:pt x="23640" y="-87"/>
                      <a:pt x="21777" y="702"/>
                      <a:pt x="20735"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8" name="Google Shape;1758;p39"/>
              <p:cNvSpPr/>
              <p:nvPr/>
            </p:nvSpPr>
            <p:spPr>
              <a:xfrm>
                <a:off x="538959" y="5665957"/>
                <a:ext cx="27656" cy="39941"/>
              </a:xfrm>
              <a:custGeom>
                <a:avLst/>
                <a:gdLst/>
                <a:ahLst/>
                <a:cxnLst/>
                <a:rect l="l" t="t" r="r" b="b"/>
                <a:pathLst>
                  <a:path w="27656" h="39941" extrusionOk="0">
                    <a:moveTo>
                      <a:pt x="21329" y="95"/>
                    </a:moveTo>
                    <a:cubicBezTo>
                      <a:pt x="20130" y="347"/>
                      <a:pt x="18614" y="1168"/>
                      <a:pt x="18046" y="2336"/>
                    </a:cubicBezTo>
                    <a:cubicBezTo>
                      <a:pt x="12964" y="12502"/>
                      <a:pt x="7218" y="22351"/>
                      <a:pt x="873" y="31790"/>
                    </a:cubicBezTo>
                    <a:cubicBezTo>
                      <a:pt x="-737" y="34190"/>
                      <a:pt x="-43" y="37473"/>
                      <a:pt x="2325" y="39083"/>
                    </a:cubicBezTo>
                    <a:cubicBezTo>
                      <a:pt x="4724" y="40661"/>
                      <a:pt x="8007" y="39998"/>
                      <a:pt x="9586" y="37631"/>
                    </a:cubicBezTo>
                    <a:cubicBezTo>
                      <a:pt x="15963" y="28160"/>
                      <a:pt x="21677" y="18342"/>
                      <a:pt x="26791" y="8145"/>
                    </a:cubicBezTo>
                    <a:cubicBezTo>
                      <a:pt x="27454" y="6819"/>
                      <a:pt x="27864" y="5683"/>
                      <a:pt x="27549" y="4167"/>
                    </a:cubicBezTo>
                    <a:cubicBezTo>
                      <a:pt x="27264" y="2841"/>
                      <a:pt x="26444" y="1642"/>
                      <a:pt x="25339" y="884"/>
                    </a:cubicBezTo>
                    <a:cubicBezTo>
                      <a:pt x="24581" y="379"/>
                      <a:pt x="23666" y="63"/>
                      <a:pt x="22750" y="0"/>
                    </a:cubicBezTo>
                    <a:cubicBezTo>
                      <a:pt x="22277" y="0"/>
                      <a:pt x="21803" y="0"/>
                      <a:pt x="21361"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59" name="Google Shape;1759;p39"/>
              <p:cNvSpPr/>
              <p:nvPr/>
            </p:nvSpPr>
            <p:spPr>
              <a:xfrm>
                <a:off x="531391" y="5721543"/>
                <a:ext cx="23947" cy="26910"/>
              </a:xfrm>
              <a:custGeom>
                <a:avLst/>
                <a:gdLst/>
                <a:ahLst/>
                <a:cxnLst/>
                <a:rect l="l" t="t" r="r" b="b"/>
                <a:pathLst>
                  <a:path w="23947" h="26910" extrusionOk="0">
                    <a:moveTo>
                      <a:pt x="14344" y="2280"/>
                    </a:moveTo>
                    <a:cubicBezTo>
                      <a:pt x="10556" y="7331"/>
                      <a:pt x="6578" y="12256"/>
                      <a:pt x="2411" y="17023"/>
                    </a:cubicBezTo>
                    <a:cubicBezTo>
                      <a:pt x="2190" y="17244"/>
                      <a:pt x="2001" y="17497"/>
                      <a:pt x="1780" y="17749"/>
                    </a:cubicBezTo>
                    <a:cubicBezTo>
                      <a:pt x="801" y="18823"/>
                      <a:pt x="107" y="19833"/>
                      <a:pt x="12" y="21348"/>
                    </a:cubicBezTo>
                    <a:cubicBezTo>
                      <a:pt x="-83" y="22737"/>
                      <a:pt x="391" y="24094"/>
                      <a:pt x="1338" y="25136"/>
                    </a:cubicBezTo>
                    <a:cubicBezTo>
                      <a:pt x="2285" y="26178"/>
                      <a:pt x="3548" y="26809"/>
                      <a:pt x="4937" y="26904"/>
                    </a:cubicBezTo>
                    <a:cubicBezTo>
                      <a:pt x="6168" y="26967"/>
                      <a:pt x="7873" y="26557"/>
                      <a:pt x="8725" y="25578"/>
                    </a:cubicBezTo>
                    <a:cubicBezTo>
                      <a:pt x="13713" y="19927"/>
                      <a:pt x="18511" y="14119"/>
                      <a:pt x="23057" y="8121"/>
                    </a:cubicBezTo>
                    <a:cubicBezTo>
                      <a:pt x="24762" y="5848"/>
                      <a:pt x="23878" y="2375"/>
                      <a:pt x="21605" y="860"/>
                    </a:cubicBezTo>
                    <a:cubicBezTo>
                      <a:pt x="20784" y="323"/>
                      <a:pt x="19932" y="39"/>
                      <a:pt x="19080" y="7"/>
                    </a:cubicBezTo>
                    <a:cubicBezTo>
                      <a:pt x="17280" y="-87"/>
                      <a:pt x="15512" y="765"/>
                      <a:pt x="14344" y="231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0" name="Google Shape;1760;p39"/>
              <p:cNvSpPr/>
              <p:nvPr/>
            </p:nvSpPr>
            <p:spPr>
              <a:xfrm>
                <a:off x="498542" y="5701017"/>
                <a:ext cx="27316" cy="29511"/>
              </a:xfrm>
              <a:custGeom>
                <a:avLst/>
                <a:gdLst/>
                <a:ahLst/>
                <a:cxnLst/>
                <a:rect l="l" t="t" r="r" b="b"/>
                <a:pathLst>
                  <a:path w="27316" h="29511" extrusionOk="0">
                    <a:moveTo>
                      <a:pt x="18623" y="1307"/>
                    </a:moveTo>
                    <a:cubicBezTo>
                      <a:pt x="12625" y="7905"/>
                      <a:pt x="6721" y="14629"/>
                      <a:pt x="881" y="21353"/>
                    </a:cubicBezTo>
                    <a:cubicBezTo>
                      <a:pt x="28" y="22364"/>
                      <a:pt x="-161" y="24131"/>
                      <a:pt x="123" y="25363"/>
                    </a:cubicBezTo>
                    <a:cubicBezTo>
                      <a:pt x="407" y="26657"/>
                      <a:pt x="1228" y="27857"/>
                      <a:pt x="2333" y="28646"/>
                    </a:cubicBezTo>
                    <a:cubicBezTo>
                      <a:pt x="3501" y="29404"/>
                      <a:pt x="4953" y="29688"/>
                      <a:pt x="6311" y="29404"/>
                    </a:cubicBezTo>
                    <a:cubicBezTo>
                      <a:pt x="7794" y="29088"/>
                      <a:pt x="8647" y="28267"/>
                      <a:pt x="9562" y="27194"/>
                    </a:cubicBezTo>
                    <a:cubicBezTo>
                      <a:pt x="10667" y="25931"/>
                      <a:pt x="11741" y="24700"/>
                      <a:pt x="12814" y="23437"/>
                    </a:cubicBezTo>
                    <a:cubicBezTo>
                      <a:pt x="12782" y="23500"/>
                      <a:pt x="12719" y="23532"/>
                      <a:pt x="12688" y="23595"/>
                    </a:cubicBezTo>
                    <a:cubicBezTo>
                      <a:pt x="16918" y="18733"/>
                      <a:pt x="21211" y="13935"/>
                      <a:pt x="25536" y="9168"/>
                    </a:cubicBezTo>
                    <a:cubicBezTo>
                      <a:pt x="26515" y="8094"/>
                      <a:pt x="27209" y="7053"/>
                      <a:pt x="27304" y="5537"/>
                    </a:cubicBezTo>
                    <a:cubicBezTo>
                      <a:pt x="27399" y="4180"/>
                      <a:pt x="26925" y="2791"/>
                      <a:pt x="25978" y="1749"/>
                    </a:cubicBezTo>
                    <a:cubicBezTo>
                      <a:pt x="25063" y="739"/>
                      <a:pt x="23768" y="76"/>
                      <a:pt x="22379" y="12"/>
                    </a:cubicBezTo>
                    <a:cubicBezTo>
                      <a:pt x="21117" y="-82"/>
                      <a:pt x="19475" y="360"/>
                      <a:pt x="18591" y="1307"/>
                    </a:cubicBezTo>
                    <a:moveTo>
                      <a:pt x="13572" y="22584"/>
                    </a:moveTo>
                    <a:cubicBezTo>
                      <a:pt x="13382" y="22774"/>
                      <a:pt x="13224" y="22995"/>
                      <a:pt x="13035" y="23185"/>
                    </a:cubicBezTo>
                    <a:cubicBezTo>
                      <a:pt x="13224" y="22963"/>
                      <a:pt x="13382" y="22774"/>
                      <a:pt x="13572" y="225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1" name="Google Shape;1761;p39"/>
              <p:cNvSpPr/>
              <p:nvPr/>
            </p:nvSpPr>
            <p:spPr>
              <a:xfrm>
                <a:off x="565708" y="5391641"/>
                <a:ext cx="16193" cy="34683"/>
              </a:xfrm>
              <a:custGeom>
                <a:avLst/>
                <a:gdLst/>
                <a:ahLst/>
                <a:cxnLst/>
                <a:rect l="l" t="t" r="r" b="b"/>
                <a:pathLst>
                  <a:path w="16193" h="34683" extrusionOk="0">
                    <a:moveTo>
                      <a:pt x="7429" y="1337"/>
                    </a:moveTo>
                    <a:cubicBezTo>
                      <a:pt x="6293" y="2347"/>
                      <a:pt x="5945" y="3516"/>
                      <a:pt x="5661" y="4936"/>
                    </a:cubicBezTo>
                    <a:cubicBezTo>
                      <a:pt x="5535" y="5536"/>
                      <a:pt x="5440" y="6136"/>
                      <a:pt x="5314" y="6735"/>
                    </a:cubicBezTo>
                    <a:cubicBezTo>
                      <a:pt x="3925" y="13807"/>
                      <a:pt x="2220" y="20816"/>
                      <a:pt x="231" y="27761"/>
                    </a:cubicBezTo>
                    <a:cubicBezTo>
                      <a:pt x="-558" y="30507"/>
                      <a:pt x="705" y="33475"/>
                      <a:pt x="3515" y="34422"/>
                    </a:cubicBezTo>
                    <a:cubicBezTo>
                      <a:pt x="6103" y="35306"/>
                      <a:pt x="9386" y="33885"/>
                      <a:pt x="10176" y="31139"/>
                    </a:cubicBezTo>
                    <a:cubicBezTo>
                      <a:pt x="12575" y="22710"/>
                      <a:pt x="14532" y="14186"/>
                      <a:pt x="16142" y="5567"/>
                    </a:cubicBezTo>
                    <a:cubicBezTo>
                      <a:pt x="16395" y="4305"/>
                      <a:pt x="15669" y="2727"/>
                      <a:pt x="14816" y="1779"/>
                    </a:cubicBezTo>
                    <a:cubicBezTo>
                      <a:pt x="13901" y="769"/>
                      <a:pt x="12575" y="106"/>
                      <a:pt x="11217" y="11"/>
                    </a:cubicBezTo>
                    <a:cubicBezTo>
                      <a:pt x="9828" y="-83"/>
                      <a:pt x="8439" y="422"/>
                      <a:pt x="7429" y="13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2" name="Google Shape;1762;p39"/>
              <p:cNvSpPr/>
              <p:nvPr/>
            </p:nvSpPr>
            <p:spPr>
              <a:xfrm>
                <a:off x="599854" y="5332070"/>
                <a:ext cx="11662" cy="22688"/>
              </a:xfrm>
              <a:custGeom>
                <a:avLst/>
                <a:gdLst/>
                <a:ahLst/>
                <a:cxnLst/>
                <a:rect l="l" t="t" r="r" b="b"/>
                <a:pathLst>
                  <a:path w="11662" h="22688" extrusionOk="0">
                    <a:moveTo>
                      <a:pt x="1191" y="4936"/>
                    </a:moveTo>
                    <a:cubicBezTo>
                      <a:pt x="780" y="8977"/>
                      <a:pt x="370" y="13049"/>
                      <a:pt x="23" y="17122"/>
                    </a:cubicBezTo>
                    <a:cubicBezTo>
                      <a:pt x="-262" y="19963"/>
                      <a:pt x="2169" y="22488"/>
                      <a:pt x="4947" y="22678"/>
                    </a:cubicBezTo>
                    <a:cubicBezTo>
                      <a:pt x="7883" y="22867"/>
                      <a:pt x="10219" y="20594"/>
                      <a:pt x="10472" y="17753"/>
                    </a:cubicBezTo>
                    <a:cubicBezTo>
                      <a:pt x="10851" y="13712"/>
                      <a:pt x="11230" y="9608"/>
                      <a:pt x="11640" y="5567"/>
                    </a:cubicBezTo>
                    <a:cubicBezTo>
                      <a:pt x="11924" y="2695"/>
                      <a:pt x="9493" y="201"/>
                      <a:pt x="6715" y="11"/>
                    </a:cubicBezTo>
                    <a:cubicBezTo>
                      <a:pt x="3779" y="-178"/>
                      <a:pt x="1443" y="2095"/>
                      <a:pt x="1191" y="493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3" name="Google Shape;1763;p39"/>
              <p:cNvSpPr/>
              <p:nvPr/>
            </p:nvSpPr>
            <p:spPr>
              <a:xfrm>
                <a:off x="638369" y="5364933"/>
                <a:ext cx="15055" cy="31488"/>
              </a:xfrm>
              <a:custGeom>
                <a:avLst/>
                <a:gdLst/>
                <a:ahLst/>
                <a:cxnLst/>
                <a:rect l="l" t="t" r="r" b="b"/>
                <a:pathLst>
                  <a:path w="15055" h="31488" extrusionOk="0">
                    <a:moveTo>
                      <a:pt x="7535" y="580"/>
                    </a:moveTo>
                    <a:cubicBezTo>
                      <a:pt x="6430" y="1148"/>
                      <a:pt x="5199" y="2316"/>
                      <a:pt x="4947" y="3548"/>
                    </a:cubicBezTo>
                    <a:cubicBezTo>
                      <a:pt x="3463" y="10587"/>
                      <a:pt x="1884" y="17596"/>
                      <a:pt x="243" y="24573"/>
                    </a:cubicBezTo>
                    <a:cubicBezTo>
                      <a:pt x="-104" y="25993"/>
                      <a:pt x="-136" y="27288"/>
                      <a:pt x="527" y="28614"/>
                    </a:cubicBezTo>
                    <a:cubicBezTo>
                      <a:pt x="1158" y="29813"/>
                      <a:pt x="2232" y="30760"/>
                      <a:pt x="3494" y="31202"/>
                    </a:cubicBezTo>
                    <a:cubicBezTo>
                      <a:pt x="4820" y="31676"/>
                      <a:pt x="6304" y="31549"/>
                      <a:pt x="7535" y="30918"/>
                    </a:cubicBezTo>
                    <a:cubicBezTo>
                      <a:pt x="8640" y="30350"/>
                      <a:pt x="9840" y="29182"/>
                      <a:pt x="10124" y="27951"/>
                    </a:cubicBezTo>
                    <a:cubicBezTo>
                      <a:pt x="11766" y="20942"/>
                      <a:pt x="13344" y="13966"/>
                      <a:pt x="14828" y="6926"/>
                    </a:cubicBezTo>
                    <a:cubicBezTo>
                      <a:pt x="15112" y="5505"/>
                      <a:pt x="15238" y="4242"/>
                      <a:pt x="14544" y="2885"/>
                    </a:cubicBezTo>
                    <a:cubicBezTo>
                      <a:pt x="13912" y="1685"/>
                      <a:pt x="12839" y="738"/>
                      <a:pt x="11576" y="296"/>
                    </a:cubicBezTo>
                    <a:cubicBezTo>
                      <a:pt x="11134" y="138"/>
                      <a:pt x="10661" y="44"/>
                      <a:pt x="10187" y="12"/>
                    </a:cubicBezTo>
                    <a:cubicBezTo>
                      <a:pt x="9272" y="-51"/>
                      <a:pt x="8325" y="138"/>
                      <a:pt x="750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4" name="Google Shape;1764;p39"/>
              <p:cNvSpPr/>
              <p:nvPr/>
            </p:nvSpPr>
            <p:spPr>
              <a:xfrm>
                <a:off x="597566" y="5417243"/>
                <a:ext cx="18404" cy="27749"/>
              </a:xfrm>
              <a:custGeom>
                <a:avLst/>
                <a:gdLst/>
                <a:ahLst/>
                <a:cxnLst/>
                <a:rect l="l" t="t" r="r" b="b"/>
                <a:pathLst>
                  <a:path w="18404" h="27749" extrusionOk="0">
                    <a:moveTo>
                      <a:pt x="10771" y="517"/>
                    </a:moveTo>
                    <a:cubicBezTo>
                      <a:pt x="9445" y="1180"/>
                      <a:pt x="8782" y="2190"/>
                      <a:pt x="8182" y="3484"/>
                    </a:cubicBezTo>
                    <a:cubicBezTo>
                      <a:pt x="5530" y="9230"/>
                      <a:pt x="2910" y="15007"/>
                      <a:pt x="353" y="20816"/>
                    </a:cubicBezTo>
                    <a:cubicBezTo>
                      <a:pt x="-815" y="23436"/>
                      <a:pt x="1079" y="26593"/>
                      <a:pt x="3636" y="27477"/>
                    </a:cubicBezTo>
                    <a:cubicBezTo>
                      <a:pt x="4962" y="27919"/>
                      <a:pt x="6446" y="27824"/>
                      <a:pt x="7677" y="27193"/>
                    </a:cubicBezTo>
                    <a:cubicBezTo>
                      <a:pt x="8971" y="26530"/>
                      <a:pt x="9697" y="25520"/>
                      <a:pt x="10266" y="24225"/>
                    </a:cubicBezTo>
                    <a:cubicBezTo>
                      <a:pt x="12823" y="18448"/>
                      <a:pt x="15443" y="12671"/>
                      <a:pt x="18095" y="6894"/>
                    </a:cubicBezTo>
                    <a:cubicBezTo>
                      <a:pt x="18663" y="5694"/>
                      <a:pt x="18379" y="3989"/>
                      <a:pt x="17811" y="2853"/>
                    </a:cubicBezTo>
                    <a:cubicBezTo>
                      <a:pt x="17179" y="1622"/>
                      <a:pt x="16106" y="706"/>
                      <a:pt x="14843" y="264"/>
                    </a:cubicBezTo>
                    <a:cubicBezTo>
                      <a:pt x="14401" y="106"/>
                      <a:pt x="13928" y="43"/>
                      <a:pt x="13454" y="12"/>
                    </a:cubicBezTo>
                    <a:cubicBezTo>
                      <a:pt x="12539" y="-51"/>
                      <a:pt x="11592" y="138"/>
                      <a:pt x="10771"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5" name="Google Shape;1765;p39"/>
              <p:cNvSpPr/>
              <p:nvPr/>
            </p:nvSpPr>
            <p:spPr>
              <a:xfrm>
                <a:off x="610622" y="5458130"/>
                <a:ext cx="22816" cy="35978"/>
              </a:xfrm>
              <a:custGeom>
                <a:avLst/>
                <a:gdLst/>
                <a:ahLst/>
                <a:cxnLst/>
                <a:rect l="l" t="t" r="r" b="b"/>
                <a:pathLst>
                  <a:path w="22816" h="35978" extrusionOk="0">
                    <a:moveTo>
                      <a:pt x="12616" y="3543"/>
                    </a:moveTo>
                    <a:cubicBezTo>
                      <a:pt x="10658" y="8310"/>
                      <a:pt x="8543" y="13014"/>
                      <a:pt x="6270" y="17655"/>
                    </a:cubicBezTo>
                    <a:cubicBezTo>
                      <a:pt x="4534" y="21096"/>
                      <a:pt x="2703" y="24505"/>
                      <a:pt x="809" y="27851"/>
                    </a:cubicBezTo>
                    <a:cubicBezTo>
                      <a:pt x="-580" y="30314"/>
                      <a:pt x="-233" y="33439"/>
                      <a:pt x="2261" y="35113"/>
                    </a:cubicBezTo>
                    <a:cubicBezTo>
                      <a:pt x="4502" y="36628"/>
                      <a:pt x="8133" y="36154"/>
                      <a:pt x="9522" y="33692"/>
                    </a:cubicBezTo>
                    <a:cubicBezTo>
                      <a:pt x="14447" y="25073"/>
                      <a:pt x="18803" y="16139"/>
                      <a:pt x="22497" y="6953"/>
                    </a:cubicBezTo>
                    <a:cubicBezTo>
                      <a:pt x="23570" y="4301"/>
                      <a:pt x="21802" y="1176"/>
                      <a:pt x="19245" y="292"/>
                    </a:cubicBezTo>
                    <a:cubicBezTo>
                      <a:pt x="18772" y="134"/>
                      <a:pt x="18298" y="39"/>
                      <a:pt x="17856" y="8"/>
                    </a:cubicBezTo>
                    <a:cubicBezTo>
                      <a:pt x="15552" y="-119"/>
                      <a:pt x="13468" y="1334"/>
                      <a:pt x="12584" y="354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6" name="Google Shape;1766;p39"/>
              <p:cNvSpPr/>
              <p:nvPr/>
            </p:nvSpPr>
            <p:spPr>
              <a:xfrm>
                <a:off x="559283" y="5480362"/>
                <a:ext cx="22071" cy="32890"/>
              </a:xfrm>
              <a:custGeom>
                <a:avLst/>
                <a:gdLst/>
                <a:ahLst/>
                <a:cxnLst/>
                <a:rect l="l" t="t" r="r" b="b"/>
                <a:pathLst>
                  <a:path w="22071" h="32890" extrusionOk="0">
                    <a:moveTo>
                      <a:pt x="15717" y="94"/>
                    </a:moveTo>
                    <a:cubicBezTo>
                      <a:pt x="14517" y="347"/>
                      <a:pt x="13033" y="1168"/>
                      <a:pt x="12465" y="2304"/>
                    </a:cubicBezTo>
                    <a:cubicBezTo>
                      <a:pt x="8582" y="9786"/>
                      <a:pt x="4731" y="17268"/>
                      <a:pt x="879" y="24750"/>
                    </a:cubicBezTo>
                    <a:cubicBezTo>
                      <a:pt x="216" y="26076"/>
                      <a:pt x="-226" y="27244"/>
                      <a:pt x="122" y="28759"/>
                    </a:cubicBezTo>
                    <a:cubicBezTo>
                      <a:pt x="406" y="30085"/>
                      <a:pt x="1226" y="31253"/>
                      <a:pt x="2331" y="32011"/>
                    </a:cubicBezTo>
                    <a:cubicBezTo>
                      <a:pt x="3499" y="32769"/>
                      <a:pt x="4952" y="33084"/>
                      <a:pt x="6341" y="32769"/>
                    </a:cubicBezTo>
                    <a:cubicBezTo>
                      <a:pt x="7540" y="32516"/>
                      <a:pt x="9024" y="31695"/>
                      <a:pt x="9592" y="30559"/>
                    </a:cubicBezTo>
                    <a:cubicBezTo>
                      <a:pt x="13444" y="23045"/>
                      <a:pt x="17327" y="15595"/>
                      <a:pt x="21178" y="8113"/>
                    </a:cubicBezTo>
                    <a:cubicBezTo>
                      <a:pt x="21841" y="6787"/>
                      <a:pt x="22283" y="5587"/>
                      <a:pt x="21967" y="4104"/>
                    </a:cubicBezTo>
                    <a:cubicBezTo>
                      <a:pt x="21683" y="2778"/>
                      <a:pt x="20862" y="1610"/>
                      <a:pt x="19758" y="852"/>
                    </a:cubicBezTo>
                    <a:cubicBezTo>
                      <a:pt x="19000" y="347"/>
                      <a:pt x="18084" y="32"/>
                      <a:pt x="17169" y="0"/>
                    </a:cubicBezTo>
                    <a:cubicBezTo>
                      <a:pt x="16695" y="0"/>
                      <a:pt x="16222" y="0"/>
                      <a:pt x="15780" y="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7" name="Google Shape;1767;p39"/>
              <p:cNvSpPr/>
              <p:nvPr/>
            </p:nvSpPr>
            <p:spPr>
              <a:xfrm>
                <a:off x="527313" y="5292959"/>
                <a:ext cx="17808" cy="23367"/>
              </a:xfrm>
              <a:custGeom>
                <a:avLst/>
                <a:gdLst/>
                <a:ahLst/>
                <a:cxnLst/>
                <a:rect l="l" t="t" r="r" b="b"/>
                <a:pathLst>
                  <a:path w="17808" h="23367" extrusionOk="0">
                    <a:moveTo>
                      <a:pt x="8257" y="2344"/>
                    </a:moveTo>
                    <a:cubicBezTo>
                      <a:pt x="5731" y="6606"/>
                      <a:pt x="3269" y="10931"/>
                      <a:pt x="901" y="15288"/>
                    </a:cubicBezTo>
                    <a:cubicBezTo>
                      <a:pt x="175" y="16550"/>
                      <a:pt x="-204" y="17813"/>
                      <a:pt x="112" y="19265"/>
                    </a:cubicBezTo>
                    <a:cubicBezTo>
                      <a:pt x="396" y="20591"/>
                      <a:pt x="1185" y="21791"/>
                      <a:pt x="2322" y="22517"/>
                    </a:cubicBezTo>
                    <a:cubicBezTo>
                      <a:pt x="4563" y="24001"/>
                      <a:pt x="8194" y="23559"/>
                      <a:pt x="9614" y="21065"/>
                    </a:cubicBezTo>
                    <a:cubicBezTo>
                      <a:pt x="12014" y="16708"/>
                      <a:pt x="14476" y="12415"/>
                      <a:pt x="16970" y="8153"/>
                    </a:cubicBezTo>
                    <a:cubicBezTo>
                      <a:pt x="18422" y="5690"/>
                      <a:pt x="18012" y="2534"/>
                      <a:pt x="15549" y="860"/>
                    </a:cubicBezTo>
                    <a:cubicBezTo>
                      <a:pt x="14792" y="355"/>
                      <a:pt x="13876" y="71"/>
                      <a:pt x="12961" y="8"/>
                    </a:cubicBezTo>
                    <a:cubicBezTo>
                      <a:pt x="11130" y="-87"/>
                      <a:pt x="9236" y="671"/>
                      <a:pt x="8288" y="23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8" name="Google Shape;1768;p39"/>
              <p:cNvSpPr/>
              <p:nvPr/>
            </p:nvSpPr>
            <p:spPr>
              <a:xfrm>
                <a:off x="553658" y="5180481"/>
                <a:ext cx="12891" cy="24641"/>
              </a:xfrm>
              <a:custGeom>
                <a:avLst/>
                <a:gdLst/>
                <a:ahLst/>
                <a:cxnLst/>
                <a:rect l="l" t="t" r="r" b="b"/>
                <a:pathLst>
                  <a:path w="12891" h="24641" extrusionOk="0">
                    <a:moveTo>
                      <a:pt x="4105" y="1332"/>
                    </a:moveTo>
                    <a:cubicBezTo>
                      <a:pt x="2968" y="2342"/>
                      <a:pt x="2590" y="3510"/>
                      <a:pt x="2369" y="4931"/>
                    </a:cubicBezTo>
                    <a:cubicBezTo>
                      <a:pt x="1548" y="9666"/>
                      <a:pt x="790" y="14370"/>
                      <a:pt x="33" y="19105"/>
                    </a:cubicBezTo>
                    <a:cubicBezTo>
                      <a:pt x="-157" y="20399"/>
                      <a:pt x="506" y="21946"/>
                      <a:pt x="1358" y="22894"/>
                    </a:cubicBezTo>
                    <a:cubicBezTo>
                      <a:pt x="2274" y="23935"/>
                      <a:pt x="3600" y="24566"/>
                      <a:pt x="4957" y="24630"/>
                    </a:cubicBezTo>
                    <a:cubicBezTo>
                      <a:pt x="6346" y="24724"/>
                      <a:pt x="7735" y="24251"/>
                      <a:pt x="8746" y="23335"/>
                    </a:cubicBezTo>
                    <a:cubicBezTo>
                      <a:pt x="9882" y="22325"/>
                      <a:pt x="10293" y="21157"/>
                      <a:pt x="10514" y="19737"/>
                    </a:cubicBezTo>
                    <a:cubicBezTo>
                      <a:pt x="11271" y="15001"/>
                      <a:pt x="12029" y="10297"/>
                      <a:pt x="12850" y="5562"/>
                    </a:cubicBezTo>
                    <a:cubicBezTo>
                      <a:pt x="13071" y="4268"/>
                      <a:pt x="12376" y="2721"/>
                      <a:pt x="11524" y="1774"/>
                    </a:cubicBezTo>
                    <a:cubicBezTo>
                      <a:pt x="10608" y="732"/>
                      <a:pt x="9282" y="100"/>
                      <a:pt x="7925" y="6"/>
                    </a:cubicBezTo>
                    <a:cubicBezTo>
                      <a:pt x="6536" y="-57"/>
                      <a:pt x="5178" y="385"/>
                      <a:pt x="4137" y="133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69" name="Google Shape;1769;p39"/>
              <p:cNvSpPr/>
              <p:nvPr/>
            </p:nvSpPr>
            <p:spPr>
              <a:xfrm>
                <a:off x="597532" y="5122549"/>
                <a:ext cx="11596" cy="34710"/>
              </a:xfrm>
              <a:custGeom>
                <a:avLst/>
                <a:gdLst/>
                <a:ahLst/>
                <a:cxnLst/>
                <a:rect l="l" t="t" r="r" b="b"/>
                <a:pathLst>
                  <a:path w="11596" h="34710" extrusionOk="0">
                    <a:moveTo>
                      <a:pt x="1113" y="4964"/>
                    </a:moveTo>
                    <a:cubicBezTo>
                      <a:pt x="766" y="13046"/>
                      <a:pt x="387" y="21096"/>
                      <a:pt x="8" y="29178"/>
                    </a:cubicBezTo>
                    <a:cubicBezTo>
                      <a:pt x="-150" y="32019"/>
                      <a:pt x="2060" y="34545"/>
                      <a:pt x="4933" y="34702"/>
                    </a:cubicBezTo>
                    <a:cubicBezTo>
                      <a:pt x="7742" y="34860"/>
                      <a:pt x="10331" y="32619"/>
                      <a:pt x="10489" y="29778"/>
                    </a:cubicBezTo>
                    <a:cubicBezTo>
                      <a:pt x="10899" y="21696"/>
                      <a:pt x="11278" y="13646"/>
                      <a:pt x="11594" y="5564"/>
                    </a:cubicBezTo>
                    <a:cubicBezTo>
                      <a:pt x="11689" y="2723"/>
                      <a:pt x="9542" y="197"/>
                      <a:pt x="6669" y="8"/>
                    </a:cubicBezTo>
                    <a:cubicBezTo>
                      <a:pt x="3859" y="-150"/>
                      <a:pt x="1239" y="2092"/>
                      <a:pt x="1144"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0" name="Google Shape;1770;p39"/>
              <p:cNvSpPr/>
              <p:nvPr/>
            </p:nvSpPr>
            <p:spPr>
              <a:xfrm>
                <a:off x="569065" y="5204882"/>
                <a:ext cx="16647" cy="31204"/>
              </a:xfrm>
              <a:custGeom>
                <a:avLst/>
                <a:gdLst/>
                <a:ahLst/>
                <a:cxnLst/>
                <a:rect l="l" t="t" r="r" b="b"/>
                <a:pathLst>
                  <a:path w="16647" h="31204" extrusionOk="0">
                    <a:moveTo>
                      <a:pt x="6503" y="3544"/>
                    </a:moveTo>
                    <a:cubicBezTo>
                      <a:pt x="4483" y="10457"/>
                      <a:pt x="2399" y="17371"/>
                      <a:pt x="253" y="24285"/>
                    </a:cubicBezTo>
                    <a:cubicBezTo>
                      <a:pt x="-600" y="26999"/>
                      <a:pt x="758" y="29999"/>
                      <a:pt x="3536" y="30946"/>
                    </a:cubicBezTo>
                    <a:cubicBezTo>
                      <a:pt x="6156" y="31830"/>
                      <a:pt x="9313" y="30378"/>
                      <a:pt x="10165" y="27663"/>
                    </a:cubicBezTo>
                    <a:cubicBezTo>
                      <a:pt x="12312" y="20749"/>
                      <a:pt x="14396" y="13867"/>
                      <a:pt x="16416" y="6922"/>
                    </a:cubicBezTo>
                    <a:cubicBezTo>
                      <a:pt x="17205" y="4175"/>
                      <a:pt x="15942" y="1208"/>
                      <a:pt x="13133" y="261"/>
                    </a:cubicBezTo>
                    <a:cubicBezTo>
                      <a:pt x="12722" y="103"/>
                      <a:pt x="12280" y="40"/>
                      <a:pt x="11807" y="8"/>
                    </a:cubicBezTo>
                    <a:cubicBezTo>
                      <a:pt x="9534" y="-118"/>
                      <a:pt x="7166" y="1239"/>
                      <a:pt x="6472"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1" name="Google Shape;1771;p39"/>
              <p:cNvSpPr/>
              <p:nvPr/>
            </p:nvSpPr>
            <p:spPr>
              <a:xfrm>
                <a:off x="533185" y="5125864"/>
                <a:ext cx="15093" cy="23431"/>
              </a:xfrm>
              <a:custGeom>
                <a:avLst/>
                <a:gdLst/>
                <a:ahLst/>
                <a:cxnLst/>
                <a:rect l="l" t="t" r="r" b="b"/>
                <a:pathLst>
                  <a:path w="15093" h="23431" extrusionOk="0">
                    <a:moveTo>
                      <a:pt x="4910" y="3544"/>
                    </a:moveTo>
                    <a:cubicBezTo>
                      <a:pt x="3426" y="7900"/>
                      <a:pt x="1880" y="12194"/>
                      <a:pt x="301" y="16519"/>
                    </a:cubicBezTo>
                    <a:cubicBezTo>
                      <a:pt x="-709" y="19170"/>
                      <a:pt x="933" y="22264"/>
                      <a:pt x="3584" y="23148"/>
                    </a:cubicBezTo>
                    <a:cubicBezTo>
                      <a:pt x="6331" y="24095"/>
                      <a:pt x="9235" y="22580"/>
                      <a:pt x="10245" y="19897"/>
                    </a:cubicBezTo>
                    <a:cubicBezTo>
                      <a:pt x="11824" y="15571"/>
                      <a:pt x="13371" y="11278"/>
                      <a:pt x="14823" y="6921"/>
                    </a:cubicBezTo>
                    <a:cubicBezTo>
                      <a:pt x="15738" y="4207"/>
                      <a:pt x="14255" y="1176"/>
                      <a:pt x="11540" y="260"/>
                    </a:cubicBezTo>
                    <a:cubicBezTo>
                      <a:pt x="11098" y="103"/>
                      <a:pt x="10656" y="8"/>
                      <a:pt x="10182" y="8"/>
                    </a:cubicBezTo>
                    <a:cubicBezTo>
                      <a:pt x="7878" y="-118"/>
                      <a:pt x="5636" y="1271"/>
                      <a:pt x="4879" y="354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2" name="Google Shape;1772;p39"/>
              <p:cNvSpPr/>
              <p:nvPr/>
            </p:nvSpPr>
            <p:spPr>
              <a:xfrm>
                <a:off x="200427" y="5730441"/>
                <a:ext cx="29496" cy="36480"/>
              </a:xfrm>
              <a:custGeom>
                <a:avLst/>
                <a:gdLst/>
                <a:ahLst/>
                <a:cxnLst/>
                <a:rect l="l" t="t" r="r" b="b"/>
                <a:pathLst>
                  <a:path w="29496" h="36480" extrusionOk="0">
                    <a:moveTo>
                      <a:pt x="2878" y="611"/>
                    </a:moveTo>
                    <a:cubicBezTo>
                      <a:pt x="1678" y="1211"/>
                      <a:pt x="731" y="2316"/>
                      <a:pt x="289" y="3579"/>
                    </a:cubicBezTo>
                    <a:cubicBezTo>
                      <a:pt x="-121" y="4779"/>
                      <a:pt x="-153" y="6515"/>
                      <a:pt x="574" y="7620"/>
                    </a:cubicBezTo>
                    <a:cubicBezTo>
                      <a:pt x="6698" y="16996"/>
                      <a:pt x="13296" y="26056"/>
                      <a:pt x="20367" y="34738"/>
                    </a:cubicBezTo>
                    <a:cubicBezTo>
                      <a:pt x="22198" y="36948"/>
                      <a:pt x="25671" y="37011"/>
                      <a:pt x="27755" y="35180"/>
                    </a:cubicBezTo>
                    <a:cubicBezTo>
                      <a:pt x="29964" y="33223"/>
                      <a:pt x="30028" y="29971"/>
                      <a:pt x="28197" y="27792"/>
                    </a:cubicBezTo>
                    <a:cubicBezTo>
                      <a:pt x="22767" y="21163"/>
                      <a:pt x="17652" y="14313"/>
                      <a:pt x="12822" y="7273"/>
                    </a:cubicBezTo>
                    <a:cubicBezTo>
                      <a:pt x="12949" y="7431"/>
                      <a:pt x="13043" y="7589"/>
                      <a:pt x="13170" y="7746"/>
                    </a:cubicBezTo>
                    <a:cubicBezTo>
                      <a:pt x="12065" y="6136"/>
                      <a:pt x="10991" y="4494"/>
                      <a:pt x="9918" y="2853"/>
                    </a:cubicBezTo>
                    <a:cubicBezTo>
                      <a:pt x="9129" y="1654"/>
                      <a:pt x="8308" y="738"/>
                      <a:pt x="6951" y="264"/>
                    </a:cubicBezTo>
                    <a:cubicBezTo>
                      <a:pt x="6509" y="107"/>
                      <a:pt x="6035" y="12"/>
                      <a:pt x="5561" y="12"/>
                    </a:cubicBezTo>
                    <a:cubicBezTo>
                      <a:pt x="4646" y="-51"/>
                      <a:pt x="3699" y="138"/>
                      <a:pt x="2847" y="58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3" name="Google Shape;1773;p39"/>
              <p:cNvSpPr/>
              <p:nvPr/>
            </p:nvSpPr>
            <p:spPr>
              <a:xfrm>
                <a:off x="228994" y="5690454"/>
                <a:ext cx="17904" cy="30734"/>
              </a:xfrm>
              <a:custGeom>
                <a:avLst/>
                <a:gdLst/>
                <a:ahLst/>
                <a:cxnLst/>
                <a:rect l="l" t="t" r="r" b="b"/>
                <a:pathLst>
                  <a:path w="17904" h="30734" extrusionOk="0">
                    <a:moveTo>
                      <a:pt x="4175" y="95"/>
                    </a:moveTo>
                    <a:cubicBezTo>
                      <a:pt x="1523" y="663"/>
                      <a:pt x="-624" y="3567"/>
                      <a:pt x="166" y="6314"/>
                    </a:cubicBezTo>
                    <a:cubicBezTo>
                      <a:pt x="2218" y="13701"/>
                      <a:pt x="4838" y="20930"/>
                      <a:pt x="8026" y="27876"/>
                    </a:cubicBezTo>
                    <a:cubicBezTo>
                      <a:pt x="9226" y="30496"/>
                      <a:pt x="12604" y="31443"/>
                      <a:pt x="15098" y="30180"/>
                    </a:cubicBezTo>
                    <a:cubicBezTo>
                      <a:pt x="17718" y="28854"/>
                      <a:pt x="18570" y="25729"/>
                      <a:pt x="17371" y="23140"/>
                    </a:cubicBezTo>
                    <a:cubicBezTo>
                      <a:pt x="15824" y="19762"/>
                      <a:pt x="14435" y="16353"/>
                      <a:pt x="13172" y="12880"/>
                    </a:cubicBezTo>
                    <a:cubicBezTo>
                      <a:pt x="12162" y="9976"/>
                      <a:pt x="11246" y="7071"/>
                      <a:pt x="10426" y="4136"/>
                    </a:cubicBezTo>
                    <a:cubicBezTo>
                      <a:pt x="9794" y="1831"/>
                      <a:pt x="7932" y="126"/>
                      <a:pt x="5627" y="0"/>
                    </a:cubicBezTo>
                    <a:cubicBezTo>
                      <a:pt x="5185" y="0"/>
                      <a:pt x="4712" y="0"/>
                      <a:pt x="4206" y="95"/>
                    </a:cubicBezTo>
                    <a:moveTo>
                      <a:pt x="12920" y="12249"/>
                    </a:moveTo>
                    <a:cubicBezTo>
                      <a:pt x="12920" y="12249"/>
                      <a:pt x="13014" y="12470"/>
                      <a:pt x="13046" y="12596"/>
                    </a:cubicBezTo>
                    <a:cubicBezTo>
                      <a:pt x="13014" y="12470"/>
                      <a:pt x="12951" y="12375"/>
                      <a:pt x="12920" y="122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4" name="Google Shape;1774;p39"/>
              <p:cNvSpPr/>
              <p:nvPr/>
            </p:nvSpPr>
            <p:spPr>
              <a:xfrm>
                <a:off x="261610" y="5737070"/>
                <a:ext cx="19240" cy="27818"/>
              </a:xfrm>
              <a:custGeom>
                <a:avLst/>
                <a:gdLst/>
                <a:ahLst/>
                <a:cxnLst/>
                <a:rect l="l" t="t" r="r" b="b"/>
                <a:pathLst>
                  <a:path w="19240" h="27818" extrusionOk="0">
                    <a:moveTo>
                      <a:pt x="2844" y="549"/>
                    </a:moveTo>
                    <a:cubicBezTo>
                      <a:pt x="319" y="1843"/>
                      <a:pt x="-755" y="5063"/>
                      <a:pt x="571" y="7589"/>
                    </a:cubicBezTo>
                    <a:cubicBezTo>
                      <a:pt x="3570" y="13334"/>
                      <a:pt x="6506" y="19143"/>
                      <a:pt x="9348" y="24952"/>
                    </a:cubicBezTo>
                    <a:cubicBezTo>
                      <a:pt x="10610" y="27540"/>
                      <a:pt x="13862" y="28551"/>
                      <a:pt x="16388" y="27256"/>
                    </a:cubicBezTo>
                    <a:cubicBezTo>
                      <a:pt x="18976" y="25962"/>
                      <a:pt x="19955" y="22773"/>
                      <a:pt x="18692" y="20216"/>
                    </a:cubicBezTo>
                    <a:cubicBezTo>
                      <a:pt x="15851" y="14376"/>
                      <a:pt x="12915" y="8630"/>
                      <a:pt x="9916" y="2853"/>
                    </a:cubicBezTo>
                    <a:cubicBezTo>
                      <a:pt x="9032" y="1148"/>
                      <a:pt x="7327" y="107"/>
                      <a:pt x="5496" y="12"/>
                    </a:cubicBezTo>
                    <a:cubicBezTo>
                      <a:pt x="4612" y="-51"/>
                      <a:pt x="3697" y="138"/>
                      <a:pt x="2844"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5" name="Google Shape;1775;p39"/>
              <p:cNvSpPr/>
              <p:nvPr/>
            </p:nvSpPr>
            <p:spPr>
              <a:xfrm>
                <a:off x="245855" y="5776626"/>
                <a:ext cx="20909" cy="26279"/>
              </a:xfrm>
              <a:custGeom>
                <a:avLst/>
                <a:gdLst/>
                <a:ahLst/>
                <a:cxnLst/>
                <a:rect l="l" t="t" r="r" b="b"/>
                <a:pathLst>
                  <a:path w="20909" h="26279" extrusionOk="0">
                    <a:moveTo>
                      <a:pt x="2878" y="580"/>
                    </a:moveTo>
                    <a:cubicBezTo>
                      <a:pt x="1679" y="1212"/>
                      <a:pt x="731" y="2285"/>
                      <a:pt x="289" y="3548"/>
                    </a:cubicBezTo>
                    <a:cubicBezTo>
                      <a:pt x="-121" y="4779"/>
                      <a:pt x="-153" y="6483"/>
                      <a:pt x="574" y="7620"/>
                    </a:cubicBezTo>
                    <a:cubicBezTo>
                      <a:pt x="4015" y="12892"/>
                      <a:pt x="7519" y="18164"/>
                      <a:pt x="11023" y="23405"/>
                    </a:cubicBezTo>
                    <a:cubicBezTo>
                      <a:pt x="11844" y="24573"/>
                      <a:pt x="12601" y="25520"/>
                      <a:pt x="13990" y="25993"/>
                    </a:cubicBezTo>
                    <a:cubicBezTo>
                      <a:pt x="15316" y="26467"/>
                      <a:pt x="16800" y="26340"/>
                      <a:pt x="18031" y="25709"/>
                    </a:cubicBezTo>
                    <a:cubicBezTo>
                      <a:pt x="19263" y="25078"/>
                      <a:pt x="20178" y="24004"/>
                      <a:pt x="20620" y="22742"/>
                    </a:cubicBezTo>
                    <a:cubicBezTo>
                      <a:pt x="21030" y="21542"/>
                      <a:pt x="21062" y="19774"/>
                      <a:pt x="20336" y="18669"/>
                    </a:cubicBezTo>
                    <a:cubicBezTo>
                      <a:pt x="16800" y="13429"/>
                      <a:pt x="13328" y="8188"/>
                      <a:pt x="9886" y="2885"/>
                    </a:cubicBezTo>
                    <a:cubicBezTo>
                      <a:pt x="9129" y="1685"/>
                      <a:pt x="8308" y="770"/>
                      <a:pt x="6919" y="296"/>
                    </a:cubicBezTo>
                    <a:cubicBezTo>
                      <a:pt x="6477" y="138"/>
                      <a:pt x="6003" y="44"/>
                      <a:pt x="5530" y="12"/>
                    </a:cubicBezTo>
                    <a:cubicBezTo>
                      <a:pt x="4614" y="-51"/>
                      <a:pt x="3667" y="138"/>
                      <a:pt x="2847" y="5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6" name="Google Shape;1776;p39"/>
              <p:cNvSpPr/>
              <p:nvPr/>
            </p:nvSpPr>
            <p:spPr>
              <a:xfrm>
                <a:off x="143026" y="5578782"/>
                <a:ext cx="20894" cy="33967"/>
              </a:xfrm>
              <a:custGeom>
                <a:avLst/>
                <a:gdLst/>
                <a:ahLst/>
                <a:cxnLst/>
                <a:rect l="l" t="t" r="r" b="b"/>
                <a:pathLst>
                  <a:path w="20894" h="33967" extrusionOk="0">
                    <a:moveTo>
                      <a:pt x="2823" y="517"/>
                    </a:moveTo>
                    <a:cubicBezTo>
                      <a:pt x="171" y="1843"/>
                      <a:pt x="-649" y="4937"/>
                      <a:pt x="519" y="7557"/>
                    </a:cubicBezTo>
                    <a:cubicBezTo>
                      <a:pt x="4023" y="15418"/>
                      <a:pt x="7527" y="23278"/>
                      <a:pt x="11031" y="31139"/>
                    </a:cubicBezTo>
                    <a:cubicBezTo>
                      <a:pt x="12199" y="33728"/>
                      <a:pt x="15609" y="34675"/>
                      <a:pt x="18071" y="33412"/>
                    </a:cubicBezTo>
                    <a:cubicBezTo>
                      <a:pt x="20723" y="32086"/>
                      <a:pt x="21544" y="28993"/>
                      <a:pt x="20376" y="26372"/>
                    </a:cubicBezTo>
                    <a:lnTo>
                      <a:pt x="9863" y="2822"/>
                    </a:lnTo>
                    <a:cubicBezTo>
                      <a:pt x="9105" y="1085"/>
                      <a:pt x="7338" y="107"/>
                      <a:pt x="5506" y="12"/>
                    </a:cubicBezTo>
                    <a:cubicBezTo>
                      <a:pt x="4591" y="-51"/>
                      <a:pt x="3644" y="138"/>
                      <a:pt x="2823" y="54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7" name="Google Shape;1777;p39"/>
              <p:cNvSpPr/>
              <p:nvPr/>
            </p:nvSpPr>
            <p:spPr>
              <a:xfrm>
                <a:off x="214543" y="5589899"/>
                <a:ext cx="11723" cy="27737"/>
              </a:xfrm>
              <a:custGeom>
                <a:avLst/>
                <a:gdLst/>
                <a:ahLst/>
                <a:cxnLst/>
                <a:rect l="l" t="t" r="r" b="b"/>
                <a:pathLst>
                  <a:path w="11723" h="27737" extrusionOk="0">
                    <a:moveTo>
                      <a:pt x="0" y="4901"/>
                    </a:moveTo>
                    <a:cubicBezTo>
                      <a:pt x="0" y="11152"/>
                      <a:pt x="474" y="17403"/>
                      <a:pt x="1389" y="23590"/>
                    </a:cubicBezTo>
                    <a:cubicBezTo>
                      <a:pt x="1831" y="26431"/>
                      <a:pt x="4956" y="28199"/>
                      <a:pt x="7608" y="27631"/>
                    </a:cubicBezTo>
                    <a:cubicBezTo>
                      <a:pt x="10544" y="27000"/>
                      <a:pt x="12091" y="24222"/>
                      <a:pt x="11649" y="21412"/>
                    </a:cubicBezTo>
                    <a:cubicBezTo>
                      <a:pt x="11239" y="18697"/>
                      <a:pt x="10923" y="15951"/>
                      <a:pt x="10702" y="13235"/>
                    </a:cubicBezTo>
                    <a:cubicBezTo>
                      <a:pt x="10544" y="10678"/>
                      <a:pt x="10481" y="8121"/>
                      <a:pt x="10481" y="5533"/>
                    </a:cubicBezTo>
                    <a:cubicBezTo>
                      <a:pt x="10481" y="2691"/>
                      <a:pt x="8524" y="166"/>
                      <a:pt x="5556" y="8"/>
                    </a:cubicBezTo>
                    <a:cubicBezTo>
                      <a:pt x="2810" y="-150"/>
                      <a:pt x="0" y="2060"/>
                      <a:pt x="32" y="493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8" name="Google Shape;1778;p39"/>
              <p:cNvSpPr/>
              <p:nvPr/>
            </p:nvSpPr>
            <p:spPr>
              <a:xfrm>
                <a:off x="314302" y="5563925"/>
                <a:ext cx="2714" cy="41607"/>
              </a:xfrm>
              <a:custGeom>
                <a:avLst/>
                <a:gdLst/>
                <a:ahLst/>
                <a:cxnLst/>
                <a:rect l="l" t="t" r="r" b="b"/>
                <a:pathLst>
                  <a:path w="2714" h="41607" extrusionOk="0">
                    <a:moveTo>
                      <a:pt x="0" y="284"/>
                    </a:moveTo>
                    <a:cubicBezTo>
                      <a:pt x="1010" y="14364"/>
                      <a:pt x="1926" y="28128"/>
                      <a:pt x="2715" y="41608"/>
                    </a:cubicBezTo>
                    <a:cubicBezTo>
                      <a:pt x="1957" y="28065"/>
                      <a:pt x="1073" y="14238"/>
                      <a:pt x="63" y="0"/>
                    </a:cubicBezTo>
                    <a:lnTo>
                      <a:pt x="0" y="252"/>
                    </a:lnTo>
                    <a:close/>
                  </a:path>
                </a:pathLst>
              </a:custGeom>
              <a:solidFill>
                <a:srgbClr val="60689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79" name="Google Shape;1779;p39"/>
              <p:cNvSpPr/>
              <p:nvPr/>
            </p:nvSpPr>
            <p:spPr>
              <a:xfrm>
                <a:off x="314365" y="5563704"/>
                <a:ext cx="2525" cy="39461"/>
              </a:xfrm>
              <a:custGeom>
                <a:avLst/>
                <a:gdLst/>
                <a:ahLst/>
                <a:cxnLst/>
                <a:rect l="l" t="t" r="r" b="b"/>
                <a:pathLst>
                  <a:path w="2525" h="39461" extrusionOk="0">
                    <a:moveTo>
                      <a:pt x="0" y="253"/>
                    </a:moveTo>
                    <a:cubicBezTo>
                      <a:pt x="947" y="13638"/>
                      <a:pt x="1768" y="26708"/>
                      <a:pt x="2526" y="39461"/>
                    </a:cubicBezTo>
                    <a:cubicBezTo>
                      <a:pt x="1799" y="26645"/>
                      <a:pt x="979" y="13512"/>
                      <a:pt x="63" y="0"/>
                    </a:cubicBezTo>
                    <a:lnTo>
                      <a:pt x="0" y="253"/>
                    </a:lnTo>
                    <a:close/>
                  </a:path>
                </a:pathLst>
              </a:custGeom>
              <a:solidFill>
                <a:srgbClr val="808AA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0" name="Google Shape;1780;p39"/>
              <p:cNvSpPr/>
              <p:nvPr/>
            </p:nvSpPr>
            <p:spPr>
              <a:xfrm>
                <a:off x="161769" y="4968563"/>
                <a:ext cx="304531" cy="1160196"/>
              </a:xfrm>
              <a:custGeom>
                <a:avLst/>
                <a:gdLst/>
                <a:ahLst/>
                <a:cxnLst/>
                <a:rect l="l" t="t" r="r" b="b"/>
                <a:pathLst>
                  <a:path w="304531" h="1160196" extrusionOk="0">
                    <a:moveTo>
                      <a:pt x="234265" y="0"/>
                    </a:moveTo>
                    <a:lnTo>
                      <a:pt x="233855" y="0"/>
                    </a:lnTo>
                    <a:cubicBezTo>
                      <a:pt x="233855" y="0"/>
                      <a:pt x="233129" y="0"/>
                      <a:pt x="233129" y="0"/>
                    </a:cubicBezTo>
                    <a:cubicBezTo>
                      <a:pt x="231582" y="0"/>
                      <a:pt x="230193" y="536"/>
                      <a:pt x="229119" y="1578"/>
                    </a:cubicBezTo>
                    <a:cubicBezTo>
                      <a:pt x="228078" y="2557"/>
                      <a:pt x="227541" y="3820"/>
                      <a:pt x="227541" y="5083"/>
                    </a:cubicBezTo>
                    <a:cubicBezTo>
                      <a:pt x="227951" y="46438"/>
                      <a:pt x="223437" y="90003"/>
                      <a:pt x="213335" y="142156"/>
                    </a:cubicBezTo>
                    <a:lnTo>
                      <a:pt x="213082" y="143545"/>
                    </a:lnTo>
                    <a:lnTo>
                      <a:pt x="213651" y="142472"/>
                    </a:lnTo>
                    <a:cubicBezTo>
                      <a:pt x="209010" y="164254"/>
                      <a:pt x="204085" y="185500"/>
                      <a:pt x="198971" y="205578"/>
                    </a:cubicBezTo>
                    <a:cubicBezTo>
                      <a:pt x="195435" y="183669"/>
                      <a:pt x="189469" y="161981"/>
                      <a:pt x="184165" y="143387"/>
                    </a:cubicBezTo>
                    <a:lnTo>
                      <a:pt x="181103" y="132748"/>
                    </a:lnTo>
                    <a:cubicBezTo>
                      <a:pt x="173652" y="106672"/>
                      <a:pt x="165950" y="79775"/>
                      <a:pt x="161656" y="52910"/>
                    </a:cubicBezTo>
                    <a:cubicBezTo>
                      <a:pt x="160614" y="46596"/>
                      <a:pt x="159762" y="40061"/>
                      <a:pt x="159162" y="33495"/>
                    </a:cubicBezTo>
                    <a:cubicBezTo>
                      <a:pt x="158941" y="31127"/>
                      <a:pt x="156353" y="29327"/>
                      <a:pt x="154174" y="29201"/>
                    </a:cubicBezTo>
                    <a:cubicBezTo>
                      <a:pt x="151081" y="29201"/>
                      <a:pt x="148650" y="31348"/>
                      <a:pt x="148429" y="34284"/>
                    </a:cubicBezTo>
                    <a:cubicBezTo>
                      <a:pt x="146187" y="64306"/>
                      <a:pt x="149944" y="94960"/>
                      <a:pt x="154332" y="123624"/>
                    </a:cubicBezTo>
                    <a:cubicBezTo>
                      <a:pt x="155279" y="129717"/>
                      <a:pt x="156258" y="135778"/>
                      <a:pt x="157205" y="141840"/>
                    </a:cubicBezTo>
                    <a:lnTo>
                      <a:pt x="157678" y="144744"/>
                    </a:lnTo>
                    <a:lnTo>
                      <a:pt x="158089" y="147333"/>
                    </a:lnTo>
                    <a:cubicBezTo>
                      <a:pt x="161625" y="168926"/>
                      <a:pt x="165224" y="191024"/>
                      <a:pt x="166960" y="213281"/>
                    </a:cubicBezTo>
                    <a:cubicBezTo>
                      <a:pt x="168159" y="229571"/>
                      <a:pt x="168223" y="245513"/>
                      <a:pt x="168128" y="263160"/>
                    </a:cubicBezTo>
                    <a:cubicBezTo>
                      <a:pt x="168033" y="279986"/>
                      <a:pt x="167623" y="296907"/>
                      <a:pt x="166865" y="314933"/>
                    </a:cubicBezTo>
                    <a:cubicBezTo>
                      <a:pt x="165476" y="348997"/>
                      <a:pt x="163077" y="381923"/>
                      <a:pt x="160330" y="418385"/>
                    </a:cubicBezTo>
                    <a:lnTo>
                      <a:pt x="159383" y="431108"/>
                    </a:lnTo>
                    <a:lnTo>
                      <a:pt x="158405" y="443894"/>
                    </a:lnTo>
                    <a:cubicBezTo>
                      <a:pt x="150102" y="421921"/>
                      <a:pt x="140663" y="400833"/>
                      <a:pt x="130087" y="377535"/>
                    </a:cubicBezTo>
                    <a:cubicBezTo>
                      <a:pt x="117680" y="350196"/>
                      <a:pt x="104832" y="321974"/>
                      <a:pt x="94225" y="292393"/>
                    </a:cubicBezTo>
                    <a:cubicBezTo>
                      <a:pt x="85606" y="267832"/>
                      <a:pt x="79387" y="244755"/>
                      <a:pt x="75220" y="221836"/>
                    </a:cubicBezTo>
                    <a:cubicBezTo>
                      <a:pt x="74778" y="219563"/>
                      <a:pt x="72631" y="217701"/>
                      <a:pt x="70232" y="217543"/>
                    </a:cubicBezTo>
                    <a:lnTo>
                      <a:pt x="69916" y="217543"/>
                    </a:lnTo>
                    <a:cubicBezTo>
                      <a:pt x="67138" y="217543"/>
                      <a:pt x="64802" y="219721"/>
                      <a:pt x="64486" y="222625"/>
                    </a:cubicBezTo>
                    <a:cubicBezTo>
                      <a:pt x="62592" y="243272"/>
                      <a:pt x="66286" y="263697"/>
                      <a:pt x="69822" y="283427"/>
                    </a:cubicBezTo>
                    <a:lnTo>
                      <a:pt x="69979" y="284153"/>
                    </a:lnTo>
                    <a:lnTo>
                      <a:pt x="70074" y="284659"/>
                    </a:lnTo>
                    <a:lnTo>
                      <a:pt x="70169" y="285164"/>
                    </a:lnTo>
                    <a:lnTo>
                      <a:pt x="70264" y="285763"/>
                    </a:lnTo>
                    <a:cubicBezTo>
                      <a:pt x="71937" y="295266"/>
                      <a:pt x="73673" y="305115"/>
                      <a:pt x="74715" y="314807"/>
                    </a:cubicBezTo>
                    <a:lnTo>
                      <a:pt x="74273" y="314018"/>
                    </a:lnTo>
                    <a:lnTo>
                      <a:pt x="73515" y="313355"/>
                    </a:lnTo>
                    <a:cubicBezTo>
                      <a:pt x="63255" y="304263"/>
                      <a:pt x="54037" y="294066"/>
                      <a:pt x="45135" y="284185"/>
                    </a:cubicBezTo>
                    <a:lnTo>
                      <a:pt x="41662" y="280334"/>
                    </a:lnTo>
                    <a:cubicBezTo>
                      <a:pt x="30202" y="267706"/>
                      <a:pt x="20163" y="257414"/>
                      <a:pt x="8483" y="248323"/>
                    </a:cubicBezTo>
                    <a:cubicBezTo>
                      <a:pt x="7788" y="247786"/>
                      <a:pt x="6873" y="247470"/>
                      <a:pt x="5894" y="247407"/>
                    </a:cubicBezTo>
                    <a:lnTo>
                      <a:pt x="5547" y="247407"/>
                    </a:lnTo>
                    <a:cubicBezTo>
                      <a:pt x="4189" y="247407"/>
                      <a:pt x="2800" y="247912"/>
                      <a:pt x="1822" y="248796"/>
                    </a:cubicBezTo>
                    <a:cubicBezTo>
                      <a:pt x="212" y="250280"/>
                      <a:pt x="-672" y="253248"/>
                      <a:pt x="622" y="255300"/>
                    </a:cubicBezTo>
                    <a:cubicBezTo>
                      <a:pt x="10756" y="271400"/>
                      <a:pt x="21773" y="288194"/>
                      <a:pt x="30613" y="301643"/>
                    </a:cubicBezTo>
                    <a:lnTo>
                      <a:pt x="31055" y="302306"/>
                    </a:lnTo>
                    <a:lnTo>
                      <a:pt x="31781" y="303411"/>
                    </a:lnTo>
                    <a:lnTo>
                      <a:pt x="32759" y="304895"/>
                    </a:lnTo>
                    <a:lnTo>
                      <a:pt x="33328" y="305747"/>
                    </a:lnTo>
                    <a:cubicBezTo>
                      <a:pt x="46334" y="325604"/>
                      <a:pt x="59783" y="346155"/>
                      <a:pt x="72410" y="366581"/>
                    </a:cubicBezTo>
                    <a:cubicBezTo>
                      <a:pt x="99465" y="410493"/>
                      <a:pt x="117996" y="447555"/>
                      <a:pt x="130718" y="483165"/>
                    </a:cubicBezTo>
                    <a:lnTo>
                      <a:pt x="130845" y="482439"/>
                    </a:lnTo>
                    <a:cubicBezTo>
                      <a:pt x="137064" y="501349"/>
                      <a:pt x="141957" y="519501"/>
                      <a:pt x="145335" y="536359"/>
                    </a:cubicBezTo>
                    <a:cubicBezTo>
                      <a:pt x="147229" y="545798"/>
                      <a:pt x="148744" y="555743"/>
                      <a:pt x="149849" y="565877"/>
                    </a:cubicBezTo>
                    <a:cubicBezTo>
                      <a:pt x="150828" y="574369"/>
                      <a:pt x="151459" y="583208"/>
                      <a:pt x="152028" y="591006"/>
                    </a:cubicBezTo>
                    <a:lnTo>
                      <a:pt x="152406" y="596593"/>
                    </a:lnTo>
                    <a:lnTo>
                      <a:pt x="152722" y="595173"/>
                    </a:lnTo>
                    <a:cubicBezTo>
                      <a:pt x="156795" y="655438"/>
                      <a:pt x="159004" y="708443"/>
                      <a:pt x="159415" y="757186"/>
                    </a:cubicBezTo>
                    <a:cubicBezTo>
                      <a:pt x="159951" y="816851"/>
                      <a:pt x="157805" y="870803"/>
                      <a:pt x="152848" y="922103"/>
                    </a:cubicBezTo>
                    <a:cubicBezTo>
                      <a:pt x="149628" y="955661"/>
                      <a:pt x="145019" y="988019"/>
                      <a:pt x="139147" y="1018325"/>
                    </a:cubicBezTo>
                    <a:cubicBezTo>
                      <a:pt x="135675" y="1035941"/>
                      <a:pt x="131192" y="1054314"/>
                      <a:pt x="125857" y="1072909"/>
                    </a:cubicBezTo>
                    <a:cubicBezTo>
                      <a:pt x="120111" y="1092703"/>
                      <a:pt x="113829" y="1111486"/>
                      <a:pt x="107862" y="1128849"/>
                    </a:cubicBezTo>
                    <a:cubicBezTo>
                      <a:pt x="107389" y="1130175"/>
                      <a:pt x="107484" y="1131659"/>
                      <a:pt x="108147" y="1132984"/>
                    </a:cubicBezTo>
                    <a:cubicBezTo>
                      <a:pt x="108778" y="1134310"/>
                      <a:pt x="109883" y="1135289"/>
                      <a:pt x="111209" y="1135731"/>
                    </a:cubicBezTo>
                    <a:cubicBezTo>
                      <a:pt x="111651" y="1135889"/>
                      <a:pt x="112156" y="1135984"/>
                      <a:pt x="112787" y="1136047"/>
                    </a:cubicBezTo>
                    <a:cubicBezTo>
                      <a:pt x="118691" y="1139867"/>
                      <a:pt x="125667" y="1143560"/>
                      <a:pt x="134128" y="1147285"/>
                    </a:cubicBezTo>
                    <a:cubicBezTo>
                      <a:pt x="143220" y="1151326"/>
                      <a:pt x="152596" y="1154515"/>
                      <a:pt x="162003" y="1156756"/>
                    </a:cubicBezTo>
                    <a:cubicBezTo>
                      <a:pt x="169643" y="1158587"/>
                      <a:pt x="176431" y="1159661"/>
                      <a:pt x="182808" y="1160039"/>
                    </a:cubicBezTo>
                    <a:cubicBezTo>
                      <a:pt x="184544" y="1160134"/>
                      <a:pt x="186280" y="1160197"/>
                      <a:pt x="187985" y="1160197"/>
                    </a:cubicBezTo>
                    <a:cubicBezTo>
                      <a:pt x="189184" y="1160197"/>
                      <a:pt x="190416" y="1160197"/>
                      <a:pt x="191584" y="1160134"/>
                    </a:cubicBezTo>
                    <a:cubicBezTo>
                      <a:pt x="202096" y="1159661"/>
                      <a:pt x="211030" y="1157230"/>
                      <a:pt x="218133" y="1152936"/>
                    </a:cubicBezTo>
                    <a:cubicBezTo>
                      <a:pt x="221890" y="1150663"/>
                      <a:pt x="225205" y="1147885"/>
                      <a:pt x="228267" y="1144350"/>
                    </a:cubicBezTo>
                    <a:cubicBezTo>
                      <a:pt x="230477" y="1141792"/>
                      <a:pt x="232339" y="1138951"/>
                      <a:pt x="233981" y="1135636"/>
                    </a:cubicBezTo>
                    <a:cubicBezTo>
                      <a:pt x="234076" y="1135478"/>
                      <a:pt x="234171" y="1135321"/>
                      <a:pt x="234234" y="1135131"/>
                    </a:cubicBezTo>
                    <a:cubicBezTo>
                      <a:pt x="234486" y="1134658"/>
                      <a:pt x="234707" y="1134152"/>
                      <a:pt x="234928" y="1133648"/>
                    </a:cubicBezTo>
                    <a:lnTo>
                      <a:pt x="235212" y="1133048"/>
                    </a:lnTo>
                    <a:lnTo>
                      <a:pt x="235339" y="1132764"/>
                    </a:lnTo>
                    <a:lnTo>
                      <a:pt x="235496" y="1132448"/>
                    </a:lnTo>
                    <a:cubicBezTo>
                      <a:pt x="236412" y="1130396"/>
                      <a:pt x="235496" y="1128155"/>
                      <a:pt x="234171" y="1126829"/>
                    </a:cubicBezTo>
                    <a:cubicBezTo>
                      <a:pt x="233823" y="1120041"/>
                      <a:pt x="233508" y="1113159"/>
                      <a:pt x="233160" y="1106245"/>
                    </a:cubicBezTo>
                    <a:lnTo>
                      <a:pt x="232529" y="1093365"/>
                    </a:lnTo>
                    <a:cubicBezTo>
                      <a:pt x="231866" y="1080422"/>
                      <a:pt x="230887" y="1067542"/>
                      <a:pt x="229625" y="1052136"/>
                    </a:cubicBezTo>
                    <a:cubicBezTo>
                      <a:pt x="227352" y="1024702"/>
                      <a:pt x="224700" y="997521"/>
                      <a:pt x="222143" y="972266"/>
                    </a:cubicBezTo>
                    <a:lnTo>
                      <a:pt x="219017" y="941612"/>
                    </a:lnTo>
                    <a:cubicBezTo>
                      <a:pt x="214755" y="900162"/>
                      <a:pt x="210367" y="857291"/>
                      <a:pt x="207116" y="813505"/>
                    </a:cubicBezTo>
                    <a:lnTo>
                      <a:pt x="206800" y="814231"/>
                    </a:lnTo>
                    <a:cubicBezTo>
                      <a:pt x="203138" y="759837"/>
                      <a:pt x="201717" y="713084"/>
                      <a:pt x="202538" y="671223"/>
                    </a:cubicBezTo>
                    <a:cubicBezTo>
                      <a:pt x="202980" y="646757"/>
                      <a:pt x="204306" y="622070"/>
                      <a:pt x="206390" y="597825"/>
                    </a:cubicBezTo>
                    <a:cubicBezTo>
                      <a:pt x="208663" y="571433"/>
                      <a:pt x="211788" y="548103"/>
                      <a:pt x="215955" y="526510"/>
                    </a:cubicBezTo>
                    <a:lnTo>
                      <a:pt x="215418" y="527394"/>
                    </a:lnTo>
                    <a:cubicBezTo>
                      <a:pt x="225584" y="477199"/>
                      <a:pt x="241716" y="427983"/>
                      <a:pt x="257311" y="380376"/>
                    </a:cubicBezTo>
                    <a:lnTo>
                      <a:pt x="262646" y="363960"/>
                    </a:lnTo>
                    <a:cubicBezTo>
                      <a:pt x="279346" y="312692"/>
                      <a:pt x="296235" y="257793"/>
                      <a:pt x="303559" y="200369"/>
                    </a:cubicBezTo>
                    <a:lnTo>
                      <a:pt x="303812" y="198096"/>
                    </a:lnTo>
                    <a:lnTo>
                      <a:pt x="304065" y="196044"/>
                    </a:lnTo>
                    <a:lnTo>
                      <a:pt x="304286" y="194024"/>
                    </a:lnTo>
                    <a:lnTo>
                      <a:pt x="304507" y="191940"/>
                    </a:lnTo>
                    <a:cubicBezTo>
                      <a:pt x="304791" y="189225"/>
                      <a:pt x="302612" y="186605"/>
                      <a:pt x="299708" y="186226"/>
                    </a:cubicBezTo>
                    <a:cubicBezTo>
                      <a:pt x="299171" y="185973"/>
                      <a:pt x="298508" y="185816"/>
                      <a:pt x="297877" y="185784"/>
                    </a:cubicBezTo>
                    <a:lnTo>
                      <a:pt x="297561" y="185784"/>
                    </a:lnTo>
                    <a:cubicBezTo>
                      <a:pt x="296235" y="185784"/>
                      <a:pt x="294941" y="186258"/>
                      <a:pt x="293962" y="187142"/>
                    </a:cubicBezTo>
                    <a:cubicBezTo>
                      <a:pt x="292826" y="188152"/>
                      <a:pt x="292479" y="189320"/>
                      <a:pt x="292163" y="190835"/>
                    </a:cubicBezTo>
                    <a:lnTo>
                      <a:pt x="292037" y="191593"/>
                    </a:lnTo>
                    <a:cubicBezTo>
                      <a:pt x="286891" y="217606"/>
                      <a:pt x="279788" y="243872"/>
                      <a:pt x="270854" y="269663"/>
                    </a:cubicBezTo>
                    <a:cubicBezTo>
                      <a:pt x="262488" y="293656"/>
                      <a:pt x="252102" y="318406"/>
                      <a:pt x="239916" y="343188"/>
                    </a:cubicBezTo>
                    <a:lnTo>
                      <a:pt x="239632" y="343788"/>
                    </a:lnTo>
                    <a:cubicBezTo>
                      <a:pt x="230982" y="361151"/>
                      <a:pt x="221259" y="378924"/>
                      <a:pt x="210778" y="396634"/>
                    </a:cubicBezTo>
                    <a:lnTo>
                      <a:pt x="214755" y="374125"/>
                    </a:lnTo>
                    <a:lnTo>
                      <a:pt x="214850" y="373526"/>
                    </a:lnTo>
                    <a:lnTo>
                      <a:pt x="215008" y="372484"/>
                    </a:lnTo>
                    <a:cubicBezTo>
                      <a:pt x="222553" y="325667"/>
                      <a:pt x="230351" y="277272"/>
                      <a:pt x="236128" y="228434"/>
                    </a:cubicBezTo>
                    <a:cubicBezTo>
                      <a:pt x="244999" y="153110"/>
                      <a:pt x="247145" y="91708"/>
                      <a:pt x="242884" y="35199"/>
                    </a:cubicBezTo>
                    <a:cubicBezTo>
                      <a:pt x="242157" y="25476"/>
                      <a:pt x="241116" y="15090"/>
                      <a:pt x="239758" y="4357"/>
                    </a:cubicBezTo>
                    <a:cubicBezTo>
                      <a:pt x="239411" y="1862"/>
                      <a:pt x="236917" y="221"/>
                      <a:pt x="234676" y="63"/>
                    </a:cubicBezTo>
                    <a:lnTo>
                      <a:pt x="234328" y="63"/>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781" name="Google Shape;1781;p39"/>
            <p:cNvGrpSpPr/>
            <p:nvPr/>
          </p:nvGrpSpPr>
          <p:grpSpPr>
            <a:xfrm>
              <a:off x="385787" y="2863491"/>
              <a:ext cx="756990" cy="1488602"/>
              <a:chOff x="838185" y="5380288"/>
              <a:chExt cx="356936" cy="701939"/>
            </a:xfrm>
          </p:grpSpPr>
          <p:sp>
            <p:nvSpPr>
              <p:cNvPr id="1782" name="Google Shape;1782;p39"/>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3" name="Google Shape;1783;p39"/>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4" name="Google Shape;1784;p39"/>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5" name="Google Shape;1785;p39"/>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6" name="Google Shape;1786;p39"/>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7" name="Google Shape;1787;p39"/>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8" name="Google Shape;1788;p39"/>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89" name="Google Shape;1789;p39"/>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0" name="Google Shape;1790;p39"/>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1" name="Google Shape;1791;p39"/>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2" name="Google Shape;1792;p39"/>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3" name="Google Shape;1793;p39"/>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4" name="Google Shape;1794;p39"/>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5" name="Google Shape;1795;p39"/>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6" name="Google Shape;1796;p39"/>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7" name="Google Shape;1797;p39"/>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8" name="Google Shape;1798;p39"/>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99" name="Google Shape;1799;p39"/>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0" name="Google Shape;1800;p39"/>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1" name="Google Shape;1801;p39"/>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2" name="Google Shape;1802;p39"/>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3" name="Google Shape;1803;p39"/>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4" name="Google Shape;1804;p39"/>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5" name="Google Shape;1805;p39"/>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6" name="Google Shape;1806;p39"/>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07" name="Google Shape;1807;p39"/>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37" name="Google Shape;220;p6">
            <a:extLst>
              <a:ext uri="{FF2B5EF4-FFF2-40B4-BE49-F238E27FC236}">
                <a16:creationId xmlns:a16="http://schemas.microsoft.com/office/drawing/2014/main" id="{3CBC4B7E-62E5-F90C-265C-E1CAAFC47724}"/>
              </a:ext>
            </a:extLst>
          </p:cNvPr>
          <p:cNvGrpSpPr/>
          <p:nvPr/>
        </p:nvGrpSpPr>
        <p:grpSpPr>
          <a:xfrm>
            <a:off x="9408992" y="2404697"/>
            <a:ext cx="1236639" cy="1428477"/>
            <a:chOff x="1355450" y="6926433"/>
            <a:chExt cx="1705100" cy="1672524"/>
          </a:xfrm>
        </p:grpSpPr>
        <p:sp>
          <p:nvSpPr>
            <p:cNvPr id="38" name="Google Shape;221;p6">
              <a:extLst>
                <a:ext uri="{FF2B5EF4-FFF2-40B4-BE49-F238E27FC236}">
                  <a16:creationId xmlns:a16="http://schemas.microsoft.com/office/drawing/2014/main" id="{BAEADCD9-4754-6E2F-934E-BBE073CA80F5}"/>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39" name="Google Shape;222;p6">
              <a:extLst>
                <a:ext uri="{FF2B5EF4-FFF2-40B4-BE49-F238E27FC236}">
                  <a16:creationId xmlns:a16="http://schemas.microsoft.com/office/drawing/2014/main" id="{08DBB769-7906-48AD-C869-68B9D982E65E}"/>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0" name="Google Shape;223;p6">
              <a:extLst>
                <a:ext uri="{FF2B5EF4-FFF2-40B4-BE49-F238E27FC236}">
                  <a16:creationId xmlns:a16="http://schemas.microsoft.com/office/drawing/2014/main" id="{410E6B04-1EDB-B1E7-1CEB-B05C3F3ABBFF}"/>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1" name="Google Shape;224;p6">
              <a:extLst>
                <a:ext uri="{FF2B5EF4-FFF2-40B4-BE49-F238E27FC236}">
                  <a16:creationId xmlns:a16="http://schemas.microsoft.com/office/drawing/2014/main" id="{EC00C7E5-6442-B57F-65D1-1FA8530DDA4C}"/>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2" name="Google Shape;225;p6">
              <a:extLst>
                <a:ext uri="{FF2B5EF4-FFF2-40B4-BE49-F238E27FC236}">
                  <a16:creationId xmlns:a16="http://schemas.microsoft.com/office/drawing/2014/main" id="{61724EBC-98C4-BC99-8373-245141330D85}"/>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3" name="Google Shape;226;p6">
              <a:extLst>
                <a:ext uri="{FF2B5EF4-FFF2-40B4-BE49-F238E27FC236}">
                  <a16:creationId xmlns:a16="http://schemas.microsoft.com/office/drawing/2014/main" id="{EFD61BCF-2EB3-B141-D560-9097B3EEEDB5}"/>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pic>
        <p:nvPicPr>
          <p:cNvPr id="2" name="Picture 1">
            <a:extLst>
              <a:ext uri="{FF2B5EF4-FFF2-40B4-BE49-F238E27FC236}">
                <a16:creationId xmlns:a16="http://schemas.microsoft.com/office/drawing/2014/main" id="{FEB41DF2-6516-9DD9-A63F-9375D25AAD8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67" b="46000" l="8019" r="92925">
                        <a14:foregroundMark x1="12264" y1="41667" x2="12264" y2="41667"/>
                        <a14:foregroundMark x1="11792" y1="40667" x2="12736" y2="27000"/>
                        <a14:foregroundMark x1="17925" y1="41000" x2="17453" y2="35000"/>
                        <a14:foregroundMark x1="41038" y1="45000" x2="41038" y2="40333"/>
                        <a14:foregroundMark x1="64623" y1="45000" x2="64151" y2="37000"/>
                        <a14:foregroundMark x1="73113" y1="39667" x2="72642" y2="31667"/>
                        <a14:foregroundMark x1="87736" y1="46333" x2="83019" y2="32333"/>
                        <a14:foregroundMark x1="83019" y1="32333" x2="83019" y2="31000"/>
                        <a14:foregroundMark x1="88679" y1="35000" x2="88679" y2="25333"/>
                        <a14:foregroundMark x1="91509" y1="31000" x2="90094" y2="25667"/>
                        <a14:foregroundMark x1="90094" y1="25667" x2="90094" y2="25667"/>
                        <a14:foregroundMark x1="8019" y1="39000" x2="11321" y2="31000"/>
                        <a14:foregroundMark x1="11321" y1="31000" x2="12264" y2="30667"/>
                        <a14:foregroundMark x1="92453" y1="25333" x2="91981" y2="31667"/>
                        <a14:foregroundMark x1="92925" y1="27667" x2="92925" y2="32000"/>
                        <a14:foregroundMark x1="72642" y1="41333" x2="75472" y2="41667"/>
                        <a14:backgroundMark x1="73814" y1="43313" x2="77358" y2="43000"/>
                        <a14:backgroundMark x1="69811" y1="43667" x2="70340" y2="43620"/>
                      </a14:backgroundRemoval>
                    </a14:imgEffect>
                  </a14:imgLayer>
                </a14:imgProps>
              </a:ext>
            </a:extLst>
          </a:blip>
          <a:srcRect l="1" r="6238" b="52183"/>
          <a:stretch/>
        </p:blipFill>
        <p:spPr>
          <a:xfrm>
            <a:off x="-183092" y="2410826"/>
            <a:ext cx="4567745" cy="3296387"/>
          </a:xfrm>
          <a:prstGeom prst="rect">
            <a:avLst/>
          </a:prstGeom>
        </p:spPr>
      </p:pic>
    </p:spTree>
    <p:extLst>
      <p:ext uri="{BB962C8B-B14F-4D97-AF65-F5344CB8AC3E}">
        <p14:creationId xmlns:p14="http://schemas.microsoft.com/office/powerpoint/2010/main" val="19151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grpSp>
        <p:nvGrpSpPr>
          <p:cNvPr id="2046" name="Google Shape;2046;p40"/>
          <p:cNvGrpSpPr/>
          <p:nvPr/>
        </p:nvGrpSpPr>
        <p:grpSpPr>
          <a:xfrm rot="262894">
            <a:off x="3787616" y="3686645"/>
            <a:ext cx="2695789" cy="2047160"/>
            <a:chOff x="8676041" y="-3870328"/>
            <a:chExt cx="3286490" cy="2495733"/>
          </a:xfrm>
        </p:grpSpPr>
        <p:sp>
          <p:nvSpPr>
            <p:cNvPr id="2047" name="Google Shape;2047;p40"/>
            <p:cNvSpPr/>
            <p:nvPr/>
          </p:nvSpPr>
          <p:spPr>
            <a:xfrm>
              <a:off x="8676041" y="-3323337"/>
              <a:ext cx="3286490" cy="1948742"/>
            </a:xfrm>
            <a:custGeom>
              <a:avLst/>
              <a:gdLst/>
              <a:ahLst/>
              <a:cxnLst/>
              <a:rect l="l" t="t" r="r" b="b"/>
              <a:pathLst>
                <a:path w="540319" h="320385" extrusionOk="0">
                  <a:moveTo>
                    <a:pt x="460120" y="88045"/>
                  </a:moveTo>
                  <a:cubicBezTo>
                    <a:pt x="488658" y="130000"/>
                    <a:pt x="529825" y="208102"/>
                    <a:pt x="539611" y="228875"/>
                  </a:cubicBezTo>
                  <a:cubicBezTo>
                    <a:pt x="552428" y="256024"/>
                    <a:pt x="388900" y="311775"/>
                    <a:pt x="250975" y="319320"/>
                  </a:cubicBezTo>
                  <a:cubicBezTo>
                    <a:pt x="113049" y="326865"/>
                    <a:pt x="6787" y="292960"/>
                    <a:pt x="0" y="261296"/>
                  </a:cubicBezTo>
                  <a:cubicBezTo>
                    <a:pt x="0" y="261296"/>
                    <a:pt x="82900" y="114342"/>
                    <a:pt x="131896" y="51046"/>
                  </a:cubicBezTo>
                  <a:cubicBezTo>
                    <a:pt x="133537" y="48931"/>
                    <a:pt x="135210" y="46784"/>
                    <a:pt x="136915" y="44637"/>
                  </a:cubicBezTo>
                  <a:cubicBezTo>
                    <a:pt x="141114" y="47068"/>
                    <a:pt x="154815" y="54392"/>
                    <a:pt x="162391" y="52151"/>
                  </a:cubicBezTo>
                  <a:cubicBezTo>
                    <a:pt x="171420" y="49530"/>
                    <a:pt x="182753" y="25790"/>
                    <a:pt x="191783" y="17109"/>
                  </a:cubicBezTo>
                  <a:cubicBezTo>
                    <a:pt x="200843" y="8427"/>
                    <a:pt x="212144" y="-1359"/>
                    <a:pt x="216280" y="156"/>
                  </a:cubicBezTo>
                  <a:cubicBezTo>
                    <a:pt x="220416" y="1640"/>
                    <a:pt x="223067" y="40849"/>
                    <a:pt x="235127" y="43880"/>
                  </a:cubicBezTo>
                  <a:cubicBezTo>
                    <a:pt x="247186" y="46910"/>
                    <a:pt x="271684" y="22413"/>
                    <a:pt x="278850" y="20897"/>
                  </a:cubicBezTo>
                  <a:cubicBezTo>
                    <a:pt x="286016" y="19382"/>
                    <a:pt x="304453" y="41228"/>
                    <a:pt x="315407" y="41607"/>
                  </a:cubicBezTo>
                  <a:cubicBezTo>
                    <a:pt x="326330" y="41985"/>
                    <a:pt x="338768" y="21655"/>
                    <a:pt x="346313" y="20139"/>
                  </a:cubicBezTo>
                  <a:cubicBezTo>
                    <a:pt x="353858" y="18624"/>
                    <a:pt x="361372" y="38229"/>
                    <a:pt x="370811" y="44637"/>
                  </a:cubicBezTo>
                  <a:cubicBezTo>
                    <a:pt x="380218" y="51046"/>
                    <a:pt x="393793" y="54424"/>
                    <a:pt x="400959" y="58970"/>
                  </a:cubicBezTo>
                  <a:cubicBezTo>
                    <a:pt x="408126" y="63484"/>
                    <a:pt x="452954" y="93633"/>
                    <a:pt x="459741" y="88361"/>
                  </a:cubicBezTo>
                  <a:lnTo>
                    <a:pt x="460151" y="88076"/>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8" name="Google Shape;2048;p40"/>
            <p:cNvSpPr/>
            <p:nvPr/>
          </p:nvSpPr>
          <p:spPr>
            <a:xfrm>
              <a:off x="9508488" y="-3870176"/>
              <a:ext cx="1966083" cy="1087922"/>
            </a:xfrm>
            <a:custGeom>
              <a:avLst/>
              <a:gdLst/>
              <a:ahLst/>
              <a:cxnLst/>
              <a:rect l="l" t="t" r="r" b="b"/>
              <a:pathLst>
                <a:path w="323236" h="178861" extrusionOk="0">
                  <a:moveTo>
                    <a:pt x="323236" y="177961"/>
                  </a:moveTo>
                  <a:lnTo>
                    <a:pt x="322826" y="178245"/>
                  </a:lnTo>
                  <a:cubicBezTo>
                    <a:pt x="316070" y="183517"/>
                    <a:pt x="271210" y="153369"/>
                    <a:pt x="264044" y="148854"/>
                  </a:cubicBezTo>
                  <a:cubicBezTo>
                    <a:pt x="256878" y="144340"/>
                    <a:pt x="243335" y="140930"/>
                    <a:pt x="233896" y="134522"/>
                  </a:cubicBezTo>
                  <a:cubicBezTo>
                    <a:pt x="224488" y="128113"/>
                    <a:pt x="216943" y="108509"/>
                    <a:pt x="209398" y="110024"/>
                  </a:cubicBezTo>
                  <a:cubicBezTo>
                    <a:pt x="201884" y="111540"/>
                    <a:pt x="189446" y="131870"/>
                    <a:pt x="178492" y="131491"/>
                  </a:cubicBezTo>
                  <a:cubicBezTo>
                    <a:pt x="167569" y="131113"/>
                    <a:pt x="149101" y="109267"/>
                    <a:pt x="141935" y="110782"/>
                  </a:cubicBezTo>
                  <a:cubicBezTo>
                    <a:pt x="134768" y="112297"/>
                    <a:pt x="110271" y="136795"/>
                    <a:pt x="98212" y="133764"/>
                  </a:cubicBezTo>
                  <a:cubicBezTo>
                    <a:pt x="86152" y="130734"/>
                    <a:pt x="83500" y="91556"/>
                    <a:pt x="79365" y="90041"/>
                  </a:cubicBezTo>
                  <a:cubicBezTo>
                    <a:pt x="75229" y="88526"/>
                    <a:pt x="63928" y="98312"/>
                    <a:pt x="54867" y="106994"/>
                  </a:cubicBezTo>
                  <a:cubicBezTo>
                    <a:pt x="45838" y="115675"/>
                    <a:pt x="34505" y="139415"/>
                    <a:pt x="25476" y="142035"/>
                  </a:cubicBezTo>
                  <a:cubicBezTo>
                    <a:pt x="17899" y="144245"/>
                    <a:pt x="4199" y="136921"/>
                    <a:pt x="0" y="134522"/>
                  </a:cubicBezTo>
                  <a:cubicBezTo>
                    <a:pt x="49374" y="72457"/>
                    <a:pt x="126687" y="-752"/>
                    <a:pt x="143450" y="6"/>
                  </a:cubicBezTo>
                  <a:cubicBezTo>
                    <a:pt x="160781" y="763"/>
                    <a:pt x="186416" y="28639"/>
                    <a:pt x="205263" y="51274"/>
                  </a:cubicBezTo>
                  <a:cubicBezTo>
                    <a:pt x="224109" y="73878"/>
                    <a:pt x="279860" y="137931"/>
                    <a:pt x="301738" y="152264"/>
                  </a:cubicBezTo>
                  <a:cubicBezTo>
                    <a:pt x="306883" y="155642"/>
                    <a:pt x="314460" y="165112"/>
                    <a:pt x="323236" y="17799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49" name="Google Shape;2049;p40"/>
            <p:cNvSpPr/>
            <p:nvPr/>
          </p:nvSpPr>
          <p:spPr>
            <a:xfrm>
              <a:off x="10281604" y="-3870328"/>
              <a:ext cx="1680272" cy="2056140"/>
            </a:xfrm>
            <a:custGeom>
              <a:avLst/>
              <a:gdLst/>
              <a:ahLst/>
              <a:cxnLst/>
              <a:rect l="l" t="t" r="r" b="b"/>
              <a:pathLst>
                <a:path w="276247" h="338042" extrusionOk="0">
                  <a:moveTo>
                    <a:pt x="275599" y="318817"/>
                  </a:moveTo>
                  <a:cubicBezTo>
                    <a:pt x="265812" y="298044"/>
                    <a:pt x="224678" y="219942"/>
                    <a:pt x="196108" y="177987"/>
                  </a:cubicBezTo>
                  <a:cubicBezTo>
                    <a:pt x="187332" y="165107"/>
                    <a:pt x="179755" y="155636"/>
                    <a:pt x="174609" y="152258"/>
                  </a:cubicBezTo>
                  <a:cubicBezTo>
                    <a:pt x="152731" y="137926"/>
                    <a:pt x="96981" y="73872"/>
                    <a:pt x="78134" y="51268"/>
                  </a:cubicBezTo>
                  <a:cubicBezTo>
                    <a:pt x="59287" y="28633"/>
                    <a:pt x="33684" y="758"/>
                    <a:pt x="16321" y="0"/>
                  </a:cubicBezTo>
                  <a:cubicBezTo>
                    <a:pt x="16321" y="0"/>
                    <a:pt x="26865" y="14333"/>
                    <a:pt x="24592" y="30148"/>
                  </a:cubicBezTo>
                  <a:cubicBezTo>
                    <a:pt x="22351" y="45965"/>
                    <a:pt x="5777" y="61055"/>
                    <a:pt x="11018" y="76871"/>
                  </a:cubicBezTo>
                  <a:cubicBezTo>
                    <a:pt x="13575" y="84542"/>
                    <a:pt x="15974" y="97928"/>
                    <a:pt x="17300" y="111029"/>
                  </a:cubicBezTo>
                  <a:cubicBezTo>
                    <a:pt x="18721" y="124919"/>
                    <a:pt x="18973" y="138494"/>
                    <a:pt x="17047" y="144713"/>
                  </a:cubicBezTo>
                  <a:cubicBezTo>
                    <a:pt x="13259" y="156772"/>
                    <a:pt x="-4830" y="187679"/>
                    <a:pt x="1231" y="198980"/>
                  </a:cubicBezTo>
                  <a:cubicBezTo>
                    <a:pt x="7261" y="210282"/>
                    <a:pt x="56982" y="217827"/>
                    <a:pt x="66043" y="225340"/>
                  </a:cubicBezTo>
                  <a:cubicBezTo>
                    <a:pt x="75071" y="232886"/>
                    <a:pt x="106735" y="267548"/>
                    <a:pt x="109766" y="279608"/>
                  </a:cubicBezTo>
                  <a:cubicBezTo>
                    <a:pt x="112797" y="291667"/>
                    <a:pt x="115038" y="314271"/>
                    <a:pt x="127855" y="317270"/>
                  </a:cubicBezTo>
                  <a:cubicBezTo>
                    <a:pt x="140451" y="320237"/>
                    <a:pt x="233138" y="317365"/>
                    <a:pt x="263476" y="338042"/>
                  </a:cubicBezTo>
                  <a:cubicBezTo>
                    <a:pt x="273547" y="330876"/>
                    <a:pt x="278124" y="324278"/>
                    <a:pt x="275536" y="318785"/>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050" name="Google Shape;2050;p40"/>
          <p:cNvGrpSpPr/>
          <p:nvPr/>
        </p:nvGrpSpPr>
        <p:grpSpPr>
          <a:xfrm>
            <a:off x="5347455" y="3469062"/>
            <a:ext cx="3131189" cy="2108836"/>
            <a:chOff x="11249270" y="-3815454"/>
            <a:chExt cx="3660783" cy="2465513"/>
          </a:xfrm>
        </p:grpSpPr>
        <p:sp>
          <p:nvSpPr>
            <p:cNvPr id="2051" name="Google Shape;2051;p40"/>
            <p:cNvSpPr/>
            <p:nvPr/>
          </p:nvSpPr>
          <p:spPr>
            <a:xfrm>
              <a:off x="12501522" y="-3815454"/>
              <a:ext cx="1631393" cy="1077454"/>
            </a:xfrm>
            <a:custGeom>
              <a:avLst/>
              <a:gdLst/>
              <a:ahLst/>
              <a:cxnLst/>
              <a:rect l="l" t="t" r="r" b="b"/>
              <a:pathLst>
                <a:path w="268211" h="177140" extrusionOk="0">
                  <a:moveTo>
                    <a:pt x="268180" y="177140"/>
                  </a:moveTo>
                  <a:cubicBezTo>
                    <a:pt x="238410" y="174109"/>
                    <a:pt x="236895" y="163186"/>
                    <a:pt x="233107" y="162808"/>
                  </a:cubicBezTo>
                  <a:cubicBezTo>
                    <a:pt x="224867" y="161987"/>
                    <a:pt x="225593" y="179381"/>
                    <a:pt x="214291" y="168837"/>
                  </a:cubicBezTo>
                  <a:cubicBezTo>
                    <a:pt x="182091" y="138815"/>
                    <a:pt x="171326" y="82938"/>
                    <a:pt x="160024" y="79149"/>
                  </a:cubicBezTo>
                  <a:cubicBezTo>
                    <a:pt x="148723" y="75361"/>
                    <a:pt x="132149" y="103268"/>
                    <a:pt x="118574" y="102511"/>
                  </a:cubicBezTo>
                  <a:cubicBezTo>
                    <a:pt x="104999" y="101753"/>
                    <a:pt x="100485" y="76877"/>
                    <a:pt x="92182" y="78392"/>
                  </a:cubicBezTo>
                  <a:cubicBezTo>
                    <a:pt x="83911" y="79907"/>
                    <a:pt x="68821" y="85937"/>
                    <a:pt x="50732" y="97239"/>
                  </a:cubicBezTo>
                  <a:cubicBezTo>
                    <a:pt x="33968" y="107720"/>
                    <a:pt x="4262" y="108477"/>
                    <a:pt x="0" y="108540"/>
                  </a:cubicBezTo>
                  <a:cubicBezTo>
                    <a:pt x="6724" y="99448"/>
                    <a:pt x="15122" y="90167"/>
                    <a:pt x="25887" y="85179"/>
                  </a:cubicBezTo>
                  <a:cubicBezTo>
                    <a:pt x="46975" y="75361"/>
                    <a:pt x="150995" y="-752"/>
                    <a:pt x="164570" y="6"/>
                  </a:cubicBezTo>
                  <a:cubicBezTo>
                    <a:pt x="178145" y="763"/>
                    <a:pt x="200717" y="98754"/>
                    <a:pt x="213565" y="110056"/>
                  </a:cubicBezTo>
                  <a:cubicBezTo>
                    <a:pt x="219785" y="115517"/>
                    <a:pt x="243809" y="145950"/>
                    <a:pt x="268212" y="17714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2" name="Google Shape;2052;p40"/>
            <p:cNvSpPr/>
            <p:nvPr/>
          </p:nvSpPr>
          <p:spPr>
            <a:xfrm>
              <a:off x="11249270" y="-3339112"/>
              <a:ext cx="3660783" cy="1989172"/>
            </a:xfrm>
            <a:custGeom>
              <a:avLst/>
              <a:gdLst/>
              <a:ahLst/>
              <a:cxnLst/>
              <a:rect l="l" t="t" r="r" b="b"/>
              <a:pathLst>
                <a:path w="601855" h="327032" extrusionOk="0">
                  <a:moveTo>
                    <a:pt x="561163" y="277433"/>
                  </a:moveTo>
                  <a:cubicBezTo>
                    <a:pt x="573980" y="291765"/>
                    <a:pt x="601855" y="326428"/>
                    <a:pt x="601855" y="326428"/>
                  </a:cubicBezTo>
                  <a:cubicBezTo>
                    <a:pt x="601855" y="326428"/>
                    <a:pt x="75819" y="335489"/>
                    <a:pt x="432" y="283463"/>
                  </a:cubicBezTo>
                  <a:cubicBezTo>
                    <a:pt x="-6513" y="278664"/>
                    <a:pt x="72031" y="150809"/>
                    <a:pt x="115722" y="118419"/>
                  </a:cubicBezTo>
                  <a:cubicBezTo>
                    <a:pt x="159445" y="85998"/>
                    <a:pt x="182049" y="61121"/>
                    <a:pt x="190320" y="52093"/>
                  </a:cubicBezTo>
                  <a:cubicBezTo>
                    <a:pt x="194393" y="47641"/>
                    <a:pt x="199380" y="38991"/>
                    <a:pt x="205915" y="30215"/>
                  </a:cubicBezTo>
                  <a:cubicBezTo>
                    <a:pt x="210177" y="30152"/>
                    <a:pt x="239883" y="29394"/>
                    <a:pt x="256647" y="18913"/>
                  </a:cubicBezTo>
                  <a:cubicBezTo>
                    <a:pt x="274736" y="7612"/>
                    <a:pt x="289826" y="1582"/>
                    <a:pt x="298097" y="66"/>
                  </a:cubicBezTo>
                  <a:cubicBezTo>
                    <a:pt x="306400" y="-1449"/>
                    <a:pt x="310914" y="23428"/>
                    <a:pt x="324489" y="24185"/>
                  </a:cubicBezTo>
                  <a:cubicBezTo>
                    <a:pt x="338064" y="24943"/>
                    <a:pt x="354638" y="-2964"/>
                    <a:pt x="365939" y="824"/>
                  </a:cubicBezTo>
                  <a:cubicBezTo>
                    <a:pt x="377241" y="4612"/>
                    <a:pt x="388006" y="60458"/>
                    <a:pt x="420206" y="90512"/>
                  </a:cubicBezTo>
                  <a:cubicBezTo>
                    <a:pt x="431508" y="101088"/>
                    <a:pt x="430782" y="83662"/>
                    <a:pt x="439022" y="84482"/>
                  </a:cubicBezTo>
                  <a:cubicBezTo>
                    <a:pt x="442810" y="84861"/>
                    <a:pt x="444294" y="95784"/>
                    <a:pt x="474095" y="98815"/>
                  </a:cubicBezTo>
                  <a:cubicBezTo>
                    <a:pt x="500013" y="131994"/>
                    <a:pt x="526311" y="166089"/>
                    <a:pt x="531740" y="171929"/>
                  </a:cubicBezTo>
                  <a:cubicBezTo>
                    <a:pt x="542316" y="183231"/>
                    <a:pt x="548314" y="263132"/>
                    <a:pt x="561163" y="277433"/>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53" name="Google Shape;2053;p40"/>
            <p:cNvSpPr/>
            <p:nvPr/>
          </p:nvSpPr>
          <p:spPr>
            <a:xfrm>
              <a:off x="13257288" y="-3811196"/>
              <a:ext cx="1652402" cy="2461235"/>
            </a:xfrm>
            <a:custGeom>
              <a:avLst/>
              <a:gdLst/>
              <a:ahLst/>
              <a:cxnLst/>
              <a:rect l="l" t="t" r="r" b="b"/>
              <a:pathLst>
                <a:path w="271665" h="404642" extrusionOk="0">
                  <a:moveTo>
                    <a:pt x="230972" y="355027"/>
                  </a:moveTo>
                  <a:cubicBezTo>
                    <a:pt x="218156" y="340726"/>
                    <a:pt x="212126" y="260824"/>
                    <a:pt x="201550" y="249522"/>
                  </a:cubicBezTo>
                  <a:cubicBezTo>
                    <a:pt x="196120" y="243714"/>
                    <a:pt x="169823" y="209619"/>
                    <a:pt x="143905" y="176440"/>
                  </a:cubicBezTo>
                  <a:cubicBezTo>
                    <a:pt x="119502" y="145250"/>
                    <a:pt x="95478" y="114849"/>
                    <a:pt x="89259" y="109356"/>
                  </a:cubicBezTo>
                  <a:cubicBezTo>
                    <a:pt x="76978" y="98559"/>
                    <a:pt x="55795" y="8524"/>
                    <a:pt x="42094" y="0"/>
                  </a:cubicBezTo>
                  <a:cubicBezTo>
                    <a:pt x="39758" y="16953"/>
                    <a:pt x="35307" y="43187"/>
                    <a:pt x="28962" y="55877"/>
                  </a:cubicBezTo>
                  <a:cubicBezTo>
                    <a:pt x="24573" y="64654"/>
                    <a:pt x="17912" y="78576"/>
                    <a:pt x="12293" y="92150"/>
                  </a:cubicBezTo>
                  <a:cubicBezTo>
                    <a:pt x="5379" y="108850"/>
                    <a:pt x="107" y="125077"/>
                    <a:pt x="2570" y="130475"/>
                  </a:cubicBezTo>
                  <a:cubicBezTo>
                    <a:pt x="7084" y="140262"/>
                    <a:pt x="25963" y="172683"/>
                    <a:pt x="22932" y="189257"/>
                  </a:cubicBezTo>
                  <a:cubicBezTo>
                    <a:pt x="19901" y="205831"/>
                    <a:pt x="-7217" y="243524"/>
                    <a:pt x="1844" y="261613"/>
                  </a:cubicBezTo>
                  <a:cubicBezTo>
                    <a:pt x="10904" y="279702"/>
                    <a:pt x="99076" y="324152"/>
                    <a:pt x="104349" y="335485"/>
                  </a:cubicBezTo>
                  <a:cubicBezTo>
                    <a:pt x="109210" y="345935"/>
                    <a:pt x="80672" y="396224"/>
                    <a:pt x="76284" y="403832"/>
                  </a:cubicBezTo>
                  <a:cubicBezTo>
                    <a:pt x="184629" y="405537"/>
                    <a:pt x="271665" y="404022"/>
                    <a:pt x="271665" y="404022"/>
                  </a:cubicBezTo>
                  <a:cubicBezTo>
                    <a:pt x="271665" y="404022"/>
                    <a:pt x="243790" y="369359"/>
                    <a:pt x="230972" y="355027"/>
                  </a:cubicBezTo>
                  <a:close/>
                </a:path>
              </a:pathLst>
            </a:custGeom>
            <a:solidFill>
              <a:srgbClr val="523D77">
                <a:alpha val="18820"/>
              </a:srgbClr>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2054" name="Google Shape;2054;p40"/>
          <p:cNvSpPr txBox="1">
            <a:spLocks noGrp="1"/>
          </p:cNvSpPr>
          <p:nvPr>
            <p:ph type="title"/>
          </p:nvPr>
        </p:nvSpPr>
        <p:spPr>
          <a:xfrm>
            <a:off x="2408576" y="2446123"/>
            <a:ext cx="7420400" cy="1122400"/>
          </a:xfrm>
          <a:prstGeom prst="rect">
            <a:avLst/>
          </a:prstGeom>
        </p:spPr>
        <p:txBody>
          <a:bodyPr spcFirstLastPara="1" wrap="square" lIns="121900" tIns="121900" rIns="121900" bIns="121900" anchor="b" anchorCtr="0">
            <a:noAutofit/>
          </a:bodyPr>
          <a:lstStyle/>
          <a:p>
            <a:r>
              <a:rPr lang="vi-VN" b="1" dirty="0">
                <a:latin typeface="+mj-lt"/>
              </a:rPr>
              <a:t>Khám phá tri thức Ngữ văn</a:t>
            </a:r>
            <a:endParaRPr b="1" dirty="0">
              <a:latin typeface="+mj-lt"/>
            </a:endParaRPr>
          </a:p>
        </p:txBody>
      </p:sp>
      <p:sp>
        <p:nvSpPr>
          <p:cNvPr id="2055" name="Google Shape;2055;p40"/>
          <p:cNvSpPr txBox="1">
            <a:spLocks noGrp="1"/>
          </p:cNvSpPr>
          <p:nvPr>
            <p:ph type="title" idx="2"/>
          </p:nvPr>
        </p:nvSpPr>
        <p:spPr>
          <a:xfrm>
            <a:off x="5207020" y="229525"/>
            <a:ext cx="1777961" cy="1122400"/>
          </a:xfrm>
          <a:prstGeom prst="rect">
            <a:avLst/>
          </a:prstGeom>
          <a:solidFill>
            <a:schemeClr val="accent1">
              <a:lumMod val="40000"/>
              <a:lumOff val="60000"/>
            </a:schemeClr>
          </a:solidFill>
        </p:spPr>
        <p:txBody>
          <a:bodyPr spcFirstLastPara="1" wrap="square" lIns="121900" tIns="121900" rIns="121900" bIns="121900" anchor="ctr" anchorCtr="0">
            <a:noAutofit/>
          </a:bodyPr>
          <a:lstStyle/>
          <a:p>
            <a:r>
              <a:rPr lang="vi-VN" sz="9600" b="1" dirty="0"/>
              <a:t>I</a:t>
            </a:r>
            <a:endParaRPr sz="9600" b="1" dirty="0"/>
          </a:p>
        </p:txBody>
      </p:sp>
      <p:grpSp>
        <p:nvGrpSpPr>
          <p:cNvPr id="2105" name="Google Shape;2105;p40"/>
          <p:cNvGrpSpPr/>
          <p:nvPr/>
        </p:nvGrpSpPr>
        <p:grpSpPr>
          <a:xfrm>
            <a:off x="8584253" y="3429000"/>
            <a:ext cx="951805" cy="1882349"/>
            <a:chOff x="-168312" y="1547246"/>
            <a:chExt cx="2639214" cy="3679695"/>
          </a:xfrm>
        </p:grpSpPr>
        <p:grpSp>
          <p:nvGrpSpPr>
            <p:cNvPr id="2106" name="Google Shape;2106;p40"/>
            <p:cNvGrpSpPr/>
            <p:nvPr/>
          </p:nvGrpSpPr>
          <p:grpSpPr>
            <a:xfrm>
              <a:off x="-168312" y="1547246"/>
              <a:ext cx="1871758" cy="3679695"/>
              <a:chOff x="53" y="3115960"/>
              <a:chExt cx="533538" cy="1048884"/>
            </a:xfrm>
          </p:grpSpPr>
          <p:sp>
            <p:nvSpPr>
              <p:cNvPr id="2107" name="Google Shape;2107;p40"/>
              <p:cNvSpPr/>
              <p:nvPr/>
            </p:nvSpPr>
            <p:spPr>
              <a:xfrm>
                <a:off x="53" y="3115960"/>
                <a:ext cx="533538" cy="827384"/>
              </a:xfrm>
              <a:custGeom>
                <a:avLst/>
                <a:gdLst/>
                <a:ahLst/>
                <a:cxnLst/>
                <a:rect l="l" t="t" r="r" b="b"/>
                <a:pathLst>
                  <a:path w="533538" h="827384" extrusionOk="0">
                    <a:moveTo>
                      <a:pt x="255498" y="0"/>
                    </a:moveTo>
                    <a:cubicBezTo>
                      <a:pt x="253162" y="0"/>
                      <a:pt x="250858" y="63"/>
                      <a:pt x="248585" y="189"/>
                    </a:cubicBezTo>
                    <a:cubicBezTo>
                      <a:pt x="237094" y="884"/>
                      <a:pt x="226329" y="2936"/>
                      <a:pt x="216542" y="6282"/>
                    </a:cubicBezTo>
                    <a:cubicBezTo>
                      <a:pt x="205493" y="10102"/>
                      <a:pt x="195486" y="15216"/>
                      <a:pt x="186772" y="21499"/>
                    </a:cubicBezTo>
                    <a:cubicBezTo>
                      <a:pt x="176102" y="29170"/>
                      <a:pt x="167357" y="37694"/>
                      <a:pt x="160791" y="46785"/>
                    </a:cubicBezTo>
                    <a:cubicBezTo>
                      <a:pt x="156782" y="52373"/>
                      <a:pt x="153656" y="57456"/>
                      <a:pt x="151257" y="62412"/>
                    </a:cubicBezTo>
                    <a:cubicBezTo>
                      <a:pt x="148826" y="67400"/>
                      <a:pt x="146774" y="72514"/>
                      <a:pt x="145133" y="77565"/>
                    </a:cubicBezTo>
                    <a:cubicBezTo>
                      <a:pt x="139545" y="94739"/>
                      <a:pt x="137462" y="112954"/>
                      <a:pt x="135473" y="130570"/>
                    </a:cubicBezTo>
                    <a:cubicBezTo>
                      <a:pt x="135125" y="133569"/>
                      <a:pt x="134810" y="136568"/>
                      <a:pt x="134526" y="139535"/>
                    </a:cubicBezTo>
                    <a:cubicBezTo>
                      <a:pt x="132000" y="137231"/>
                      <a:pt x="129632" y="135274"/>
                      <a:pt x="127296" y="133569"/>
                    </a:cubicBezTo>
                    <a:cubicBezTo>
                      <a:pt x="123981" y="131138"/>
                      <a:pt x="119562" y="128076"/>
                      <a:pt x="114763" y="125771"/>
                    </a:cubicBezTo>
                    <a:cubicBezTo>
                      <a:pt x="106650" y="121920"/>
                      <a:pt x="98821" y="119931"/>
                      <a:pt x="91434" y="119868"/>
                    </a:cubicBezTo>
                    <a:cubicBezTo>
                      <a:pt x="90360" y="119868"/>
                      <a:pt x="89319" y="119868"/>
                      <a:pt x="88245" y="119963"/>
                    </a:cubicBezTo>
                    <a:cubicBezTo>
                      <a:pt x="80479" y="120405"/>
                      <a:pt x="72871" y="122772"/>
                      <a:pt x="66210" y="126782"/>
                    </a:cubicBezTo>
                    <a:cubicBezTo>
                      <a:pt x="58318" y="131549"/>
                      <a:pt x="51151" y="138431"/>
                      <a:pt x="45501" y="146702"/>
                    </a:cubicBezTo>
                    <a:cubicBezTo>
                      <a:pt x="41965" y="151879"/>
                      <a:pt x="39187" y="156614"/>
                      <a:pt x="37040" y="161255"/>
                    </a:cubicBezTo>
                    <a:cubicBezTo>
                      <a:pt x="34641" y="166369"/>
                      <a:pt x="32557" y="171610"/>
                      <a:pt x="30916" y="176819"/>
                    </a:cubicBezTo>
                    <a:cubicBezTo>
                      <a:pt x="26812" y="189604"/>
                      <a:pt x="24191" y="203211"/>
                      <a:pt x="23055" y="217259"/>
                    </a:cubicBezTo>
                    <a:cubicBezTo>
                      <a:pt x="21098" y="241851"/>
                      <a:pt x="24728" y="268085"/>
                      <a:pt x="33599" y="293088"/>
                    </a:cubicBezTo>
                    <a:cubicBezTo>
                      <a:pt x="40860" y="313544"/>
                      <a:pt x="51278" y="334191"/>
                      <a:pt x="66336" y="357994"/>
                    </a:cubicBezTo>
                    <a:cubicBezTo>
                      <a:pt x="58728" y="358941"/>
                      <a:pt x="51688" y="361246"/>
                      <a:pt x="45311" y="364876"/>
                    </a:cubicBezTo>
                    <a:cubicBezTo>
                      <a:pt x="37324" y="369453"/>
                      <a:pt x="30063" y="376052"/>
                      <a:pt x="24255" y="383975"/>
                    </a:cubicBezTo>
                    <a:cubicBezTo>
                      <a:pt x="18919" y="391236"/>
                      <a:pt x="14500" y="399192"/>
                      <a:pt x="11122" y="407620"/>
                    </a:cubicBezTo>
                    <a:cubicBezTo>
                      <a:pt x="7555" y="416460"/>
                      <a:pt x="4871" y="425425"/>
                      <a:pt x="3135" y="434265"/>
                    </a:cubicBezTo>
                    <a:cubicBezTo>
                      <a:pt x="1304" y="443389"/>
                      <a:pt x="262" y="452322"/>
                      <a:pt x="41" y="460815"/>
                    </a:cubicBezTo>
                    <a:cubicBezTo>
                      <a:pt x="-54" y="465708"/>
                      <a:pt x="9" y="469717"/>
                      <a:pt x="294" y="473505"/>
                    </a:cubicBezTo>
                    <a:cubicBezTo>
                      <a:pt x="704" y="478841"/>
                      <a:pt x="1430" y="484270"/>
                      <a:pt x="2535" y="490079"/>
                    </a:cubicBezTo>
                    <a:cubicBezTo>
                      <a:pt x="6828" y="512556"/>
                      <a:pt x="16773" y="535128"/>
                      <a:pt x="31326" y="555364"/>
                    </a:cubicBezTo>
                    <a:cubicBezTo>
                      <a:pt x="42691" y="571212"/>
                      <a:pt x="56897" y="586302"/>
                      <a:pt x="73534" y="600098"/>
                    </a:cubicBezTo>
                    <a:cubicBezTo>
                      <a:pt x="67125" y="600571"/>
                      <a:pt x="61475" y="601455"/>
                      <a:pt x="56266" y="602749"/>
                    </a:cubicBezTo>
                    <a:cubicBezTo>
                      <a:pt x="51972" y="603823"/>
                      <a:pt x="48531" y="604991"/>
                      <a:pt x="45469" y="606412"/>
                    </a:cubicBezTo>
                    <a:cubicBezTo>
                      <a:pt x="42849" y="607642"/>
                      <a:pt x="39787" y="609190"/>
                      <a:pt x="37135" y="611178"/>
                    </a:cubicBezTo>
                    <a:cubicBezTo>
                      <a:pt x="32684" y="614462"/>
                      <a:pt x="29211" y="618281"/>
                      <a:pt x="26780" y="622543"/>
                    </a:cubicBezTo>
                    <a:cubicBezTo>
                      <a:pt x="24349" y="626774"/>
                      <a:pt x="22802" y="631541"/>
                      <a:pt x="22234" y="636371"/>
                    </a:cubicBezTo>
                    <a:cubicBezTo>
                      <a:pt x="21035" y="646567"/>
                      <a:pt x="22708" y="657585"/>
                      <a:pt x="27348" y="670023"/>
                    </a:cubicBezTo>
                    <a:cubicBezTo>
                      <a:pt x="31863" y="682051"/>
                      <a:pt x="38334" y="694332"/>
                      <a:pt x="47111" y="707496"/>
                    </a:cubicBezTo>
                    <a:cubicBezTo>
                      <a:pt x="55382" y="719902"/>
                      <a:pt x="65168" y="732435"/>
                      <a:pt x="76186" y="744747"/>
                    </a:cubicBezTo>
                    <a:cubicBezTo>
                      <a:pt x="86982" y="756775"/>
                      <a:pt x="98095" y="767730"/>
                      <a:pt x="109207" y="777264"/>
                    </a:cubicBezTo>
                    <a:cubicBezTo>
                      <a:pt x="121077" y="787429"/>
                      <a:pt x="131211" y="794848"/>
                      <a:pt x="141124" y="800562"/>
                    </a:cubicBezTo>
                    <a:cubicBezTo>
                      <a:pt x="144722" y="802645"/>
                      <a:pt x="149552" y="805266"/>
                      <a:pt x="154761" y="807160"/>
                    </a:cubicBezTo>
                    <a:cubicBezTo>
                      <a:pt x="168778" y="812274"/>
                      <a:pt x="181658" y="815336"/>
                      <a:pt x="194097" y="816599"/>
                    </a:cubicBezTo>
                    <a:cubicBezTo>
                      <a:pt x="203757" y="817546"/>
                      <a:pt x="213733" y="817704"/>
                      <a:pt x="223708" y="817136"/>
                    </a:cubicBezTo>
                    <a:cubicBezTo>
                      <a:pt x="226423" y="816978"/>
                      <a:pt x="229170" y="816757"/>
                      <a:pt x="231885" y="816472"/>
                    </a:cubicBezTo>
                    <a:cubicBezTo>
                      <a:pt x="235547" y="816094"/>
                      <a:pt x="239272" y="815652"/>
                      <a:pt x="242934" y="815147"/>
                    </a:cubicBezTo>
                    <a:cubicBezTo>
                      <a:pt x="244134" y="802109"/>
                      <a:pt x="245302" y="788849"/>
                      <a:pt x="246280" y="775811"/>
                    </a:cubicBezTo>
                    <a:cubicBezTo>
                      <a:pt x="249311" y="733761"/>
                      <a:pt x="250447" y="697046"/>
                      <a:pt x="249816" y="663552"/>
                    </a:cubicBezTo>
                    <a:cubicBezTo>
                      <a:pt x="249469" y="644073"/>
                      <a:pt x="248427" y="624595"/>
                      <a:pt x="246785" y="605717"/>
                    </a:cubicBezTo>
                    <a:cubicBezTo>
                      <a:pt x="245396" y="589648"/>
                      <a:pt x="243597" y="574716"/>
                      <a:pt x="241356" y="560447"/>
                    </a:cubicBezTo>
                    <a:cubicBezTo>
                      <a:pt x="240756" y="556848"/>
                      <a:pt x="240156" y="553312"/>
                      <a:pt x="239525" y="549840"/>
                    </a:cubicBezTo>
                    <a:lnTo>
                      <a:pt x="239525" y="549903"/>
                    </a:lnTo>
                    <a:cubicBezTo>
                      <a:pt x="239525" y="549903"/>
                      <a:pt x="239588" y="550282"/>
                      <a:pt x="239588" y="550282"/>
                    </a:cubicBezTo>
                    <a:cubicBezTo>
                      <a:pt x="239588" y="550187"/>
                      <a:pt x="239556" y="550060"/>
                      <a:pt x="239525" y="549966"/>
                    </a:cubicBezTo>
                    <a:lnTo>
                      <a:pt x="239525" y="550282"/>
                    </a:lnTo>
                    <a:cubicBezTo>
                      <a:pt x="231727" y="510978"/>
                      <a:pt x="219005" y="472053"/>
                      <a:pt x="206693" y="434391"/>
                    </a:cubicBezTo>
                    <a:lnTo>
                      <a:pt x="206598" y="434075"/>
                    </a:lnTo>
                    <a:lnTo>
                      <a:pt x="202494" y="421511"/>
                    </a:lnTo>
                    <a:cubicBezTo>
                      <a:pt x="189330" y="381103"/>
                      <a:pt x="176007" y="337884"/>
                      <a:pt x="170230" y="292551"/>
                    </a:cubicBezTo>
                    <a:lnTo>
                      <a:pt x="169757" y="288384"/>
                    </a:lnTo>
                    <a:lnTo>
                      <a:pt x="169473" y="285890"/>
                    </a:lnTo>
                    <a:cubicBezTo>
                      <a:pt x="169252" y="283743"/>
                      <a:pt x="170988" y="281660"/>
                      <a:pt x="173261" y="281407"/>
                    </a:cubicBezTo>
                    <a:cubicBezTo>
                      <a:pt x="173766" y="281155"/>
                      <a:pt x="174271" y="281028"/>
                      <a:pt x="174966" y="281028"/>
                    </a:cubicBezTo>
                    <a:cubicBezTo>
                      <a:pt x="176007" y="281028"/>
                      <a:pt x="177049" y="281407"/>
                      <a:pt x="177838" y="282133"/>
                    </a:cubicBezTo>
                    <a:cubicBezTo>
                      <a:pt x="178722" y="282954"/>
                      <a:pt x="178975" y="283870"/>
                      <a:pt x="179259" y="285069"/>
                    </a:cubicBezTo>
                    <a:lnTo>
                      <a:pt x="179354" y="285637"/>
                    </a:lnTo>
                    <a:cubicBezTo>
                      <a:pt x="183426" y="306284"/>
                      <a:pt x="189045" y="326961"/>
                      <a:pt x="196022" y="347134"/>
                    </a:cubicBezTo>
                    <a:cubicBezTo>
                      <a:pt x="202652" y="366107"/>
                      <a:pt x="210860" y="385585"/>
                      <a:pt x="220394" y="405064"/>
                    </a:cubicBezTo>
                    <a:lnTo>
                      <a:pt x="220615" y="405537"/>
                    </a:lnTo>
                    <a:cubicBezTo>
                      <a:pt x="225697" y="415702"/>
                      <a:pt x="231474" y="426562"/>
                      <a:pt x="237851" y="437990"/>
                    </a:cubicBezTo>
                    <a:cubicBezTo>
                      <a:pt x="239556" y="440989"/>
                      <a:pt x="241292" y="444020"/>
                      <a:pt x="243060" y="447050"/>
                    </a:cubicBezTo>
                    <a:lnTo>
                      <a:pt x="240156" y="429435"/>
                    </a:lnTo>
                    <a:lnTo>
                      <a:pt x="240061" y="428866"/>
                    </a:lnTo>
                    <a:cubicBezTo>
                      <a:pt x="234095" y="391678"/>
                      <a:pt x="227907" y="353195"/>
                      <a:pt x="223298" y="314618"/>
                    </a:cubicBezTo>
                    <a:cubicBezTo>
                      <a:pt x="216321" y="255268"/>
                      <a:pt x="214616" y="206904"/>
                      <a:pt x="217963" y="162360"/>
                    </a:cubicBezTo>
                    <a:cubicBezTo>
                      <a:pt x="218563" y="154436"/>
                      <a:pt x="219383" y="146260"/>
                      <a:pt x="220425" y="138052"/>
                    </a:cubicBezTo>
                    <a:cubicBezTo>
                      <a:pt x="220709" y="136031"/>
                      <a:pt x="222698" y="134737"/>
                      <a:pt x="224498" y="134611"/>
                    </a:cubicBezTo>
                    <a:lnTo>
                      <a:pt x="225255" y="134611"/>
                    </a:lnTo>
                    <a:cubicBezTo>
                      <a:pt x="225255" y="134611"/>
                      <a:pt x="225571" y="134611"/>
                      <a:pt x="225571" y="134611"/>
                    </a:cubicBezTo>
                    <a:cubicBezTo>
                      <a:pt x="226834" y="134611"/>
                      <a:pt x="227939" y="135053"/>
                      <a:pt x="228823" y="135873"/>
                    </a:cubicBezTo>
                    <a:cubicBezTo>
                      <a:pt x="229643" y="136663"/>
                      <a:pt x="230085" y="137673"/>
                      <a:pt x="230054" y="138683"/>
                    </a:cubicBezTo>
                    <a:cubicBezTo>
                      <a:pt x="229738" y="171263"/>
                      <a:pt x="233274" y="205641"/>
                      <a:pt x="241292" y="246839"/>
                    </a:cubicBezTo>
                    <a:lnTo>
                      <a:pt x="241356" y="247597"/>
                    </a:lnTo>
                    <a:cubicBezTo>
                      <a:pt x="243692" y="259214"/>
                      <a:pt x="246470" y="271905"/>
                      <a:pt x="249658" y="285511"/>
                    </a:cubicBezTo>
                    <a:cubicBezTo>
                      <a:pt x="250542" y="289173"/>
                      <a:pt x="251426" y="292835"/>
                      <a:pt x="252342" y="296529"/>
                    </a:cubicBezTo>
                    <a:cubicBezTo>
                      <a:pt x="255309" y="279229"/>
                      <a:pt x="260044" y="262245"/>
                      <a:pt x="264212" y="247660"/>
                    </a:cubicBezTo>
                    <a:lnTo>
                      <a:pt x="266769" y="238663"/>
                    </a:lnTo>
                    <a:cubicBezTo>
                      <a:pt x="272577" y="218427"/>
                      <a:pt x="278544" y="197528"/>
                      <a:pt x="281922" y="176377"/>
                    </a:cubicBezTo>
                    <a:cubicBezTo>
                      <a:pt x="282743" y="171420"/>
                      <a:pt x="283406" y="166275"/>
                      <a:pt x="283879" y="161066"/>
                    </a:cubicBezTo>
                    <a:cubicBezTo>
                      <a:pt x="284100" y="159077"/>
                      <a:pt x="286247" y="157751"/>
                      <a:pt x="288109" y="157656"/>
                    </a:cubicBezTo>
                    <a:cubicBezTo>
                      <a:pt x="290319" y="157656"/>
                      <a:pt x="292213" y="159456"/>
                      <a:pt x="292434" y="161697"/>
                    </a:cubicBezTo>
                    <a:cubicBezTo>
                      <a:pt x="294171" y="185374"/>
                      <a:pt x="291203" y="209524"/>
                      <a:pt x="287762" y="232065"/>
                    </a:cubicBezTo>
                    <a:cubicBezTo>
                      <a:pt x="287099" y="236263"/>
                      <a:pt x="286436" y="240430"/>
                      <a:pt x="285773" y="244629"/>
                    </a:cubicBezTo>
                    <a:lnTo>
                      <a:pt x="285363" y="247281"/>
                    </a:lnTo>
                    <a:lnTo>
                      <a:pt x="284889" y="250217"/>
                    </a:lnTo>
                    <a:lnTo>
                      <a:pt x="284795" y="250754"/>
                    </a:lnTo>
                    <a:lnTo>
                      <a:pt x="284700" y="251416"/>
                    </a:lnTo>
                    <a:cubicBezTo>
                      <a:pt x="281953" y="268117"/>
                      <a:pt x="279144" y="285353"/>
                      <a:pt x="277786" y="302748"/>
                    </a:cubicBezTo>
                    <a:cubicBezTo>
                      <a:pt x="276839" y="315691"/>
                      <a:pt x="276808" y="328193"/>
                      <a:pt x="276871" y="342052"/>
                    </a:cubicBezTo>
                    <a:cubicBezTo>
                      <a:pt x="276902" y="354206"/>
                      <a:pt x="277218" y="367591"/>
                      <a:pt x="277881" y="382870"/>
                    </a:cubicBezTo>
                    <a:cubicBezTo>
                      <a:pt x="278986" y="409641"/>
                      <a:pt x="280943" y="436727"/>
                      <a:pt x="283027" y="464413"/>
                    </a:cubicBezTo>
                    <a:lnTo>
                      <a:pt x="283784" y="474421"/>
                    </a:lnTo>
                    <a:lnTo>
                      <a:pt x="284100" y="480514"/>
                    </a:lnTo>
                    <a:lnTo>
                      <a:pt x="284353" y="484334"/>
                    </a:lnTo>
                    <a:cubicBezTo>
                      <a:pt x="291203" y="466781"/>
                      <a:pt x="298875" y="449639"/>
                      <a:pt x="306830" y="432181"/>
                    </a:cubicBezTo>
                    <a:lnTo>
                      <a:pt x="307177" y="431392"/>
                    </a:lnTo>
                    <a:cubicBezTo>
                      <a:pt x="316837" y="410083"/>
                      <a:pt x="326845" y="388079"/>
                      <a:pt x="335084" y="365065"/>
                    </a:cubicBezTo>
                    <a:cubicBezTo>
                      <a:pt x="341840" y="345777"/>
                      <a:pt x="346765" y="327593"/>
                      <a:pt x="350048" y="309472"/>
                    </a:cubicBezTo>
                    <a:cubicBezTo>
                      <a:pt x="350427" y="307578"/>
                      <a:pt x="352132" y="306189"/>
                      <a:pt x="354278" y="306031"/>
                    </a:cubicBezTo>
                    <a:cubicBezTo>
                      <a:pt x="356488" y="306031"/>
                      <a:pt x="358319" y="307767"/>
                      <a:pt x="358572" y="310072"/>
                    </a:cubicBezTo>
                    <a:cubicBezTo>
                      <a:pt x="360055" y="326299"/>
                      <a:pt x="357151" y="342430"/>
                      <a:pt x="354341" y="358183"/>
                    </a:cubicBezTo>
                    <a:lnTo>
                      <a:pt x="354184" y="359004"/>
                    </a:lnTo>
                    <a:cubicBezTo>
                      <a:pt x="353110" y="364939"/>
                      <a:pt x="351942" y="371506"/>
                      <a:pt x="350932" y="378040"/>
                    </a:cubicBezTo>
                    <a:cubicBezTo>
                      <a:pt x="350711" y="379556"/>
                      <a:pt x="350522" y="381039"/>
                      <a:pt x="350332" y="382555"/>
                    </a:cubicBezTo>
                    <a:lnTo>
                      <a:pt x="350806" y="382081"/>
                    </a:lnTo>
                    <a:lnTo>
                      <a:pt x="351406" y="381576"/>
                    </a:lnTo>
                    <a:cubicBezTo>
                      <a:pt x="359456" y="374441"/>
                      <a:pt x="366780" y="366328"/>
                      <a:pt x="373851" y="358499"/>
                    </a:cubicBezTo>
                    <a:lnTo>
                      <a:pt x="376503" y="355563"/>
                    </a:lnTo>
                    <a:cubicBezTo>
                      <a:pt x="385595" y="345556"/>
                      <a:pt x="393519" y="337411"/>
                      <a:pt x="402642" y="330339"/>
                    </a:cubicBezTo>
                    <a:cubicBezTo>
                      <a:pt x="403242" y="329897"/>
                      <a:pt x="403937" y="329676"/>
                      <a:pt x="404978" y="329582"/>
                    </a:cubicBezTo>
                    <a:cubicBezTo>
                      <a:pt x="406052" y="329582"/>
                      <a:pt x="407125" y="329992"/>
                      <a:pt x="407914" y="330687"/>
                    </a:cubicBezTo>
                    <a:cubicBezTo>
                      <a:pt x="409209" y="331855"/>
                      <a:pt x="409903" y="334222"/>
                      <a:pt x="408861" y="335832"/>
                    </a:cubicBezTo>
                    <a:cubicBezTo>
                      <a:pt x="401190" y="348018"/>
                      <a:pt x="392856" y="360740"/>
                      <a:pt x="385500" y="372011"/>
                    </a:cubicBezTo>
                    <a:lnTo>
                      <a:pt x="384869" y="372989"/>
                    </a:lnTo>
                    <a:lnTo>
                      <a:pt x="384016" y="374284"/>
                    </a:lnTo>
                    <a:lnTo>
                      <a:pt x="383417" y="375231"/>
                    </a:lnTo>
                    <a:cubicBezTo>
                      <a:pt x="373662" y="390100"/>
                      <a:pt x="362613" y="406926"/>
                      <a:pt x="352353" y="423563"/>
                    </a:cubicBezTo>
                    <a:cubicBezTo>
                      <a:pt x="331138" y="458037"/>
                      <a:pt x="316522" y="487175"/>
                      <a:pt x="306388" y="515272"/>
                    </a:cubicBezTo>
                    <a:cubicBezTo>
                      <a:pt x="301495" y="529540"/>
                      <a:pt x="297643" y="543684"/>
                      <a:pt x="294928" y="557353"/>
                    </a:cubicBezTo>
                    <a:cubicBezTo>
                      <a:pt x="293445" y="564835"/>
                      <a:pt x="292245" y="572632"/>
                      <a:pt x="291361" y="580588"/>
                    </a:cubicBezTo>
                    <a:cubicBezTo>
                      <a:pt x="290572" y="587596"/>
                      <a:pt x="290035" y="594984"/>
                      <a:pt x="289656" y="600603"/>
                    </a:cubicBezTo>
                    <a:lnTo>
                      <a:pt x="289372" y="602718"/>
                    </a:lnTo>
                    <a:lnTo>
                      <a:pt x="289183" y="604328"/>
                    </a:lnTo>
                    <a:lnTo>
                      <a:pt x="289183" y="604233"/>
                    </a:lnTo>
                    <a:cubicBezTo>
                      <a:pt x="289183" y="604233"/>
                      <a:pt x="289277" y="603665"/>
                      <a:pt x="289277" y="603665"/>
                    </a:cubicBezTo>
                    <a:cubicBezTo>
                      <a:pt x="289277" y="603791"/>
                      <a:pt x="289277" y="603918"/>
                      <a:pt x="289277" y="604044"/>
                    </a:cubicBezTo>
                    <a:lnTo>
                      <a:pt x="289372" y="603665"/>
                    </a:lnTo>
                    <a:cubicBezTo>
                      <a:pt x="285994" y="650008"/>
                      <a:pt x="284226" y="691774"/>
                      <a:pt x="283879" y="731362"/>
                    </a:cubicBezTo>
                    <a:cubicBezTo>
                      <a:pt x="283595" y="763310"/>
                      <a:pt x="284290" y="793174"/>
                      <a:pt x="285963" y="821713"/>
                    </a:cubicBezTo>
                    <a:cubicBezTo>
                      <a:pt x="289467" y="823639"/>
                      <a:pt x="293192" y="825059"/>
                      <a:pt x="297012" y="825975"/>
                    </a:cubicBezTo>
                    <a:cubicBezTo>
                      <a:pt x="302031" y="827174"/>
                      <a:pt x="307430" y="827616"/>
                      <a:pt x="313112" y="827269"/>
                    </a:cubicBezTo>
                    <a:cubicBezTo>
                      <a:pt x="316048" y="827111"/>
                      <a:pt x="319079" y="826701"/>
                      <a:pt x="322141" y="826133"/>
                    </a:cubicBezTo>
                    <a:cubicBezTo>
                      <a:pt x="331233" y="824428"/>
                      <a:pt x="340388" y="821271"/>
                      <a:pt x="350048" y="816504"/>
                    </a:cubicBezTo>
                    <a:cubicBezTo>
                      <a:pt x="369274" y="807033"/>
                      <a:pt x="388215" y="793427"/>
                      <a:pt x="408041" y="774928"/>
                    </a:cubicBezTo>
                    <a:cubicBezTo>
                      <a:pt x="427235" y="756965"/>
                      <a:pt x="444408" y="737139"/>
                      <a:pt x="459025" y="715988"/>
                    </a:cubicBezTo>
                    <a:cubicBezTo>
                      <a:pt x="474936" y="692942"/>
                      <a:pt x="485385" y="672928"/>
                      <a:pt x="491920" y="653039"/>
                    </a:cubicBezTo>
                    <a:cubicBezTo>
                      <a:pt x="495298" y="642747"/>
                      <a:pt x="497160" y="633403"/>
                      <a:pt x="497634" y="624501"/>
                    </a:cubicBezTo>
                    <a:cubicBezTo>
                      <a:pt x="497886" y="619828"/>
                      <a:pt x="497760" y="615788"/>
                      <a:pt x="497192" y="612094"/>
                    </a:cubicBezTo>
                    <a:cubicBezTo>
                      <a:pt x="496560" y="607548"/>
                      <a:pt x="495582" y="603696"/>
                      <a:pt x="494224" y="600350"/>
                    </a:cubicBezTo>
                    <a:cubicBezTo>
                      <a:pt x="491131" y="592710"/>
                      <a:pt x="486237" y="586333"/>
                      <a:pt x="480018" y="581914"/>
                    </a:cubicBezTo>
                    <a:cubicBezTo>
                      <a:pt x="476230" y="579199"/>
                      <a:pt x="472473" y="577147"/>
                      <a:pt x="468527" y="575663"/>
                    </a:cubicBezTo>
                    <a:cubicBezTo>
                      <a:pt x="466286" y="574811"/>
                      <a:pt x="463981" y="574084"/>
                      <a:pt x="461708" y="573516"/>
                    </a:cubicBezTo>
                    <a:cubicBezTo>
                      <a:pt x="463223" y="572001"/>
                      <a:pt x="464644" y="570423"/>
                      <a:pt x="466033" y="568844"/>
                    </a:cubicBezTo>
                    <a:cubicBezTo>
                      <a:pt x="472915" y="560889"/>
                      <a:pt x="479355" y="551639"/>
                      <a:pt x="486300" y="539738"/>
                    </a:cubicBezTo>
                    <a:cubicBezTo>
                      <a:pt x="493277" y="527804"/>
                      <a:pt x="499749" y="514924"/>
                      <a:pt x="505558" y="501475"/>
                    </a:cubicBezTo>
                    <a:cubicBezTo>
                      <a:pt x="511808" y="486985"/>
                      <a:pt x="517175" y="472369"/>
                      <a:pt x="521468" y="458005"/>
                    </a:cubicBezTo>
                    <a:cubicBezTo>
                      <a:pt x="526267" y="442031"/>
                      <a:pt x="529519" y="427667"/>
                      <a:pt x="531413" y="414124"/>
                    </a:cubicBezTo>
                    <a:cubicBezTo>
                      <a:pt x="533623" y="398308"/>
                      <a:pt x="534096" y="385491"/>
                      <a:pt x="532897" y="373778"/>
                    </a:cubicBezTo>
                    <a:cubicBezTo>
                      <a:pt x="531539" y="360425"/>
                      <a:pt x="528351" y="349723"/>
                      <a:pt x="523205" y="341073"/>
                    </a:cubicBezTo>
                    <a:cubicBezTo>
                      <a:pt x="517680" y="331760"/>
                      <a:pt x="509441" y="324562"/>
                      <a:pt x="500033" y="320774"/>
                    </a:cubicBezTo>
                    <a:cubicBezTo>
                      <a:pt x="494382" y="318501"/>
                      <a:pt x="488573" y="317112"/>
                      <a:pt x="482765" y="316638"/>
                    </a:cubicBezTo>
                    <a:cubicBezTo>
                      <a:pt x="478282" y="316260"/>
                      <a:pt x="473673" y="316196"/>
                      <a:pt x="469032" y="316481"/>
                    </a:cubicBezTo>
                    <a:cubicBezTo>
                      <a:pt x="468211" y="316544"/>
                      <a:pt x="467391" y="316607"/>
                      <a:pt x="466633" y="316701"/>
                    </a:cubicBezTo>
                    <a:cubicBezTo>
                      <a:pt x="470516" y="291730"/>
                      <a:pt x="470863" y="266475"/>
                      <a:pt x="467675" y="241725"/>
                    </a:cubicBezTo>
                    <a:cubicBezTo>
                      <a:pt x="464581" y="217701"/>
                      <a:pt x="458646" y="194276"/>
                      <a:pt x="450028" y="172020"/>
                    </a:cubicBezTo>
                    <a:cubicBezTo>
                      <a:pt x="441188" y="149196"/>
                      <a:pt x="429981" y="127539"/>
                      <a:pt x="416659" y="107714"/>
                    </a:cubicBezTo>
                    <a:cubicBezTo>
                      <a:pt x="402863" y="87194"/>
                      <a:pt x="387173" y="68410"/>
                      <a:pt x="369968" y="51931"/>
                    </a:cubicBezTo>
                    <a:cubicBezTo>
                      <a:pt x="361792" y="44102"/>
                      <a:pt x="352826" y="35894"/>
                      <a:pt x="342724" y="28886"/>
                    </a:cubicBezTo>
                    <a:cubicBezTo>
                      <a:pt x="332717" y="21909"/>
                      <a:pt x="323088" y="16479"/>
                      <a:pt x="313238" y="12312"/>
                    </a:cubicBezTo>
                    <a:cubicBezTo>
                      <a:pt x="302252" y="7671"/>
                      <a:pt x="291519" y="4356"/>
                      <a:pt x="281354" y="2525"/>
                    </a:cubicBezTo>
                    <a:cubicBezTo>
                      <a:pt x="272451" y="915"/>
                      <a:pt x="263864" y="63"/>
                      <a:pt x="255688" y="63"/>
                    </a:cubicBezTo>
                    <a:lnTo>
                      <a:pt x="255498" y="63"/>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8" name="Google Shape;2108;p40"/>
              <p:cNvSpPr/>
              <p:nvPr/>
            </p:nvSpPr>
            <p:spPr>
              <a:xfrm>
                <a:off x="77603" y="3759333"/>
                <a:ext cx="17462" cy="27459"/>
              </a:xfrm>
              <a:custGeom>
                <a:avLst/>
                <a:gdLst/>
                <a:ahLst/>
                <a:cxnLst/>
                <a:rect l="l" t="t" r="r" b="b"/>
                <a:pathLst>
                  <a:path w="17462" h="27459" extrusionOk="0">
                    <a:moveTo>
                      <a:pt x="8075" y="2815"/>
                    </a:moveTo>
                    <a:cubicBezTo>
                      <a:pt x="9527" y="6540"/>
                      <a:pt x="11137" y="10171"/>
                      <a:pt x="12874" y="13738"/>
                    </a:cubicBezTo>
                    <a:cubicBezTo>
                      <a:pt x="14137" y="16200"/>
                      <a:pt x="15462" y="18663"/>
                      <a:pt x="16820" y="21062"/>
                    </a:cubicBezTo>
                    <a:cubicBezTo>
                      <a:pt x="17925" y="23020"/>
                      <a:pt x="17641" y="25482"/>
                      <a:pt x="15683" y="26776"/>
                    </a:cubicBezTo>
                    <a:cubicBezTo>
                      <a:pt x="13916" y="27976"/>
                      <a:pt x="11074" y="27597"/>
                      <a:pt x="9969" y="25640"/>
                    </a:cubicBezTo>
                    <a:cubicBezTo>
                      <a:pt x="6244" y="19168"/>
                      <a:pt x="2993" y="12444"/>
                      <a:pt x="246" y="5467"/>
                    </a:cubicBezTo>
                    <a:cubicBezTo>
                      <a:pt x="-575" y="3383"/>
                      <a:pt x="751" y="921"/>
                      <a:pt x="2835" y="226"/>
                    </a:cubicBezTo>
                    <a:cubicBezTo>
                      <a:pt x="3182" y="100"/>
                      <a:pt x="3561" y="37"/>
                      <a:pt x="3908" y="6"/>
                    </a:cubicBezTo>
                    <a:cubicBezTo>
                      <a:pt x="5708" y="-89"/>
                      <a:pt x="7381" y="1047"/>
                      <a:pt x="807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09" name="Google Shape;2109;p40"/>
              <p:cNvSpPr/>
              <p:nvPr/>
            </p:nvSpPr>
            <p:spPr>
              <a:xfrm>
                <a:off x="52943" y="3761602"/>
                <a:ext cx="18112" cy="26308"/>
              </a:xfrm>
              <a:custGeom>
                <a:avLst/>
                <a:gdLst/>
                <a:ahLst/>
                <a:cxnLst/>
                <a:rect l="l" t="t" r="r" b="b"/>
                <a:pathLst>
                  <a:path w="18112" h="26308" extrusionOk="0">
                    <a:moveTo>
                      <a:pt x="7543" y="1778"/>
                    </a:moveTo>
                    <a:cubicBezTo>
                      <a:pt x="10858" y="7807"/>
                      <a:pt x="14173" y="13837"/>
                      <a:pt x="17424" y="19898"/>
                    </a:cubicBezTo>
                    <a:cubicBezTo>
                      <a:pt x="17961" y="20908"/>
                      <a:pt x="18277" y="21887"/>
                      <a:pt x="18024" y="23055"/>
                    </a:cubicBezTo>
                    <a:cubicBezTo>
                      <a:pt x="17803" y="24097"/>
                      <a:pt x="17172" y="25044"/>
                      <a:pt x="16288" y="25644"/>
                    </a:cubicBezTo>
                    <a:cubicBezTo>
                      <a:pt x="14551" y="26780"/>
                      <a:pt x="11647" y="26496"/>
                      <a:pt x="10574" y="24507"/>
                    </a:cubicBezTo>
                    <a:cubicBezTo>
                      <a:pt x="7322" y="18446"/>
                      <a:pt x="4039" y="12417"/>
                      <a:pt x="693" y="6418"/>
                    </a:cubicBezTo>
                    <a:cubicBezTo>
                      <a:pt x="124" y="5408"/>
                      <a:pt x="-160" y="4429"/>
                      <a:pt x="93" y="3261"/>
                    </a:cubicBezTo>
                    <a:cubicBezTo>
                      <a:pt x="314" y="2220"/>
                      <a:pt x="945" y="1273"/>
                      <a:pt x="1829" y="673"/>
                    </a:cubicBezTo>
                    <a:cubicBezTo>
                      <a:pt x="2429" y="262"/>
                      <a:pt x="3155" y="41"/>
                      <a:pt x="3881" y="10"/>
                    </a:cubicBezTo>
                    <a:cubicBezTo>
                      <a:pt x="5333" y="-85"/>
                      <a:pt x="6817" y="515"/>
                      <a:pt x="7543"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0" name="Google Shape;2110;p40"/>
              <p:cNvSpPr/>
              <p:nvPr/>
            </p:nvSpPr>
            <p:spPr>
              <a:xfrm>
                <a:off x="57469" y="3801443"/>
                <a:ext cx="23885" cy="27722"/>
              </a:xfrm>
              <a:custGeom>
                <a:avLst/>
                <a:gdLst/>
                <a:ahLst/>
                <a:cxnLst/>
                <a:rect l="l" t="t" r="r" b="b"/>
                <a:pathLst>
                  <a:path w="23885" h="27722" extrusionOk="0">
                    <a:moveTo>
                      <a:pt x="7563" y="1809"/>
                    </a:moveTo>
                    <a:cubicBezTo>
                      <a:pt x="10625" y="6544"/>
                      <a:pt x="14035" y="11027"/>
                      <a:pt x="17697" y="15320"/>
                    </a:cubicBezTo>
                    <a:cubicBezTo>
                      <a:pt x="19275" y="17088"/>
                      <a:pt x="20885" y="18824"/>
                      <a:pt x="22527" y="20497"/>
                    </a:cubicBezTo>
                    <a:cubicBezTo>
                      <a:pt x="24105" y="22107"/>
                      <a:pt x="24421" y="24538"/>
                      <a:pt x="22874" y="26337"/>
                    </a:cubicBezTo>
                    <a:cubicBezTo>
                      <a:pt x="21453" y="27916"/>
                      <a:pt x="18612" y="28295"/>
                      <a:pt x="17034" y="26685"/>
                    </a:cubicBezTo>
                    <a:cubicBezTo>
                      <a:pt x="10941" y="20466"/>
                      <a:pt x="5416" y="13679"/>
                      <a:pt x="681" y="6386"/>
                    </a:cubicBezTo>
                    <a:cubicBezTo>
                      <a:pt x="-550" y="4492"/>
                      <a:pt x="-77" y="1935"/>
                      <a:pt x="1817" y="672"/>
                    </a:cubicBezTo>
                    <a:cubicBezTo>
                      <a:pt x="2417" y="262"/>
                      <a:pt x="3112" y="41"/>
                      <a:pt x="3838" y="9"/>
                    </a:cubicBezTo>
                    <a:cubicBezTo>
                      <a:pt x="5258" y="-86"/>
                      <a:pt x="6711" y="577"/>
                      <a:pt x="7531" y="1840"/>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1" name="Google Shape;2111;p40"/>
              <p:cNvSpPr/>
              <p:nvPr/>
            </p:nvSpPr>
            <p:spPr>
              <a:xfrm>
                <a:off x="90455" y="3800158"/>
                <a:ext cx="21764" cy="31484"/>
              </a:xfrm>
              <a:custGeom>
                <a:avLst/>
                <a:gdLst/>
                <a:ahLst/>
                <a:cxnLst/>
                <a:rect l="l" t="t" r="r" b="b"/>
                <a:pathLst>
                  <a:path w="21764" h="31484" extrusionOk="0">
                    <a:moveTo>
                      <a:pt x="4946" y="95"/>
                    </a:moveTo>
                    <a:cubicBezTo>
                      <a:pt x="5893" y="284"/>
                      <a:pt x="7093" y="947"/>
                      <a:pt x="7535" y="1863"/>
                    </a:cubicBezTo>
                    <a:cubicBezTo>
                      <a:pt x="11544" y="9881"/>
                      <a:pt x="16058" y="17647"/>
                      <a:pt x="21078" y="25066"/>
                    </a:cubicBezTo>
                    <a:cubicBezTo>
                      <a:pt x="22341" y="26929"/>
                      <a:pt x="21804" y="29549"/>
                      <a:pt x="19941" y="30812"/>
                    </a:cubicBezTo>
                    <a:cubicBezTo>
                      <a:pt x="18047" y="32043"/>
                      <a:pt x="15459" y="31538"/>
                      <a:pt x="14227" y="29675"/>
                    </a:cubicBezTo>
                    <a:cubicBezTo>
                      <a:pt x="9208" y="22225"/>
                      <a:pt x="4694" y="14491"/>
                      <a:pt x="684" y="6440"/>
                    </a:cubicBezTo>
                    <a:cubicBezTo>
                      <a:pt x="179" y="5399"/>
                      <a:pt x="-168" y="4483"/>
                      <a:pt x="84" y="3283"/>
                    </a:cubicBezTo>
                    <a:cubicBezTo>
                      <a:pt x="305" y="2242"/>
                      <a:pt x="937" y="1294"/>
                      <a:pt x="1852" y="695"/>
                    </a:cubicBezTo>
                    <a:cubicBezTo>
                      <a:pt x="2452" y="284"/>
                      <a:pt x="3178" y="63"/>
                      <a:pt x="3904" y="0"/>
                    </a:cubicBezTo>
                    <a:cubicBezTo>
                      <a:pt x="4283" y="0"/>
                      <a:pt x="4630" y="0"/>
                      <a:pt x="5009"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2" name="Google Shape;2112;p40"/>
              <p:cNvSpPr/>
              <p:nvPr/>
            </p:nvSpPr>
            <p:spPr>
              <a:xfrm>
                <a:off x="99274" y="3843935"/>
                <a:ext cx="18863" cy="21231"/>
              </a:xfrm>
              <a:custGeom>
                <a:avLst/>
                <a:gdLst/>
                <a:ahLst/>
                <a:cxnLst/>
                <a:rect l="l" t="t" r="r" b="b"/>
                <a:pathLst>
                  <a:path w="18863" h="21231" extrusionOk="0">
                    <a:moveTo>
                      <a:pt x="7587" y="1840"/>
                    </a:moveTo>
                    <a:cubicBezTo>
                      <a:pt x="10586" y="5818"/>
                      <a:pt x="13711" y="9700"/>
                      <a:pt x="16994" y="13457"/>
                    </a:cubicBezTo>
                    <a:cubicBezTo>
                      <a:pt x="17152" y="13647"/>
                      <a:pt x="17310" y="13836"/>
                      <a:pt x="17468" y="14025"/>
                    </a:cubicBezTo>
                    <a:cubicBezTo>
                      <a:pt x="18225" y="14878"/>
                      <a:pt x="18762" y="15667"/>
                      <a:pt x="18857" y="16867"/>
                    </a:cubicBezTo>
                    <a:cubicBezTo>
                      <a:pt x="18920" y="17972"/>
                      <a:pt x="18541" y="19045"/>
                      <a:pt x="17815" y="19834"/>
                    </a:cubicBezTo>
                    <a:cubicBezTo>
                      <a:pt x="17089" y="20655"/>
                      <a:pt x="16079" y="21160"/>
                      <a:pt x="14974" y="21223"/>
                    </a:cubicBezTo>
                    <a:cubicBezTo>
                      <a:pt x="13995" y="21286"/>
                      <a:pt x="12669" y="20970"/>
                      <a:pt x="12006" y="20181"/>
                    </a:cubicBezTo>
                    <a:cubicBezTo>
                      <a:pt x="8060" y="15730"/>
                      <a:pt x="4303" y="11153"/>
                      <a:pt x="705" y="6417"/>
                    </a:cubicBezTo>
                    <a:cubicBezTo>
                      <a:pt x="-653" y="4618"/>
                      <a:pt x="73" y="1871"/>
                      <a:pt x="1841" y="703"/>
                    </a:cubicBezTo>
                    <a:cubicBezTo>
                      <a:pt x="2472" y="293"/>
                      <a:pt x="3167" y="72"/>
                      <a:pt x="3830" y="9"/>
                    </a:cubicBezTo>
                    <a:cubicBezTo>
                      <a:pt x="5251" y="-86"/>
                      <a:pt x="6640" y="609"/>
                      <a:pt x="7555" y="180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3" name="Google Shape;2113;p40"/>
              <p:cNvSpPr/>
              <p:nvPr/>
            </p:nvSpPr>
            <p:spPr>
              <a:xfrm>
                <a:off x="122513" y="3827804"/>
                <a:ext cx="21535" cy="23295"/>
              </a:xfrm>
              <a:custGeom>
                <a:avLst/>
                <a:gdLst/>
                <a:ahLst/>
                <a:cxnLst/>
                <a:rect l="l" t="t" r="r" b="b"/>
                <a:pathLst>
                  <a:path w="21535" h="23295" extrusionOk="0">
                    <a:moveTo>
                      <a:pt x="6857" y="1050"/>
                    </a:moveTo>
                    <a:cubicBezTo>
                      <a:pt x="11561" y="6259"/>
                      <a:pt x="16233" y="11531"/>
                      <a:pt x="20842" y="16866"/>
                    </a:cubicBezTo>
                    <a:cubicBezTo>
                      <a:pt x="21505" y="17655"/>
                      <a:pt x="21663" y="19044"/>
                      <a:pt x="21442" y="20023"/>
                    </a:cubicBezTo>
                    <a:cubicBezTo>
                      <a:pt x="21221" y="21065"/>
                      <a:pt x="20590" y="21980"/>
                      <a:pt x="19706" y="22611"/>
                    </a:cubicBezTo>
                    <a:cubicBezTo>
                      <a:pt x="18790" y="23211"/>
                      <a:pt x="17654" y="23432"/>
                      <a:pt x="16549" y="23211"/>
                    </a:cubicBezTo>
                    <a:cubicBezTo>
                      <a:pt x="15381" y="22959"/>
                      <a:pt x="14718" y="22327"/>
                      <a:pt x="13992" y="21475"/>
                    </a:cubicBezTo>
                    <a:cubicBezTo>
                      <a:pt x="13140" y="20496"/>
                      <a:pt x="12287" y="19518"/>
                      <a:pt x="11435" y="18507"/>
                    </a:cubicBezTo>
                    <a:cubicBezTo>
                      <a:pt x="11466" y="18539"/>
                      <a:pt x="11498" y="18602"/>
                      <a:pt x="11530" y="18634"/>
                    </a:cubicBezTo>
                    <a:cubicBezTo>
                      <a:pt x="8183" y="14814"/>
                      <a:pt x="4805" y="11025"/>
                      <a:pt x="1396" y="7269"/>
                    </a:cubicBezTo>
                    <a:cubicBezTo>
                      <a:pt x="638" y="6416"/>
                      <a:pt x="70" y="5596"/>
                      <a:pt x="7" y="4396"/>
                    </a:cubicBezTo>
                    <a:cubicBezTo>
                      <a:pt x="-56" y="3323"/>
                      <a:pt x="322" y="2218"/>
                      <a:pt x="1049" y="1397"/>
                    </a:cubicBezTo>
                    <a:cubicBezTo>
                      <a:pt x="1775" y="608"/>
                      <a:pt x="2785" y="71"/>
                      <a:pt x="3890" y="8"/>
                    </a:cubicBezTo>
                    <a:cubicBezTo>
                      <a:pt x="4900" y="-55"/>
                      <a:pt x="6194" y="261"/>
                      <a:pt x="6889" y="1050"/>
                    </a:cubicBezTo>
                    <a:moveTo>
                      <a:pt x="10835" y="17813"/>
                    </a:moveTo>
                    <a:cubicBezTo>
                      <a:pt x="10835" y="17813"/>
                      <a:pt x="11119" y="18128"/>
                      <a:pt x="11245" y="18286"/>
                    </a:cubicBezTo>
                    <a:cubicBezTo>
                      <a:pt x="11119" y="18128"/>
                      <a:pt x="10961" y="17971"/>
                      <a:pt x="10835" y="1781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4" name="Google Shape;2114;p40"/>
              <p:cNvSpPr/>
              <p:nvPr/>
            </p:nvSpPr>
            <p:spPr>
              <a:xfrm>
                <a:off x="78380" y="3584029"/>
                <a:ext cx="12743" cy="27331"/>
              </a:xfrm>
              <a:custGeom>
                <a:avLst/>
                <a:gdLst/>
                <a:ahLst/>
                <a:cxnLst/>
                <a:rect l="l" t="t" r="r" b="b"/>
                <a:pathLst>
                  <a:path w="12743" h="27331" extrusionOk="0">
                    <a:moveTo>
                      <a:pt x="6887" y="1048"/>
                    </a:moveTo>
                    <a:cubicBezTo>
                      <a:pt x="7803" y="1838"/>
                      <a:pt x="8055" y="2785"/>
                      <a:pt x="8276" y="3890"/>
                    </a:cubicBezTo>
                    <a:cubicBezTo>
                      <a:pt x="8371" y="4363"/>
                      <a:pt x="8466" y="4837"/>
                      <a:pt x="8561" y="5311"/>
                    </a:cubicBezTo>
                    <a:cubicBezTo>
                      <a:pt x="9666" y="10867"/>
                      <a:pt x="10991" y="16391"/>
                      <a:pt x="12570" y="21884"/>
                    </a:cubicBezTo>
                    <a:cubicBezTo>
                      <a:pt x="13170" y="24031"/>
                      <a:pt x="12191" y="26367"/>
                      <a:pt x="9981" y="27125"/>
                    </a:cubicBezTo>
                    <a:cubicBezTo>
                      <a:pt x="7929" y="27819"/>
                      <a:pt x="5341" y="26714"/>
                      <a:pt x="4741" y="24536"/>
                    </a:cubicBezTo>
                    <a:cubicBezTo>
                      <a:pt x="2847" y="17907"/>
                      <a:pt x="1300" y="11182"/>
                      <a:pt x="37" y="4395"/>
                    </a:cubicBezTo>
                    <a:cubicBezTo>
                      <a:pt x="-152" y="3385"/>
                      <a:pt x="416" y="2154"/>
                      <a:pt x="1079" y="1396"/>
                    </a:cubicBezTo>
                    <a:cubicBezTo>
                      <a:pt x="1805" y="607"/>
                      <a:pt x="2847" y="70"/>
                      <a:pt x="3920" y="7"/>
                    </a:cubicBezTo>
                    <a:cubicBezTo>
                      <a:pt x="5025" y="-56"/>
                      <a:pt x="6098" y="322"/>
                      <a:pt x="6919"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5" name="Google Shape;2115;p40"/>
              <p:cNvSpPr/>
              <p:nvPr/>
            </p:nvSpPr>
            <p:spPr>
              <a:xfrm>
                <a:off x="55007" y="3537054"/>
                <a:ext cx="9189" cy="17849"/>
              </a:xfrm>
              <a:custGeom>
                <a:avLst/>
                <a:gdLst/>
                <a:ahLst/>
                <a:cxnLst/>
                <a:rect l="l" t="t" r="r" b="b"/>
                <a:pathLst>
                  <a:path w="9189" h="17849" extrusionOk="0">
                    <a:moveTo>
                      <a:pt x="8257" y="3889"/>
                    </a:moveTo>
                    <a:cubicBezTo>
                      <a:pt x="8573" y="7078"/>
                      <a:pt x="8888" y="10298"/>
                      <a:pt x="9172" y="13486"/>
                    </a:cubicBezTo>
                    <a:cubicBezTo>
                      <a:pt x="9393" y="15728"/>
                      <a:pt x="7499" y="17717"/>
                      <a:pt x="5289" y="17843"/>
                    </a:cubicBezTo>
                    <a:cubicBezTo>
                      <a:pt x="2985" y="17969"/>
                      <a:pt x="1154" y="16201"/>
                      <a:pt x="933" y="13960"/>
                    </a:cubicBezTo>
                    <a:cubicBezTo>
                      <a:pt x="649" y="10772"/>
                      <a:pt x="333" y="7551"/>
                      <a:pt x="17" y="4363"/>
                    </a:cubicBezTo>
                    <a:cubicBezTo>
                      <a:pt x="-204" y="2122"/>
                      <a:pt x="1722" y="133"/>
                      <a:pt x="3900" y="6"/>
                    </a:cubicBezTo>
                    <a:cubicBezTo>
                      <a:pt x="6205" y="-120"/>
                      <a:pt x="8067" y="1648"/>
                      <a:pt x="8257"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6" name="Google Shape;2116;p40"/>
              <p:cNvSpPr/>
              <p:nvPr/>
            </p:nvSpPr>
            <p:spPr>
              <a:xfrm>
                <a:off x="21985" y="3562974"/>
                <a:ext cx="11855" cy="24797"/>
              </a:xfrm>
              <a:custGeom>
                <a:avLst/>
                <a:gdLst/>
                <a:ahLst/>
                <a:cxnLst/>
                <a:rect l="l" t="t" r="r" b="b"/>
                <a:pathLst>
                  <a:path w="11855" h="24797" extrusionOk="0">
                    <a:moveTo>
                      <a:pt x="5921" y="447"/>
                    </a:moveTo>
                    <a:cubicBezTo>
                      <a:pt x="6774" y="889"/>
                      <a:pt x="7752" y="1836"/>
                      <a:pt x="7973" y="2783"/>
                    </a:cubicBezTo>
                    <a:cubicBezTo>
                      <a:pt x="9141" y="8307"/>
                      <a:pt x="10372" y="13863"/>
                      <a:pt x="11667" y="19356"/>
                    </a:cubicBezTo>
                    <a:cubicBezTo>
                      <a:pt x="11919" y="20462"/>
                      <a:pt x="11982" y="21472"/>
                      <a:pt x="11446" y="22545"/>
                    </a:cubicBezTo>
                    <a:cubicBezTo>
                      <a:pt x="10941" y="23492"/>
                      <a:pt x="10120" y="24250"/>
                      <a:pt x="9110" y="24565"/>
                    </a:cubicBezTo>
                    <a:cubicBezTo>
                      <a:pt x="8068" y="24944"/>
                      <a:pt x="6900" y="24850"/>
                      <a:pt x="5921" y="24345"/>
                    </a:cubicBezTo>
                    <a:cubicBezTo>
                      <a:pt x="5037" y="23903"/>
                      <a:pt x="4122" y="22987"/>
                      <a:pt x="3869" y="22009"/>
                    </a:cubicBezTo>
                    <a:cubicBezTo>
                      <a:pt x="2575" y="16484"/>
                      <a:pt x="1344" y="10991"/>
                      <a:pt x="176" y="5435"/>
                    </a:cubicBezTo>
                    <a:cubicBezTo>
                      <a:pt x="-45" y="4298"/>
                      <a:pt x="-140" y="3320"/>
                      <a:pt x="397" y="2246"/>
                    </a:cubicBezTo>
                    <a:cubicBezTo>
                      <a:pt x="902" y="1299"/>
                      <a:pt x="1723" y="541"/>
                      <a:pt x="2733" y="226"/>
                    </a:cubicBezTo>
                    <a:cubicBezTo>
                      <a:pt x="3080" y="99"/>
                      <a:pt x="3459" y="36"/>
                      <a:pt x="3806" y="5"/>
                    </a:cubicBezTo>
                    <a:cubicBezTo>
                      <a:pt x="4532" y="-27"/>
                      <a:pt x="5258" y="99"/>
                      <a:pt x="5921"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7" name="Google Shape;2117;p40"/>
              <p:cNvSpPr/>
              <p:nvPr/>
            </p:nvSpPr>
            <p:spPr>
              <a:xfrm>
                <a:off x="51500" y="3604109"/>
                <a:ext cx="14502" cy="21910"/>
              </a:xfrm>
              <a:custGeom>
                <a:avLst/>
                <a:gdLst/>
                <a:ahLst/>
                <a:cxnLst/>
                <a:rect l="l" t="t" r="r" b="b"/>
                <a:pathLst>
                  <a:path w="14502" h="21910" extrusionOk="0">
                    <a:moveTo>
                      <a:pt x="6018" y="478"/>
                    </a:moveTo>
                    <a:cubicBezTo>
                      <a:pt x="7060" y="1015"/>
                      <a:pt x="7597" y="1804"/>
                      <a:pt x="8038" y="2814"/>
                    </a:cubicBezTo>
                    <a:cubicBezTo>
                      <a:pt x="10122" y="7329"/>
                      <a:pt x="12174" y="11906"/>
                      <a:pt x="14226" y="16452"/>
                    </a:cubicBezTo>
                    <a:cubicBezTo>
                      <a:pt x="15142" y="18504"/>
                      <a:pt x="13658" y="20998"/>
                      <a:pt x="11637" y="21693"/>
                    </a:cubicBezTo>
                    <a:cubicBezTo>
                      <a:pt x="10596" y="22040"/>
                      <a:pt x="9428" y="21977"/>
                      <a:pt x="8449" y="21472"/>
                    </a:cubicBezTo>
                    <a:cubicBezTo>
                      <a:pt x="7439" y="20967"/>
                      <a:pt x="6870" y="20146"/>
                      <a:pt x="6397" y="19136"/>
                    </a:cubicBezTo>
                    <a:cubicBezTo>
                      <a:pt x="4376" y="14558"/>
                      <a:pt x="2324" y="10012"/>
                      <a:pt x="241" y="5466"/>
                    </a:cubicBezTo>
                    <a:cubicBezTo>
                      <a:pt x="-201" y="4519"/>
                      <a:pt x="20" y="3162"/>
                      <a:pt x="462" y="2278"/>
                    </a:cubicBezTo>
                    <a:cubicBezTo>
                      <a:pt x="967" y="1299"/>
                      <a:pt x="1788" y="573"/>
                      <a:pt x="2798" y="226"/>
                    </a:cubicBezTo>
                    <a:cubicBezTo>
                      <a:pt x="3145" y="99"/>
                      <a:pt x="3524" y="36"/>
                      <a:pt x="3871" y="5"/>
                    </a:cubicBezTo>
                    <a:cubicBezTo>
                      <a:pt x="4597" y="-27"/>
                      <a:pt x="5355" y="99"/>
                      <a:pt x="5986"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8" name="Google Shape;2118;p40"/>
              <p:cNvSpPr/>
              <p:nvPr/>
            </p:nvSpPr>
            <p:spPr>
              <a:xfrm>
                <a:off x="37722" y="3636403"/>
                <a:ext cx="17976" cy="28343"/>
              </a:xfrm>
              <a:custGeom>
                <a:avLst/>
                <a:gdLst/>
                <a:ahLst/>
                <a:cxnLst/>
                <a:rect l="l" t="t" r="r" b="b"/>
                <a:pathLst>
                  <a:path w="17976" h="28343" extrusionOk="0">
                    <a:moveTo>
                      <a:pt x="8053" y="2784"/>
                    </a:moveTo>
                    <a:cubicBezTo>
                      <a:pt x="9568" y="6540"/>
                      <a:pt x="11242" y="10265"/>
                      <a:pt x="13041" y="13896"/>
                    </a:cubicBezTo>
                    <a:cubicBezTo>
                      <a:pt x="14398" y="16611"/>
                      <a:pt x="15851" y="19295"/>
                      <a:pt x="17334" y="21946"/>
                    </a:cubicBezTo>
                    <a:cubicBezTo>
                      <a:pt x="18439" y="23904"/>
                      <a:pt x="18155" y="26366"/>
                      <a:pt x="16198" y="27660"/>
                    </a:cubicBezTo>
                    <a:cubicBezTo>
                      <a:pt x="14430" y="28860"/>
                      <a:pt x="11589" y="28481"/>
                      <a:pt x="10484" y="26524"/>
                    </a:cubicBezTo>
                    <a:cubicBezTo>
                      <a:pt x="6601" y="19736"/>
                      <a:pt x="3191" y="12665"/>
                      <a:pt x="255" y="5467"/>
                    </a:cubicBezTo>
                    <a:cubicBezTo>
                      <a:pt x="-597" y="3384"/>
                      <a:pt x="792" y="921"/>
                      <a:pt x="2813" y="227"/>
                    </a:cubicBezTo>
                    <a:cubicBezTo>
                      <a:pt x="3191" y="100"/>
                      <a:pt x="3539" y="37"/>
                      <a:pt x="3918" y="5"/>
                    </a:cubicBezTo>
                    <a:cubicBezTo>
                      <a:pt x="5749" y="-89"/>
                      <a:pt x="7359" y="1047"/>
                      <a:pt x="805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19" name="Google Shape;2119;p40"/>
              <p:cNvSpPr/>
              <p:nvPr/>
            </p:nvSpPr>
            <p:spPr>
              <a:xfrm>
                <a:off x="78771" y="3653961"/>
                <a:ext cx="17382" cy="25907"/>
              </a:xfrm>
              <a:custGeom>
                <a:avLst/>
                <a:gdLst/>
                <a:ahLst/>
                <a:cxnLst/>
                <a:rect l="l" t="t" r="r" b="b"/>
                <a:pathLst>
                  <a:path w="17382" h="25907" extrusionOk="0">
                    <a:moveTo>
                      <a:pt x="5013" y="32"/>
                    </a:moveTo>
                    <a:cubicBezTo>
                      <a:pt x="5960" y="221"/>
                      <a:pt x="7128" y="884"/>
                      <a:pt x="7570" y="1768"/>
                    </a:cubicBezTo>
                    <a:cubicBezTo>
                      <a:pt x="10633" y="7671"/>
                      <a:pt x="13663" y="13575"/>
                      <a:pt x="16694" y="19478"/>
                    </a:cubicBezTo>
                    <a:cubicBezTo>
                      <a:pt x="17230" y="20520"/>
                      <a:pt x="17546" y="21436"/>
                      <a:pt x="17294" y="22635"/>
                    </a:cubicBezTo>
                    <a:cubicBezTo>
                      <a:pt x="17073" y="23677"/>
                      <a:pt x="16441" y="24592"/>
                      <a:pt x="15557" y="25224"/>
                    </a:cubicBezTo>
                    <a:cubicBezTo>
                      <a:pt x="14642" y="25823"/>
                      <a:pt x="13505" y="26045"/>
                      <a:pt x="12400" y="25823"/>
                    </a:cubicBezTo>
                    <a:cubicBezTo>
                      <a:pt x="11453" y="25634"/>
                      <a:pt x="10285" y="24971"/>
                      <a:pt x="9812" y="24087"/>
                    </a:cubicBezTo>
                    <a:cubicBezTo>
                      <a:pt x="6781" y="18184"/>
                      <a:pt x="3719" y="12280"/>
                      <a:pt x="688" y="6409"/>
                    </a:cubicBezTo>
                    <a:cubicBezTo>
                      <a:pt x="152" y="5367"/>
                      <a:pt x="-164" y="4420"/>
                      <a:pt x="88" y="3252"/>
                    </a:cubicBezTo>
                    <a:cubicBezTo>
                      <a:pt x="309" y="2210"/>
                      <a:pt x="972" y="1294"/>
                      <a:pt x="1856" y="663"/>
                    </a:cubicBezTo>
                    <a:cubicBezTo>
                      <a:pt x="2456" y="252"/>
                      <a:pt x="3182" y="32"/>
                      <a:pt x="3908" y="0"/>
                    </a:cubicBezTo>
                    <a:cubicBezTo>
                      <a:pt x="4287" y="0"/>
                      <a:pt x="4634" y="0"/>
                      <a:pt x="5013" y="9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0" name="Google Shape;2120;p40"/>
              <p:cNvSpPr/>
              <p:nvPr/>
            </p:nvSpPr>
            <p:spPr>
              <a:xfrm>
                <a:off x="107341" y="3506303"/>
                <a:ext cx="14039" cy="18421"/>
              </a:xfrm>
              <a:custGeom>
                <a:avLst/>
                <a:gdLst/>
                <a:ahLst/>
                <a:cxnLst/>
                <a:rect l="l" t="t" r="r" b="b"/>
                <a:pathLst>
                  <a:path w="14039" h="18421" extrusionOk="0">
                    <a:moveTo>
                      <a:pt x="7538" y="1809"/>
                    </a:moveTo>
                    <a:cubicBezTo>
                      <a:pt x="9527" y="5187"/>
                      <a:pt x="11453" y="8596"/>
                      <a:pt x="13347" y="12006"/>
                    </a:cubicBezTo>
                    <a:cubicBezTo>
                      <a:pt x="13915" y="13016"/>
                      <a:pt x="14199" y="13995"/>
                      <a:pt x="13947" y="15163"/>
                    </a:cubicBezTo>
                    <a:cubicBezTo>
                      <a:pt x="13726" y="16204"/>
                      <a:pt x="13094" y="17151"/>
                      <a:pt x="12210" y="17751"/>
                    </a:cubicBezTo>
                    <a:cubicBezTo>
                      <a:pt x="10443" y="18919"/>
                      <a:pt x="7570" y="18572"/>
                      <a:pt x="6465" y="16615"/>
                    </a:cubicBezTo>
                    <a:cubicBezTo>
                      <a:pt x="4571" y="13174"/>
                      <a:pt x="2645" y="9796"/>
                      <a:pt x="656" y="6418"/>
                    </a:cubicBezTo>
                    <a:cubicBezTo>
                      <a:pt x="-480" y="4461"/>
                      <a:pt x="-165" y="1998"/>
                      <a:pt x="1793" y="672"/>
                    </a:cubicBezTo>
                    <a:cubicBezTo>
                      <a:pt x="2392" y="262"/>
                      <a:pt x="3119" y="41"/>
                      <a:pt x="3845" y="9"/>
                    </a:cubicBezTo>
                    <a:cubicBezTo>
                      <a:pt x="5297" y="-85"/>
                      <a:pt x="6781" y="546"/>
                      <a:pt x="7538" y="180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1" name="Google Shape;2121;p40"/>
              <p:cNvSpPr/>
              <p:nvPr/>
            </p:nvSpPr>
            <p:spPr>
              <a:xfrm>
                <a:off x="90471" y="3417596"/>
                <a:ext cx="10166" cy="19460"/>
              </a:xfrm>
              <a:custGeom>
                <a:avLst/>
                <a:gdLst/>
                <a:ahLst/>
                <a:cxnLst/>
                <a:rect l="l" t="t" r="r" b="b"/>
                <a:pathLst>
                  <a:path w="10166" h="19460" extrusionOk="0">
                    <a:moveTo>
                      <a:pt x="6919" y="1080"/>
                    </a:moveTo>
                    <a:cubicBezTo>
                      <a:pt x="7803" y="1869"/>
                      <a:pt x="8119" y="2817"/>
                      <a:pt x="8308" y="3921"/>
                    </a:cubicBezTo>
                    <a:cubicBezTo>
                      <a:pt x="8939" y="7646"/>
                      <a:pt x="9571" y="11340"/>
                      <a:pt x="10139" y="15097"/>
                    </a:cubicBezTo>
                    <a:cubicBezTo>
                      <a:pt x="10297" y="16107"/>
                      <a:pt x="9760" y="17338"/>
                      <a:pt x="9097" y="18064"/>
                    </a:cubicBezTo>
                    <a:cubicBezTo>
                      <a:pt x="8371" y="18885"/>
                      <a:pt x="7329" y="19390"/>
                      <a:pt x="6256" y="19453"/>
                    </a:cubicBezTo>
                    <a:cubicBezTo>
                      <a:pt x="5151" y="19517"/>
                      <a:pt x="4078" y="19138"/>
                      <a:pt x="3257" y="18411"/>
                    </a:cubicBezTo>
                    <a:cubicBezTo>
                      <a:pt x="2373" y="17622"/>
                      <a:pt x="2057" y="16675"/>
                      <a:pt x="1868" y="15570"/>
                    </a:cubicBezTo>
                    <a:cubicBezTo>
                      <a:pt x="1268" y="11845"/>
                      <a:pt x="668" y="8120"/>
                      <a:pt x="37" y="4395"/>
                    </a:cubicBezTo>
                    <a:cubicBezTo>
                      <a:pt x="-152" y="3385"/>
                      <a:pt x="416" y="2153"/>
                      <a:pt x="1079" y="1396"/>
                    </a:cubicBezTo>
                    <a:cubicBezTo>
                      <a:pt x="1805" y="575"/>
                      <a:pt x="2847" y="70"/>
                      <a:pt x="3920" y="7"/>
                    </a:cubicBezTo>
                    <a:cubicBezTo>
                      <a:pt x="5025" y="-56"/>
                      <a:pt x="6098" y="322"/>
                      <a:pt x="6887" y="1048"/>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2" name="Google Shape;2122;p40"/>
              <p:cNvSpPr/>
              <p:nvPr/>
            </p:nvSpPr>
            <p:spPr>
              <a:xfrm>
                <a:off x="56915" y="3371979"/>
                <a:ext cx="9133" cy="27320"/>
              </a:xfrm>
              <a:custGeom>
                <a:avLst/>
                <a:gdLst/>
                <a:ahLst/>
                <a:cxnLst/>
                <a:rect l="l" t="t" r="r" b="b"/>
                <a:pathLst>
                  <a:path w="9133" h="27320" extrusionOk="0">
                    <a:moveTo>
                      <a:pt x="8243" y="3889"/>
                    </a:moveTo>
                    <a:cubicBezTo>
                      <a:pt x="8496" y="10266"/>
                      <a:pt x="8812" y="16612"/>
                      <a:pt x="9127" y="22957"/>
                    </a:cubicBezTo>
                    <a:cubicBezTo>
                      <a:pt x="9254" y="25198"/>
                      <a:pt x="7517" y="27187"/>
                      <a:pt x="5244" y="27314"/>
                    </a:cubicBezTo>
                    <a:cubicBezTo>
                      <a:pt x="3034" y="27440"/>
                      <a:pt x="982" y="25672"/>
                      <a:pt x="888" y="23431"/>
                    </a:cubicBezTo>
                    <a:cubicBezTo>
                      <a:pt x="572" y="17085"/>
                      <a:pt x="288" y="10708"/>
                      <a:pt x="4" y="4363"/>
                    </a:cubicBezTo>
                    <a:cubicBezTo>
                      <a:pt x="-91" y="2121"/>
                      <a:pt x="1614" y="133"/>
                      <a:pt x="3887" y="6"/>
                    </a:cubicBezTo>
                    <a:cubicBezTo>
                      <a:pt x="6097" y="-120"/>
                      <a:pt x="8180" y="1648"/>
                      <a:pt x="8243" y="3889"/>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3" name="Google Shape;2123;p40"/>
              <p:cNvSpPr/>
              <p:nvPr/>
            </p:nvSpPr>
            <p:spPr>
              <a:xfrm>
                <a:off x="75327" y="3436854"/>
                <a:ext cx="13136" cy="24580"/>
              </a:xfrm>
              <a:custGeom>
                <a:avLst/>
                <a:gdLst/>
                <a:ahLst/>
                <a:cxnLst/>
                <a:rect l="l" t="t" r="r" b="b"/>
                <a:pathLst>
                  <a:path w="13136" h="24580" extrusionOk="0">
                    <a:moveTo>
                      <a:pt x="8015" y="2784"/>
                    </a:moveTo>
                    <a:cubicBezTo>
                      <a:pt x="9625" y="8245"/>
                      <a:pt x="11235" y="13675"/>
                      <a:pt x="12939" y="19137"/>
                    </a:cubicBezTo>
                    <a:cubicBezTo>
                      <a:pt x="13602" y="21283"/>
                      <a:pt x="12561" y="23651"/>
                      <a:pt x="10351" y="24377"/>
                    </a:cubicBezTo>
                    <a:cubicBezTo>
                      <a:pt x="8267" y="25072"/>
                      <a:pt x="5773" y="23935"/>
                      <a:pt x="5110" y="21789"/>
                    </a:cubicBezTo>
                    <a:cubicBezTo>
                      <a:pt x="3437" y="16359"/>
                      <a:pt x="1795" y="10897"/>
                      <a:pt x="185" y="5436"/>
                    </a:cubicBezTo>
                    <a:cubicBezTo>
                      <a:pt x="-446" y="3289"/>
                      <a:pt x="564" y="953"/>
                      <a:pt x="2774" y="195"/>
                    </a:cubicBezTo>
                    <a:cubicBezTo>
                      <a:pt x="3121" y="69"/>
                      <a:pt x="3469" y="6"/>
                      <a:pt x="3816" y="6"/>
                    </a:cubicBezTo>
                    <a:cubicBezTo>
                      <a:pt x="5615" y="-89"/>
                      <a:pt x="7478" y="984"/>
                      <a:pt x="8015"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4" name="Google Shape;2124;p40"/>
              <p:cNvSpPr/>
              <p:nvPr/>
            </p:nvSpPr>
            <p:spPr>
              <a:xfrm>
                <a:off x="104846" y="3374537"/>
                <a:ext cx="11880" cy="18477"/>
              </a:xfrm>
              <a:custGeom>
                <a:avLst/>
                <a:gdLst/>
                <a:ahLst/>
                <a:cxnLst/>
                <a:rect l="l" t="t" r="r" b="b"/>
                <a:pathLst>
                  <a:path w="11880" h="18477" extrusionOk="0">
                    <a:moveTo>
                      <a:pt x="8013" y="2815"/>
                    </a:moveTo>
                    <a:cubicBezTo>
                      <a:pt x="9181" y="6225"/>
                      <a:pt x="10381" y="9634"/>
                      <a:pt x="11644" y="13044"/>
                    </a:cubicBezTo>
                    <a:cubicBezTo>
                      <a:pt x="12433" y="15127"/>
                      <a:pt x="11170" y="17558"/>
                      <a:pt x="9055" y="18253"/>
                    </a:cubicBezTo>
                    <a:cubicBezTo>
                      <a:pt x="6877" y="19010"/>
                      <a:pt x="4604" y="17779"/>
                      <a:pt x="3815" y="15695"/>
                    </a:cubicBezTo>
                    <a:cubicBezTo>
                      <a:pt x="2552" y="12286"/>
                      <a:pt x="1352" y="8908"/>
                      <a:pt x="216" y="5467"/>
                    </a:cubicBezTo>
                    <a:cubicBezTo>
                      <a:pt x="-510" y="3320"/>
                      <a:pt x="658" y="953"/>
                      <a:pt x="2804" y="227"/>
                    </a:cubicBezTo>
                    <a:cubicBezTo>
                      <a:pt x="3152" y="100"/>
                      <a:pt x="3499" y="37"/>
                      <a:pt x="3846" y="6"/>
                    </a:cubicBezTo>
                    <a:cubicBezTo>
                      <a:pt x="5646" y="-89"/>
                      <a:pt x="7413" y="1016"/>
                      <a:pt x="8013" y="27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5" name="Google Shape;2125;p40"/>
              <p:cNvSpPr/>
              <p:nvPr/>
            </p:nvSpPr>
            <p:spPr>
              <a:xfrm>
                <a:off x="342360" y="3819447"/>
                <a:ext cx="14093" cy="24258"/>
              </a:xfrm>
              <a:custGeom>
                <a:avLst/>
                <a:gdLst/>
                <a:ahLst/>
                <a:cxnLst/>
                <a:rect l="l" t="t" r="r" b="b"/>
                <a:pathLst>
                  <a:path w="14093" h="24258" extrusionOk="0">
                    <a:moveTo>
                      <a:pt x="10803" y="126"/>
                    </a:moveTo>
                    <a:cubicBezTo>
                      <a:pt x="12887" y="568"/>
                      <a:pt x="14591" y="2841"/>
                      <a:pt x="13960" y="5019"/>
                    </a:cubicBezTo>
                    <a:cubicBezTo>
                      <a:pt x="12350" y="10828"/>
                      <a:pt x="10266" y="16542"/>
                      <a:pt x="7773" y="22004"/>
                    </a:cubicBezTo>
                    <a:cubicBezTo>
                      <a:pt x="6825" y="24056"/>
                      <a:pt x="4174" y="24813"/>
                      <a:pt x="2216" y="23834"/>
                    </a:cubicBezTo>
                    <a:cubicBezTo>
                      <a:pt x="164" y="22793"/>
                      <a:pt x="-530" y="20330"/>
                      <a:pt x="417" y="18278"/>
                    </a:cubicBezTo>
                    <a:cubicBezTo>
                      <a:pt x="1617" y="15627"/>
                      <a:pt x="2721" y="12943"/>
                      <a:pt x="3732" y="10197"/>
                    </a:cubicBezTo>
                    <a:cubicBezTo>
                      <a:pt x="4521" y="7923"/>
                      <a:pt x="5247" y="5619"/>
                      <a:pt x="5910" y="3283"/>
                    </a:cubicBezTo>
                    <a:cubicBezTo>
                      <a:pt x="6415" y="1484"/>
                      <a:pt x="7867" y="126"/>
                      <a:pt x="9698" y="0"/>
                    </a:cubicBezTo>
                    <a:cubicBezTo>
                      <a:pt x="10045" y="0"/>
                      <a:pt x="10424" y="0"/>
                      <a:pt x="10803" y="94"/>
                    </a:cubicBezTo>
                    <a:moveTo>
                      <a:pt x="3921" y="9660"/>
                    </a:moveTo>
                    <a:lnTo>
                      <a:pt x="3826" y="9944"/>
                    </a:lnTo>
                    <a:lnTo>
                      <a:pt x="3921" y="9660"/>
                    </a:lnTo>
                    <a:close/>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6" name="Google Shape;2126;p40"/>
              <p:cNvSpPr/>
              <p:nvPr/>
            </p:nvSpPr>
            <p:spPr>
              <a:xfrm>
                <a:off x="315599" y="3856251"/>
                <a:ext cx="15155" cy="21904"/>
              </a:xfrm>
              <a:custGeom>
                <a:avLst/>
                <a:gdLst/>
                <a:ahLst/>
                <a:cxnLst/>
                <a:rect l="l" t="t" r="r" b="b"/>
                <a:pathLst>
                  <a:path w="15155" h="21904" extrusionOk="0">
                    <a:moveTo>
                      <a:pt x="12909" y="415"/>
                    </a:moveTo>
                    <a:cubicBezTo>
                      <a:pt x="14898" y="1426"/>
                      <a:pt x="15750" y="3982"/>
                      <a:pt x="14708" y="5971"/>
                    </a:cubicBezTo>
                    <a:cubicBezTo>
                      <a:pt x="12340" y="10517"/>
                      <a:pt x="10036" y="15063"/>
                      <a:pt x="7794" y="19641"/>
                    </a:cubicBezTo>
                    <a:cubicBezTo>
                      <a:pt x="6816" y="21661"/>
                      <a:pt x="4227" y="22482"/>
                      <a:pt x="2238" y="21472"/>
                    </a:cubicBezTo>
                    <a:cubicBezTo>
                      <a:pt x="218" y="20430"/>
                      <a:pt x="-571" y="17936"/>
                      <a:pt x="439" y="15916"/>
                    </a:cubicBezTo>
                    <a:cubicBezTo>
                      <a:pt x="2680" y="11307"/>
                      <a:pt x="4985" y="6761"/>
                      <a:pt x="7352" y="2246"/>
                    </a:cubicBezTo>
                    <a:cubicBezTo>
                      <a:pt x="8047" y="889"/>
                      <a:pt x="9404" y="99"/>
                      <a:pt x="10825" y="5"/>
                    </a:cubicBezTo>
                    <a:cubicBezTo>
                      <a:pt x="11520" y="-27"/>
                      <a:pt x="12246" y="99"/>
                      <a:pt x="12909"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7" name="Google Shape;2127;p40"/>
              <p:cNvSpPr/>
              <p:nvPr/>
            </p:nvSpPr>
            <p:spPr>
              <a:xfrm>
                <a:off x="326673" y="3887410"/>
                <a:ext cx="16486" cy="20693"/>
              </a:xfrm>
              <a:custGeom>
                <a:avLst/>
                <a:gdLst/>
                <a:ahLst/>
                <a:cxnLst/>
                <a:rect l="l" t="t" r="r" b="b"/>
                <a:pathLst>
                  <a:path w="16486" h="20693" extrusionOk="0">
                    <a:moveTo>
                      <a:pt x="14210" y="447"/>
                    </a:moveTo>
                    <a:cubicBezTo>
                      <a:pt x="15157" y="952"/>
                      <a:pt x="15915" y="1804"/>
                      <a:pt x="16262" y="2783"/>
                    </a:cubicBezTo>
                    <a:cubicBezTo>
                      <a:pt x="16578" y="3762"/>
                      <a:pt x="16609" y="5087"/>
                      <a:pt x="16041" y="6003"/>
                    </a:cubicBezTo>
                    <a:cubicBezTo>
                      <a:pt x="13326" y="10139"/>
                      <a:pt x="10580" y="14306"/>
                      <a:pt x="7801" y="18441"/>
                    </a:cubicBezTo>
                    <a:cubicBezTo>
                      <a:pt x="7170" y="19357"/>
                      <a:pt x="6570" y="20114"/>
                      <a:pt x="5465" y="20461"/>
                    </a:cubicBezTo>
                    <a:cubicBezTo>
                      <a:pt x="4424" y="20841"/>
                      <a:pt x="3255" y="20746"/>
                      <a:pt x="2277" y="20241"/>
                    </a:cubicBezTo>
                    <a:cubicBezTo>
                      <a:pt x="1298" y="19767"/>
                      <a:pt x="572" y="18915"/>
                      <a:pt x="225" y="17905"/>
                    </a:cubicBezTo>
                    <a:cubicBezTo>
                      <a:pt x="-91" y="16957"/>
                      <a:pt x="-122" y="15568"/>
                      <a:pt x="446" y="14684"/>
                    </a:cubicBezTo>
                    <a:cubicBezTo>
                      <a:pt x="3224" y="10549"/>
                      <a:pt x="5970" y="6413"/>
                      <a:pt x="8685" y="2246"/>
                    </a:cubicBezTo>
                    <a:cubicBezTo>
                      <a:pt x="9285" y="1299"/>
                      <a:pt x="9917" y="605"/>
                      <a:pt x="11021" y="226"/>
                    </a:cubicBezTo>
                    <a:cubicBezTo>
                      <a:pt x="11369" y="99"/>
                      <a:pt x="11748" y="36"/>
                      <a:pt x="12095" y="5"/>
                    </a:cubicBezTo>
                    <a:cubicBezTo>
                      <a:pt x="12821" y="-27"/>
                      <a:pt x="13547" y="99"/>
                      <a:pt x="14210" y="44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28" name="Google Shape;2128;p40"/>
              <p:cNvSpPr/>
              <p:nvPr/>
            </p:nvSpPr>
            <p:spPr>
              <a:xfrm>
                <a:off x="169564" y="3250381"/>
                <a:ext cx="239981" cy="914463"/>
              </a:xfrm>
              <a:custGeom>
                <a:avLst/>
                <a:gdLst/>
                <a:ahLst/>
                <a:cxnLst/>
                <a:rect l="l" t="t" r="r" b="b"/>
                <a:pathLst>
                  <a:path w="239981" h="914463" extrusionOk="0">
                    <a:moveTo>
                      <a:pt x="55270" y="221"/>
                    </a:moveTo>
                    <a:lnTo>
                      <a:pt x="55018" y="221"/>
                    </a:lnTo>
                    <a:cubicBezTo>
                      <a:pt x="53250" y="316"/>
                      <a:pt x="51230" y="1610"/>
                      <a:pt x="50977" y="3631"/>
                    </a:cubicBezTo>
                    <a:cubicBezTo>
                      <a:pt x="49967" y="11838"/>
                      <a:pt x="49114" y="20047"/>
                      <a:pt x="48515" y="27939"/>
                    </a:cubicBezTo>
                    <a:cubicBezTo>
                      <a:pt x="45168" y="72483"/>
                      <a:pt x="46873" y="120847"/>
                      <a:pt x="53850" y="180197"/>
                    </a:cubicBezTo>
                    <a:cubicBezTo>
                      <a:pt x="58427" y="218774"/>
                      <a:pt x="64615" y="257257"/>
                      <a:pt x="70613" y="294445"/>
                    </a:cubicBezTo>
                    <a:lnTo>
                      <a:pt x="70708" y="295014"/>
                    </a:lnTo>
                    <a:lnTo>
                      <a:pt x="73644" y="312819"/>
                    </a:lnTo>
                    <a:cubicBezTo>
                      <a:pt x="65152" y="298013"/>
                      <a:pt x="57575" y="283996"/>
                      <a:pt x="51166" y="271116"/>
                    </a:cubicBezTo>
                    <a:lnTo>
                      <a:pt x="50945" y="270642"/>
                    </a:lnTo>
                    <a:cubicBezTo>
                      <a:pt x="41380" y="251164"/>
                      <a:pt x="33172" y="231654"/>
                      <a:pt x="26574" y="212713"/>
                    </a:cubicBezTo>
                    <a:cubicBezTo>
                      <a:pt x="19566" y="192540"/>
                      <a:pt x="13946" y="171862"/>
                      <a:pt x="9874" y="151216"/>
                    </a:cubicBezTo>
                    <a:lnTo>
                      <a:pt x="9779" y="150648"/>
                    </a:lnTo>
                    <a:cubicBezTo>
                      <a:pt x="9495" y="149448"/>
                      <a:pt x="9243" y="148533"/>
                      <a:pt x="8359" y="147712"/>
                    </a:cubicBezTo>
                    <a:cubicBezTo>
                      <a:pt x="7569" y="147017"/>
                      <a:pt x="6528" y="146607"/>
                      <a:pt x="5486" y="146607"/>
                    </a:cubicBezTo>
                    <a:cubicBezTo>
                      <a:pt x="4791" y="146607"/>
                      <a:pt x="4255" y="146765"/>
                      <a:pt x="3781" y="146986"/>
                    </a:cubicBezTo>
                    <a:cubicBezTo>
                      <a:pt x="1508" y="147270"/>
                      <a:pt x="-228" y="149322"/>
                      <a:pt x="24" y="151469"/>
                    </a:cubicBezTo>
                    <a:lnTo>
                      <a:pt x="309" y="153963"/>
                    </a:lnTo>
                    <a:lnTo>
                      <a:pt x="782" y="158130"/>
                    </a:lnTo>
                    <a:cubicBezTo>
                      <a:pt x="6559" y="203432"/>
                      <a:pt x="19881" y="246681"/>
                      <a:pt x="33014" y="287090"/>
                    </a:cubicBezTo>
                    <a:lnTo>
                      <a:pt x="37118" y="299654"/>
                    </a:lnTo>
                    <a:lnTo>
                      <a:pt x="37213" y="300001"/>
                    </a:lnTo>
                    <a:cubicBezTo>
                      <a:pt x="49525" y="337664"/>
                      <a:pt x="62247" y="376588"/>
                      <a:pt x="70013" y="415892"/>
                    </a:cubicBezTo>
                    <a:lnTo>
                      <a:pt x="70013" y="415103"/>
                    </a:lnTo>
                    <a:cubicBezTo>
                      <a:pt x="73170" y="432718"/>
                      <a:pt x="75569" y="451123"/>
                      <a:pt x="77306" y="471327"/>
                    </a:cubicBezTo>
                    <a:cubicBezTo>
                      <a:pt x="78947" y="490237"/>
                      <a:pt x="79957" y="509684"/>
                      <a:pt x="80336" y="529162"/>
                    </a:cubicBezTo>
                    <a:cubicBezTo>
                      <a:pt x="80968" y="562657"/>
                      <a:pt x="79800" y="599372"/>
                      <a:pt x="76801" y="641422"/>
                    </a:cubicBezTo>
                    <a:cubicBezTo>
                      <a:pt x="74149" y="676211"/>
                      <a:pt x="70424" y="712484"/>
                      <a:pt x="67425" y="741654"/>
                    </a:cubicBezTo>
                    <a:lnTo>
                      <a:pt x="67361" y="742222"/>
                    </a:lnTo>
                    <a:lnTo>
                      <a:pt x="64899" y="766373"/>
                    </a:lnTo>
                    <a:cubicBezTo>
                      <a:pt x="62910" y="786419"/>
                      <a:pt x="60795" y="807917"/>
                      <a:pt x="59027" y="829353"/>
                    </a:cubicBezTo>
                    <a:cubicBezTo>
                      <a:pt x="58049" y="841444"/>
                      <a:pt x="57291" y="851578"/>
                      <a:pt x="56754" y="861838"/>
                    </a:cubicBezTo>
                    <a:lnTo>
                      <a:pt x="56249" y="872003"/>
                    </a:lnTo>
                    <a:lnTo>
                      <a:pt x="56060" y="875917"/>
                    </a:lnTo>
                    <a:lnTo>
                      <a:pt x="55902" y="878885"/>
                    </a:lnTo>
                    <a:cubicBezTo>
                      <a:pt x="55744" y="882010"/>
                      <a:pt x="55586" y="885167"/>
                      <a:pt x="55397" y="888261"/>
                    </a:cubicBezTo>
                    <a:cubicBezTo>
                      <a:pt x="54355" y="889239"/>
                      <a:pt x="53660" y="890976"/>
                      <a:pt x="54386" y="892617"/>
                    </a:cubicBezTo>
                    <a:cubicBezTo>
                      <a:pt x="54702" y="893344"/>
                      <a:pt x="55018" y="894038"/>
                      <a:pt x="55365" y="894764"/>
                    </a:cubicBezTo>
                    <a:cubicBezTo>
                      <a:pt x="55428" y="894890"/>
                      <a:pt x="55491" y="895048"/>
                      <a:pt x="55586" y="895143"/>
                    </a:cubicBezTo>
                    <a:cubicBezTo>
                      <a:pt x="56912" y="897826"/>
                      <a:pt x="58396" y="900068"/>
                      <a:pt x="60101" y="901993"/>
                    </a:cubicBezTo>
                    <a:cubicBezTo>
                      <a:pt x="62500" y="904772"/>
                      <a:pt x="65120" y="906981"/>
                      <a:pt x="68087" y="908749"/>
                    </a:cubicBezTo>
                    <a:cubicBezTo>
                      <a:pt x="73707" y="912159"/>
                      <a:pt x="80747" y="914053"/>
                      <a:pt x="89018" y="914431"/>
                    </a:cubicBezTo>
                    <a:cubicBezTo>
                      <a:pt x="89902" y="914463"/>
                      <a:pt x="90817" y="914463"/>
                      <a:pt x="91733" y="914463"/>
                    </a:cubicBezTo>
                    <a:cubicBezTo>
                      <a:pt x="93122" y="914463"/>
                      <a:pt x="94511" y="914431"/>
                      <a:pt x="95931" y="914337"/>
                    </a:cubicBezTo>
                    <a:cubicBezTo>
                      <a:pt x="101046" y="914021"/>
                      <a:pt x="106412" y="913169"/>
                      <a:pt x="112347" y="911748"/>
                    </a:cubicBezTo>
                    <a:cubicBezTo>
                      <a:pt x="119766" y="909981"/>
                      <a:pt x="127153" y="907486"/>
                      <a:pt x="134320" y="904298"/>
                    </a:cubicBezTo>
                    <a:cubicBezTo>
                      <a:pt x="141012" y="901331"/>
                      <a:pt x="146537" y="898426"/>
                      <a:pt x="151177" y="895396"/>
                    </a:cubicBezTo>
                    <a:cubicBezTo>
                      <a:pt x="151683" y="895396"/>
                      <a:pt x="152061" y="895301"/>
                      <a:pt x="152377" y="895174"/>
                    </a:cubicBezTo>
                    <a:cubicBezTo>
                      <a:pt x="153419" y="894796"/>
                      <a:pt x="154334" y="894006"/>
                      <a:pt x="154839" y="892965"/>
                    </a:cubicBezTo>
                    <a:cubicBezTo>
                      <a:pt x="155345" y="891923"/>
                      <a:pt x="155408" y="890755"/>
                      <a:pt x="155060" y="889713"/>
                    </a:cubicBezTo>
                    <a:cubicBezTo>
                      <a:pt x="150609" y="876770"/>
                      <a:pt x="145463" y="861396"/>
                      <a:pt x="140886" y="845643"/>
                    </a:cubicBezTo>
                    <a:cubicBezTo>
                      <a:pt x="136719" y="831184"/>
                      <a:pt x="133215" y="816725"/>
                      <a:pt x="130405" y="802614"/>
                    </a:cubicBezTo>
                    <a:cubicBezTo>
                      <a:pt x="125764" y="778684"/>
                      <a:pt x="122134" y="753176"/>
                      <a:pt x="119608" y="726816"/>
                    </a:cubicBezTo>
                    <a:cubicBezTo>
                      <a:pt x="115725" y="686376"/>
                      <a:pt x="114021" y="643884"/>
                      <a:pt x="114431" y="596846"/>
                    </a:cubicBezTo>
                    <a:cubicBezTo>
                      <a:pt x="114778" y="557290"/>
                      <a:pt x="116578" y="515492"/>
                      <a:pt x="119924" y="469149"/>
                    </a:cubicBezTo>
                    <a:lnTo>
                      <a:pt x="119640" y="470286"/>
                    </a:lnTo>
                    <a:lnTo>
                      <a:pt x="120240" y="466087"/>
                    </a:lnTo>
                    <a:cubicBezTo>
                      <a:pt x="120619" y="460436"/>
                      <a:pt x="121155" y="453080"/>
                      <a:pt x="121944" y="446072"/>
                    </a:cubicBezTo>
                    <a:cubicBezTo>
                      <a:pt x="122828" y="438116"/>
                      <a:pt x="124028" y="430287"/>
                      <a:pt x="125512" y="422837"/>
                    </a:cubicBezTo>
                    <a:cubicBezTo>
                      <a:pt x="128227" y="409168"/>
                      <a:pt x="132078" y="395025"/>
                      <a:pt x="137003" y="380755"/>
                    </a:cubicBezTo>
                    <a:cubicBezTo>
                      <a:pt x="147137" y="352659"/>
                      <a:pt x="161753" y="323521"/>
                      <a:pt x="182968" y="289047"/>
                    </a:cubicBezTo>
                    <a:cubicBezTo>
                      <a:pt x="193228" y="272410"/>
                      <a:pt x="204277" y="255584"/>
                      <a:pt x="214032" y="240715"/>
                    </a:cubicBezTo>
                    <a:lnTo>
                      <a:pt x="214631" y="239768"/>
                    </a:lnTo>
                    <a:lnTo>
                      <a:pt x="215484" y="238473"/>
                    </a:lnTo>
                    <a:lnTo>
                      <a:pt x="216115" y="237495"/>
                    </a:lnTo>
                    <a:cubicBezTo>
                      <a:pt x="223471" y="226256"/>
                      <a:pt x="231837" y="213502"/>
                      <a:pt x="239476" y="201316"/>
                    </a:cubicBezTo>
                    <a:cubicBezTo>
                      <a:pt x="240518" y="199675"/>
                      <a:pt x="239824" y="197339"/>
                      <a:pt x="238529" y="196171"/>
                    </a:cubicBezTo>
                    <a:cubicBezTo>
                      <a:pt x="237740" y="195476"/>
                      <a:pt x="236667" y="195066"/>
                      <a:pt x="235593" y="195066"/>
                    </a:cubicBezTo>
                    <a:cubicBezTo>
                      <a:pt x="234552" y="195129"/>
                      <a:pt x="233857" y="195350"/>
                      <a:pt x="233257" y="195823"/>
                    </a:cubicBezTo>
                    <a:cubicBezTo>
                      <a:pt x="224134" y="202926"/>
                      <a:pt x="216178" y="211040"/>
                      <a:pt x="207086" y="221047"/>
                    </a:cubicBezTo>
                    <a:lnTo>
                      <a:pt x="204435" y="223983"/>
                    </a:lnTo>
                    <a:cubicBezTo>
                      <a:pt x="197363" y="231812"/>
                      <a:pt x="190039" y="239925"/>
                      <a:pt x="181989" y="247060"/>
                    </a:cubicBezTo>
                    <a:lnTo>
                      <a:pt x="181389" y="247565"/>
                    </a:lnTo>
                    <a:lnTo>
                      <a:pt x="180852" y="248102"/>
                    </a:lnTo>
                    <a:cubicBezTo>
                      <a:pt x="181957" y="240083"/>
                      <a:pt x="183441" y="231812"/>
                      <a:pt x="184735" y="224488"/>
                    </a:cubicBezTo>
                    <a:lnTo>
                      <a:pt x="184893" y="223667"/>
                    </a:lnTo>
                    <a:cubicBezTo>
                      <a:pt x="187735" y="207914"/>
                      <a:pt x="190607" y="191782"/>
                      <a:pt x="189124" y="175556"/>
                    </a:cubicBezTo>
                    <a:cubicBezTo>
                      <a:pt x="188871" y="173251"/>
                      <a:pt x="187040" y="171515"/>
                      <a:pt x="184830" y="171515"/>
                    </a:cubicBezTo>
                    <a:cubicBezTo>
                      <a:pt x="182715" y="171641"/>
                      <a:pt x="180979" y="173062"/>
                      <a:pt x="180600" y="174925"/>
                    </a:cubicBezTo>
                    <a:cubicBezTo>
                      <a:pt x="177285" y="193045"/>
                      <a:pt x="172392" y="211229"/>
                      <a:pt x="165636" y="230518"/>
                    </a:cubicBezTo>
                    <a:cubicBezTo>
                      <a:pt x="157397" y="253500"/>
                      <a:pt x="147389" y="275535"/>
                      <a:pt x="137729" y="296844"/>
                    </a:cubicBezTo>
                    <a:lnTo>
                      <a:pt x="137382" y="297634"/>
                    </a:lnTo>
                    <a:cubicBezTo>
                      <a:pt x="129426" y="315155"/>
                      <a:pt x="121723" y="332328"/>
                      <a:pt x="114873" y="349881"/>
                    </a:cubicBezTo>
                    <a:lnTo>
                      <a:pt x="114336" y="339842"/>
                    </a:lnTo>
                    <a:lnTo>
                      <a:pt x="113579" y="329834"/>
                    </a:lnTo>
                    <a:cubicBezTo>
                      <a:pt x="111495" y="302148"/>
                      <a:pt x="109538" y="275062"/>
                      <a:pt x="108433" y="248291"/>
                    </a:cubicBezTo>
                    <a:cubicBezTo>
                      <a:pt x="107801" y="233012"/>
                      <a:pt x="107486" y="219658"/>
                      <a:pt x="107423" y="207472"/>
                    </a:cubicBezTo>
                    <a:cubicBezTo>
                      <a:pt x="107360" y="193614"/>
                      <a:pt x="107391" y="181112"/>
                      <a:pt x="108338" y="168169"/>
                    </a:cubicBezTo>
                    <a:cubicBezTo>
                      <a:pt x="109696" y="150806"/>
                      <a:pt x="112505" y="133537"/>
                      <a:pt x="115252" y="116837"/>
                    </a:cubicBezTo>
                    <a:lnTo>
                      <a:pt x="115346" y="116174"/>
                    </a:lnTo>
                    <a:lnTo>
                      <a:pt x="115441" y="115638"/>
                    </a:lnTo>
                    <a:lnTo>
                      <a:pt x="115915" y="112702"/>
                    </a:lnTo>
                    <a:lnTo>
                      <a:pt x="116325" y="110050"/>
                    </a:lnTo>
                    <a:cubicBezTo>
                      <a:pt x="117020" y="105883"/>
                      <a:pt x="117683" y="101684"/>
                      <a:pt x="118314" y="97486"/>
                    </a:cubicBezTo>
                    <a:cubicBezTo>
                      <a:pt x="121755" y="74914"/>
                      <a:pt x="124723" y="50795"/>
                      <a:pt x="122986" y="27118"/>
                    </a:cubicBezTo>
                    <a:cubicBezTo>
                      <a:pt x="122797" y="24845"/>
                      <a:pt x="120903" y="23077"/>
                      <a:pt x="118693" y="23077"/>
                    </a:cubicBezTo>
                    <a:cubicBezTo>
                      <a:pt x="116830" y="23172"/>
                      <a:pt x="114684" y="24498"/>
                      <a:pt x="114463" y="26487"/>
                    </a:cubicBezTo>
                    <a:cubicBezTo>
                      <a:pt x="113989" y="31696"/>
                      <a:pt x="113326" y="36841"/>
                      <a:pt x="112505" y="41798"/>
                    </a:cubicBezTo>
                    <a:cubicBezTo>
                      <a:pt x="109127" y="62980"/>
                      <a:pt x="103129" y="83879"/>
                      <a:pt x="97352" y="104084"/>
                    </a:cubicBezTo>
                    <a:lnTo>
                      <a:pt x="94795" y="113081"/>
                    </a:lnTo>
                    <a:cubicBezTo>
                      <a:pt x="90596" y="127697"/>
                      <a:pt x="85892" y="144776"/>
                      <a:pt x="82893" y="162108"/>
                    </a:cubicBezTo>
                    <a:cubicBezTo>
                      <a:pt x="78600" y="144239"/>
                      <a:pt x="74875" y="127729"/>
                      <a:pt x="71907" y="112986"/>
                    </a:cubicBezTo>
                    <a:lnTo>
                      <a:pt x="71844" y="112228"/>
                    </a:lnTo>
                    <a:cubicBezTo>
                      <a:pt x="63857" y="71031"/>
                      <a:pt x="60290" y="36652"/>
                      <a:pt x="60637" y="4041"/>
                    </a:cubicBezTo>
                    <a:cubicBezTo>
                      <a:pt x="60637" y="3031"/>
                      <a:pt x="60195" y="2052"/>
                      <a:pt x="59406" y="1231"/>
                    </a:cubicBezTo>
                    <a:cubicBezTo>
                      <a:pt x="58554" y="410"/>
                      <a:pt x="57417" y="0"/>
                      <a:pt x="56154" y="0"/>
                    </a:cubicBezTo>
                    <a:lnTo>
                      <a:pt x="55807" y="0"/>
                    </a:lnTo>
                    <a:cubicBezTo>
                      <a:pt x="55807" y="0"/>
                      <a:pt x="55334" y="0"/>
                      <a:pt x="55334" y="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129" name="Google Shape;2129;p40"/>
            <p:cNvGrpSpPr/>
            <p:nvPr/>
          </p:nvGrpSpPr>
          <p:grpSpPr>
            <a:xfrm>
              <a:off x="1713912" y="3456929"/>
              <a:ext cx="756990" cy="1488602"/>
              <a:chOff x="838185" y="5380288"/>
              <a:chExt cx="356936" cy="701939"/>
            </a:xfrm>
          </p:grpSpPr>
          <p:sp>
            <p:nvSpPr>
              <p:cNvPr id="2130" name="Google Shape;2130;p40"/>
              <p:cNvSpPr/>
              <p:nvPr/>
            </p:nvSpPr>
            <p:spPr>
              <a:xfrm>
                <a:off x="838185" y="5380288"/>
                <a:ext cx="356936" cy="553574"/>
              </a:xfrm>
              <a:custGeom>
                <a:avLst/>
                <a:gdLst/>
                <a:ahLst/>
                <a:cxnLst/>
                <a:rect l="l" t="t" r="r" b="b"/>
                <a:pathLst>
                  <a:path w="356936" h="553574" extrusionOk="0">
                    <a:moveTo>
                      <a:pt x="166376" y="158"/>
                    </a:moveTo>
                    <a:cubicBezTo>
                      <a:pt x="158704" y="632"/>
                      <a:pt x="151475" y="1989"/>
                      <a:pt x="144940" y="4230"/>
                    </a:cubicBezTo>
                    <a:cubicBezTo>
                      <a:pt x="137553" y="6787"/>
                      <a:pt x="130860" y="10197"/>
                      <a:pt x="125020" y="14396"/>
                    </a:cubicBezTo>
                    <a:cubicBezTo>
                      <a:pt x="117885" y="19541"/>
                      <a:pt x="112045" y="25224"/>
                      <a:pt x="107625" y="31317"/>
                    </a:cubicBezTo>
                    <a:cubicBezTo>
                      <a:pt x="104942" y="35042"/>
                      <a:pt x="102858" y="38451"/>
                      <a:pt x="101248" y="41766"/>
                    </a:cubicBezTo>
                    <a:cubicBezTo>
                      <a:pt x="99638" y="45112"/>
                      <a:pt x="98281" y="48522"/>
                      <a:pt x="97144" y="51900"/>
                    </a:cubicBezTo>
                    <a:cubicBezTo>
                      <a:pt x="93388" y="63391"/>
                      <a:pt x="92030" y="75577"/>
                      <a:pt x="90704" y="87384"/>
                    </a:cubicBezTo>
                    <a:cubicBezTo>
                      <a:pt x="90483" y="89404"/>
                      <a:pt x="90262" y="91393"/>
                      <a:pt x="90041" y="93382"/>
                    </a:cubicBezTo>
                    <a:cubicBezTo>
                      <a:pt x="88368" y="91835"/>
                      <a:pt x="86790" y="90540"/>
                      <a:pt x="85211" y="89372"/>
                    </a:cubicBezTo>
                    <a:cubicBezTo>
                      <a:pt x="83001" y="87762"/>
                      <a:pt x="80034" y="85710"/>
                      <a:pt x="76814" y="84163"/>
                    </a:cubicBezTo>
                    <a:cubicBezTo>
                      <a:pt x="71384" y="81575"/>
                      <a:pt x="66144" y="80249"/>
                      <a:pt x="61187" y="80217"/>
                    </a:cubicBezTo>
                    <a:cubicBezTo>
                      <a:pt x="60461" y="80217"/>
                      <a:pt x="59767" y="80217"/>
                      <a:pt x="59041" y="80280"/>
                    </a:cubicBezTo>
                    <a:cubicBezTo>
                      <a:pt x="53863" y="80596"/>
                      <a:pt x="48749" y="82175"/>
                      <a:pt x="44298" y="84858"/>
                    </a:cubicBezTo>
                    <a:cubicBezTo>
                      <a:pt x="39026" y="88046"/>
                      <a:pt x="34227" y="92655"/>
                      <a:pt x="30439" y="98180"/>
                    </a:cubicBezTo>
                    <a:cubicBezTo>
                      <a:pt x="28071" y="101653"/>
                      <a:pt x="26209" y="104810"/>
                      <a:pt x="24756" y="107935"/>
                    </a:cubicBezTo>
                    <a:cubicBezTo>
                      <a:pt x="23146" y="111344"/>
                      <a:pt x="21757" y="114849"/>
                      <a:pt x="20652" y="118353"/>
                    </a:cubicBezTo>
                    <a:cubicBezTo>
                      <a:pt x="17906" y="126908"/>
                      <a:pt x="16138" y="136031"/>
                      <a:pt x="15412" y="145408"/>
                    </a:cubicBezTo>
                    <a:cubicBezTo>
                      <a:pt x="14086" y="161855"/>
                      <a:pt x="16517" y="179408"/>
                      <a:pt x="22452" y="196139"/>
                    </a:cubicBezTo>
                    <a:cubicBezTo>
                      <a:pt x="27314" y="209840"/>
                      <a:pt x="34290" y="223667"/>
                      <a:pt x="44361" y="239578"/>
                    </a:cubicBezTo>
                    <a:cubicBezTo>
                      <a:pt x="39278" y="240209"/>
                      <a:pt x="34543" y="241757"/>
                      <a:pt x="30281" y="244187"/>
                    </a:cubicBezTo>
                    <a:cubicBezTo>
                      <a:pt x="24946" y="247250"/>
                      <a:pt x="20084" y="251669"/>
                      <a:pt x="16201" y="256973"/>
                    </a:cubicBezTo>
                    <a:cubicBezTo>
                      <a:pt x="12634" y="261835"/>
                      <a:pt x="9666" y="267170"/>
                      <a:pt x="7425" y="272789"/>
                    </a:cubicBezTo>
                    <a:cubicBezTo>
                      <a:pt x="5057" y="278724"/>
                      <a:pt x="3258" y="284722"/>
                      <a:pt x="2090" y="290626"/>
                    </a:cubicBezTo>
                    <a:cubicBezTo>
                      <a:pt x="890" y="296718"/>
                      <a:pt x="196" y="302716"/>
                      <a:pt x="38" y="308399"/>
                    </a:cubicBezTo>
                    <a:cubicBezTo>
                      <a:pt x="-57" y="311650"/>
                      <a:pt x="38" y="314366"/>
                      <a:pt x="196" y="316859"/>
                    </a:cubicBezTo>
                    <a:cubicBezTo>
                      <a:pt x="480" y="320427"/>
                      <a:pt x="953" y="324057"/>
                      <a:pt x="1711" y="327972"/>
                    </a:cubicBezTo>
                    <a:cubicBezTo>
                      <a:pt x="4584" y="342999"/>
                      <a:pt x="11245" y="358120"/>
                      <a:pt x="20968" y="371663"/>
                    </a:cubicBezTo>
                    <a:cubicBezTo>
                      <a:pt x="28576" y="382271"/>
                      <a:pt x="38079" y="392341"/>
                      <a:pt x="49191" y="401591"/>
                    </a:cubicBezTo>
                    <a:cubicBezTo>
                      <a:pt x="44898" y="401907"/>
                      <a:pt x="41109" y="402475"/>
                      <a:pt x="37637" y="403359"/>
                    </a:cubicBezTo>
                    <a:cubicBezTo>
                      <a:pt x="34764" y="404085"/>
                      <a:pt x="32459" y="404843"/>
                      <a:pt x="30407" y="405821"/>
                    </a:cubicBezTo>
                    <a:cubicBezTo>
                      <a:pt x="28671" y="406642"/>
                      <a:pt x="26619" y="407684"/>
                      <a:pt x="24820" y="409010"/>
                    </a:cubicBezTo>
                    <a:cubicBezTo>
                      <a:pt x="21852" y="411220"/>
                      <a:pt x="19516" y="413777"/>
                      <a:pt x="17906" y="416618"/>
                    </a:cubicBezTo>
                    <a:cubicBezTo>
                      <a:pt x="16296" y="419459"/>
                      <a:pt x="15254" y="422648"/>
                      <a:pt x="14875" y="425868"/>
                    </a:cubicBezTo>
                    <a:cubicBezTo>
                      <a:pt x="14054" y="432687"/>
                      <a:pt x="15191" y="440074"/>
                      <a:pt x="18316" y="448408"/>
                    </a:cubicBezTo>
                    <a:cubicBezTo>
                      <a:pt x="21347" y="456458"/>
                      <a:pt x="25640" y="464666"/>
                      <a:pt x="31544" y="473474"/>
                    </a:cubicBezTo>
                    <a:cubicBezTo>
                      <a:pt x="37068" y="481777"/>
                      <a:pt x="43603" y="490142"/>
                      <a:pt x="50990" y="498414"/>
                    </a:cubicBezTo>
                    <a:cubicBezTo>
                      <a:pt x="58220" y="506464"/>
                      <a:pt x="65638" y="513788"/>
                      <a:pt x="73089" y="520165"/>
                    </a:cubicBezTo>
                    <a:cubicBezTo>
                      <a:pt x="81044" y="526984"/>
                      <a:pt x="87800" y="531908"/>
                      <a:pt x="94430" y="535728"/>
                    </a:cubicBezTo>
                    <a:cubicBezTo>
                      <a:pt x="96860" y="537117"/>
                      <a:pt x="100049" y="538885"/>
                      <a:pt x="103553" y="540148"/>
                    </a:cubicBezTo>
                    <a:cubicBezTo>
                      <a:pt x="112929" y="543558"/>
                      <a:pt x="121547" y="545641"/>
                      <a:pt x="129882" y="546462"/>
                    </a:cubicBezTo>
                    <a:cubicBezTo>
                      <a:pt x="136353" y="547093"/>
                      <a:pt x="143014" y="547219"/>
                      <a:pt x="149707" y="546809"/>
                    </a:cubicBezTo>
                    <a:cubicBezTo>
                      <a:pt x="151538" y="546714"/>
                      <a:pt x="153369" y="546556"/>
                      <a:pt x="155169" y="546367"/>
                    </a:cubicBezTo>
                    <a:cubicBezTo>
                      <a:pt x="157599" y="546114"/>
                      <a:pt x="160062" y="545830"/>
                      <a:pt x="162524" y="545483"/>
                    </a:cubicBezTo>
                    <a:cubicBezTo>
                      <a:pt x="163313" y="536959"/>
                      <a:pt x="164071" y="528373"/>
                      <a:pt x="164702" y="519817"/>
                    </a:cubicBezTo>
                    <a:cubicBezTo>
                      <a:pt x="166754" y="491405"/>
                      <a:pt x="167544" y="466624"/>
                      <a:pt x="167102" y="444052"/>
                    </a:cubicBezTo>
                    <a:cubicBezTo>
                      <a:pt x="166881" y="431392"/>
                      <a:pt x="166218" y="418354"/>
                      <a:pt x="165081" y="405348"/>
                    </a:cubicBezTo>
                    <a:cubicBezTo>
                      <a:pt x="164197" y="395088"/>
                      <a:pt x="163061" y="385365"/>
                      <a:pt x="161609" y="375768"/>
                    </a:cubicBezTo>
                    <a:cubicBezTo>
                      <a:pt x="161198" y="373116"/>
                      <a:pt x="160756" y="370495"/>
                      <a:pt x="160283" y="367907"/>
                    </a:cubicBezTo>
                    <a:lnTo>
                      <a:pt x="160283" y="368002"/>
                    </a:lnTo>
                    <a:cubicBezTo>
                      <a:pt x="160283" y="368002"/>
                      <a:pt x="160283" y="368222"/>
                      <a:pt x="160283" y="368222"/>
                    </a:cubicBezTo>
                    <a:cubicBezTo>
                      <a:pt x="160283" y="368191"/>
                      <a:pt x="160283" y="368128"/>
                      <a:pt x="160283" y="368064"/>
                    </a:cubicBezTo>
                    <a:lnTo>
                      <a:pt x="160283" y="368254"/>
                    </a:lnTo>
                    <a:cubicBezTo>
                      <a:pt x="154979" y="341704"/>
                      <a:pt x="146455" y="315660"/>
                      <a:pt x="138216" y="290468"/>
                    </a:cubicBezTo>
                    <a:lnTo>
                      <a:pt x="135469" y="282070"/>
                    </a:lnTo>
                    <a:cubicBezTo>
                      <a:pt x="126662" y="254952"/>
                      <a:pt x="117728" y="225972"/>
                      <a:pt x="113876" y="195760"/>
                    </a:cubicBezTo>
                    <a:lnTo>
                      <a:pt x="113592" y="193393"/>
                    </a:lnTo>
                    <a:lnTo>
                      <a:pt x="113339" y="191309"/>
                    </a:lnTo>
                    <a:cubicBezTo>
                      <a:pt x="113182" y="189825"/>
                      <a:pt x="114350" y="188436"/>
                      <a:pt x="115897" y="188247"/>
                    </a:cubicBezTo>
                    <a:cubicBezTo>
                      <a:pt x="116244" y="188058"/>
                      <a:pt x="116623" y="187994"/>
                      <a:pt x="117065" y="187963"/>
                    </a:cubicBezTo>
                    <a:cubicBezTo>
                      <a:pt x="117759" y="187963"/>
                      <a:pt x="118454" y="188247"/>
                      <a:pt x="118990" y="188689"/>
                    </a:cubicBezTo>
                    <a:cubicBezTo>
                      <a:pt x="119590" y="189257"/>
                      <a:pt x="119780" y="189920"/>
                      <a:pt x="119969" y="190678"/>
                    </a:cubicBezTo>
                    <a:lnTo>
                      <a:pt x="120032" y="191056"/>
                    </a:lnTo>
                    <a:cubicBezTo>
                      <a:pt x="122715" y="204757"/>
                      <a:pt x="126472" y="218585"/>
                      <a:pt x="131176" y="232191"/>
                    </a:cubicBezTo>
                    <a:cubicBezTo>
                      <a:pt x="135564" y="244787"/>
                      <a:pt x="141057" y="257825"/>
                      <a:pt x="147466" y="270958"/>
                    </a:cubicBezTo>
                    <a:lnTo>
                      <a:pt x="147623" y="271274"/>
                    </a:lnTo>
                    <a:cubicBezTo>
                      <a:pt x="150938" y="277935"/>
                      <a:pt x="155042" y="285637"/>
                      <a:pt x="159809" y="294225"/>
                    </a:cubicBezTo>
                    <a:cubicBezTo>
                      <a:pt x="160725" y="295803"/>
                      <a:pt x="161640" y="297444"/>
                      <a:pt x="162556" y="299054"/>
                    </a:cubicBezTo>
                    <a:lnTo>
                      <a:pt x="160630" y="287311"/>
                    </a:lnTo>
                    <a:lnTo>
                      <a:pt x="160535" y="286711"/>
                    </a:lnTo>
                    <a:lnTo>
                      <a:pt x="160441" y="285985"/>
                    </a:lnTo>
                    <a:cubicBezTo>
                      <a:pt x="156463" y="261361"/>
                      <a:pt x="152359" y="235853"/>
                      <a:pt x="149360" y="210472"/>
                    </a:cubicBezTo>
                    <a:cubicBezTo>
                      <a:pt x="144688" y="170726"/>
                      <a:pt x="143551" y="138368"/>
                      <a:pt x="145761" y="108566"/>
                    </a:cubicBezTo>
                    <a:cubicBezTo>
                      <a:pt x="146203" y="103231"/>
                      <a:pt x="146771" y="97738"/>
                      <a:pt x="147434" y="92277"/>
                    </a:cubicBezTo>
                    <a:cubicBezTo>
                      <a:pt x="147623" y="90919"/>
                      <a:pt x="148981" y="90035"/>
                      <a:pt x="150181" y="89940"/>
                    </a:cubicBezTo>
                    <a:lnTo>
                      <a:pt x="150907" y="89940"/>
                    </a:lnTo>
                    <a:cubicBezTo>
                      <a:pt x="151759" y="89940"/>
                      <a:pt x="152517" y="90256"/>
                      <a:pt x="153085" y="90793"/>
                    </a:cubicBezTo>
                    <a:cubicBezTo>
                      <a:pt x="153653" y="91361"/>
                      <a:pt x="153937" y="91993"/>
                      <a:pt x="153937" y="92687"/>
                    </a:cubicBezTo>
                    <a:cubicBezTo>
                      <a:pt x="153716" y="114533"/>
                      <a:pt x="156084" y="137547"/>
                      <a:pt x="161451" y="165107"/>
                    </a:cubicBezTo>
                    <a:lnTo>
                      <a:pt x="161451" y="165580"/>
                    </a:lnTo>
                    <a:cubicBezTo>
                      <a:pt x="163029" y="173251"/>
                      <a:pt x="164923" y="181870"/>
                      <a:pt x="167228" y="191877"/>
                    </a:cubicBezTo>
                    <a:cubicBezTo>
                      <a:pt x="167733" y="193993"/>
                      <a:pt x="168238" y="196139"/>
                      <a:pt x="168775" y="198286"/>
                    </a:cubicBezTo>
                    <a:cubicBezTo>
                      <a:pt x="170764" y="186637"/>
                      <a:pt x="173921" y="175303"/>
                      <a:pt x="176730" y="165580"/>
                    </a:cubicBezTo>
                    <a:lnTo>
                      <a:pt x="178340" y="159803"/>
                    </a:lnTo>
                    <a:cubicBezTo>
                      <a:pt x="182255" y="146197"/>
                      <a:pt x="186296" y="132117"/>
                      <a:pt x="188569" y="117911"/>
                    </a:cubicBezTo>
                    <a:cubicBezTo>
                      <a:pt x="189137" y="114407"/>
                      <a:pt x="189579" y="110966"/>
                      <a:pt x="189863" y="107651"/>
                    </a:cubicBezTo>
                    <a:cubicBezTo>
                      <a:pt x="190021" y="106325"/>
                      <a:pt x="191473" y="105378"/>
                      <a:pt x="192736" y="105315"/>
                    </a:cubicBezTo>
                    <a:cubicBezTo>
                      <a:pt x="194251" y="105315"/>
                      <a:pt x="195514" y="106546"/>
                      <a:pt x="195672" y="108093"/>
                    </a:cubicBezTo>
                    <a:cubicBezTo>
                      <a:pt x="196840" y="123940"/>
                      <a:pt x="194882" y="140072"/>
                      <a:pt x="192578" y="155194"/>
                    </a:cubicBezTo>
                    <a:cubicBezTo>
                      <a:pt x="192104" y="158224"/>
                      <a:pt x="191599" y="161255"/>
                      <a:pt x="191126" y="164286"/>
                    </a:cubicBezTo>
                    <a:lnTo>
                      <a:pt x="191031" y="164917"/>
                    </a:lnTo>
                    <a:lnTo>
                      <a:pt x="190936" y="165643"/>
                    </a:lnTo>
                    <a:lnTo>
                      <a:pt x="190715" y="167064"/>
                    </a:lnTo>
                    <a:lnTo>
                      <a:pt x="190621" y="167664"/>
                    </a:lnTo>
                    <a:cubicBezTo>
                      <a:pt x="188758" y="178966"/>
                      <a:pt x="186864" y="190678"/>
                      <a:pt x="185948" y="202453"/>
                    </a:cubicBezTo>
                    <a:cubicBezTo>
                      <a:pt x="185286" y="211103"/>
                      <a:pt x="185286" y="219469"/>
                      <a:pt x="185349" y="228750"/>
                    </a:cubicBezTo>
                    <a:cubicBezTo>
                      <a:pt x="185380" y="238000"/>
                      <a:pt x="185601" y="246934"/>
                      <a:pt x="186012" y="256057"/>
                    </a:cubicBezTo>
                    <a:cubicBezTo>
                      <a:pt x="186769" y="274683"/>
                      <a:pt x="188064" y="292488"/>
                      <a:pt x="189453" y="310609"/>
                    </a:cubicBezTo>
                    <a:lnTo>
                      <a:pt x="189958" y="317301"/>
                    </a:lnTo>
                    <a:lnTo>
                      <a:pt x="190116" y="321374"/>
                    </a:lnTo>
                    <a:lnTo>
                      <a:pt x="190273" y="323899"/>
                    </a:lnTo>
                    <a:cubicBezTo>
                      <a:pt x="194914" y="311966"/>
                      <a:pt x="200060" y="300538"/>
                      <a:pt x="205363" y="288889"/>
                    </a:cubicBezTo>
                    <a:lnTo>
                      <a:pt x="205490" y="288574"/>
                    </a:lnTo>
                    <a:lnTo>
                      <a:pt x="205616" y="288258"/>
                    </a:lnTo>
                    <a:cubicBezTo>
                      <a:pt x="212025" y="274146"/>
                      <a:pt x="218623" y="259561"/>
                      <a:pt x="224179" y="244093"/>
                    </a:cubicBezTo>
                    <a:cubicBezTo>
                      <a:pt x="228725" y="231149"/>
                      <a:pt x="231976" y="218995"/>
                      <a:pt x="234186" y="206904"/>
                    </a:cubicBezTo>
                    <a:cubicBezTo>
                      <a:pt x="234439" y="205610"/>
                      <a:pt x="235607" y="204663"/>
                      <a:pt x="237059" y="204568"/>
                    </a:cubicBezTo>
                    <a:cubicBezTo>
                      <a:pt x="238574" y="204568"/>
                      <a:pt x="239805" y="205768"/>
                      <a:pt x="239995" y="207346"/>
                    </a:cubicBezTo>
                    <a:cubicBezTo>
                      <a:pt x="240973" y="218237"/>
                      <a:pt x="238953" y="229413"/>
                      <a:pt x="237122" y="239452"/>
                    </a:cubicBezTo>
                    <a:lnTo>
                      <a:pt x="237059" y="239925"/>
                    </a:lnTo>
                    <a:cubicBezTo>
                      <a:pt x="236427" y="243430"/>
                      <a:pt x="235607" y="247976"/>
                      <a:pt x="234881" y="252521"/>
                    </a:cubicBezTo>
                    <a:cubicBezTo>
                      <a:pt x="234723" y="253626"/>
                      <a:pt x="234565" y="254700"/>
                      <a:pt x="234407" y="255805"/>
                    </a:cubicBezTo>
                    <a:lnTo>
                      <a:pt x="234691" y="255521"/>
                    </a:lnTo>
                    <a:lnTo>
                      <a:pt x="235070" y="255174"/>
                    </a:lnTo>
                    <a:cubicBezTo>
                      <a:pt x="240405" y="250469"/>
                      <a:pt x="245204" y="245134"/>
                      <a:pt x="249844" y="239989"/>
                    </a:cubicBezTo>
                    <a:lnTo>
                      <a:pt x="250097" y="239705"/>
                    </a:lnTo>
                    <a:lnTo>
                      <a:pt x="251865" y="237747"/>
                    </a:lnTo>
                    <a:cubicBezTo>
                      <a:pt x="257958" y="231055"/>
                      <a:pt x="263261" y="225625"/>
                      <a:pt x="269386" y="220858"/>
                    </a:cubicBezTo>
                    <a:cubicBezTo>
                      <a:pt x="269828" y="220510"/>
                      <a:pt x="270301" y="220353"/>
                      <a:pt x="270964" y="220353"/>
                    </a:cubicBezTo>
                    <a:cubicBezTo>
                      <a:pt x="271690" y="220353"/>
                      <a:pt x="272416" y="220637"/>
                      <a:pt x="272985" y="221110"/>
                    </a:cubicBezTo>
                    <a:cubicBezTo>
                      <a:pt x="273869" y="221900"/>
                      <a:pt x="274342" y="223510"/>
                      <a:pt x="273616" y="224614"/>
                    </a:cubicBezTo>
                    <a:cubicBezTo>
                      <a:pt x="267807" y="233833"/>
                      <a:pt x="261525" y="243430"/>
                      <a:pt x="256916" y="250438"/>
                    </a:cubicBezTo>
                    <a:lnTo>
                      <a:pt x="256695" y="250785"/>
                    </a:lnTo>
                    <a:cubicBezTo>
                      <a:pt x="248361" y="263507"/>
                      <a:pt x="241984" y="273326"/>
                      <a:pt x="235796" y="283301"/>
                    </a:cubicBezTo>
                    <a:cubicBezTo>
                      <a:pt x="221622" y="306347"/>
                      <a:pt x="211835" y="325857"/>
                      <a:pt x="205016" y="344767"/>
                    </a:cubicBezTo>
                    <a:cubicBezTo>
                      <a:pt x="201733" y="354395"/>
                      <a:pt x="199144" y="363834"/>
                      <a:pt x="197408" y="372863"/>
                    </a:cubicBezTo>
                    <a:cubicBezTo>
                      <a:pt x="196429" y="377662"/>
                      <a:pt x="195609" y="382902"/>
                      <a:pt x="195009" y="388395"/>
                    </a:cubicBezTo>
                    <a:cubicBezTo>
                      <a:pt x="194567" y="392215"/>
                      <a:pt x="194220" y="396098"/>
                      <a:pt x="193872" y="401812"/>
                    </a:cubicBezTo>
                    <a:lnTo>
                      <a:pt x="193620" y="404275"/>
                    </a:lnTo>
                    <a:cubicBezTo>
                      <a:pt x="191378" y="434865"/>
                      <a:pt x="190210" y="462677"/>
                      <a:pt x="189958" y="489322"/>
                    </a:cubicBezTo>
                    <a:cubicBezTo>
                      <a:pt x="189768" y="510789"/>
                      <a:pt x="190210" y="530772"/>
                      <a:pt x="191347" y="549808"/>
                    </a:cubicBezTo>
                    <a:cubicBezTo>
                      <a:pt x="193683" y="551071"/>
                      <a:pt x="196145" y="552049"/>
                      <a:pt x="198702" y="552649"/>
                    </a:cubicBezTo>
                    <a:cubicBezTo>
                      <a:pt x="202049" y="553439"/>
                      <a:pt x="205679" y="553723"/>
                      <a:pt x="209467" y="553502"/>
                    </a:cubicBezTo>
                    <a:cubicBezTo>
                      <a:pt x="211425" y="553375"/>
                      <a:pt x="213445" y="553123"/>
                      <a:pt x="215497" y="552744"/>
                    </a:cubicBezTo>
                    <a:cubicBezTo>
                      <a:pt x="221590" y="551576"/>
                      <a:pt x="227683" y="549493"/>
                      <a:pt x="234186" y="546304"/>
                    </a:cubicBezTo>
                    <a:cubicBezTo>
                      <a:pt x="247035" y="539959"/>
                      <a:pt x="259726" y="530867"/>
                      <a:pt x="272985" y="518460"/>
                    </a:cubicBezTo>
                    <a:cubicBezTo>
                      <a:pt x="285833" y="506432"/>
                      <a:pt x="297324" y="493173"/>
                      <a:pt x="307079" y="479030"/>
                    </a:cubicBezTo>
                    <a:cubicBezTo>
                      <a:pt x="317750" y="463624"/>
                      <a:pt x="324726" y="450239"/>
                      <a:pt x="329083" y="436885"/>
                    </a:cubicBezTo>
                    <a:cubicBezTo>
                      <a:pt x="331324" y="430003"/>
                      <a:pt x="332587" y="423752"/>
                      <a:pt x="332903" y="417786"/>
                    </a:cubicBezTo>
                    <a:cubicBezTo>
                      <a:pt x="333061" y="414692"/>
                      <a:pt x="332966" y="411977"/>
                      <a:pt x="332619" y="409484"/>
                    </a:cubicBezTo>
                    <a:cubicBezTo>
                      <a:pt x="332177" y="406453"/>
                      <a:pt x="331545" y="403864"/>
                      <a:pt x="330630" y="401622"/>
                    </a:cubicBezTo>
                    <a:cubicBezTo>
                      <a:pt x="328578" y="396508"/>
                      <a:pt x="325295" y="392247"/>
                      <a:pt x="321128" y="389279"/>
                    </a:cubicBezTo>
                    <a:cubicBezTo>
                      <a:pt x="318570" y="387480"/>
                      <a:pt x="316045" y="386091"/>
                      <a:pt x="313425" y="385112"/>
                    </a:cubicBezTo>
                    <a:cubicBezTo>
                      <a:pt x="311909" y="384544"/>
                      <a:pt x="310394" y="384039"/>
                      <a:pt x="308879" y="383691"/>
                    </a:cubicBezTo>
                    <a:cubicBezTo>
                      <a:pt x="309889" y="382681"/>
                      <a:pt x="310836" y="381608"/>
                      <a:pt x="311783" y="380534"/>
                    </a:cubicBezTo>
                    <a:cubicBezTo>
                      <a:pt x="316392" y="375199"/>
                      <a:pt x="320686" y="369012"/>
                      <a:pt x="325326" y="361056"/>
                    </a:cubicBezTo>
                    <a:cubicBezTo>
                      <a:pt x="329998" y="353069"/>
                      <a:pt x="334323" y="344451"/>
                      <a:pt x="338206" y="335454"/>
                    </a:cubicBezTo>
                    <a:cubicBezTo>
                      <a:pt x="342405" y="325762"/>
                      <a:pt x="345972" y="315975"/>
                      <a:pt x="348845" y="306379"/>
                    </a:cubicBezTo>
                    <a:cubicBezTo>
                      <a:pt x="352034" y="295677"/>
                      <a:pt x="354244" y="286079"/>
                      <a:pt x="355506" y="277019"/>
                    </a:cubicBezTo>
                    <a:cubicBezTo>
                      <a:pt x="356990" y="266444"/>
                      <a:pt x="357306" y="257857"/>
                      <a:pt x="356517" y="250028"/>
                    </a:cubicBezTo>
                    <a:cubicBezTo>
                      <a:pt x="355601" y="241093"/>
                      <a:pt x="353486" y="233927"/>
                      <a:pt x="350045" y="228150"/>
                    </a:cubicBezTo>
                    <a:cubicBezTo>
                      <a:pt x="346351" y="221931"/>
                      <a:pt x="340827" y="217101"/>
                      <a:pt x="334544" y="214575"/>
                    </a:cubicBezTo>
                    <a:cubicBezTo>
                      <a:pt x="330756" y="213060"/>
                      <a:pt x="326873" y="212145"/>
                      <a:pt x="322990" y="211797"/>
                    </a:cubicBezTo>
                    <a:cubicBezTo>
                      <a:pt x="319991" y="211545"/>
                      <a:pt x="316897" y="211513"/>
                      <a:pt x="313803" y="211703"/>
                    </a:cubicBezTo>
                    <a:cubicBezTo>
                      <a:pt x="313267" y="211734"/>
                      <a:pt x="312730" y="211766"/>
                      <a:pt x="312193" y="211860"/>
                    </a:cubicBezTo>
                    <a:cubicBezTo>
                      <a:pt x="314782" y="195129"/>
                      <a:pt x="315003" y="178271"/>
                      <a:pt x="312888" y="161697"/>
                    </a:cubicBezTo>
                    <a:cubicBezTo>
                      <a:pt x="310804" y="145628"/>
                      <a:pt x="306858" y="129939"/>
                      <a:pt x="301081" y="115070"/>
                    </a:cubicBezTo>
                    <a:cubicBezTo>
                      <a:pt x="295178" y="99790"/>
                      <a:pt x="287664" y="85300"/>
                      <a:pt x="278730" y="72041"/>
                    </a:cubicBezTo>
                    <a:cubicBezTo>
                      <a:pt x="269512" y="58277"/>
                      <a:pt x="258999" y="45744"/>
                      <a:pt x="247508" y="34726"/>
                    </a:cubicBezTo>
                    <a:cubicBezTo>
                      <a:pt x="242047" y="29485"/>
                      <a:pt x="236017" y="23992"/>
                      <a:pt x="229293" y="19289"/>
                    </a:cubicBezTo>
                    <a:cubicBezTo>
                      <a:pt x="222600" y="14617"/>
                      <a:pt x="216160" y="11018"/>
                      <a:pt x="209562" y="8208"/>
                    </a:cubicBezTo>
                    <a:cubicBezTo>
                      <a:pt x="202207" y="5083"/>
                      <a:pt x="195040" y="2904"/>
                      <a:pt x="188221" y="1642"/>
                    </a:cubicBezTo>
                    <a:cubicBezTo>
                      <a:pt x="182255" y="537"/>
                      <a:pt x="176478" y="0"/>
                      <a:pt x="170985" y="0"/>
                    </a:cubicBezTo>
                    <a:cubicBezTo>
                      <a:pt x="169406" y="0"/>
                      <a:pt x="167859" y="32"/>
                      <a:pt x="166312" y="126"/>
                    </a:cubicBezTo>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1" name="Google Shape;2131;p40"/>
              <p:cNvSpPr/>
              <p:nvPr/>
            </p:nvSpPr>
            <p:spPr>
              <a:xfrm>
                <a:off x="890153" y="5810887"/>
                <a:ext cx="11674" cy="18320"/>
              </a:xfrm>
              <a:custGeom>
                <a:avLst/>
                <a:gdLst/>
                <a:ahLst/>
                <a:cxnLst/>
                <a:rect l="l" t="t" r="r" b="b"/>
                <a:pathLst>
                  <a:path w="11674" h="18320" extrusionOk="0">
                    <a:moveTo>
                      <a:pt x="5368" y="1835"/>
                    </a:moveTo>
                    <a:cubicBezTo>
                      <a:pt x="6346" y="4329"/>
                      <a:pt x="7420" y="6760"/>
                      <a:pt x="8588" y="9159"/>
                    </a:cubicBezTo>
                    <a:cubicBezTo>
                      <a:pt x="9409" y="10800"/>
                      <a:pt x="10293" y="12442"/>
                      <a:pt x="11240" y="14052"/>
                    </a:cubicBezTo>
                    <a:cubicBezTo>
                      <a:pt x="11997" y="15346"/>
                      <a:pt x="11776" y="16988"/>
                      <a:pt x="10482" y="17872"/>
                    </a:cubicBezTo>
                    <a:cubicBezTo>
                      <a:pt x="9282" y="18661"/>
                      <a:pt x="7388" y="18408"/>
                      <a:pt x="6662" y="17114"/>
                    </a:cubicBezTo>
                    <a:cubicBezTo>
                      <a:pt x="4168" y="12789"/>
                      <a:pt x="1990" y="8275"/>
                      <a:pt x="159" y="3634"/>
                    </a:cubicBezTo>
                    <a:cubicBezTo>
                      <a:pt x="-378" y="2245"/>
                      <a:pt x="506" y="603"/>
                      <a:pt x="1895" y="130"/>
                    </a:cubicBezTo>
                    <a:cubicBezTo>
                      <a:pt x="2148" y="35"/>
                      <a:pt x="2369" y="4"/>
                      <a:pt x="2621" y="4"/>
                    </a:cubicBezTo>
                    <a:cubicBezTo>
                      <a:pt x="3821" y="-60"/>
                      <a:pt x="4957" y="698"/>
                      <a:pt x="5399"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2" name="Google Shape;2132;p40"/>
              <p:cNvSpPr/>
              <p:nvPr/>
            </p:nvSpPr>
            <p:spPr>
              <a:xfrm>
                <a:off x="873620" y="5812336"/>
                <a:ext cx="12103" cy="17637"/>
              </a:xfrm>
              <a:custGeom>
                <a:avLst/>
                <a:gdLst/>
                <a:ahLst/>
                <a:cxnLst/>
                <a:rect l="l" t="t" r="r" b="b"/>
                <a:pathLst>
                  <a:path w="12103" h="17637" extrusionOk="0">
                    <a:moveTo>
                      <a:pt x="5044" y="1206"/>
                    </a:moveTo>
                    <a:cubicBezTo>
                      <a:pt x="7254" y="5247"/>
                      <a:pt x="9463" y="9288"/>
                      <a:pt x="11642" y="13329"/>
                    </a:cubicBezTo>
                    <a:cubicBezTo>
                      <a:pt x="11989" y="13992"/>
                      <a:pt x="12210" y="14654"/>
                      <a:pt x="12052" y="15444"/>
                    </a:cubicBezTo>
                    <a:cubicBezTo>
                      <a:pt x="11894" y="16138"/>
                      <a:pt x="11484" y="16770"/>
                      <a:pt x="10884" y="17180"/>
                    </a:cubicBezTo>
                    <a:cubicBezTo>
                      <a:pt x="9716" y="17969"/>
                      <a:pt x="7759" y="17748"/>
                      <a:pt x="7064" y="16423"/>
                    </a:cubicBezTo>
                    <a:cubicBezTo>
                      <a:pt x="4886" y="12382"/>
                      <a:pt x="2676" y="8341"/>
                      <a:pt x="466" y="4300"/>
                    </a:cubicBezTo>
                    <a:cubicBezTo>
                      <a:pt x="87" y="3637"/>
                      <a:pt x="-102" y="2974"/>
                      <a:pt x="56" y="2185"/>
                    </a:cubicBezTo>
                    <a:cubicBezTo>
                      <a:pt x="214" y="1490"/>
                      <a:pt x="624" y="859"/>
                      <a:pt x="1224" y="448"/>
                    </a:cubicBezTo>
                    <a:cubicBezTo>
                      <a:pt x="1634" y="196"/>
                      <a:pt x="2108" y="38"/>
                      <a:pt x="2613" y="6"/>
                    </a:cubicBezTo>
                    <a:cubicBezTo>
                      <a:pt x="3592" y="-57"/>
                      <a:pt x="4570" y="354"/>
                      <a:pt x="5075"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3" name="Google Shape;2133;p40"/>
              <p:cNvSpPr/>
              <p:nvPr/>
            </p:nvSpPr>
            <p:spPr>
              <a:xfrm>
                <a:off x="876599" y="5838981"/>
                <a:ext cx="15971" cy="18545"/>
              </a:xfrm>
              <a:custGeom>
                <a:avLst/>
                <a:gdLst/>
                <a:ahLst/>
                <a:cxnLst/>
                <a:rect l="l" t="t" r="r" b="b"/>
                <a:pathLst>
                  <a:path w="15971" h="18545" extrusionOk="0">
                    <a:moveTo>
                      <a:pt x="5063" y="1237"/>
                    </a:moveTo>
                    <a:cubicBezTo>
                      <a:pt x="7115" y="4394"/>
                      <a:pt x="9388" y="7425"/>
                      <a:pt x="11850" y="10266"/>
                    </a:cubicBezTo>
                    <a:cubicBezTo>
                      <a:pt x="12892" y="11466"/>
                      <a:pt x="13966" y="12602"/>
                      <a:pt x="15070" y="13738"/>
                    </a:cubicBezTo>
                    <a:cubicBezTo>
                      <a:pt x="16112" y="14812"/>
                      <a:pt x="16333" y="16453"/>
                      <a:pt x="15291" y="17621"/>
                    </a:cubicBezTo>
                    <a:cubicBezTo>
                      <a:pt x="14344" y="18695"/>
                      <a:pt x="12450" y="18916"/>
                      <a:pt x="11408" y="17843"/>
                    </a:cubicBezTo>
                    <a:cubicBezTo>
                      <a:pt x="7336" y="13675"/>
                      <a:pt x="3642" y="9161"/>
                      <a:pt x="454" y="4268"/>
                    </a:cubicBezTo>
                    <a:cubicBezTo>
                      <a:pt x="-367" y="3005"/>
                      <a:pt x="-51" y="1269"/>
                      <a:pt x="1212" y="448"/>
                    </a:cubicBezTo>
                    <a:cubicBezTo>
                      <a:pt x="1622" y="164"/>
                      <a:pt x="2096" y="38"/>
                      <a:pt x="2569" y="6"/>
                    </a:cubicBezTo>
                    <a:cubicBezTo>
                      <a:pt x="3516" y="-57"/>
                      <a:pt x="4495" y="385"/>
                      <a:pt x="5063" y="123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4" name="Google Shape;2134;p40"/>
              <p:cNvSpPr/>
              <p:nvPr/>
            </p:nvSpPr>
            <p:spPr>
              <a:xfrm>
                <a:off x="898689" y="5838166"/>
                <a:ext cx="14559" cy="21060"/>
              </a:xfrm>
              <a:custGeom>
                <a:avLst/>
                <a:gdLst/>
                <a:ahLst/>
                <a:cxnLst/>
                <a:rect l="l" t="t" r="r" b="b"/>
                <a:pathLst>
                  <a:path w="14559" h="21060" extrusionOk="0">
                    <a:moveTo>
                      <a:pt x="3303" y="63"/>
                    </a:moveTo>
                    <a:cubicBezTo>
                      <a:pt x="3935" y="189"/>
                      <a:pt x="4724" y="631"/>
                      <a:pt x="5040" y="1231"/>
                    </a:cubicBezTo>
                    <a:cubicBezTo>
                      <a:pt x="7723" y="6598"/>
                      <a:pt x="10754" y="11775"/>
                      <a:pt x="14100" y="16763"/>
                    </a:cubicBezTo>
                    <a:cubicBezTo>
                      <a:pt x="14953" y="18026"/>
                      <a:pt x="14574" y="19762"/>
                      <a:pt x="13342" y="20615"/>
                    </a:cubicBezTo>
                    <a:cubicBezTo>
                      <a:pt x="12080" y="21436"/>
                      <a:pt x="10343" y="21088"/>
                      <a:pt x="9523" y="19857"/>
                    </a:cubicBezTo>
                    <a:cubicBezTo>
                      <a:pt x="6176" y="14869"/>
                      <a:pt x="3146" y="9692"/>
                      <a:pt x="462" y="4325"/>
                    </a:cubicBezTo>
                    <a:cubicBezTo>
                      <a:pt x="115" y="3631"/>
                      <a:pt x="-106" y="3031"/>
                      <a:pt x="52" y="2210"/>
                    </a:cubicBezTo>
                    <a:cubicBezTo>
                      <a:pt x="210" y="1515"/>
                      <a:pt x="620" y="884"/>
                      <a:pt x="1220" y="474"/>
                    </a:cubicBezTo>
                    <a:cubicBezTo>
                      <a:pt x="1630" y="189"/>
                      <a:pt x="2104" y="32"/>
                      <a:pt x="2577" y="0"/>
                    </a:cubicBezTo>
                    <a:cubicBezTo>
                      <a:pt x="2830" y="0"/>
                      <a:pt x="3082"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5" name="Google Shape;2135;p40"/>
              <p:cNvSpPr/>
              <p:nvPr/>
            </p:nvSpPr>
            <p:spPr>
              <a:xfrm>
                <a:off x="904575" y="5867425"/>
                <a:ext cx="12605" cy="14214"/>
              </a:xfrm>
              <a:custGeom>
                <a:avLst/>
                <a:gdLst/>
                <a:ahLst/>
                <a:cxnLst/>
                <a:rect l="l" t="t" r="r" b="b"/>
                <a:pathLst>
                  <a:path w="12605" h="14214" extrusionOk="0">
                    <a:moveTo>
                      <a:pt x="5089" y="1268"/>
                    </a:moveTo>
                    <a:cubicBezTo>
                      <a:pt x="7078" y="3920"/>
                      <a:pt x="9193" y="6509"/>
                      <a:pt x="11371" y="9034"/>
                    </a:cubicBezTo>
                    <a:cubicBezTo>
                      <a:pt x="11466" y="9161"/>
                      <a:pt x="11592" y="9287"/>
                      <a:pt x="11687" y="9413"/>
                    </a:cubicBezTo>
                    <a:cubicBezTo>
                      <a:pt x="12192" y="9981"/>
                      <a:pt x="12571" y="10518"/>
                      <a:pt x="12602" y="11307"/>
                    </a:cubicBezTo>
                    <a:cubicBezTo>
                      <a:pt x="12634" y="12033"/>
                      <a:pt x="12413" y="12759"/>
                      <a:pt x="11908" y="13296"/>
                    </a:cubicBezTo>
                    <a:cubicBezTo>
                      <a:pt x="11434" y="13833"/>
                      <a:pt x="10740" y="14180"/>
                      <a:pt x="10013" y="14212"/>
                    </a:cubicBezTo>
                    <a:cubicBezTo>
                      <a:pt x="9351" y="14243"/>
                      <a:pt x="8467" y="14022"/>
                      <a:pt x="8025" y="13517"/>
                    </a:cubicBezTo>
                    <a:cubicBezTo>
                      <a:pt x="5404" y="10550"/>
                      <a:pt x="2879" y="7487"/>
                      <a:pt x="480" y="4299"/>
                    </a:cubicBezTo>
                    <a:cubicBezTo>
                      <a:pt x="-436" y="3099"/>
                      <a:pt x="38" y="1268"/>
                      <a:pt x="1237" y="479"/>
                    </a:cubicBezTo>
                    <a:cubicBezTo>
                      <a:pt x="1648" y="195"/>
                      <a:pt x="2121" y="37"/>
                      <a:pt x="2563" y="6"/>
                    </a:cubicBezTo>
                    <a:cubicBezTo>
                      <a:pt x="3510" y="-58"/>
                      <a:pt x="4457" y="416"/>
                      <a:pt x="5057" y="12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6" name="Google Shape;2136;p40"/>
              <p:cNvSpPr/>
              <p:nvPr/>
            </p:nvSpPr>
            <p:spPr>
              <a:xfrm>
                <a:off x="920111" y="5856663"/>
                <a:ext cx="14418" cy="15595"/>
              </a:xfrm>
              <a:custGeom>
                <a:avLst/>
                <a:gdLst/>
                <a:ahLst/>
                <a:cxnLst/>
                <a:rect l="l" t="t" r="r" b="b"/>
                <a:pathLst>
                  <a:path w="14418" h="15595" extrusionOk="0">
                    <a:moveTo>
                      <a:pt x="4612" y="697"/>
                    </a:moveTo>
                    <a:cubicBezTo>
                      <a:pt x="7769" y="4170"/>
                      <a:pt x="10894" y="7706"/>
                      <a:pt x="13957" y="11273"/>
                    </a:cubicBezTo>
                    <a:cubicBezTo>
                      <a:pt x="14398" y="11810"/>
                      <a:pt x="14493" y="12725"/>
                      <a:pt x="14367" y="13388"/>
                    </a:cubicBezTo>
                    <a:cubicBezTo>
                      <a:pt x="14209" y="14083"/>
                      <a:pt x="13799" y="14714"/>
                      <a:pt x="13199" y="15125"/>
                    </a:cubicBezTo>
                    <a:cubicBezTo>
                      <a:pt x="12599" y="15535"/>
                      <a:pt x="11810" y="15693"/>
                      <a:pt x="11084" y="15535"/>
                    </a:cubicBezTo>
                    <a:cubicBezTo>
                      <a:pt x="10295" y="15377"/>
                      <a:pt x="9852" y="14935"/>
                      <a:pt x="9347" y="14367"/>
                    </a:cubicBezTo>
                    <a:cubicBezTo>
                      <a:pt x="8779" y="13704"/>
                      <a:pt x="8211" y="13041"/>
                      <a:pt x="7643" y="12378"/>
                    </a:cubicBezTo>
                    <a:cubicBezTo>
                      <a:pt x="7643" y="12378"/>
                      <a:pt x="7674" y="12441"/>
                      <a:pt x="7706" y="12441"/>
                    </a:cubicBezTo>
                    <a:cubicBezTo>
                      <a:pt x="5464" y="9884"/>
                      <a:pt x="3223" y="7358"/>
                      <a:pt x="918" y="4833"/>
                    </a:cubicBezTo>
                    <a:cubicBezTo>
                      <a:pt x="413" y="4265"/>
                      <a:pt x="35" y="3728"/>
                      <a:pt x="3" y="2907"/>
                    </a:cubicBezTo>
                    <a:cubicBezTo>
                      <a:pt x="-29" y="2181"/>
                      <a:pt x="192" y="1455"/>
                      <a:pt x="697" y="919"/>
                    </a:cubicBezTo>
                    <a:cubicBezTo>
                      <a:pt x="1171" y="382"/>
                      <a:pt x="1866" y="35"/>
                      <a:pt x="2592" y="3"/>
                    </a:cubicBezTo>
                    <a:cubicBezTo>
                      <a:pt x="3255" y="-29"/>
                      <a:pt x="4138" y="193"/>
                      <a:pt x="4581" y="697"/>
                    </a:cubicBezTo>
                    <a:moveTo>
                      <a:pt x="7232" y="11905"/>
                    </a:moveTo>
                    <a:cubicBezTo>
                      <a:pt x="7232" y="11905"/>
                      <a:pt x="7422" y="12125"/>
                      <a:pt x="7516" y="12220"/>
                    </a:cubicBezTo>
                    <a:cubicBezTo>
                      <a:pt x="7422" y="12125"/>
                      <a:pt x="7327" y="11999"/>
                      <a:pt x="7232" y="11905"/>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7" name="Google Shape;2137;p40"/>
              <p:cNvSpPr/>
              <p:nvPr/>
            </p:nvSpPr>
            <p:spPr>
              <a:xfrm>
                <a:off x="890603" y="5693514"/>
                <a:ext cx="8509" cy="18264"/>
              </a:xfrm>
              <a:custGeom>
                <a:avLst/>
                <a:gdLst/>
                <a:ahLst/>
                <a:cxnLst/>
                <a:rect l="l" t="t" r="r" b="b"/>
                <a:pathLst>
                  <a:path w="8509" h="18264" extrusionOk="0">
                    <a:moveTo>
                      <a:pt x="4602" y="697"/>
                    </a:moveTo>
                    <a:cubicBezTo>
                      <a:pt x="5202" y="1234"/>
                      <a:pt x="5391" y="1865"/>
                      <a:pt x="5518" y="2591"/>
                    </a:cubicBezTo>
                    <a:cubicBezTo>
                      <a:pt x="5581" y="2907"/>
                      <a:pt x="5644" y="3223"/>
                      <a:pt x="5707" y="3538"/>
                    </a:cubicBezTo>
                    <a:cubicBezTo>
                      <a:pt x="6433" y="7264"/>
                      <a:pt x="7349" y="10957"/>
                      <a:pt x="8390" y="14619"/>
                    </a:cubicBezTo>
                    <a:cubicBezTo>
                      <a:pt x="8801" y="16072"/>
                      <a:pt x="8138" y="17618"/>
                      <a:pt x="6654" y="18124"/>
                    </a:cubicBezTo>
                    <a:cubicBezTo>
                      <a:pt x="5297" y="18597"/>
                      <a:pt x="3560" y="17839"/>
                      <a:pt x="3150" y="16387"/>
                    </a:cubicBezTo>
                    <a:cubicBezTo>
                      <a:pt x="1887" y="11936"/>
                      <a:pt x="845" y="7453"/>
                      <a:pt x="25" y="2907"/>
                    </a:cubicBezTo>
                    <a:cubicBezTo>
                      <a:pt x="-102" y="2244"/>
                      <a:pt x="277" y="1392"/>
                      <a:pt x="719" y="918"/>
                    </a:cubicBezTo>
                    <a:cubicBezTo>
                      <a:pt x="1193" y="381"/>
                      <a:pt x="1887" y="34"/>
                      <a:pt x="2613" y="3"/>
                    </a:cubicBezTo>
                    <a:cubicBezTo>
                      <a:pt x="3339" y="-29"/>
                      <a:pt x="4065" y="224"/>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8" name="Google Shape;2138;p40"/>
              <p:cNvSpPr/>
              <p:nvPr/>
            </p:nvSpPr>
            <p:spPr>
              <a:xfrm>
                <a:off x="874993" y="5662100"/>
                <a:ext cx="6141" cy="11943"/>
              </a:xfrm>
              <a:custGeom>
                <a:avLst/>
                <a:gdLst/>
                <a:ahLst/>
                <a:cxnLst/>
                <a:rect l="l" t="t" r="r" b="b"/>
                <a:pathLst>
                  <a:path w="6141" h="11943" extrusionOk="0">
                    <a:moveTo>
                      <a:pt x="5502" y="2594"/>
                    </a:moveTo>
                    <a:cubicBezTo>
                      <a:pt x="5723" y="4741"/>
                      <a:pt x="5944" y="6887"/>
                      <a:pt x="6133" y="9034"/>
                    </a:cubicBezTo>
                    <a:cubicBezTo>
                      <a:pt x="6259" y="10549"/>
                      <a:pt x="4997" y="11875"/>
                      <a:pt x="3544" y="11938"/>
                    </a:cubicBezTo>
                    <a:cubicBezTo>
                      <a:pt x="1998" y="12033"/>
                      <a:pt x="766" y="10834"/>
                      <a:pt x="640" y="9350"/>
                    </a:cubicBezTo>
                    <a:cubicBezTo>
                      <a:pt x="451" y="7203"/>
                      <a:pt x="230" y="5056"/>
                      <a:pt x="9" y="2910"/>
                    </a:cubicBezTo>
                    <a:cubicBezTo>
                      <a:pt x="-118" y="1395"/>
                      <a:pt x="1145" y="68"/>
                      <a:pt x="2597" y="5"/>
                    </a:cubicBezTo>
                    <a:cubicBezTo>
                      <a:pt x="4144" y="-90"/>
                      <a:pt x="5375" y="1110"/>
                      <a:pt x="5502"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39" name="Google Shape;2139;p40"/>
              <p:cNvSpPr/>
              <p:nvPr/>
            </p:nvSpPr>
            <p:spPr>
              <a:xfrm>
                <a:off x="852842" y="5679405"/>
                <a:ext cx="7940" cy="16635"/>
              </a:xfrm>
              <a:custGeom>
                <a:avLst/>
                <a:gdLst/>
                <a:ahLst/>
                <a:cxnLst/>
                <a:rect l="l" t="t" r="r" b="b"/>
                <a:pathLst>
                  <a:path w="7940" h="16635" extrusionOk="0">
                    <a:moveTo>
                      <a:pt x="4007" y="316"/>
                    </a:moveTo>
                    <a:cubicBezTo>
                      <a:pt x="4575" y="632"/>
                      <a:pt x="5238" y="1231"/>
                      <a:pt x="5364" y="1894"/>
                    </a:cubicBezTo>
                    <a:cubicBezTo>
                      <a:pt x="6154" y="5588"/>
                      <a:pt x="6974" y="9313"/>
                      <a:pt x="7827" y="12975"/>
                    </a:cubicBezTo>
                    <a:cubicBezTo>
                      <a:pt x="7985" y="13732"/>
                      <a:pt x="8016" y="14396"/>
                      <a:pt x="7669" y="15122"/>
                    </a:cubicBezTo>
                    <a:cubicBezTo>
                      <a:pt x="7353" y="15753"/>
                      <a:pt x="6785" y="16258"/>
                      <a:pt x="6090" y="16479"/>
                    </a:cubicBezTo>
                    <a:cubicBezTo>
                      <a:pt x="5396" y="16732"/>
                      <a:pt x="4607" y="16669"/>
                      <a:pt x="3944" y="16353"/>
                    </a:cubicBezTo>
                    <a:cubicBezTo>
                      <a:pt x="3344" y="16037"/>
                      <a:pt x="2744" y="15437"/>
                      <a:pt x="2586" y="14775"/>
                    </a:cubicBezTo>
                    <a:cubicBezTo>
                      <a:pt x="1734" y="11081"/>
                      <a:pt x="882" y="7387"/>
                      <a:pt x="124" y="3662"/>
                    </a:cubicBezTo>
                    <a:cubicBezTo>
                      <a:pt x="-34" y="2904"/>
                      <a:pt x="-97" y="2242"/>
                      <a:pt x="282" y="1515"/>
                    </a:cubicBezTo>
                    <a:cubicBezTo>
                      <a:pt x="597" y="884"/>
                      <a:pt x="1166" y="379"/>
                      <a:pt x="1860" y="158"/>
                    </a:cubicBezTo>
                    <a:cubicBezTo>
                      <a:pt x="2081" y="63"/>
                      <a:pt x="2334" y="32"/>
                      <a:pt x="2586" y="0"/>
                    </a:cubicBezTo>
                    <a:cubicBezTo>
                      <a:pt x="3060" y="0"/>
                      <a:pt x="3565" y="63"/>
                      <a:pt x="4007"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0" name="Google Shape;2140;p40"/>
              <p:cNvSpPr/>
              <p:nvPr/>
            </p:nvSpPr>
            <p:spPr>
              <a:xfrm>
                <a:off x="872600" y="5706965"/>
                <a:ext cx="9716" cy="14662"/>
              </a:xfrm>
              <a:custGeom>
                <a:avLst/>
                <a:gdLst/>
                <a:ahLst/>
                <a:cxnLst/>
                <a:rect l="l" t="t" r="r" b="b"/>
                <a:pathLst>
                  <a:path w="9716" h="14662" extrusionOk="0">
                    <a:moveTo>
                      <a:pt x="4043" y="316"/>
                    </a:moveTo>
                    <a:cubicBezTo>
                      <a:pt x="4738" y="663"/>
                      <a:pt x="5085" y="1200"/>
                      <a:pt x="5401" y="1894"/>
                    </a:cubicBezTo>
                    <a:cubicBezTo>
                      <a:pt x="6790" y="4925"/>
                      <a:pt x="8179" y="7987"/>
                      <a:pt x="9536" y="11018"/>
                    </a:cubicBezTo>
                    <a:cubicBezTo>
                      <a:pt x="10136" y="12407"/>
                      <a:pt x="9157" y="14048"/>
                      <a:pt x="7800" y="14522"/>
                    </a:cubicBezTo>
                    <a:cubicBezTo>
                      <a:pt x="7105" y="14743"/>
                      <a:pt x="6316" y="14711"/>
                      <a:pt x="5653" y="14364"/>
                    </a:cubicBezTo>
                    <a:cubicBezTo>
                      <a:pt x="4959" y="14017"/>
                      <a:pt x="4611" y="13480"/>
                      <a:pt x="4296" y="12786"/>
                    </a:cubicBezTo>
                    <a:cubicBezTo>
                      <a:pt x="2938" y="9724"/>
                      <a:pt x="1581" y="6693"/>
                      <a:pt x="160" y="3631"/>
                    </a:cubicBezTo>
                    <a:cubicBezTo>
                      <a:pt x="-124" y="2999"/>
                      <a:pt x="2" y="2084"/>
                      <a:pt x="286" y="1484"/>
                    </a:cubicBezTo>
                    <a:cubicBezTo>
                      <a:pt x="602" y="852"/>
                      <a:pt x="1170" y="347"/>
                      <a:pt x="1865" y="126"/>
                    </a:cubicBezTo>
                    <a:cubicBezTo>
                      <a:pt x="2086" y="63"/>
                      <a:pt x="2338" y="0"/>
                      <a:pt x="2591" y="0"/>
                    </a:cubicBezTo>
                    <a:cubicBezTo>
                      <a:pt x="3096" y="0"/>
                      <a:pt x="3570" y="63"/>
                      <a:pt x="4012"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1" name="Google Shape;2141;p40"/>
              <p:cNvSpPr/>
              <p:nvPr/>
            </p:nvSpPr>
            <p:spPr>
              <a:xfrm>
                <a:off x="863402" y="5728555"/>
                <a:ext cx="12020" cy="18983"/>
              </a:xfrm>
              <a:custGeom>
                <a:avLst/>
                <a:gdLst/>
                <a:ahLst/>
                <a:cxnLst/>
                <a:rect l="l" t="t" r="r" b="b"/>
                <a:pathLst>
                  <a:path w="12020" h="18983" extrusionOk="0">
                    <a:moveTo>
                      <a:pt x="5380" y="1898"/>
                    </a:moveTo>
                    <a:cubicBezTo>
                      <a:pt x="6390" y="4423"/>
                      <a:pt x="7527" y="6886"/>
                      <a:pt x="8727" y="9316"/>
                    </a:cubicBezTo>
                    <a:cubicBezTo>
                      <a:pt x="9642" y="11147"/>
                      <a:pt x="10589" y="12947"/>
                      <a:pt x="11599" y="14715"/>
                    </a:cubicBezTo>
                    <a:cubicBezTo>
                      <a:pt x="12326" y="16009"/>
                      <a:pt x="12136" y="17651"/>
                      <a:pt x="10842" y="18535"/>
                    </a:cubicBezTo>
                    <a:cubicBezTo>
                      <a:pt x="9642" y="19324"/>
                      <a:pt x="7748" y="19071"/>
                      <a:pt x="7022" y="17777"/>
                    </a:cubicBezTo>
                    <a:cubicBezTo>
                      <a:pt x="4433" y="13231"/>
                      <a:pt x="2129" y="8527"/>
                      <a:pt x="171" y="3665"/>
                    </a:cubicBezTo>
                    <a:cubicBezTo>
                      <a:pt x="-397" y="2277"/>
                      <a:pt x="519" y="603"/>
                      <a:pt x="1876" y="161"/>
                    </a:cubicBezTo>
                    <a:cubicBezTo>
                      <a:pt x="2129" y="66"/>
                      <a:pt x="2381" y="35"/>
                      <a:pt x="2602" y="4"/>
                    </a:cubicBezTo>
                    <a:cubicBezTo>
                      <a:pt x="3802" y="-60"/>
                      <a:pt x="4907" y="698"/>
                      <a:pt x="538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2" name="Google Shape;2142;p40"/>
              <p:cNvSpPr/>
              <p:nvPr/>
            </p:nvSpPr>
            <p:spPr>
              <a:xfrm>
                <a:off x="890860" y="5740302"/>
                <a:ext cx="11658" cy="17379"/>
              </a:xfrm>
              <a:custGeom>
                <a:avLst/>
                <a:gdLst/>
                <a:ahLst/>
                <a:cxnLst/>
                <a:rect l="l" t="t" r="r" b="b"/>
                <a:pathLst>
                  <a:path w="11658" h="17379" extrusionOk="0">
                    <a:moveTo>
                      <a:pt x="3367" y="63"/>
                    </a:moveTo>
                    <a:cubicBezTo>
                      <a:pt x="3998" y="189"/>
                      <a:pt x="4787" y="631"/>
                      <a:pt x="5103" y="1231"/>
                    </a:cubicBezTo>
                    <a:cubicBezTo>
                      <a:pt x="7155" y="5177"/>
                      <a:pt x="9175" y="9124"/>
                      <a:pt x="11196" y="13070"/>
                    </a:cubicBezTo>
                    <a:cubicBezTo>
                      <a:pt x="11543" y="13764"/>
                      <a:pt x="11764" y="14395"/>
                      <a:pt x="11606" y="15185"/>
                    </a:cubicBezTo>
                    <a:cubicBezTo>
                      <a:pt x="11448" y="15879"/>
                      <a:pt x="11038" y="16511"/>
                      <a:pt x="10438" y="16921"/>
                    </a:cubicBezTo>
                    <a:cubicBezTo>
                      <a:pt x="9838" y="17331"/>
                      <a:pt x="9049" y="17489"/>
                      <a:pt x="8323" y="17300"/>
                    </a:cubicBezTo>
                    <a:cubicBezTo>
                      <a:pt x="7692" y="17173"/>
                      <a:pt x="6902" y="16731"/>
                      <a:pt x="6587" y="16132"/>
                    </a:cubicBezTo>
                    <a:cubicBezTo>
                      <a:pt x="4566" y="12186"/>
                      <a:pt x="2514" y="8239"/>
                      <a:pt x="462" y="4293"/>
                    </a:cubicBezTo>
                    <a:cubicBezTo>
                      <a:pt x="115" y="3599"/>
                      <a:pt x="-106" y="2967"/>
                      <a:pt x="52" y="2178"/>
                    </a:cubicBezTo>
                    <a:cubicBezTo>
                      <a:pt x="210" y="1484"/>
                      <a:pt x="620" y="852"/>
                      <a:pt x="1220" y="442"/>
                    </a:cubicBezTo>
                    <a:cubicBezTo>
                      <a:pt x="1630" y="189"/>
                      <a:pt x="2104" y="32"/>
                      <a:pt x="2577" y="0"/>
                    </a:cubicBezTo>
                    <a:cubicBezTo>
                      <a:pt x="2830" y="0"/>
                      <a:pt x="3083" y="0"/>
                      <a:pt x="330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3" name="Google Shape;2143;p40"/>
              <p:cNvSpPr/>
              <p:nvPr/>
            </p:nvSpPr>
            <p:spPr>
              <a:xfrm>
                <a:off x="909987" y="5641516"/>
                <a:ext cx="9392" cy="12324"/>
              </a:xfrm>
              <a:custGeom>
                <a:avLst/>
                <a:gdLst/>
                <a:ahLst/>
                <a:cxnLst/>
                <a:rect l="l" t="t" r="r" b="b"/>
                <a:pathLst>
                  <a:path w="9392" h="12324" extrusionOk="0">
                    <a:moveTo>
                      <a:pt x="5044" y="1206"/>
                    </a:moveTo>
                    <a:cubicBezTo>
                      <a:pt x="6370" y="3479"/>
                      <a:pt x="7664" y="5752"/>
                      <a:pt x="8927" y="8025"/>
                    </a:cubicBezTo>
                    <a:cubicBezTo>
                      <a:pt x="9306" y="8688"/>
                      <a:pt x="9495" y="9351"/>
                      <a:pt x="9337" y="10140"/>
                    </a:cubicBezTo>
                    <a:cubicBezTo>
                      <a:pt x="9211" y="10835"/>
                      <a:pt x="8769" y="11466"/>
                      <a:pt x="8169" y="11876"/>
                    </a:cubicBezTo>
                    <a:cubicBezTo>
                      <a:pt x="7001" y="12666"/>
                      <a:pt x="5075" y="12413"/>
                      <a:pt x="4318" y="11119"/>
                    </a:cubicBezTo>
                    <a:cubicBezTo>
                      <a:pt x="3055" y="8814"/>
                      <a:pt x="1760" y="6541"/>
                      <a:pt x="435" y="4300"/>
                    </a:cubicBezTo>
                    <a:cubicBezTo>
                      <a:pt x="-323" y="3006"/>
                      <a:pt x="-102" y="1332"/>
                      <a:pt x="1192" y="448"/>
                    </a:cubicBezTo>
                    <a:cubicBezTo>
                      <a:pt x="1603" y="196"/>
                      <a:pt x="2076" y="38"/>
                      <a:pt x="2550" y="6"/>
                    </a:cubicBezTo>
                    <a:cubicBezTo>
                      <a:pt x="3497" y="-57"/>
                      <a:pt x="4507" y="354"/>
                      <a:pt x="5012" y="120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4" name="Google Shape;2144;p40"/>
              <p:cNvSpPr/>
              <p:nvPr/>
            </p:nvSpPr>
            <p:spPr>
              <a:xfrm>
                <a:off x="898717" y="5582169"/>
                <a:ext cx="6764" cy="12980"/>
              </a:xfrm>
              <a:custGeom>
                <a:avLst/>
                <a:gdLst/>
                <a:ahLst/>
                <a:cxnLst/>
                <a:rect l="l" t="t" r="r" b="b"/>
                <a:pathLst>
                  <a:path w="6764" h="12980" extrusionOk="0">
                    <a:moveTo>
                      <a:pt x="4602" y="697"/>
                    </a:moveTo>
                    <a:cubicBezTo>
                      <a:pt x="5202" y="1234"/>
                      <a:pt x="5391" y="1834"/>
                      <a:pt x="5518" y="2591"/>
                    </a:cubicBezTo>
                    <a:cubicBezTo>
                      <a:pt x="5960" y="5086"/>
                      <a:pt x="6338" y="7579"/>
                      <a:pt x="6749" y="10073"/>
                    </a:cubicBezTo>
                    <a:cubicBezTo>
                      <a:pt x="6844" y="10768"/>
                      <a:pt x="6496" y="11557"/>
                      <a:pt x="6054" y="12062"/>
                    </a:cubicBezTo>
                    <a:cubicBezTo>
                      <a:pt x="5581" y="12599"/>
                      <a:pt x="4886" y="12946"/>
                      <a:pt x="4160" y="12978"/>
                    </a:cubicBezTo>
                    <a:cubicBezTo>
                      <a:pt x="3434" y="13009"/>
                      <a:pt x="2708" y="12788"/>
                      <a:pt x="2171" y="12283"/>
                    </a:cubicBezTo>
                    <a:cubicBezTo>
                      <a:pt x="1571" y="11747"/>
                      <a:pt x="1350" y="11147"/>
                      <a:pt x="1256" y="10389"/>
                    </a:cubicBezTo>
                    <a:cubicBezTo>
                      <a:pt x="845" y="7895"/>
                      <a:pt x="467" y="5401"/>
                      <a:pt x="25" y="2907"/>
                    </a:cubicBezTo>
                    <a:cubicBezTo>
                      <a:pt x="-102" y="2213"/>
                      <a:pt x="277" y="1392"/>
                      <a:pt x="719" y="918"/>
                    </a:cubicBezTo>
                    <a:cubicBezTo>
                      <a:pt x="1193" y="382"/>
                      <a:pt x="1887" y="35"/>
                      <a:pt x="2613" y="3"/>
                    </a:cubicBezTo>
                    <a:cubicBezTo>
                      <a:pt x="3339" y="-29"/>
                      <a:pt x="4065" y="192"/>
                      <a:pt x="4602" y="697"/>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5" name="Google Shape;2145;p40"/>
              <p:cNvSpPr/>
              <p:nvPr/>
            </p:nvSpPr>
            <p:spPr>
              <a:xfrm>
                <a:off x="876230" y="5551640"/>
                <a:ext cx="6129" cy="18289"/>
              </a:xfrm>
              <a:custGeom>
                <a:avLst/>
                <a:gdLst/>
                <a:ahLst/>
                <a:cxnLst/>
                <a:rect l="l" t="t" r="r" b="b"/>
                <a:pathLst>
                  <a:path w="6129" h="18289" extrusionOk="0">
                    <a:moveTo>
                      <a:pt x="5527" y="2594"/>
                    </a:moveTo>
                    <a:cubicBezTo>
                      <a:pt x="5717" y="6856"/>
                      <a:pt x="5906" y="11086"/>
                      <a:pt x="6127" y="15348"/>
                    </a:cubicBezTo>
                    <a:cubicBezTo>
                      <a:pt x="6190" y="16831"/>
                      <a:pt x="5054" y="18189"/>
                      <a:pt x="3538" y="18284"/>
                    </a:cubicBezTo>
                    <a:cubicBezTo>
                      <a:pt x="2054" y="18378"/>
                      <a:pt x="697" y="17179"/>
                      <a:pt x="602" y="15695"/>
                    </a:cubicBezTo>
                    <a:cubicBezTo>
                      <a:pt x="381" y="11433"/>
                      <a:pt x="192" y="7203"/>
                      <a:pt x="3" y="2941"/>
                    </a:cubicBezTo>
                    <a:cubicBezTo>
                      <a:pt x="-61" y="1426"/>
                      <a:pt x="1076" y="100"/>
                      <a:pt x="2591" y="5"/>
                    </a:cubicBezTo>
                    <a:cubicBezTo>
                      <a:pt x="4075" y="-90"/>
                      <a:pt x="5464" y="1110"/>
                      <a:pt x="5496"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6" name="Google Shape;2146;p40"/>
              <p:cNvSpPr/>
              <p:nvPr/>
            </p:nvSpPr>
            <p:spPr>
              <a:xfrm>
                <a:off x="888583" y="5595017"/>
                <a:ext cx="8774" cy="16434"/>
              </a:xfrm>
              <a:custGeom>
                <a:avLst/>
                <a:gdLst/>
                <a:ahLst/>
                <a:cxnLst/>
                <a:rect l="l" t="t" r="r" b="b"/>
                <a:pathLst>
                  <a:path w="8774" h="16434" extrusionOk="0">
                    <a:moveTo>
                      <a:pt x="5360" y="1866"/>
                    </a:moveTo>
                    <a:cubicBezTo>
                      <a:pt x="6433" y="5528"/>
                      <a:pt x="7538" y="9159"/>
                      <a:pt x="8643" y="12789"/>
                    </a:cubicBezTo>
                    <a:cubicBezTo>
                      <a:pt x="9085" y="14210"/>
                      <a:pt x="8391" y="15788"/>
                      <a:pt x="6907" y="16294"/>
                    </a:cubicBezTo>
                    <a:cubicBezTo>
                      <a:pt x="5518" y="16767"/>
                      <a:pt x="3845" y="16009"/>
                      <a:pt x="3403" y="14557"/>
                    </a:cubicBezTo>
                    <a:cubicBezTo>
                      <a:pt x="2266" y="10927"/>
                      <a:pt x="1193" y="7265"/>
                      <a:pt x="120" y="3634"/>
                    </a:cubicBezTo>
                    <a:cubicBezTo>
                      <a:pt x="-291" y="2182"/>
                      <a:pt x="372" y="635"/>
                      <a:pt x="1856" y="130"/>
                    </a:cubicBezTo>
                    <a:cubicBezTo>
                      <a:pt x="2077" y="67"/>
                      <a:pt x="2298" y="4"/>
                      <a:pt x="2550" y="4"/>
                    </a:cubicBezTo>
                    <a:cubicBezTo>
                      <a:pt x="3750" y="-59"/>
                      <a:pt x="5013" y="667"/>
                      <a:pt x="536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7" name="Google Shape;2147;p40"/>
              <p:cNvSpPr/>
              <p:nvPr/>
            </p:nvSpPr>
            <p:spPr>
              <a:xfrm>
                <a:off x="908292" y="5553378"/>
                <a:ext cx="7973" cy="12339"/>
              </a:xfrm>
              <a:custGeom>
                <a:avLst/>
                <a:gdLst/>
                <a:ahLst/>
                <a:cxnLst/>
                <a:rect l="l" t="t" r="r" b="b"/>
                <a:pathLst>
                  <a:path w="7973" h="12339" extrusionOk="0">
                    <a:moveTo>
                      <a:pt x="5381" y="1835"/>
                    </a:moveTo>
                    <a:cubicBezTo>
                      <a:pt x="6170" y="4139"/>
                      <a:pt x="6960" y="6412"/>
                      <a:pt x="7812" y="8685"/>
                    </a:cubicBezTo>
                    <a:cubicBezTo>
                      <a:pt x="8349" y="10106"/>
                      <a:pt x="7496" y="11716"/>
                      <a:pt x="6076" y="12189"/>
                    </a:cubicBezTo>
                    <a:cubicBezTo>
                      <a:pt x="4623" y="12694"/>
                      <a:pt x="3108" y="11873"/>
                      <a:pt x="2571" y="10485"/>
                    </a:cubicBezTo>
                    <a:cubicBezTo>
                      <a:pt x="1719" y="8212"/>
                      <a:pt x="930" y="5939"/>
                      <a:pt x="141" y="3634"/>
                    </a:cubicBezTo>
                    <a:cubicBezTo>
                      <a:pt x="-333" y="2214"/>
                      <a:pt x="425" y="603"/>
                      <a:pt x="1877" y="130"/>
                    </a:cubicBezTo>
                    <a:cubicBezTo>
                      <a:pt x="2098" y="35"/>
                      <a:pt x="2350" y="4"/>
                      <a:pt x="2571" y="4"/>
                    </a:cubicBezTo>
                    <a:cubicBezTo>
                      <a:pt x="3771" y="-59"/>
                      <a:pt x="4971" y="667"/>
                      <a:pt x="5350" y="1866"/>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8" name="Google Shape;2148;p40"/>
              <p:cNvSpPr/>
              <p:nvPr/>
            </p:nvSpPr>
            <p:spPr>
              <a:xfrm>
                <a:off x="1076157" y="5872198"/>
                <a:ext cx="15590" cy="19259"/>
              </a:xfrm>
              <a:custGeom>
                <a:avLst/>
                <a:gdLst/>
                <a:ahLst/>
                <a:cxnLst/>
                <a:rect l="l" t="t" r="r" b="b"/>
                <a:pathLst>
                  <a:path w="15590" h="19259" extrusionOk="0">
                    <a:moveTo>
                      <a:pt x="14083" y="316"/>
                    </a:moveTo>
                    <a:cubicBezTo>
                      <a:pt x="14714" y="631"/>
                      <a:pt x="15219" y="1200"/>
                      <a:pt x="15440" y="1894"/>
                    </a:cubicBezTo>
                    <a:cubicBezTo>
                      <a:pt x="15661" y="2525"/>
                      <a:pt x="15661" y="3441"/>
                      <a:pt x="15282" y="4041"/>
                    </a:cubicBezTo>
                    <a:cubicBezTo>
                      <a:pt x="12062" y="8997"/>
                      <a:pt x="8590" y="13764"/>
                      <a:pt x="4833" y="18341"/>
                    </a:cubicBezTo>
                    <a:cubicBezTo>
                      <a:pt x="3886" y="19510"/>
                      <a:pt x="2023" y="19541"/>
                      <a:pt x="918" y="18563"/>
                    </a:cubicBezTo>
                    <a:cubicBezTo>
                      <a:pt x="-250" y="17521"/>
                      <a:pt x="-281" y="15816"/>
                      <a:pt x="697" y="14679"/>
                    </a:cubicBezTo>
                    <a:cubicBezTo>
                      <a:pt x="3539" y="11175"/>
                      <a:pt x="6253" y="7576"/>
                      <a:pt x="8811" y="3851"/>
                    </a:cubicBezTo>
                    <a:cubicBezTo>
                      <a:pt x="8747" y="3946"/>
                      <a:pt x="8684" y="4041"/>
                      <a:pt x="8621" y="4104"/>
                    </a:cubicBezTo>
                    <a:cubicBezTo>
                      <a:pt x="9221" y="3251"/>
                      <a:pt x="9758" y="2399"/>
                      <a:pt x="10326" y="1515"/>
                    </a:cubicBezTo>
                    <a:cubicBezTo>
                      <a:pt x="10736" y="884"/>
                      <a:pt x="11178" y="410"/>
                      <a:pt x="11904" y="158"/>
                    </a:cubicBezTo>
                    <a:cubicBezTo>
                      <a:pt x="12125" y="63"/>
                      <a:pt x="12378" y="32"/>
                      <a:pt x="12631" y="0"/>
                    </a:cubicBezTo>
                    <a:cubicBezTo>
                      <a:pt x="13104" y="0"/>
                      <a:pt x="13609" y="63"/>
                      <a:pt x="14051"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49" name="Google Shape;2149;p40"/>
              <p:cNvSpPr/>
              <p:nvPr/>
            </p:nvSpPr>
            <p:spPr>
              <a:xfrm>
                <a:off x="1067260" y="5851110"/>
                <a:ext cx="9427" cy="16188"/>
              </a:xfrm>
              <a:custGeom>
                <a:avLst/>
                <a:gdLst/>
                <a:ahLst/>
                <a:cxnLst/>
                <a:rect l="l" t="t" r="r" b="b"/>
                <a:pathLst>
                  <a:path w="9427" h="16188" extrusionOk="0">
                    <a:moveTo>
                      <a:pt x="7227" y="32"/>
                    </a:moveTo>
                    <a:cubicBezTo>
                      <a:pt x="8616" y="347"/>
                      <a:pt x="9753" y="1862"/>
                      <a:pt x="9342" y="3315"/>
                    </a:cubicBezTo>
                    <a:cubicBezTo>
                      <a:pt x="8269" y="7198"/>
                      <a:pt x="6880" y="11018"/>
                      <a:pt x="5207" y="14680"/>
                    </a:cubicBezTo>
                    <a:cubicBezTo>
                      <a:pt x="4575" y="16069"/>
                      <a:pt x="2807" y="16574"/>
                      <a:pt x="1482" y="15879"/>
                    </a:cubicBezTo>
                    <a:cubicBezTo>
                      <a:pt x="92" y="15185"/>
                      <a:pt x="-350" y="13543"/>
                      <a:pt x="282" y="12186"/>
                    </a:cubicBezTo>
                    <a:cubicBezTo>
                      <a:pt x="1103" y="10418"/>
                      <a:pt x="1829" y="8618"/>
                      <a:pt x="2492" y="6787"/>
                    </a:cubicBezTo>
                    <a:cubicBezTo>
                      <a:pt x="3028" y="5272"/>
                      <a:pt x="3502" y="3725"/>
                      <a:pt x="3944" y="2178"/>
                    </a:cubicBezTo>
                    <a:cubicBezTo>
                      <a:pt x="4291" y="979"/>
                      <a:pt x="5270" y="63"/>
                      <a:pt x="6469" y="0"/>
                    </a:cubicBezTo>
                    <a:cubicBezTo>
                      <a:pt x="6722" y="0"/>
                      <a:pt x="6943" y="0"/>
                      <a:pt x="7227" y="63"/>
                    </a:cubicBezTo>
                    <a:moveTo>
                      <a:pt x="2618" y="6472"/>
                    </a:moveTo>
                    <a:cubicBezTo>
                      <a:pt x="2618" y="6472"/>
                      <a:pt x="2586" y="6598"/>
                      <a:pt x="2555" y="6661"/>
                    </a:cubicBezTo>
                    <a:cubicBezTo>
                      <a:pt x="2555" y="6598"/>
                      <a:pt x="2586" y="6535"/>
                      <a:pt x="2618" y="6472"/>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0" name="Google Shape;2150;p40"/>
              <p:cNvSpPr/>
              <p:nvPr/>
            </p:nvSpPr>
            <p:spPr>
              <a:xfrm>
                <a:off x="1049327" y="5875734"/>
                <a:ext cx="10178" cy="14647"/>
              </a:xfrm>
              <a:custGeom>
                <a:avLst/>
                <a:gdLst/>
                <a:ahLst/>
                <a:cxnLst/>
                <a:rect l="l" t="t" r="r" b="b"/>
                <a:pathLst>
                  <a:path w="10178" h="14647" extrusionOk="0">
                    <a:moveTo>
                      <a:pt x="8681" y="252"/>
                    </a:moveTo>
                    <a:cubicBezTo>
                      <a:pt x="10007" y="915"/>
                      <a:pt x="10575" y="2652"/>
                      <a:pt x="9880" y="3978"/>
                    </a:cubicBezTo>
                    <a:cubicBezTo>
                      <a:pt x="8302" y="7008"/>
                      <a:pt x="6755" y="10070"/>
                      <a:pt x="5240" y="13132"/>
                    </a:cubicBezTo>
                    <a:cubicBezTo>
                      <a:pt x="4577" y="14490"/>
                      <a:pt x="2840" y="15027"/>
                      <a:pt x="1515" y="14364"/>
                    </a:cubicBezTo>
                    <a:cubicBezTo>
                      <a:pt x="157" y="13669"/>
                      <a:pt x="-380" y="11996"/>
                      <a:pt x="283" y="10670"/>
                    </a:cubicBezTo>
                    <a:cubicBezTo>
                      <a:pt x="1799" y="7608"/>
                      <a:pt x="3346" y="4546"/>
                      <a:pt x="4924" y="1515"/>
                    </a:cubicBezTo>
                    <a:cubicBezTo>
                      <a:pt x="5398" y="631"/>
                      <a:pt x="6313" y="63"/>
                      <a:pt x="7260" y="0"/>
                    </a:cubicBezTo>
                    <a:cubicBezTo>
                      <a:pt x="7734" y="0"/>
                      <a:pt x="8207" y="63"/>
                      <a:pt x="8649"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1" name="Google Shape;2151;p40"/>
              <p:cNvSpPr/>
              <p:nvPr/>
            </p:nvSpPr>
            <p:spPr>
              <a:xfrm>
                <a:off x="1056721" y="5896538"/>
                <a:ext cx="11065" cy="13854"/>
              </a:xfrm>
              <a:custGeom>
                <a:avLst/>
                <a:gdLst/>
                <a:ahLst/>
                <a:cxnLst/>
                <a:rect l="l" t="t" r="r" b="b"/>
                <a:pathLst>
                  <a:path w="11065" h="13854" extrusionOk="0">
                    <a:moveTo>
                      <a:pt x="9558" y="316"/>
                    </a:moveTo>
                    <a:cubicBezTo>
                      <a:pt x="10189" y="631"/>
                      <a:pt x="10694" y="1231"/>
                      <a:pt x="10915" y="1894"/>
                    </a:cubicBezTo>
                    <a:cubicBezTo>
                      <a:pt x="11136" y="2557"/>
                      <a:pt x="11136" y="3441"/>
                      <a:pt x="10757" y="4041"/>
                    </a:cubicBezTo>
                    <a:cubicBezTo>
                      <a:pt x="8926" y="6819"/>
                      <a:pt x="7095" y="9597"/>
                      <a:pt x="5233" y="12344"/>
                    </a:cubicBezTo>
                    <a:cubicBezTo>
                      <a:pt x="4791" y="12975"/>
                      <a:pt x="4412" y="13448"/>
                      <a:pt x="3654" y="13701"/>
                    </a:cubicBezTo>
                    <a:cubicBezTo>
                      <a:pt x="2960" y="13954"/>
                      <a:pt x="2170" y="13890"/>
                      <a:pt x="1507" y="13543"/>
                    </a:cubicBezTo>
                    <a:cubicBezTo>
                      <a:pt x="876" y="13227"/>
                      <a:pt x="371" y="12659"/>
                      <a:pt x="150" y="11965"/>
                    </a:cubicBezTo>
                    <a:cubicBezTo>
                      <a:pt x="-71" y="11333"/>
                      <a:pt x="-71" y="10386"/>
                      <a:pt x="308" y="9818"/>
                    </a:cubicBezTo>
                    <a:cubicBezTo>
                      <a:pt x="2170" y="7071"/>
                      <a:pt x="4001" y="4293"/>
                      <a:pt x="5832" y="1515"/>
                    </a:cubicBezTo>
                    <a:cubicBezTo>
                      <a:pt x="6243" y="884"/>
                      <a:pt x="6653" y="410"/>
                      <a:pt x="7411" y="158"/>
                    </a:cubicBezTo>
                    <a:cubicBezTo>
                      <a:pt x="7632" y="63"/>
                      <a:pt x="7884" y="32"/>
                      <a:pt x="8137" y="0"/>
                    </a:cubicBezTo>
                    <a:cubicBezTo>
                      <a:pt x="8610" y="0"/>
                      <a:pt x="9116" y="63"/>
                      <a:pt x="9558"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2" name="Google Shape;2152;p40"/>
              <p:cNvSpPr/>
              <p:nvPr/>
            </p:nvSpPr>
            <p:spPr>
              <a:xfrm>
                <a:off x="1118926" y="5829011"/>
                <a:ext cx="9146" cy="16916"/>
              </a:xfrm>
              <a:custGeom>
                <a:avLst/>
                <a:gdLst/>
                <a:ahLst/>
                <a:cxnLst/>
                <a:rect l="l" t="t" r="r" b="b"/>
                <a:pathLst>
                  <a:path w="9146" h="16916" extrusionOk="0">
                    <a:moveTo>
                      <a:pt x="6955" y="63"/>
                    </a:moveTo>
                    <a:cubicBezTo>
                      <a:pt x="8375" y="379"/>
                      <a:pt x="9449" y="1894"/>
                      <a:pt x="9070" y="3347"/>
                    </a:cubicBezTo>
                    <a:cubicBezTo>
                      <a:pt x="8028" y="7419"/>
                      <a:pt x="6734" y="11428"/>
                      <a:pt x="5219" y="15406"/>
                    </a:cubicBezTo>
                    <a:cubicBezTo>
                      <a:pt x="4998" y="16037"/>
                      <a:pt x="4272" y="16542"/>
                      <a:pt x="3640" y="16763"/>
                    </a:cubicBezTo>
                    <a:cubicBezTo>
                      <a:pt x="2946" y="17016"/>
                      <a:pt x="2156" y="16953"/>
                      <a:pt x="1493" y="16605"/>
                    </a:cubicBezTo>
                    <a:cubicBezTo>
                      <a:pt x="862" y="16290"/>
                      <a:pt x="357" y="15690"/>
                      <a:pt x="136" y="15027"/>
                    </a:cubicBezTo>
                    <a:cubicBezTo>
                      <a:pt x="-117" y="14269"/>
                      <a:pt x="10" y="13606"/>
                      <a:pt x="294" y="12880"/>
                    </a:cubicBezTo>
                    <a:cubicBezTo>
                      <a:pt x="610" y="12060"/>
                      <a:pt x="894" y="11270"/>
                      <a:pt x="1178" y="10450"/>
                    </a:cubicBezTo>
                    <a:cubicBezTo>
                      <a:pt x="1083" y="10670"/>
                      <a:pt x="1020" y="10891"/>
                      <a:pt x="925" y="11112"/>
                    </a:cubicBezTo>
                    <a:cubicBezTo>
                      <a:pt x="1967" y="8176"/>
                      <a:pt x="2851" y="5177"/>
                      <a:pt x="3640" y="2178"/>
                    </a:cubicBezTo>
                    <a:cubicBezTo>
                      <a:pt x="3956" y="947"/>
                      <a:pt x="4966" y="63"/>
                      <a:pt x="6166" y="0"/>
                    </a:cubicBezTo>
                    <a:cubicBezTo>
                      <a:pt x="6418" y="0"/>
                      <a:pt x="6671" y="0"/>
                      <a:pt x="6923" y="63"/>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3" name="Google Shape;2153;p40"/>
              <p:cNvSpPr/>
              <p:nvPr/>
            </p:nvSpPr>
            <p:spPr>
              <a:xfrm>
                <a:off x="1110983" y="5792170"/>
                <a:ext cx="11044" cy="17937"/>
              </a:xfrm>
              <a:custGeom>
                <a:avLst/>
                <a:gdLst/>
                <a:ahLst/>
                <a:cxnLst/>
                <a:rect l="l" t="t" r="r" b="b"/>
                <a:pathLst>
                  <a:path w="11044" h="17937" extrusionOk="0">
                    <a:moveTo>
                      <a:pt x="9563" y="316"/>
                    </a:moveTo>
                    <a:cubicBezTo>
                      <a:pt x="10952" y="1010"/>
                      <a:pt x="11394" y="2652"/>
                      <a:pt x="10763" y="4009"/>
                    </a:cubicBezTo>
                    <a:cubicBezTo>
                      <a:pt x="8900" y="8145"/>
                      <a:pt x="7069" y="12280"/>
                      <a:pt x="5207" y="16448"/>
                    </a:cubicBezTo>
                    <a:cubicBezTo>
                      <a:pt x="4607" y="17805"/>
                      <a:pt x="2776" y="18310"/>
                      <a:pt x="1482" y="17647"/>
                    </a:cubicBezTo>
                    <a:cubicBezTo>
                      <a:pt x="92" y="16953"/>
                      <a:pt x="-350" y="15311"/>
                      <a:pt x="282" y="13922"/>
                    </a:cubicBezTo>
                    <a:lnTo>
                      <a:pt x="5838" y="1484"/>
                    </a:lnTo>
                    <a:cubicBezTo>
                      <a:pt x="6248" y="568"/>
                      <a:pt x="7164" y="63"/>
                      <a:pt x="8143" y="0"/>
                    </a:cubicBezTo>
                    <a:cubicBezTo>
                      <a:pt x="8616" y="0"/>
                      <a:pt x="9121" y="63"/>
                      <a:pt x="9563" y="28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4" name="Google Shape;2154;p40"/>
              <p:cNvSpPr/>
              <p:nvPr/>
            </p:nvSpPr>
            <p:spPr>
              <a:xfrm>
                <a:off x="1078135" y="5798037"/>
                <a:ext cx="6170" cy="14650"/>
              </a:xfrm>
              <a:custGeom>
                <a:avLst/>
                <a:gdLst/>
                <a:ahLst/>
                <a:cxnLst/>
                <a:rect l="l" t="t" r="r" b="b"/>
                <a:pathLst>
                  <a:path w="6170" h="14650" extrusionOk="0">
                    <a:moveTo>
                      <a:pt x="6170" y="2625"/>
                    </a:moveTo>
                    <a:cubicBezTo>
                      <a:pt x="6170" y="5909"/>
                      <a:pt x="5917" y="9223"/>
                      <a:pt x="5443" y="12475"/>
                    </a:cubicBezTo>
                    <a:cubicBezTo>
                      <a:pt x="5223" y="13959"/>
                      <a:pt x="3581" y="14906"/>
                      <a:pt x="2160" y="14590"/>
                    </a:cubicBezTo>
                    <a:cubicBezTo>
                      <a:pt x="613" y="14274"/>
                      <a:pt x="-207" y="12791"/>
                      <a:pt x="45" y="11307"/>
                    </a:cubicBezTo>
                    <a:cubicBezTo>
                      <a:pt x="266" y="9855"/>
                      <a:pt x="424" y="8434"/>
                      <a:pt x="550" y="6982"/>
                    </a:cubicBezTo>
                    <a:cubicBezTo>
                      <a:pt x="613" y="5624"/>
                      <a:pt x="677" y="4267"/>
                      <a:pt x="677" y="2910"/>
                    </a:cubicBezTo>
                    <a:cubicBezTo>
                      <a:pt x="677" y="1394"/>
                      <a:pt x="1718" y="68"/>
                      <a:pt x="3265" y="5"/>
                    </a:cubicBezTo>
                    <a:cubicBezTo>
                      <a:pt x="4717" y="-89"/>
                      <a:pt x="6201" y="1079"/>
                      <a:pt x="6170" y="2594"/>
                    </a:cubicBezTo>
                  </a:path>
                </a:pathLst>
              </a:custGeom>
              <a:solidFill>
                <a:srgbClr val="E7EFF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55" name="Google Shape;2155;p40"/>
              <p:cNvSpPr/>
              <p:nvPr/>
            </p:nvSpPr>
            <p:spPr>
              <a:xfrm>
                <a:off x="951605" y="5470323"/>
                <a:ext cx="160741" cy="611904"/>
              </a:xfrm>
              <a:custGeom>
                <a:avLst/>
                <a:gdLst/>
                <a:ahLst/>
                <a:cxnLst/>
                <a:rect l="l" t="t" r="r" b="b"/>
                <a:pathLst>
                  <a:path w="160741" h="611904" extrusionOk="0">
                    <a:moveTo>
                      <a:pt x="36982" y="0"/>
                    </a:moveTo>
                    <a:lnTo>
                      <a:pt x="36824" y="0"/>
                    </a:lnTo>
                    <a:cubicBezTo>
                      <a:pt x="35624" y="95"/>
                      <a:pt x="34267" y="979"/>
                      <a:pt x="34077" y="2336"/>
                    </a:cubicBezTo>
                    <a:cubicBezTo>
                      <a:pt x="33414" y="7797"/>
                      <a:pt x="32846" y="13259"/>
                      <a:pt x="32404" y="18626"/>
                    </a:cubicBezTo>
                    <a:cubicBezTo>
                      <a:pt x="30163" y="48427"/>
                      <a:pt x="31331" y="80785"/>
                      <a:pt x="36003" y="120531"/>
                    </a:cubicBezTo>
                    <a:cubicBezTo>
                      <a:pt x="39002" y="145912"/>
                      <a:pt x="43106" y="171389"/>
                      <a:pt x="47084" y="196044"/>
                    </a:cubicBezTo>
                    <a:lnTo>
                      <a:pt x="47210" y="196770"/>
                    </a:lnTo>
                    <a:lnTo>
                      <a:pt x="47305" y="197370"/>
                    </a:lnTo>
                    <a:lnTo>
                      <a:pt x="49262" y="209272"/>
                    </a:lnTo>
                    <a:cubicBezTo>
                      <a:pt x="43296" y="198665"/>
                      <a:pt x="38244" y="189288"/>
                      <a:pt x="34298" y="181333"/>
                    </a:cubicBezTo>
                    <a:lnTo>
                      <a:pt x="34141" y="181017"/>
                    </a:lnTo>
                    <a:cubicBezTo>
                      <a:pt x="27700" y="167916"/>
                      <a:pt x="22239" y="154847"/>
                      <a:pt x="17851" y="142251"/>
                    </a:cubicBezTo>
                    <a:cubicBezTo>
                      <a:pt x="13147" y="128644"/>
                      <a:pt x="9390" y="114785"/>
                      <a:pt x="6707" y="101084"/>
                    </a:cubicBezTo>
                    <a:lnTo>
                      <a:pt x="6644" y="100706"/>
                    </a:lnTo>
                    <a:cubicBezTo>
                      <a:pt x="6454" y="99916"/>
                      <a:pt x="6297" y="99285"/>
                      <a:pt x="5665" y="98717"/>
                    </a:cubicBezTo>
                    <a:cubicBezTo>
                      <a:pt x="5128" y="98243"/>
                      <a:pt x="4434" y="97991"/>
                      <a:pt x="3739" y="97991"/>
                    </a:cubicBezTo>
                    <a:cubicBezTo>
                      <a:pt x="3266" y="97991"/>
                      <a:pt x="2919" y="98085"/>
                      <a:pt x="2571" y="98243"/>
                    </a:cubicBezTo>
                    <a:cubicBezTo>
                      <a:pt x="1025" y="98433"/>
                      <a:pt x="-144" y="99822"/>
                      <a:pt x="14" y="101305"/>
                    </a:cubicBezTo>
                    <a:lnTo>
                      <a:pt x="267" y="103421"/>
                    </a:lnTo>
                    <a:lnTo>
                      <a:pt x="551" y="105788"/>
                    </a:lnTo>
                    <a:cubicBezTo>
                      <a:pt x="4402" y="135968"/>
                      <a:pt x="13305" y="164980"/>
                      <a:pt x="22144" y="192067"/>
                    </a:cubicBezTo>
                    <a:lnTo>
                      <a:pt x="24891" y="200464"/>
                    </a:lnTo>
                    <a:cubicBezTo>
                      <a:pt x="33130" y="225656"/>
                      <a:pt x="41654" y="251732"/>
                      <a:pt x="46926" y="278250"/>
                    </a:cubicBezTo>
                    <a:lnTo>
                      <a:pt x="47021" y="277714"/>
                    </a:lnTo>
                    <a:cubicBezTo>
                      <a:pt x="49104" y="289899"/>
                      <a:pt x="50683" y="302211"/>
                      <a:pt x="51819" y="315344"/>
                    </a:cubicBezTo>
                    <a:cubicBezTo>
                      <a:pt x="52956" y="328351"/>
                      <a:pt x="53619" y="341389"/>
                      <a:pt x="53840" y="354048"/>
                    </a:cubicBezTo>
                    <a:cubicBezTo>
                      <a:pt x="54282" y="376620"/>
                      <a:pt x="53492" y="401402"/>
                      <a:pt x="51440" y="429814"/>
                    </a:cubicBezTo>
                    <a:cubicBezTo>
                      <a:pt x="49736" y="451881"/>
                      <a:pt x="47494" y="474042"/>
                      <a:pt x="45284" y="495477"/>
                    </a:cubicBezTo>
                    <a:lnTo>
                      <a:pt x="45158" y="496614"/>
                    </a:lnTo>
                    <a:lnTo>
                      <a:pt x="43517" y="512778"/>
                    </a:lnTo>
                    <a:cubicBezTo>
                      <a:pt x="41907" y="528751"/>
                      <a:pt x="40612" y="542547"/>
                      <a:pt x="39570" y="554922"/>
                    </a:cubicBezTo>
                    <a:cubicBezTo>
                      <a:pt x="38844" y="564109"/>
                      <a:pt x="38402" y="570297"/>
                      <a:pt x="38055" y="576642"/>
                    </a:cubicBezTo>
                    <a:lnTo>
                      <a:pt x="37708" y="583429"/>
                    </a:lnTo>
                    <a:cubicBezTo>
                      <a:pt x="37550" y="587060"/>
                      <a:pt x="37361" y="590690"/>
                      <a:pt x="37140" y="594321"/>
                    </a:cubicBezTo>
                    <a:cubicBezTo>
                      <a:pt x="36477" y="594983"/>
                      <a:pt x="36003" y="596151"/>
                      <a:pt x="36477" y="597257"/>
                    </a:cubicBezTo>
                    <a:lnTo>
                      <a:pt x="36635" y="597635"/>
                    </a:lnTo>
                    <a:lnTo>
                      <a:pt x="37140" y="598677"/>
                    </a:lnTo>
                    <a:cubicBezTo>
                      <a:pt x="38150" y="600698"/>
                      <a:pt x="39128" y="602213"/>
                      <a:pt x="40297" y="603539"/>
                    </a:cubicBezTo>
                    <a:cubicBezTo>
                      <a:pt x="41938" y="605433"/>
                      <a:pt x="43706" y="606917"/>
                      <a:pt x="45663" y="608053"/>
                    </a:cubicBezTo>
                    <a:cubicBezTo>
                      <a:pt x="49388" y="610326"/>
                      <a:pt x="54092" y="611620"/>
                      <a:pt x="59680" y="611873"/>
                    </a:cubicBezTo>
                    <a:cubicBezTo>
                      <a:pt x="60280" y="611873"/>
                      <a:pt x="60911" y="611904"/>
                      <a:pt x="61511" y="611904"/>
                    </a:cubicBezTo>
                    <a:cubicBezTo>
                      <a:pt x="62426" y="611904"/>
                      <a:pt x="63374" y="611873"/>
                      <a:pt x="64321" y="611810"/>
                    </a:cubicBezTo>
                    <a:cubicBezTo>
                      <a:pt x="67730" y="611589"/>
                      <a:pt x="71297" y="611021"/>
                      <a:pt x="75307" y="610074"/>
                    </a:cubicBezTo>
                    <a:cubicBezTo>
                      <a:pt x="80326" y="608874"/>
                      <a:pt x="85251" y="607201"/>
                      <a:pt x="90018" y="605086"/>
                    </a:cubicBezTo>
                    <a:cubicBezTo>
                      <a:pt x="94406" y="603160"/>
                      <a:pt x="98100" y="601234"/>
                      <a:pt x="101288" y="599151"/>
                    </a:cubicBezTo>
                    <a:lnTo>
                      <a:pt x="101320" y="599151"/>
                    </a:lnTo>
                    <a:cubicBezTo>
                      <a:pt x="101604" y="599151"/>
                      <a:pt x="101825" y="599119"/>
                      <a:pt x="102077" y="598993"/>
                    </a:cubicBezTo>
                    <a:cubicBezTo>
                      <a:pt x="102803" y="598740"/>
                      <a:pt x="103372" y="598235"/>
                      <a:pt x="103719" y="597541"/>
                    </a:cubicBezTo>
                    <a:cubicBezTo>
                      <a:pt x="104066" y="596846"/>
                      <a:pt x="104129" y="596025"/>
                      <a:pt x="103877" y="595299"/>
                    </a:cubicBezTo>
                    <a:cubicBezTo>
                      <a:pt x="100657" y="585828"/>
                      <a:pt x="97279" y="575758"/>
                      <a:pt x="94406" y="565814"/>
                    </a:cubicBezTo>
                    <a:cubicBezTo>
                      <a:pt x="91596" y="556122"/>
                      <a:pt x="89260" y="546462"/>
                      <a:pt x="87398" y="537054"/>
                    </a:cubicBezTo>
                    <a:cubicBezTo>
                      <a:pt x="84304" y="521080"/>
                      <a:pt x="81873" y="504001"/>
                      <a:pt x="80168" y="486323"/>
                    </a:cubicBezTo>
                    <a:cubicBezTo>
                      <a:pt x="77548" y="459457"/>
                      <a:pt x="76412" y="430982"/>
                      <a:pt x="76696" y="399350"/>
                    </a:cubicBezTo>
                    <a:cubicBezTo>
                      <a:pt x="76917" y="372705"/>
                      <a:pt x="78116" y="344893"/>
                      <a:pt x="80358" y="314302"/>
                    </a:cubicBezTo>
                    <a:lnTo>
                      <a:pt x="80610" y="311840"/>
                    </a:lnTo>
                    <a:cubicBezTo>
                      <a:pt x="80989" y="306157"/>
                      <a:pt x="81305" y="302274"/>
                      <a:pt x="81747" y="298455"/>
                    </a:cubicBezTo>
                    <a:cubicBezTo>
                      <a:pt x="82347" y="292930"/>
                      <a:pt x="83167" y="287721"/>
                      <a:pt x="84146" y="282891"/>
                    </a:cubicBezTo>
                    <a:cubicBezTo>
                      <a:pt x="85914" y="273894"/>
                      <a:pt x="88471" y="264455"/>
                      <a:pt x="91786" y="254826"/>
                    </a:cubicBezTo>
                    <a:cubicBezTo>
                      <a:pt x="98605" y="235948"/>
                      <a:pt x="108391" y="216407"/>
                      <a:pt x="122566" y="193393"/>
                    </a:cubicBezTo>
                    <a:cubicBezTo>
                      <a:pt x="128753" y="183385"/>
                      <a:pt x="135130" y="173599"/>
                      <a:pt x="143464" y="160876"/>
                    </a:cubicBezTo>
                    <a:lnTo>
                      <a:pt x="143685" y="160529"/>
                    </a:lnTo>
                    <a:cubicBezTo>
                      <a:pt x="148295" y="153521"/>
                      <a:pt x="154608" y="143924"/>
                      <a:pt x="160385" y="134706"/>
                    </a:cubicBezTo>
                    <a:cubicBezTo>
                      <a:pt x="161112" y="133600"/>
                      <a:pt x="160638" y="132022"/>
                      <a:pt x="159754" y="131202"/>
                    </a:cubicBezTo>
                    <a:cubicBezTo>
                      <a:pt x="159217" y="130728"/>
                      <a:pt x="158491" y="130443"/>
                      <a:pt x="157734" y="130443"/>
                    </a:cubicBezTo>
                    <a:cubicBezTo>
                      <a:pt x="157071" y="130443"/>
                      <a:pt x="156597" y="130633"/>
                      <a:pt x="156155" y="130949"/>
                    </a:cubicBezTo>
                    <a:cubicBezTo>
                      <a:pt x="150031" y="135716"/>
                      <a:pt x="144727" y="141145"/>
                      <a:pt x="138634" y="147838"/>
                    </a:cubicBezTo>
                    <a:lnTo>
                      <a:pt x="136867" y="149795"/>
                    </a:lnTo>
                    <a:lnTo>
                      <a:pt x="136614" y="150080"/>
                    </a:lnTo>
                    <a:cubicBezTo>
                      <a:pt x="131973" y="155226"/>
                      <a:pt x="127143" y="160561"/>
                      <a:pt x="121840" y="165264"/>
                    </a:cubicBezTo>
                    <a:lnTo>
                      <a:pt x="121461" y="165612"/>
                    </a:lnTo>
                    <a:lnTo>
                      <a:pt x="121113" y="165959"/>
                    </a:lnTo>
                    <a:cubicBezTo>
                      <a:pt x="121934" y="160403"/>
                      <a:pt x="123039" y="154405"/>
                      <a:pt x="123828" y="150048"/>
                    </a:cubicBezTo>
                    <a:lnTo>
                      <a:pt x="123892" y="149575"/>
                    </a:lnTo>
                    <a:cubicBezTo>
                      <a:pt x="125723" y="139535"/>
                      <a:pt x="127743" y="128360"/>
                      <a:pt x="126764" y="117469"/>
                    </a:cubicBezTo>
                    <a:cubicBezTo>
                      <a:pt x="126607" y="115890"/>
                      <a:pt x="125344" y="114722"/>
                      <a:pt x="123860" y="114722"/>
                    </a:cubicBezTo>
                    <a:cubicBezTo>
                      <a:pt x="122408" y="114817"/>
                      <a:pt x="121240" y="115796"/>
                      <a:pt x="120987" y="117058"/>
                    </a:cubicBezTo>
                    <a:cubicBezTo>
                      <a:pt x="118777" y="129149"/>
                      <a:pt x="115494" y="141303"/>
                      <a:pt x="110980" y="154247"/>
                    </a:cubicBezTo>
                    <a:cubicBezTo>
                      <a:pt x="105455" y="169716"/>
                      <a:pt x="98826" y="184301"/>
                      <a:pt x="92417" y="198412"/>
                    </a:cubicBezTo>
                    <a:lnTo>
                      <a:pt x="92291" y="198728"/>
                    </a:lnTo>
                    <a:lnTo>
                      <a:pt x="92165" y="199044"/>
                    </a:lnTo>
                    <a:cubicBezTo>
                      <a:pt x="86861" y="210692"/>
                      <a:pt x="81715" y="222184"/>
                      <a:pt x="77043" y="234148"/>
                    </a:cubicBezTo>
                    <a:lnTo>
                      <a:pt x="76790" y="227456"/>
                    </a:lnTo>
                    <a:lnTo>
                      <a:pt x="76285" y="220763"/>
                    </a:lnTo>
                    <a:cubicBezTo>
                      <a:pt x="74896" y="202642"/>
                      <a:pt x="73602" y="184837"/>
                      <a:pt x="72844" y="166212"/>
                    </a:cubicBezTo>
                    <a:cubicBezTo>
                      <a:pt x="72434" y="157088"/>
                      <a:pt x="72244" y="148186"/>
                      <a:pt x="72181" y="138904"/>
                    </a:cubicBezTo>
                    <a:cubicBezTo>
                      <a:pt x="72150" y="129623"/>
                      <a:pt x="72150" y="121257"/>
                      <a:pt x="72781" y="112607"/>
                    </a:cubicBezTo>
                    <a:cubicBezTo>
                      <a:pt x="73697" y="100832"/>
                      <a:pt x="75622" y="89120"/>
                      <a:pt x="77453" y="77818"/>
                    </a:cubicBezTo>
                    <a:lnTo>
                      <a:pt x="77548" y="77218"/>
                    </a:lnTo>
                    <a:lnTo>
                      <a:pt x="77769" y="75798"/>
                    </a:lnTo>
                    <a:lnTo>
                      <a:pt x="77895" y="75071"/>
                    </a:lnTo>
                    <a:lnTo>
                      <a:pt x="77990" y="74440"/>
                    </a:lnTo>
                    <a:cubicBezTo>
                      <a:pt x="78495" y="71409"/>
                      <a:pt x="78969" y="68379"/>
                      <a:pt x="79442" y="65348"/>
                    </a:cubicBezTo>
                    <a:cubicBezTo>
                      <a:pt x="81747" y="50258"/>
                      <a:pt x="83704" y="34095"/>
                      <a:pt x="82536" y="18247"/>
                    </a:cubicBezTo>
                    <a:cubicBezTo>
                      <a:pt x="82410" y="16700"/>
                      <a:pt x="81115" y="15469"/>
                      <a:pt x="79600" y="15469"/>
                    </a:cubicBezTo>
                    <a:cubicBezTo>
                      <a:pt x="78337" y="15564"/>
                      <a:pt x="76885" y="16479"/>
                      <a:pt x="76727" y="17805"/>
                    </a:cubicBezTo>
                    <a:cubicBezTo>
                      <a:pt x="76412" y="21120"/>
                      <a:pt x="76001" y="24561"/>
                      <a:pt x="75433" y="28065"/>
                    </a:cubicBezTo>
                    <a:cubicBezTo>
                      <a:pt x="73160" y="42271"/>
                      <a:pt x="69119" y="56351"/>
                      <a:pt x="65205" y="69957"/>
                    </a:cubicBezTo>
                    <a:lnTo>
                      <a:pt x="63563" y="75734"/>
                    </a:lnTo>
                    <a:cubicBezTo>
                      <a:pt x="60753" y="85489"/>
                      <a:pt x="57596" y="96886"/>
                      <a:pt x="55607" y="108566"/>
                    </a:cubicBezTo>
                    <a:cubicBezTo>
                      <a:pt x="52608" y="95749"/>
                      <a:pt x="50209" y="84984"/>
                      <a:pt x="48347" y="75703"/>
                    </a:cubicBezTo>
                    <a:lnTo>
                      <a:pt x="48347" y="75198"/>
                    </a:lnTo>
                    <a:cubicBezTo>
                      <a:pt x="42948" y="47638"/>
                      <a:pt x="40549" y="24624"/>
                      <a:pt x="40770" y="2778"/>
                    </a:cubicBezTo>
                    <a:cubicBezTo>
                      <a:pt x="40770" y="2084"/>
                      <a:pt x="40486" y="1420"/>
                      <a:pt x="39918" y="884"/>
                    </a:cubicBezTo>
                    <a:cubicBezTo>
                      <a:pt x="39318" y="347"/>
                      <a:pt x="38560" y="32"/>
                      <a:pt x="37739" y="32"/>
                    </a:cubicBezTo>
                    <a:lnTo>
                      <a:pt x="37140" y="32"/>
                    </a:ln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pic>
        <p:nvPicPr>
          <p:cNvPr id="1999" name="图片 29">
            <a:extLst>
              <a:ext uri="{FF2B5EF4-FFF2-40B4-BE49-F238E27FC236}">
                <a16:creationId xmlns:a16="http://schemas.microsoft.com/office/drawing/2014/main" id="{670817DC-9FBB-1761-304F-4D46FB18C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565" y="-169845"/>
            <a:ext cx="2346263" cy="1979660"/>
          </a:xfrm>
          <a:prstGeom prst="rect">
            <a:avLst/>
          </a:prstGeom>
        </p:spPr>
      </p:pic>
      <p:pic>
        <p:nvPicPr>
          <p:cNvPr id="2000" name="图片 30">
            <a:extLst>
              <a:ext uri="{FF2B5EF4-FFF2-40B4-BE49-F238E27FC236}">
                <a16:creationId xmlns:a16="http://schemas.microsoft.com/office/drawing/2014/main" id="{CDFAA7FF-1558-EFD4-A07E-C3CCBB53B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flipV="1">
            <a:off x="9965302" y="1"/>
            <a:ext cx="2122837" cy="2023468"/>
          </a:xfrm>
          <a:prstGeom prst="rect">
            <a:avLst/>
          </a:prstGeom>
        </p:spPr>
      </p:pic>
      <p:pic>
        <p:nvPicPr>
          <p:cNvPr id="8" name="Picture 7">
            <a:extLst>
              <a:ext uri="{FF2B5EF4-FFF2-40B4-BE49-F238E27FC236}">
                <a16:creationId xmlns:a16="http://schemas.microsoft.com/office/drawing/2014/main" id="{A1B49759-A34E-C683-91AB-A9EB47385D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00" b="47667" l="50472" r="94811">
                        <a14:foregroundMark x1="91981" y1="4667" x2="74057" y2="7333"/>
                        <a14:foregroundMark x1="74057" y1="7333" x2="64623" y2="16333"/>
                        <a14:foregroundMark x1="64623" y1="16333" x2="70755" y2="30000"/>
                        <a14:foregroundMark x1="70755" y1="30000" x2="73585" y2="31667"/>
                        <a14:foregroundMark x1="50472" y1="21667" x2="55660" y2="22333"/>
                        <a14:foregroundMark x1="95283" y1="6667" x2="94340" y2="45000"/>
                        <a14:foregroundMark x1="94340" y1="45000" x2="95283" y2="47667"/>
                        <a14:foregroundMark x1="90094" y1="3000" x2="79245" y2="3667"/>
                      </a14:backgroundRemoval>
                    </a14:imgEffect>
                  </a14:imgLayer>
                </a14:imgProps>
              </a:ext>
            </a:extLst>
          </a:blip>
          <a:srcRect l="47366" t="2391" r="3556" b="50144"/>
          <a:stretch/>
        </p:blipFill>
        <p:spPr>
          <a:xfrm>
            <a:off x="9008041" y="2203529"/>
            <a:ext cx="3275608" cy="4709034"/>
          </a:xfrm>
          <a:prstGeom prst="rect">
            <a:avLst/>
          </a:prstGeom>
        </p:spPr>
      </p:pic>
      <p:pic>
        <p:nvPicPr>
          <p:cNvPr id="9" name="Picture 8">
            <a:extLst>
              <a:ext uri="{FF2B5EF4-FFF2-40B4-BE49-F238E27FC236}">
                <a16:creationId xmlns:a16="http://schemas.microsoft.com/office/drawing/2014/main" id="{F583A5CB-4E92-E538-D5D7-4D03672C202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00" b="48000" l="4717" r="47170">
                        <a14:foregroundMark x1="12736" y1="13000" x2="22642" y2="24333"/>
                        <a14:foregroundMark x1="47170" y1="27333" x2="42925" y2="30333"/>
                        <a14:foregroundMark x1="42925" y1="30333" x2="41509" y2="30333"/>
                        <a14:foregroundMark x1="18868" y1="47000" x2="11321" y2="48667"/>
                        <a14:foregroundMark x1="11321" y1="48667" x2="6132" y2="48000"/>
                        <a14:foregroundMark x1="6132" y1="48000" x2="5660" y2="48000"/>
                      </a14:backgroundRemoval>
                    </a14:imgEffect>
                  </a14:imgLayer>
                </a14:imgProps>
              </a:ext>
            </a:extLst>
          </a:blip>
          <a:srcRect r="49396" b="49154"/>
          <a:stretch/>
        </p:blipFill>
        <p:spPr>
          <a:xfrm>
            <a:off x="-388079" y="2584053"/>
            <a:ext cx="3143879" cy="4470124"/>
          </a:xfrm>
          <a:prstGeom prst="rect">
            <a:avLst/>
          </a:prstGeom>
        </p:spPr>
      </p:pic>
      <p:grpSp>
        <p:nvGrpSpPr>
          <p:cNvPr id="10" name="Google Shape;12;p2">
            <a:extLst>
              <a:ext uri="{FF2B5EF4-FFF2-40B4-BE49-F238E27FC236}">
                <a16:creationId xmlns:a16="http://schemas.microsoft.com/office/drawing/2014/main" id="{562D1A2B-B50D-4213-5D45-FCD5A36BDFCA}"/>
              </a:ext>
            </a:extLst>
          </p:cNvPr>
          <p:cNvGrpSpPr/>
          <p:nvPr/>
        </p:nvGrpSpPr>
        <p:grpSpPr>
          <a:xfrm>
            <a:off x="1531835" y="4284062"/>
            <a:ext cx="9776933" cy="2530767"/>
            <a:chOff x="-79250" y="-3468250"/>
            <a:chExt cx="7332700" cy="1898075"/>
          </a:xfrm>
        </p:grpSpPr>
        <p:sp>
          <p:nvSpPr>
            <p:cNvPr id="11" name="Google Shape;13;p2">
              <a:extLst>
                <a:ext uri="{FF2B5EF4-FFF2-40B4-BE49-F238E27FC236}">
                  <a16:creationId xmlns:a16="http://schemas.microsoft.com/office/drawing/2014/main" id="{63643730-A7C3-6ACC-5F6B-5066B356D234}"/>
                </a:ext>
              </a:extLst>
            </p:cNvPr>
            <p:cNvSpPr/>
            <p:nvPr/>
          </p:nvSpPr>
          <p:spPr>
            <a:xfrm>
              <a:off x="538375" y="-2423525"/>
              <a:ext cx="84175" cy="84175"/>
            </a:xfrm>
            <a:custGeom>
              <a:avLst/>
              <a:gdLst/>
              <a:ahLst/>
              <a:cxnLst/>
              <a:rect l="l" t="t" r="r" b="b"/>
              <a:pathLst>
                <a:path w="3367" h="3367" extrusionOk="0">
                  <a:moveTo>
                    <a:pt x="1670" y="1"/>
                  </a:moveTo>
                  <a:cubicBezTo>
                    <a:pt x="759" y="1"/>
                    <a:pt x="0" y="760"/>
                    <a:pt x="0" y="1697"/>
                  </a:cubicBezTo>
                  <a:cubicBezTo>
                    <a:pt x="0" y="2608"/>
                    <a:pt x="759" y="3367"/>
                    <a:pt x="1670" y="3367"/>
                  </a:cubicBezTo>
                  <a:cubicBezTo>
                    <a:pt x="2607" y="3367"/>
                    <a:pt x="3366" y="2608"/>
                    <a:pt x="3366" y="1697"/>
                  </a:cubicBezTo>
                  <a:cubicBezTo>
                    <a:pt x="3366" y="760"/>
                    <a:pt x="2607" y="1"/>
                    <a:pt x="1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4;p2">
              <a:extLst>
                <a:ext uri="{FF2B5EF4-FFF2-40B4-BE49-F238E27FC236}">
                  <a16:creationId xmlns:a16="http://schemas.microsoft.com/office/drawing/2014/main" id="{92079E83-79FB-F97C-72C5-046A61A03D83}"/>
                </a:ext>
              </a:extLst>
            </p:cNvPr>
            <p:cNvSpPr/>
            <p:nvPr/>
          </p:nvSpPr>
          <p:spPr>
            <a:xfrm>
              <a:off x="1697100" y="-3468250"/>
              <a:ext cx="84175" cy="83550"/>
            </a:xfrm>
            <a:custGeom>
              <a:avLst/>
              <a:gdLst/>
              <a:ahLst/>
              <a:cxnLst/>
              <a:rect l="l" t="t" r="r" b="b"/>
              <a:pathLst>
                <a:path w="3367" h="3342" extrusionOk="0">
                  <a:moveTo>
                    <a:pt x="1696" y="1"/>
                  </a:moveTo>
                  <a:cubicBezTo>
                    <a:pt x="760" y="1"/>
                    <a:pt x="1" y="760"/>
                    <a:pt x="1" y="1671"/>
                  </a:cubicBezTo>
                  <a:cubicBezTo>
                    <a:pt x="1" y="2582"/>
                    <a:pt x="760" y="3341"/>
                    <a:pt x="1696" y="3341"/>
                  </a:cubicBezTo>
                  <a:cubicBezTo>
                    <a:pt x="2607" y="3341"/>
                    <a:pt x="3367" y="2582"/>
                    <a:pt x="3367" y="1671"/>
                  </a:cubicBezTo>
                  <a:cubicBezTo>
                    <a:pt x="3367" y="760"/>
                    <a:pt x="2607"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5;p2">
              <a:extLst>
                <a:ext uri="{FF2B5EF4-FFF2-40B4-BE49-F238E27FC236}">
                  <a16:creationId xmlns:a16="http://schemas.microsoft.com/office/drawing/2014/main" id="{97FDAF68-2EB3-DEC2-1041-F4E8B026C694}"/>
                </a:ext>
              </a:extLst>
            </p:cNvPr>
            <p:cNvSpPr/>
            <p:nvPr/>
          </p:nvSpPr>
          <p:spPr>
            <a:xfrm>
              <a:off x="5584375" y="-3306350"/>
              <a:ext cx="65200" cy="64550"/>
            </a:xfrm>
            <a:custGeom>
              <a:avLst/>
              <a:gdLst/>
              <a:ahLst/>
              <a:cxnLst/>
              <a:rect l="l" t="t" r="r" b="b"/>
              <a:pathLst>
                <a:path w="2608" h="2582" extrusionOk="0">
                  <a:moveTo>
                    <a:pt x="1291" y="0"/>
                  </a:moveTo>
                  <a:cubicBezTo>
                    <a:pt x="608" y="0"/>
                    <a:pt x="1" y="608"/>
                    <a:pt x="1" y="1291"/>
                  </a:cubicBezTo>
                  <a:cubicBezTo>
                    <a:pt x="1" y="2025"/>
                    <a:pt x="583" y="2582"/>
                    <a:pt x="1291" y="2582"/>
                  </a:cubicBezTo>
                  <a:cubicBezTo>
                    <a:pt x="2025" y="2582"/>
                    <a:pt x="2607" y="2025"/>
                    <a:pt x="2607" y="1291"/>
                  </a:cubicBezTo>
                  <a:cubicBezTo>
                    <a:pt x="2607" y="557"/>
                    <a:pt x="2025" y="0"/>
                    <a:pt x="1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6;p2">
              <a:extLst>
                <a:ext uri="{FF2B5EF4-FFF2-40B4-BE49-F238E27FC236}">
                  <a16:creationId xmlns:a16="http://schemas.microsoft.com/office/drawing/2014/main" id="{5FFD8E9F-E404-1D29-9AAC-C937DC5F0BBE}"/>
                </a:ext>
              </a:extLst>
            </p:cNvPr>
            <p:cNvSpPr/>
            <p:nvPr/>
          </p:nvSpPr>
          <p:spPr>
            <a:xfrm>
              <a:off x="-79250" y="-1635375"/>
              <a:ext cx="65175" cy="65200"/>
            </a:xfrm>
            <a:custGeom>
              <a:avLst/>
              <a:gdLst/>
              <a:ahLst/>
              <a:cxnLst/>
              <a:rect l="l" t="t" r="r" b="b"/>
              <a:pathLst>
                <a:path w="2607" h="2608" extrusionOk="0">
                  <a:moveTo>
                    <a:pt x="1291" y="1"/>
                  </a:moveTo>
                  <a:cubicBezTo>
                    <a:pt x="582" y="1"/>
                    <a:pt x="0" y="583"/>
                    <a:pt x="0" y="1291"/>
                  </a:cubicBezTo>
                  <a:cubicBezTo>
                    <a:pt x="0" y="2025"/>
                    <a:pt x="582" y="2607"/>
                    <a:pt x="1291" y="2607"/>
                  </a:cubicBezTo>
                  <a:cubicBezTo>
                    <a:pt x="2025" y="2607"/>
                    <a:pt x="2607" y="2025"/>
                    <a:pt x="2607" y="1291"/>
                  </a:cubicBezTo>
                  <a:cubicBezTo>
                    <a:pt x="2607" y="583"/>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7;p2">
              <a:extLst>
                <a:ext uri="{FF2B5EF4-FFF2-40B4-BE49-F238E27FC236}">
                  <a16:creationId xmlns:a16="http://schemas.microsoft.com/office/drawing/2014/main" id="{CD019862-7FE6-7F4B-DAA6-4EB682ADF160}"/>
                </a:ext>
              </a:extLst>
            </p:cNvPr>
            <p:cNvSpPr/>
            <p:nvPr/>
          </p:nvSpPr>
          <p:spPr>
            <a:xfrm>
              <a:off x="3207975" y="-3387975"/>
              <a:ext cx="64575" cy="65200"/>
            </a:xfrm>
            <a:custGeom>
              <a:avLst/>
              <a:gdLst/>
              <a:ahLst/>
              <a:cxnLst/>
              <a:rect l="l" t="t" r="r" b="b"/>
              <a:pathLst>
                <a:path w="2583" h="2608" extrusionOk="0">
                  <a:moveTo>
                    <a:pt x="1291" y="1"/>
                  </a:moveTo>
                  <a:cubicBezTo>
                    <a:pt x="583" y="1"/>
                    <a:pt x="1" y="583"/>
                    <a:pt x="1" y="1291"/>
                  </a:cubicBezTo>
                  <a:cubicBezTo>
                    <a:pt x="1" y="2025"/>
                    <a:pt x="583" y="2607"/>
                    <a:pt x="1291" y="2607"/>
                  </a:cubicBezTo>
                  <a:cubicBezTo>
                    <a:pt x="2000" y="2607"/>
                    <a:pt x="2582" y="2025"/>
                    <a:pt x="2582" y="1291"/>
                  </a:cubicBezTo>
                  <a:cubicBezTo>
                    <a:pt x="2582" y="583"/>
                    <a:pt x="2000"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p2">
              <a:extLst>
                <a:ext uri="{FF2B5EF4-FFF2-40B4-BE49-F238E27FC236}">
                  <a16:creationId xmlns:a16="http://schemas.microsoft.com/office/drawing/2014/main" id="{08FE0F47-919D-8D21-23C9-ECA6F1A26259}"/>
                </a:ext>
              </a:extLst>
            </p:cNvPr>
            <p:cNvSpPr/>
            <p:nvPr/>
          </p:nvSpPr>
          <p:spPr>
            <a:xfrm>
              <a:off x="6833000" y="-2258825"/>
              <a:ext cx="64550" cy="64575"/>
            </a:xfrm>
            <a:custGeom>
              <a:avLst/>
              <a:gdLst/>
              <a:ahLst/>
              <a:cxnLst/>
              <a:rect l="l" t="t" r="r" b="b"/>
              <a:pathLst>
                <a:path w="2582" h="2583" extrusionOk="0">
                  <a:moveTo>
                    <a:pt x="1291" y="1"/>
                  </a:moveTo>
                  <a:cubicBezTo>
                    <a:pt x="557" y="1"/>
                    <a:pt x="0" y="608"/>
                    <a:pt x="0" y="1292"/>
                  </a:cubicBezTo>
                  <a:cubicBezTo>
                    <a:pt x="0" y="2026"/>
                    <a:pt x="557" y="2582"/>
                    <a:pt x="1291" y="2582"/>
                  </a:cubicBezTo>
                  <a:cubicBezTo>
                    <a:pt x="2025" y="2582"/>
                    <a:pt x="2582" y="2026"/>
                    <a:pt x="2582" y="1292"/>
                  </a:cubicBezTo>
                  <a:cubicBezTo>
                    <a:pt x="2582" y="558"/>
                    <a:pt x="2025" y="1"/>
                    <a:pt x="1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9;p2">
              <a:extLst>
                <a:ext uri="{FF2B5EF4-FFF2-40B4-BE49-F238E27FC236}">
                  <a16:creationId xmlns:a16="http://schemas.microsoft.com/office/drawing/2014/main" id="{E325E094-C3D4-FC44-A5A7-81A234E2274C}"/>
                </a:ext>
              </a:extLst>
            </p:cNvPr>
            <p:cNvSpPr/>
            <p:nvPr/>
          </p:nvSpPr>
          <p:spPr>
            <a:xfrm>
              <a:off x="3977325" y="-2740250"/>
              <a:ext cx="64575" cy="64550"/>
            </a:xfrm>
            <a:custGeom>
              <a:avLst/>
              <a:gdLst/>
              <a:ahLst/>
              <a:cxnLst/>
              <a:rect l="l" t="t" r="r" b="b"/>
              <a:pathLst>
                <a:path w="2583" h="2582" extrusionOk="0">
                  <a:moveTo>
                    <a:pt x="1292" y="0"/>
                  </a:moveTo>
                  <a:cubicBezTo>
                    <a:pt x="583" y="0"/>
                    <a:pt x="1" y="557"/>
                    <a:pt x="1" y="1291"/>
                  </a:cubicBezTo>
                  <a:cubicBezTo>
                    <a:pt x="1" y="2000"/>
                    <a:pt x="583" y="2582"/>
                    <a:pt x="1292" y="2582"/>
                  </a:cubicBezTo>
                  <a:cubicBezTo>
                    <a:pt x="2026" y="2582"/>
                    <a:pt x="2582" y="2000"/>
                    <a:pt x="2582" y="1291"/>
                  </a:cubicBezTo>
                  <a:cubicBezTo>
                    <a:pt x="2582" y="557"/>
                    <a:pt x="2026"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20;p2">
              <a:extLst>
                <a:ext uri="{FF2B5EF4-FFF2-40B4-BE49-F238E27FC236}">
                  <a16:creationId xmlns:a16="http://schemas.microsoft.com/office/drawing/2014/main" id="{2244A577-0B9B-350B-0596-07BD18689D29}"/>
                </a:ext>
              </a:extLst>
            </p:cNvPr>
            <p:cNvSpPr/>
            <p:nvPr/>
          </p:nvSpPr>
          <p:spPr>
            <a:xfrm>
              <a:off x="2604400" y="-2968675"/>
              <a:ext cx="65175" cy="65200"/>
            </a:xfrm>
            <a:custGeom>
              <a:avLst/>
              <a:gdLst/>
              <a:ahLst/>
              <a:cxnLst/>
              <a:rect l="l" t="t" r="r" b="b"/>
              <a:pathLst>
                <a:path w="2607" h="2608" extrusionOk="0">
                  <a:moveTo>
                    <a:pt x="1248" y="0"/>
                  </a:moveTo>
                  <a:cubicBezTo>
                    <a:pt x="559" y="0"/>
                    <a:pt x="0" y="598"/>
                    <a:pt x="0" y="1317"/>
                  </a:cubicBezTo>
                  <a:cubicBezTo>
                    <a:pt x="0" y="2026"/>
                    <a:pt x="582" y="2608"/>
                    <a:pt x="1291" y="2608"/>
                  </a:cubicBezTo>
                  <a:cubicBezTo>
                    <a:pt x="2025" y="2608"/>
                    <a:pt x="2607" y="2026"/>
                    <a:pt x="2607" y="1317"/>
                  </a:cubicBezTo>
                  <a:cubicBezTo>
                    <a:pt x="2607" y="583"/>
                    <a:pt x="2025" y="1"/>
                    <a:pt x="1291" y="1"/>
                  </a:cubicBezTo>
                  <a:cubicBezTo>
                    <a:pt x="1276" y="1"/>
                    <a:pt x="1262" y="0"/>
                    <a:pt x="1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1;p2">
              <a:extLst>
                <a:ext uri="{FF2B5EF4-FFF2-40B4-BE49-F238E27FC236}">
                  <a16:creationId xmlns:a16="http://schemas.microsoft.com/office/drawing/2014/main" id="{6F544C29-A00F-2867-CDF0-27ACD92180BB}"/>
                </a:ext>
              </a:extLst>
            </p:cNvPr>
            <p:cNvSpPr/>
            <p:nvPr/>
          </p:nvSpPr>
          <p:spPr>
            <a:xfrm>
              <a:off x="4870075" y="-2692175"/>
              <a:ext cx="33550" cy="32925"/>
            </a:xfrm>
            <a:custGeom>
              <a:avLst/>
              <a:gdLst/>
              <a:ahLst/>
              <a:cxnLst/>
              <a:rect l="l" t="t" r="r" b="b"/>
              <a:pathLst>
                <a:path w="1342" h="1317" extrusionOk="0">
                  <a:moveTo>
                    <a:pt x="683" y="1"/>
                  </a:moveTo>
                  <a:cubicBezTo>
                    <a:pt x="304" y="26"/>
                    <a:pt x="0" y="304"/>
                    <a:pt x="0" y="659"/>
                  </a:cubicBezTo>
                  <a:cubicBezTo>
                    <a:pt x="0" y="1013"/>
                    <a:pt x="304" y="1317"/>
                    <a:pt x="683" y="1317"/>
                  </a:cubicBezTo>
                  <a:cubicBezTo>
                    <a:pt x="1012" y="1317"/>
                    <a:pt x="1341" y="1038"/>
                    <a:pt x="1341" y="659"/>
                  </a:cubicBezTo>
                  <a:cubicBezTo>
                    <a:pt x="1341" y="304"/>
                    <a:pt x="1063" y="1"/>
                    <a:pt x="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2;p2">
              <a:extLst>
                <a:ext uri="{FF2B5EF4-FFF2-40B4-BE49-F238E27FC236}">
                  <a16:creationId xmlns:a16="http://schemas.microsoft.com/office/drawing/2014/main" id="{55C8653E-33C7-DFC6-0950-AE54516C3A30}"/>
                </a:ext>
              </a:extLst>
            </p:cNvPr>
            <p:cNvSpPr/>
            <p:nvPr/>
          </p:nvSpPr>
          <p:spPr>
            <a:xfrm>
              <a:off x="7019950" y="-3078125"/>
              <a:ext cx="32925" cy="32925"/>
            </a:xfrm>
            <a:custGeom>
              <a:avLst/>
              <a:gdLst/>
              <a:ahLst/>
              <a:cxnLst/>
              <a:rect l="l" t="t" r="r" b="b"/>
              <a:pathLst>
                <a:path w="1317" h="1317" extrusionOk="0">
                  <a:moveTo>
                    <a:pt x="659" y="1"/>
                  </a:moveTo>
                  <a:cubicBezTo>
                    <a:pt x="305" y="1"/>
                    <a:pt x="1" y="305"/>
                    <a:pt x="1" y="659"/>
                  </a:cubicBezTo>
                  <a:cubicBezTo>
                    <a:pt x="1" y="1013"/>
                    <a:pt x="305" y="1317"/>
                    <a:pt x="659" y="1317"/>
                  </a:cubicBezTo>
                  <a:cubicBezTo>
                    <a:pt x="1013" y="1317"/>
                    <a:pt x="1317" y="1013"/>
                    <a:pt x="1317" y="659"/>
                  </a:cubicBezTo>
                  <a:cubicBezTo>
                    <a:pt x="1317" y="305"/>
                    <a:pt x="1013"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3;p2">
              <a:extLst>
                <a:ext uri="{FF2B5EF4-FFF2-40B4-BE49-F238E27FC236}">
                  <a16:creationId xmlns:a16="http://schemas.microsoft.com/office/drawing/2014/main" id="{EB96723B-83BE-C4C7-9B19-443AD60459EF}"/>
                </a:ext>
              </a:extLst>
            </p:cNvPr>
            <p:cNvSpPr/>
            <p:nvPr/>
          </p:nvSpPr>
          <p:spPr>
            <a:xfrm>
              <a:off x="2881500" y="-2550600"/>
              <a:ext cx="32925" cy="33550"/>
            </a:xfrm>
            <a:custGeom>
              <a:avLst/>
              <a:gdLst/>
              <a:ahLst/>
              <a:cxnLst/>
              <a:rect l="l" t="t" r="r" b="b"/>
              <a:pathLst>
                <a:path w="1317" h="1342" extrusionOk="0">
                  <a:moveTo>
                    <a:pt x="659" y="0"/>
                  </a:moveTo>
                  <a:cubicBezTo>
                    <a:pt x="279" y="26"/>
                    <a:pt x="1" y="329"/>
                    <a:pt x="1" y="658"/>
                  </a:cubicBezTo>
                  <a:cubicBezTo>
                    <a:pt x="1" y="1013"/>
                    <a:pt x="279" y="1342"/>
                    <a:pt x="659" y="1342"/>
                  </a:cubicBezTo>
                  <a:cubicBezTo>
                    <a:pt x="1013" y="1342"/>
                    <a:pt x="1317" y="1038"/>
                    <a:pt x="1317" y="658"/>
                  </a:cubicBezTo>
                  <a:cubicBezTo>
                    <a:pt x="1317" y="27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4;p2">
              <a:extLst>
                <a:ext uri="{FF2B5EF4-FFF2-40B4-BE49-F238E27FC236}">
                  <a16:creationId xmlns:a16="http://schemas.microsoft.com/office/drawing/2014/main" id="{CE4B8297-1EB3-88EF-4D75-FED213CA143B}"/>
                </a:ext>
              </a:extLst>
            </p:cNvPr>
            <p:cNvSpPr/>
            <p:nvPr/>
          </p:nvSpPr>
          <p:spPr>
            <a:xfrm>
              <a:off x="1342800" y="-2672075"/>
              <a:ext cx="33550" cy="32925"/>
            </a:xfrm>
            <a:custGeom>
              <a:avLst/>
              <a:gdLst/>
              <a:ahLst/>
              <a:cxnLst/>
              <a:rect l="l" t="t" r="r" b="b"/>
              <a:pathLst>
                <a:path w="1342" h="1317" extrusionOk="0">
                  <a:moveTo>
                    <a:pt x="658" y="0"/>
                  </a:moveTo>
                  <a:cubicBezTo>
                    <a:pt x="304" y="0"/>
                    <a:pt x="0" y="279"/>
                    <a:pt x="0" y="658"/>
                  </a:cubicBezTo>
                  <a:cubicBezTo>
                    <a:pt x="0" y="1013"/>
                    <a:pt x="304" y="1316"/>
                    <a:pt x="658" y="1316"/>
                  </a:cubicBezTo>
                  <a:cubicBezTo>
                    <a:pt x="1013" y="1316"/>
                    <a:pt x="1342" y="1038"/>
                    <a:pt x="1342" y="658"/>
                  </a:cubicBezTo>
                  <a:cubicBezTo>
                    <a:pt x="1342"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5;p2">
              <a:extLst>
                <a:ext uri="{FF2B5EF4-FFF2-40B4-BE49-F238E27FC236}">
                  <a16:creationId xmlns:a16="http://schemas.microsoft.com/office/drawing/2014/main" id="{5D035CDC-5199-ACCC-E411-30EB124626AC}"/>
                </a:ext>
              </a:extLst>
            </p:cNvPr>
            <p:cNvSpPr/>
            <p:nvPr/>
          </p:nvSpPr>
          <p:spPr>
            <a:xfrm>
              <a:off x="5311675" y="-2294725"/>
              <a:ext cx="32925" cy="32925"/>
            </a:xfrm>
            <a:custGeom>
              <a:avLst/>
              <a:gdLst/>
              <a:ahLst/>
              <a:cxnLst/>
              <a:rect l="l" t="t" r="r" b="b"/>
              <a:pathLst>
                <a:path w="1317" h="1317" extrusionOk="0">
                  <a:moveTo>
                    <a:pt x="659" y="1"/>
                  </a:moveTo>
                  <a:cubicBezTo>
                    <a:pt x="279" y="1"/>
                    <a:pt x="1" y="304"/>
                    <a:pt x="1" y="659"/>
                  </a:cubicBezTo>
                  <a:cubicBezTo>
                    <a:pt x="1" y="1013"/>
                    <a:pt x="279" y="1317"/>
                    <a:pt x="659" y="1317"/>
                  </a:cubicBezTo>
                  <a:cubicBezTo>
                    <a:pt x="1013" y="1317"/>
                    <a:pt x="1317" y="1038"/>
                    <a:pt x="1317" y="659"/>
                  </a:cubicBezTo>
                  <a:cubicBezTo>
                    <a:pt x="1317" y="304"/>
                    <a:pt x="1039"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6;p2">
              <a:extLst>
                <a:ext uri="{FF2B5EF4-FFF2-40B4-BE49-F238E27FC236}">
                  <a16:creationId xmlns:a16="http://schemas.microsoft.com/office/drawing/2014/main" id="{56CFCB4B-0503-7950-4BA1-54F18F9778F4}"/>
                </a:ext>
              </a:extLst>
            </p:cNvPr>
            <p:cNvSpPr/>
            <p:nvPr/>
          </p:nvSpPr>
          <p:spPr>
            <a:xfrm>
              <a:off x="5941225" y="-2855400"/>
              <a:ext cx="32925" cy="33550"/>
            </a:xfrm>
            <a:custGeom>
              <a:avLst/>
              <a:gdLst/>
              <a:ahLst/>
              <a:cxnLst/>
              <a:rect l="l" t="t" r="r" b="b"/>
              <a:pathLst>
                <a:path w="1317" h="1342" extrusionOk="0">
                  <a:moveTo>
                    <a:pt x="658" y="0"/>
                  </a:moveTo>
                  <a:cubicBezTo>
                    <a:pt x="304" y="0"/>
                    <a:pt x="0" y="304"/>
                    <a:pt x="0" y="684"/>
                  </a:cubicBezTo>
                  <a:cubicBezTo>
                    <a:pt x="0" y="1038"/>
                    <a:pt x="304" y="1342"/>
                    <a:pt x="658" y="1342"/>
                  </a:cubicBezTo>
                  <a:cubicBezTo>
                    <a:pt x="1013" y="1342"/>
                    <a:pt x="1316" y="1038"/>
                    <a:pt x="1316" y="684"/>
                  </a:cubicBezTo>
                  <a:cubicBezTo>
                    <a:pt x="1316" y="304"/>
                    <a:pt x="1013"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7;p2">
              <a:extLst>
                <a:ext uri="{FF2B5EF4-FFF2-40B4-BE49-F238E27FC236}">
                  <a16:creationId xmlns:a16="http://schemas.microsoft.com/office/drawing/2014/main" id="{8FF6D89B-8969-884E-976D-1DCD66067D35}"/>
                </a:ext>
              </a:extLst>
            </p:cNvPr>
            <p:cNvSpPr/>
            <p:nvPr/>
          </p:nvSpPr>
          <p:spPr>
            <a:xfrm>
              <a:off x="6099400" y="-237635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2"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8;p2">
              <a:extLst>
                <a:ext uri="{FF2B5EF4-FFF2-40B4-BE49-F238E27FC236}">
                  <a16:creationId xmlns:a16="http://schemas.microsoft.com/office/drawing/2014/main" id="{DB86B259-687D-ED3F-2F92-264884ACF5F7}"/>
                </a:ext>
              </a:extLst>
            </p:cNvPr>
            <p:cNvSpPr/>
            <p:nvPr/>
          </p:nvSpPr>
          <p:spPr>
            <a:xfrm>
              <a:off x="1043525" y="-2248625"/>
              <a:ext cx="32925" cy="33575"/>
            </a:xfrm>
            <a:custGeom>
              <a:avLst/>
              <a:gdLst/>
              <a:ahLst/>
              <a:cxnLst/>
              <a:rect l="l" t="t" r="r" b="b"/>
              <a:pathLst>
                <a:path w="1317" h="1343" extrusionOk="0">
                  <a:moveTo>
                    <a:pt x="659" y="1"/>
                  </a:moveTo>
                  <a:cubicBezTo>
                    <a:pt x="279" y="1"/>
                    <a:pt x="1" y="330"/>
                    <a:pt x="1" y="684"/>
                  </a:cubicBezTo>
                  <a:cubicBezTo>
                    <a:pt x="1" y="1013"/>
                    <a:pt x="279" y="1342"/>
                    <a:pt x="659" y="1342"/>
                  </a:cubicBezTo>
                  <a:cubicBezTo>
                    <a:pt x="988" y="1342"/>
                    <a:pt x="1317" y="1064"/>
                    <a:pt x="1317" y="684"/>
                  </a:cubicBezTo>
                  <a:cubicBezTo>
                    <a:pt x="1317"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9;p2">
              <a:extLst>
                <a:ext uri="{FF2B5EF4-FFF2-40B4-BE49-F238E27FC236}">
                  <a16:creationId xmlns:a16="http://schemas.microsoft.com/office/drawing/2014/main" id="{73DEB24C-EA70-EF2B-1225-5A9BCD57AA60}"/>
                </a:ext>
              </a:extLst>
            </p:cNvPr>
            <p:cNvSpPr/>
            <p:nvPr/>
          </p:nvSpPr>
          <p:spPr>
            <a:xfrm>
              <a:off x="1187150" y="-3050900"/>
              <a:ext cx="32925" cy="33550"/>
            </a:xfrm>
            <a:custGeom>
              <a:avLst/>
              <a:gdLst/>
              <a:ahLst/>
              <a:cxnLst/>
              <a:rect l="l" t="t" r="r" b="b"/>
              <a:pathLst>
                <a:path w="1317" h="1342" extrusionOk="0">
                  <a:moveTo>
                    <a:pt x="659" y="0"/>
                  </a:moveTo>
                  <a:cubicBezTo>
                    <a:pt x="279" y="0"/>
                    <a:pt x="1" y="304"/>
                    <a:pt x="1" y="684"/>
                  </a:cubicBezTo>
                  <a:cubicBezTo>
                    <a:pt x="1" y="1013"/>
                    <a:pt x="279" y="1342"/>
                    <a:pt x="659" y="1342"/>
                  </a:cubicBezTo>
                  <a:cubicBezTo>
                    <a:pt x="1013" y="1342"/>
                    <a:pt x="1317" y="1063"/>
                    <a:pt x="1317" y="684"/>
                  </a:cubicBezTo>
                  <a:cubicBezTo>
                    <a:pt x="1317" y="329"/>
                    <a:pt x="1038"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0;p2">
              <a:extLst>
                <a:ext uri="{FF2B5EF4-FFF2-40B4-BE49-F238E27FC236}">
                  <a16:creationId xmlns:a16="http://schemas.microsoft.com/office/drawing/2014/main" id="{40A8FC08-8859-CD5A-3BC6-2F20B2D68987}"/>
                </a:ext>
              </a:extLst>
            </p:cNvPr>
            <p:cNvSpPr/>
            <p:nvPr/>
          </p:nvSpPr>
          <p:spPr>
            <a:xfrm>
              <a:off x="3335150" y="-2675725"/>
              <a:ext cx="33550" cy="32925"/>
            </a:xfrm>
            <a:custGeom>
              <a:avLst/>
              <a:gdLst/>
              <a:ahLst/>
              <a:cxnLst/>
              <a:rect l="l" t="t" r="r" b="b"/>
              <a:pathLst>
                <a:path w="1342" h="1317" extrusionOk="0">
                  <a:moveTo>
                    <a:pt x="659" y="1"/>
                  </a:moveTo>
                  <a:cubicBezTo>
                    <a:pt x="279" y="1"/>
                    <a:pt x="1" y="304"/>
                    <a:pt x="1" y="659"/>
                  </a:cubicBezTo>
                  <a:cubicBezTo>
                    <a:pt x="1" y="1013"/>
                    <a:pt x="279" y="1317"/>
                    <a:pt x="659" y="1317"/>
                  </a:cubicBezTo>
                  <a:cubicBezTo>
                    <a:pt x="1013" y="1317"/>
                    <a:pt x="1342" y="1038"/>
                    <a:pt x="1342" y="659"/>
                  </a:cubicBezTo>
                  <a:cubicBezTo>
                    <a:pt x="1342" y="304"/>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31;p2">
              <a:extLst>
                <a:ext uri="{FF2B5EF4-FFF2-40B4-BE49-F238E27FC236}">
                  <a16:creationId xmlns:a16="http://schemas.microsoft.com/office/drawing/2014/main" id="{C2736955-E345-7229-9A80-D401077142A2}"/>
                </a:ext>
              </a:extLst>
            </p:cNvPr>
            <p:cNvSpPr/>
            <p:nvPr/>
          </p:nvSpPr>
          <p:spPr>
            <a:xfrm>
              <a:off x="3619875" y="-3290550"/>
              <a:ext cx="33550" cy="32925"/>
            </a:xfrm>
            <a:custGeom>
              <a:avLst/>
              <a:gdLst/>
              <a:ahLst/>
              <a:cxnLst/>
              <a:rect l="l" t="t" r="r" b="b"/>
              <a:pathLst>
                <a:path w="1342" h="1317" extrusionOk="0">
                  <a:moveTo>
                    <a:pt x="658" y="1"/>
                  </a:moveTo>
                  <a:cubicBezTo>
                    <a:pt x="278" y="26"/>
                    <a:pt x="0" y="305"/>
                    <a:pt x="0" y="659"/>
                  </a:cubicBezTo>
                  <a:cubicBezTo>
                    <a:pt x="0" y="1013"/>
                    <a:pt x="278" y="1317"/>
                    <a:pt x="658" y="1317"/>
                  </a:cubicBezTo>
                  <a:cubicBezTo>
                    <a:pt x="1012" y="1317"/>
                    <a:pt x="1341" y="1039"/>
                    <a:pt x="1341" y="659"/>
                  </a:cubicBezTo>
                  <a:cubicBezTo>
                    <a:pt x="1341"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2;p2">
              <a:extLst>
                <a:ext uri="{FF2B5EF4-FFF2-40B4-BE49-F238E27FC236}">
                  <a16:creationId xmlns:a16="http://schemas.microsoft.com/office/drawing/2014/main" id="{4D759AB1-7FF3-28FF-FF11-018F0B3FBF42}"/>
                </a:ext>
              </a:extLst>
            </p:cNvPr>
            <p:cNvSpPr/>
            <p:nvPr/>
          </p:nvSpPr>
          <p:spPr>
            <a:xfrm>
              <a:off x="4458175" y="-3274100"/>
              <a:ext cx="33575" cy="33575"/>
            </a:xfrm>
            <a:custGeom>
              <a:avLst/>
              <a:gdLst/>
              <a:ahLst/>
              <a:cxnLst/>
              <a:rect l="l" t="t" r="r" b="b"/>
              <a:pathLst>
                <a:path w="1343" h="1343" extrusionOk="0">
                  <a:moveTo>
                    <a:pt x="659" y="1"/>
                  </a:moveTo>
                  <a:cubicBezTo>
                    <a:pt x="330" y="1"/>
                    <a:pt x="1" y="330"/>
                    <a:pt x="1" y="659"/>
                  </a:cubicBezTo>
                  <a:cubicBezTo>
                    <a:pt x="1" y="1013"/>
                    <a:pt x="279" y="1342"/>
                    <a:pt x="659" y="1342"/>
                  </a:cubicBezTo>
                  <a:cubicBezTo>
                    <a:pt x="1013" y="1342"/>
                    <a:pt x="1342" y="1064"/>
                    <a:pt x="1342" y="659"/>
                  </a:cubicBezTo>
                  <a:cubicBezTo>
                    <a:pt x="1342" y="330"/>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3;p2">
              <a:extLst>
                <a:ext uri="{FF2B5EF4-FFF2-40B4-BE49-F238E27FC236}">
                  <a16:creationId xmlns:a16="http://schemas.microsoft.com/office/drawing/2014/main" id="{0BCB45AB-E6A2-A230-18D6-CDBCDA9FE4BD}"/>
                </a:ext>
              </a:extLst>
            </p:cNvPr>
            <p:cNvSpPr/>
            <p:nvPr/>
          </p:nvSpPr>
          <p:spPr>
            <a:xfrm>
              <a:off x="-39125" y="-2969300"/>
              <a:ext cx="32925" cy="33575"/>
            </a:xfrm>
            <a:custGeom>
              <a:avLst/>
              <a:gdLst/>
              <a:ahLst/>
              <a:cxnLst/>
              <a:rect l="l" t="t" r="r" b="b"/>
              <a:pathLst>
                <a:path w="1317" h="1343" extrusionOk="0">
                  <a:moveTo>
                    <a:pt x="658" y="1"/>
                  </a:moveTo>
                  <a:cubicBezTo>
                    <a:pt x="279" y="1"/>
                    <a:pt x="0" y="330"/>
                    <a:pt x="0" y="659"/>
                  </a:cubicBezTo>
                  <a:cubicBezTo>
                    <a:pt x="0" y="1013"/>
                    <a:pt x="279" y="1342"/>
                    <a:pt x="658" y="1342"/>
                  </a:cubicBezTo>
                  <a:cubicBezTo>
                    <a:pt x="1013" y="1342"/>
                    <a:pt x="1316" y="1064"/>
                    <a:pt x="1316" y="659"/>
                  </a:cubicBezTo>
                  <a:cubicBezTo>
                    <a:pt x="1316" y="330"/>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4;p2">
              <a:extLst>
                <a:ext uri="{FF2B5EF4-FFF2-40B4-BE49-F238E27FC236}">
                  <a16:creationId xmlns:a16="http://schemas.microsoft.com/office/drawing/2014/main" id="{8D8D1AEB-50BD-0171-1F15-BF0B0AF0FA14}"/>
                </a:ext>
              </a:extLst>
            </p:cNvPr>
            <p:cNvSpPr/>
            <p:nvPr/>
          </p:nvSpPr>
          <p:spPr>
            <a:xfrm>
              <a:off x="558975" y="-1766550"/>
              <a:ext cx="32925" cy="32925"/>
            </a:xfrm>
            <a:custGeom>
              <a:avLst/>
              <a:gdLst/>
              <a:ahLst/>
              <a:cxnLst/>
              <a:rect l="l" t="t" r="r" b="b"/>
              <a:pathLst>
                <a:path w="1317" h="1317" extrusionOk="0">
                  <a:moveTo>
                    <a:pt x="658" y="1"/>
                  </a:moveTo>
                  <a:cubicBezTo>
                    <a:pt x="279" y="26"/>
                    <a:pt x="0" y="305"/>
                    <a:pt x="0" y="659"/>
                  </a:cubicBezTo>
                  <a:cubicBezTo>
                    <a:pt x="0" y="1013"/>
                    <a:pt x="279" y="1317"/>
                    <a:pt x="658" y="1317"/>
                  </a:cubicBezTo>
                  <a:cubicBezTo>
                    <a:pt x="1013" y="1317"/>
                    <a:pt x="1316" y="1039"/>
                    <a:pt x="1316" y="659"/>
                  </a:cubicBezTo>
                  <a:cubicBezTo>
                    <a:pt x="1316" y="279"/>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5;p2">
              <a:extLst>
                <a:ext uri="{FF2B5EF4-FFF2-40B4-BE49-F238E27FC236}">
                  <a16:creationId xmlns:a16="http://schemas.microsoft.com/office/drawing/2014/main" id="{ECF6E232-15FE-AC6C-FD90-D923180B00C9}"/>
                </a:ext>
              </a:extLst>
            </p:cNvPr>
            <p:cNvSpPr/>
            <p:nvPr/>
          </p:nvSpPr>
          <p:spPr>
            <a:xfrm>
              <a:off x="1483875" y="-2231525"/>
              <a:ext cx="32925" cy="32925"/>
            </a:xfrm>
            <a:custGeom>
              <a:avLst/>
              <a:gdLst/>
              <a:ahLst/>
              <a:cxnLst/>
              <a:rect l="l" t="t" r="r" b="b"/>
              <a:pathLst>
                <a:path w="1317" h="1317" extrusionOk="0">
                  <a:moveTo>
                    <a:pt x="659" y="0"/>
                  </a:moveTo>
                  <a:cubicBezTo>
                    <a:pt x="305" y="0"/>
                    <a:pt x="1" y="279"/>
                    <a:pt x="1" y="658"/>
                  </a:cubicBezTo>
                  <a:cubicBezTo>
                    <a:pt x="1" y="1013"/>
                    <a:pt x="279" y="1316"/>
                    <a:pt x="659" y="1316"/>
                  </a:cubicBezTo>
                  <a:cubicBezTo>
                    <a:pt x="1013" y="1316"/>
                    <a:pt x="1317" y="1038"/>
                    <a:pt x="1317" y="658"/>
                  </a:cubicBezTo>
                  <a:cubicBezTo>
                    <a:pt x="1317" y="304"/>
                    <a:pt x="1039" y="0"/>
                    <a:pt x="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6;p2">
              <a:extLst>
                <a:ext uri="{FF2B5EF4-FFF2-40B4-BE49-F238E27FC236}">
                  <a16:creationId xmlns:a16="http://schemas.microsoft.com/office/drawing/2014/main" id="{2B1A4ACF-006F-3E49-7699-45E9F2D433C0}"/>
                </a:ext>
              </a:extLst>
            </p:cNvPr>
            <p:cNvSpPr/>
            <p:nvPr/>
          </p:nvSpPr>
          <p:spPr>
            <a:xfrm>
              <a:off x="2114050" y="-2944625"/>
              <a:ext cx="33550" cy="32925"/>
            </a:xfrm>
            <a:custGeom>
              <a:avLst/>
              <a:gdLst/>
              <a:ahLst/>
              <a:cxnLst/>
              <a:rect l="l" t="t" r="r" b="b"/>
              <a:pathLst>
                <a:path w="1342" h="1317" extrusionOk="0">
                  <a:moveTo>
                    <a:pt x="659" y="1"/>
                  </a:moveTo>
                  <a:cubicBezTo>
                    <a:pt x="304" y="1"/>
                    <a:pt x="1" y="305"/>
                    <a:pt x="1" y="659"/>
                  </a:cubicBezTo>
                  <a:cubicBezTo>
                    <a:pt x="1" y="1039"/>
                    <a:pt x="304" y="1317"/>
                    <a:pt x="659" y="1317"/>
                  </a:cubicBezTo>
                  <a:cubicBezTo>
                    <a:pt x="1038" y="1317"/>
                    <a:pt x="1342" y="1039"/>
                    <a:pt x="1342" y="659"/>
                  </a:cubicBezTo>
                  <a:cubicBezTo>
                    <a:pt x="1342"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7;p2">
              <a:extLst>
                <a:ext uri="{FF2B5EF4-FFF2-40B4-BE49-F238E27FC236}">
                  <a16:creationId xmlns:a16="http://schemas.microsoft.com/office/drawing/2014/main" id="{7C29E3E0-0EBA-1DFA-C6C1-9519F2D1B0DB}"/>
                </a:ext>
              </a:extLst>
            </p:cNvPr>
            <p:cNvSpPr/>
            <p:nvPr/>
          </p:nvSpPr>
          <p:spPr>
            <a:xfrm>
              <a:off x="2272225" y="-2541750"/>
              <a:ext cx="33550" cy="32925"/>
            </a:xfrm>
            <a:custGeom>
              <a:avLst/>
              <a:gdLst/>
              <a:ahLst/>
              <a:cxnLst/>
              <a:rect l="l" t="t" r="r" b="b"/>
              <a:pathLst>
                <a:path w="1342" h="1317" extrusionOk="0">
                  <a:moveTo>
                    <a:pt x="658" y="1"/>
                  </a:moveTo>
                  <a:cubicBezTo>
                    <a:pt x="279" y="1"/>
                    <a:pt x="0" y="279"/>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8;p2">
              <a:extLst>
                <a:ext uri="{FF2B5EF4-FFF2-40B4-BE49-F238E27FC236}">
                  <a16:creationId xmlns:a16="http://schemas.microsoft.com/office/drawing/2014/main" id="{E5541408-DF02-0E3B-53AB-779F1FA7C982}"/>
                </a:ext>
              </a:extLst>
            </p:cNvPr>
            <p:cNvSpPr/>
            <p:nvPr/>
          </p:nvSpPr>
          <p:spPr>
            <a:xfrm>
              <a:off x="6288575" y="-3322800"/>
              <a:ext cx="32925" cy="32925"/>
            </a:xfrm>
            <a:custGeom>
              <a:avLst/>
              <a:gdLst/>
              <a:ahLst/>
              <a:cxnLst/>
              <a:rect l="l" t="t" r="r" b="b"/>
              <a:pathLst>
                <a:path w="1317" h="1317" extrusionOk="0">
                  <a:moveTo>
                    <a:pt x="658" y="0"/>
                  </a:moveTo>
                  <a:cubicBezTo>
                    <a:pt x="279" y="0"/>
                    <a:pt x="0" y="304"/>
                    <a:pt x="0" y="658"/>
                  </a:cubicBezTo>
                  <a:cubicBezTo>
                    <a:pt x="0" y="1013"/>
                    <a:pt x="279" y="1316"/>
                    <a:pt x="658" y="1316"/>
                  </a:cubicBezTo>
                  <a:cubicBezTo>
                    <a:pt x="1012" y="1316"/>
                    <a:pt x="1316" y="1038"/>
                    <a:pt x="1316" y="658"/>
                  </a:cubicBezTo>
                  <a:cubicBezTo>
                    <a:pt x="1316" y="304"/>
                    <a:pt x="1038"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9;p2">
              <a:extLst>
                <a:ext uri="{FF2B5EF4-FFF2-40B4-BE49-F238E27FC236}">
                  <a16:creationId xmlns:a16="http://schemas.microsoft.com/office/drawing/2014/main" id="{4546FD53-5B72-E823-4CFE-84163750773F}"/>
                </a:ext>
              </a:extLst>
            </p:cNvPr>
            <p:cNvSpPr/>
            <p:nvPr/>
          </p:nvSpPr>
          <p:spPr>
            <a:xfrm>
              <a:off x="6391850" y="-1741875"/>
              <a:ext cx="32925" cy="32925"/>
            </a:xfrm>
            <a:custGeom>
              <a:avLst/>
              <a:gdLst/>
              <a:ahLst/>
              <a:cxnLst/>
              <a:rect l="l" t="t" r="r" b="b"/>
              <a:pathLst>
                <a:path w="1317" h="1317" extrusionOk="0">
                  <a:moveTo>
                    <a:pt x="659" y="1"/>
                  </a:moveTo>
                  <a:cubicBezTo>
                    <a:pt x="304" y="26"/>
                    <a:pt x="1" y="305"/>
                    <a:pt x="1" y="659"/>
                  </a:cubicBezTo>
                  <a:cubicBezTo>
                    <a:pt x="1" y="1013"/>
                    <a:pt x="279" y="1317"/>
                    <a:pt x="659" y="1317"/>
                  </a:cubicBezTo>
                  <a:cubicBezTo>
                    <a:pt x="1013" y="1317"/>
                    <a:pt x="1317" y="1039"/>
                    <a:pt x="1317" y="659"/>
                  </a:cubicBezTo>
                  <a:cubicBezTo>
                    <a:pt x="1317" y="305"/>
                    <a:pt x="1038" y="1"/>
                    <a:pt x="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40;p2">
              <a:extLst>
                <a:ext uri="{FF2B5EF4-FFF2-40B4-BE49-F238E27FC236}">
                  <a16:creationId xmlns:a16="http://schemas.microsoft.com/office/drawing/2014/main" id="{DC893E63-E57C-5217-877A-113A897C3D39}"/>
                </a:ext>
              </a:extLst>
            </p:cNvPr>
            <p:cNvSpPr/>
            <p:nvPr/>
          </p:nvSpPr>
          <p:spPr>
            <a:xfrm>
              <a:off x="7219900" y="-2751650"/>
              <a:ext cx="33550" cy="32925"/>
            </a:xfrm>
            <a:custGeom>
              <a:avLst/>
              <a:gdLst/>
              <a:ahLst/>
              <a:cxnLst/>
              <a:rect l="l" t="t" r="r" b="b"/>
              <a:pathLst>
                <a:path w="1342" h="1317" extrusionOk="0">
                  <a:moveTo>
                    <a:pt x="658" y="1"/>
                  </a:moveTo>
                  <a:cubicBezTo>
                    <a:pt x="279" y="26"/>
                    <a:pt x="0" y="304"/>
                    <a:pt x="0" y="659"/>
                  </a:cubicBezTo>
                  <a:cubicBezTo>
                    <a:pt x="0" y="1013"/>
                    <a:pt x="279" y="1317"/>
                    <a:pt x="658" y="1317"/>
                  </a:cubicBezTo>
                  <a:cubicBezTo>
                    <a:pt x="1013" y="1317"/>
                    <a:pt x="1342" y="1038"/>
                    <a:pt x="1342" y="659"/>
                  </a:cubicBezTo>
                  <a:cubicBezTo>
                    <a:pt x="1342" y="304"/>
                    <a:pt x="1038" y="1"/>
                    <a:pt x="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220;p6">
            <a:extLst>
              <a:ext uri="{FF2B5EF4-FFF2-40B4-BE49-F238E27FC236}">
                <a16:creationId xmlns:a16="http://schemas.microsoft.com/office/drawing/2014/main" id="{67EDCEA1-5779-2DAC-F7B6-FD76BD5EC51D}"/>
              </a:ext>
            </a:extLst>
          </p:cNvPr>
          <p:cNvGrpSpPr/>
          <p:nvPr/>
        </p:nvGrpSpPr>
        <p:grpSpPr>
          <a:xfrm>
            <a:off x="2935286" y="4121244"/>
            <a:ext cx="1236639" cy="1428477"/>
            <a:chOff x="1355450" y="6926433"/>
            <a:chExt cx="1705100" cy="1672524"/>
          </a:xfrm>
        </p:grpSpPr>
        <p:sp>
          <p:nvSpPr>
            <p:cNvPr id="40" name="Google Shape;221;p6">
              <a:extLst>
                <a:ext uri="{FF2B5EF4-FFF2-40B4-BE49-F238E27FC236}">
                  <a16:creationId xmlns:a16="http://schemas.microsoft.com/office/drawing/2014/main" id="{4394E0CF-A30E-84F5-04FF-DA14A9965E58}"/>
                </a:ext>
              </a:extLst>
            </p:cNvPr>
            <p:cNvSpPr/>
            <p:nvPr/>
          </p:nvSpPr>
          <p:spPr>
            <a:xfrm>
              <a:off x="1355450" y="6926433"/>
              <a:ext cx="1036375" cy="1665275"/>
            </a:xfrm>
            <a:custGeom>
              <a:avLst/>
              <a:gdLst/>
              <a:ahLst/>
              <a:cxnLst/>
              <a:rect l="l" t="t" r="r" b="b"/>
              <a:pathLst>
                <a:path w="41455" h="66611" extrusionOk="0">
                  <a:moveTo>
                    <a:pt x="41455" y="50414"/>
                  </a:moveTo>
                  <a:cubicBezTo>
                    <a:pt x="41455" y="50414"/>
                    <a:pt x="31990" y="42872"/>
                    <a:pt x="28826" y="33432"/>
                  </a:cubicBezTo>
                  <a:cubicBezTo>
                    <a:pt x="31964" y="36571"/>
                    <a:pt x="36950" y="35938"/>
                    <a:pt x="36950" y="35938"/>
                  </a:cubicBezTo>
                  <a:cubicBezTo>
                    <a:pt x="36950" y="35938"/>
                    <a:pt x="28725" y="30041"/>
                    <a:pt x="27080" y="22449"/>
                  </a:cubicBezTo>
                  <a:cubicBezTo>
                    <a:pt x="30066" y="24220"/>
                    <a:pt x="33457" y="23461"/>
                    <a:pt x="33457" y="23461"/>
                  </a:cubicBezTo>
                  <a:cubicBezTo>
                    <a:pt x="33457" y="23461"/>
                    <a:pt x="26371" y="18830"/>
                    <a:pt x="25106" y="12756"/>
                  </a:cubicBezTo>
                  <a:cubicBezTo>
                    <a:pt x="27384" y="13692"/>
                    <a:pt x="29459" y="12756"/>
                    <a:pt x="29459" y="12756"/>
                  </a:cubicBezTo>
                  <a:cubicBezTo>
                    <a:pt x="29459" y="12756"/>
                    <a:pt x="23005" y="8631"/>
                    <a:pt x="20728" y="1"/>
                  </a:cubicBezTo>
                  <a:cubicBezTo>
                    <a:pt x="18450" y="8606"/>
                    <a:pt x="11996" y="12756"/>
                    <a:pt x="11996" y="12756"/>
                  </a:cubicBezTo>
                  <a:cubicBezTo>
                    <a:pt x="11996" y="12756"/>
                    <a:pt x="14097" y="13692"/>
                    <a:pt x="16375" y="12756"/>
                  </a:cubicBezTo>
                  <a:cubicBezTo>
                    <a:pt x="15109" y="18830"/>
                    <a:pt x="8023" y="23461"/>
                    <a:pt x="8023" y="23461"/>
                  </a:cubicBezTo>
                  <a:cubicBezTo>
                    <a:pt x="8023" y="23461"/>
                    <a:pt x="11440" y="24271"/>
                    <a:pt x="14375" y="22449"/>
                  </a:cubicBezTo>
                  <a:cubicBezTo>
                    <a:pt x="12756" y="30041"/>
                    <a:pt x="4505" y="35938"/>
                    <a:pt x="4505" y="35938"/>
                  </a:cubicBezTo>
                  <a:cubicBezTo>
                    <a:pt x="4505" y="35938"/>
                    <a:pt x="9491" y="36571"/>
                    <a:pt x="12629" y="33432"/>
                  </a:cubicBezTo>
                  <a:cubicBezTo>
                    <a:pt x="9466" y="42872"/>
                    <a:pt x="1" y="50414"/>
                    <a:pt x="1" y="50414"/>
                  </a:cubicBezTo>
                  <a:cubicBezTo>
                    <a:pt x="1" y="50414"/>
                    <a:pt x="4480" y="50996"/>
                    <a:pt x="8023" y="48440"/>
                  </a:cubicBezTo>
                  <a:cubicBezTo>
                    <a:pt x="7897" y="51401"/>
                    <a:pt x="3518" y="54919"/>
                    <a:pt x="3518" y="54919"/>
                  </a:cubicBezTo>
                  <a:cubicBezTo>
                    <a:pt x="3518" y="54919"/>
                    <a:pt x="10301" y="55273"/>
                    <a:pt x="14755" y="48946"/>
                  </a:cubicBezTo>
                  <a:cubicBezTo>
                    <a:pt x="17159" y="51401"/>
                    <a:pt x="14755" y="56184"/>
                    <a:pt x="14755" y="56184"/>
                  </a:cubicBezTo>
                  <a:cubicBezTo>
                    <a:pt x="14755" y="56184"/>
                    <a:pt x="17640" y="56083"/>
                    <a:pt x="19589" y="53780"/>
                  </a:cubicBezTo>
                  <a:cubicBezTo>
                    <a:pt x="19412" y="57095"/>
                    <a:pt x="18652" y="61853"/>
                    <a:pt x="16122" y="66611"/>
                  </a:cubicBezTo>
                  <a:lnTo>
                    <a:pt x="20753" y="66611"/>
                  </a:lnTo>
                  <a:lnTo>
                    <a:pt x="25410" y="66611"/>
                  </a:lnTo>
                  <a:cubicBezTo>
                    <a:pt x="22879" y="61878"/>
                    <a:pt x="22094" y="57120"/>
                    <a:pt x="21942" y="53780"/>
                  </a:cubicBezTo>
                  <a:cubicBezTo>
                    <a:pt x="23891" y="56083"/>
                    <a:pt x="26776" y="56184"/>
                    <a:pt x="26776" y="56184"/>
                  </a:cubicBezTo>
                  <a:cubicBezTo>
                    <a:pt x="26776" y="56184"/>
                    <a:pt x="24372" y="51401"/>
                    <a:pt x="26776" y="48946"/>
                  </a:cubicBezTo>
                  <a:cubicBezTo>
                    <a:pt x="31230" y="55273"/>
                    <a:pt x="38013" y="54919"/>
                    <a:pt x="38013" y="54919"/>
                  </a:cubicBezTo>
                  <a:cubicBezTo>
                    <a:pt x="38013" y="54919"/>
                    <a:pt x="33635" y="51401"/>
                    <a:pt x="33508" y="48440"/>
                  </a:cubicBezTo>
                  <a:cubicBezTo>
                    <a:pt x="37000" y="50996"/>
                    <a:pt x="41455" y="50414"/>
                    <a:pt x="41455" y="50414"/>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1" name="Google Shape;222;p6">
              <a:extLst>
                <a:ext uri="{FF2B5EF4-FFF2-40B4-BE49-F238E27FC236}">
                  <a16:creationId xmlns:a16="http://schemas.microsoft.com/office/drawing/2014/main" id="{F0FDE124-09B9-AB39-1685-6A986D0E9829}"/>
                </a:ext>
              </a:extLst>
            </p:cNvPr>
            <p:cNvSpPr/>
            <p:nvPr/>
          </p:nvSpPr>
          <p:spPr>
            <a:xfrm>
              <a:off x="1873625" y="6926433"/>
              <a:ext cx="518200" cy="1664650"/>
            </a:xfrm>
            <a:custGeom>
              <a:avLst/>
              <a:gdLst/>
              <a:ahLst/>
              <a:cxnLst/>
              <a:rect l="l" t="t" r="r" b="b"/>
              <a:pathLst>
                <a:path w="20728" h="66586" extrusionOk="0">
                  <a:moveTo>
                    <a:pt x="20728" y="50414"/>
                  </a:moveTo>
                  <a:cubicBezTo>
                    <a:pt x="20728" y="50414"/>
                    <a:pt x="11263" y="42872"/>
                    <a:pt x="8099" y="33432"/>
                  </a:cubicBezTo>
                  <a:cubicBezTo>
                    <a:pt x="11237" y="36571"/>
                    <a:pt x="16223" y="35938"/>
                    <a:pt x="16223" y="35938"/>
                  </a:cubicBezTo>
                  <a:cubicBezTo>
                    <a:pt x="16223" y="35938"/>
                    <a:pt x="7998" y="30041"/>
                    <a:pt x="6353" y="22449"/>
                  </a:cubicBezTo>
                  <a:cubicBezTo>
                    <a:pt x="9339" y="24220"/>
                    <a:pt x="12730" y="23461"/>
                    <a:pt x="12730" y="23461"/>
                  </a:cubicBezTo>
                  <a:cubicBezTo>
                    <a:pt x="12730" y="23461"/>
                    <a:pt x="5644" y="18830"/>
                    <a:pt x="4379" y="12756"/>
                  </a:cubicBezTo>
                  <a:cubicBezTo>
                    <a:pt x="6657" y="13692"/>
                    <a:pt x="8732" y="12756"/>
                    <a:pt x="8732" y="12756"/>
                  </a:cubicBezTo>
                  <a:cubicBezTo>
                    <a:pt x="8732" y="12756"/>
                    <a:pt x="2278" y="8631"/>
                    <a:pt x="1" y="1"/>
                  </a:cubicBezTo>
                  <a:lnTo>
                    <a:pt x="1" y="66585"/>
                  </a:lnTo>
                  <a:lnTo>
                    <a:pt x="4657" y="66585"/>
                  </a:lnTo>
                  <a:cubicBezTo>
                    <a:pt x="2126" y="61853"/>
                    <a:pt x="1342" y="57095"/>
                    <a:pt x="1165" y="53754"/>
                  </a:cubicBezTo>
                  <a:cubicBezTo>
                    <a:pt x="3139" y="56057"/>
                    <a:pt x="6024" y="56159"/>
                    <a:pt x="6024" y="56159"/>
                  </a:cubicBezTo>
                  <a:cubicBezTo>
                    <a:pt x="6024" y="56159"/>
                    <a:pt x="3620" y="51376"/>
                    <a:pt x="6024" y="48895"/>
                  </a:cubicBezTo>
                  <a:cubicBezTo>
                    <a:pt x="10478" y="55222"/>
                    <a:pt x="17235" y="54893"/>
                    <a:pt x="17235" y="54893"/>
                  </a:cubicBezTo>
                  <a:cubicBezTo>
                    <a:pt x="17235" y="54893"/>
                    <a:pt x="12882" y="51376"/>
                    <a:pt x="12756" y="48389"/>
                  </a:cubicBezTo>
                  <a:cubicBezTo>
                    <a:pt x="16273" y="50996"/>
                    <a:pt x="20728" y="50414"/>
                    <a:pt x="20728" y="50414"/>
                  </a:cubicBezTo>
                  <a:close/>
                </a:path>
              </a:pathLst>
            </a:custGeom>
            <a:solidFill>
              <a:srgbClr val="97B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2" name="Google Shape;223;p6">
              <a:extLst>
                <a:ext uri="{FF2B5EF4-FFF2-40B4-BE49-F238E27FC236}">
                  <a16:creationId xmlns:a16="http://schemas.microsoft.com/office/drawing/2014/main" id="{72FAC531-D08F-A69F-1117-F4B7C7AB3164}"/>
                </a:ext>
              </a:extLst>
            </p:cNvPr>
            <p:cNvSpPr/>
            <p:nvPr/>
          </p:nvSpPr>
          <p:spPr>
            <a:xfrm>
              <a:off x="2548050" y="7775807"/>
              <a:ext cx="512500" cy="823150"/>
            </a:xfrm>
            <a:custGeom>
              <a:avLst/>
              <a:gdLst/>
              <a:ahLst/>
              <a:cxnLst/>
              <a:rect l="l" t="t" r="r" b="b"/>
              <a:pathLst>
                <a:path w="20500" h="32926" extrusionOk="0">
                  <a:moveTo>
                    <a:pt x="20499" y="24929"/>
                  </a:moveTo>
                  <a:cubicBezTo>
                    <a:pt x="20499" y="24929"/>
                    <a:pt x="15817" y="21183"/>
                    <a:pt x="14274" y="16526"/>
                  </a:cubicBezTo>
                  <a:cubicBezTo>
                    <a:pt x="15817" y="18095"/>
                    <a:pt x="18272" y="17766"/>
                    <a:pt x="18272" y="17766"/>
                  </a:cubicBezTo>
                  <a:cubicBezTo>
                    <a:pt x="18272" y="17766"/>
                    <a:pt x="14198" y="14856"/>
                    <a:pt x="13413" y="11085"/>
                  </a:cubicBezTo>
                  <a:cubicBezTo>
                    <a:pt x="14856" y="11971"/>
                    <a:pt x="16577" y="11591"/>
                    <a:pt x="16577" y="11591"/>
                  </a:cubicBezTo>
                  <a:cubicBezTo>
                    <a:pt x="16577" y="11591"/>
                    <a:pt x="13059" y="9288"/>
                    <a:pt x="12426" y="6277"/>
                  </a:cubicBezTo>
                  <a:cubicBezTo>
                    <a:pt x="13565" y="6758"/>
                    <a:pt x="14577" y="6277"/>
                    <a:pt x="14577" y="6277"/>
                  </a:cubicBezTo>
                  <a:cubicBezTo>
                    <a:pt x="14577" y="6277"/>
                    <a:pt x="11389" y="4252"/>
                    <a:pt x="10250" y="0"/>
                  </a:cubicBezTo>
                  <a:cubicBezTo>
                    <a:pt x="9111" y="4252"/>
                    <a:pt x="5922" y="6277"/>
                    <a:pt x="5922" y="6277"/>
                  </a:cubicBezTo>
                  <a:cubicBezTo>
                    <a:pt x="5922" y="6277"/>
                    <a:pt x="6960" y="6758"/>
                    <a:pt x="8073" y="6277"/>
                  </a:cubicBezTo>
                  <a:cubicBezTo>
                    <a:pt x="7441" y="9288"/>
                    <a:pt x="3923" y="11591"/>
                    <a:pt x="3923" y="11591"/>
                  </a:cubicBezTo>
                  <a:cubicBezTo>
                    <a:pt x="3923" y="11591"/>
                    <a:pt x="5593" y="11971"/>
                    <a:pt x="7086" y="11085"/>
                  </a:cubicBezTo>
                  <a:cubicBezTo>
                    <a:pt x="6302" y="14856"/>
                    <a:pt x="2202" y="17766"/>
                    <a:pt x="2202" y="17766"/>
                  </a:cubicBezTo>
                  <a:cubicBezTo>
                    <a:pt x="2202" y="17766"/>
                    <a:pt x="4682" y="18095"/>
                    <a:pt x="6226" y="16526"/>
                  </a:cubicBezTo>
                  <a:cubicBezTo>
                    <a:pt x="4682" y="21183"/>
                    <a:pt x="0" y="24929"/>
                    <a:pt x="0" y="24929"/>
                  </a:cubicBezTo>
                  <a:cubicBezTo>
                    <a:pt x="0" y="24929"/>
                    <a:pt x="2202" y="25207"/>
                    <a:pt x="3948" y="23942"/>
                  </a:cubicBezTo>
                  <a:cubicBezTo>
                    <a:pt x="3898" y="25384"/>
                    <a:pt x="1746" y="27156"/>
                    <a:pt x="1746" y="27156"/>
                  </a:cubicBezTo>
                  <a:cubicBezTo>
                    <a:pt x="1746" y="27156"/>
                    <a:pt x="5087" y="27333"/>
                    <a:pt x="7314" y="24195"/>
                  </a:cubicBezTo>
                  <a:cubicBezTo>
                    <a:pt x="8504" y="25435"/>
                    <a:pt x="7314" y="27763"/>
                    <a:pt x="7314" y="27763"/>
                  </a:cubicBezTo>
                  <a:cubicBezTo>
                    <a:pt x="7314" y="27763"/>
                    <a:pt x="8731" y="27738"/>
                    <a:pt x="9718" y="26574"/>
                  </a:cubicBezTo>
                  <a:cubicBezTo>
                    <a:pt x="9617" y="28219"/>
                    <a:pt x="9237" y="30547"/>
                    <a:pt x="7972" y="32926"/>
                  </a:cubicBezTo>
                  <a:lnTo>
                    <a:pt x="10275" y="32926"/>
                  </a:lnTo>
                  <a:lnTo>
                    <a:pt x="12578" y="32926"/>
                  </a:lnTo>
                  <a:cubicBezTo>
                    <a:pt x="11313" y="30572"/>
                    <a:pt x="10933" y="28219"/>
                    <a:pt x="10857" y="26574"/>
                  </a:cubicBezTo>
                  <a:cubicBezTo>
                    <a:pt x="11819" y="27712"/>
                    <a:pt x="13261" y="27763"/>
                    <a:pt x="13261" y="27763"/>
                  </a:cubicBezTo>
                  <a:cubicBezTo>
                    <a:pt x="13261" y="27763"/>
                    <a:pt x="12047" y="25384"/>
                    <a:pt x="13261" y="24195"/>
                  </a:cubicBezTo>
                  <a:cubicBezTo>
                    <a:pt x="15463" y="27333"/>
                    <a:pt x="18829" y="27156"/>
                    <a:pt x="18829" y="27156"/>
                  </a:cubicBezTo>
                  <a:cubicBezTo>
                    <a:pt x="18829" y="27156"/>
                    <a:pt x="16678" y="25435"/>
                    <a:pt x="16602" y="23942"/>
                  </a:cubicBezTo>
                  <a:cubicBezTo>
                    <a:pt x="18272" y="25207"/>
                    <a:pt x="20499" y="24929"/>
                    <a:pt x="20499" y="24929"/>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3" name="Google Shape;224;p6">
              <a:extLst>
                <a:ext uri="{FF2B5EF4-FFF2-40B4-BE49-F238E27FC236}">
                  <a16:creationId xmlns:a16="http://schemas.microsoft.com/office/drawing/2014/main" id="{137040E5-44B9-3E80-9772-7796E066F206}"/>
                </a:ext>
              </a:extLst>
            </p:cNvPr>
            <p:cNvSpPr/>
            <p:nvPr/>
          </p:nvSpPr>
          <p:spPr>
            <a:xfrm>
              <a:off x="2804275" y="7775807"/>
              <a:ext cx="256275" cy="823150"/>
            </a:xfrm>
            <a:custGeom>
              <a:avLst/>
              <a:gdLst/>
              <a:ahLst/>
              <a:cxnLst/>
              <a:rect l="l" t="t" r="r" b="b"/>
              <a:pathLst>
                <a:path w="10251" h="32926" extrusionOk="0">
                  <a:moveTo>
                    <a:pt x="10250" y="24929"/>
                  </a:moveTo>
                  <a:cubicBezTo>
                    <a:pt x="10250" y="24929"/>
                    <a:pt x="5568" y="21183"/>
                    <a:pt x="4025" y="16526"/>
                  </a:cubicBezTo>
                  <a:cubicBezTo>
                    <a:pt x="5568" y="18095"/>
                    <a:pt x="8023" y="17766"/>
                    <a:pt x="8023" y="17766"/>
                  </a:cubicBezTo>
                  <a:cubicBezTo>
                    <a:pt x="8023" y="17766"/>
                    <a:pt x="3949" y="14856"/>
                    <a:pt x="3164" y="11085"/>
                  </a:cubicBezTo>
                  <a:cubicBezTo>
                    <a:pt x="4607" y="11971"/>
                    <a:pt x="6328" y="11591"/>
                    <a:pt x="6328" y="11591"/>
                  </a:cubicBezTo>
                  <a:cubicBezTo>
                    <a:pt x="6328" y="11591"/>
                    <a:pt x="2810" y="9288"/>
                    <a:pt x="2177" y="6277"/>
                  </a:cubicBezTo>
                  <a:cubicBezTo>
                    <a:pt x="3316" y="6758"/>
                    <a:pt x="4328" y="6277"/>
                    <a:pt x="4328" y="6277"/>
                  </a:cubicBezTo>
                  <a:cubicBezTo>
                    <a:pt x="4328" y="6277"/>
                    <a:pt x="1140" y="4252"/>
                    <a:pt x="1" y="0"/>
                  </a:cubicBezTo>
                  <a:lnTo>
                    <a:pt x="1" y="32926"/>
                  </a:lnTo>
                  <a:lnTo>
                    <a:pt x="2304" y="32926"/>
                  </a:lnTo>
                  <a:cubicBezTo>
                    <a:pt x="1038" y="30572"/>
                    <a:pt x="659" y="28219"/>
                    <a:pt x="558" y="26574"/>
                  </a:cubicBezTo>
                  <a:cubicBezTo>
                    <a:pt x="1545" y="27712"/>
                    <a:pt x="2962" y="27763"/>
                    <a:pt x="2962" y="27763"/>
                  </a:cubicBezTo>
                  <a:cubicBezTo>
                    <a:pt x="2962" y="27763"/>
                    <a:pt x="1772" y="25384"/>
                    <a:pt x="2962" y="24195"/>
                  </a:cubicBezTo>
                  <a:cubicBezTo>
                    <a:pt x="5189" y="27333"/>
                    <a:pt x="8529" y="27156"/>
                    <a:pt x="8529" y="27156"/>
                  </a:cubicBezTo>
                  <a:cubicBezTo>
                    <a:pt x="8529" y="27156"/>
                    <a:pt x="6378" y="25435"/>
                    <a:pt x="6328" y="23942"/>
                  </a:cubicBezTo>
                  <a:cubicBezTo>
                    <a:pt x="8023" y="25207"/>
                    <a:pt x="10250" y="24929"/>
                    <a:pt x="10250" y="24929"/>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4" name="Google Shape;225;p6">
              <a:extLst>
                <a:ext uri="{FF2B5EF4-FFF2-40B4-BE49-F238E27FC236}">
                  <a16:creationId xmlns:a16="http://schemas.microsoft.com/office/drawing/2014/main" id="{5ABCFE67-7E23-52FA-E993-C8D75EB7ADE8}"/>
                </a:ext>
              </a:extLst>
            </p:cNvPr>
            <p:cNvSpPr/>
            <p:nvPr/>
          </p:nvSpPr>
          <p:spPr>
            <a:xfrm>
              <a:off x="1792430" y="7254375"/>
              <a:ext cx="1059150" cy="1332475"/>
            </a:xfrm>
            <a:custGeom>
              <a:avLst/>
              <a:gdLst/>
              <a:ahLst/>
              <a:cxnLst/>
              <a:rect l="l" t="t" r="r" b="b"/>
              <a:pathLst>
                <a:path w="42366" h="53299" extrusionOk="0">
                  <a:moveTo>
                    <a:pt x="33913" y="36545"/>
                  </a:moveTo>
                  <a:cubicBezTo>
                    <a:pt x="33913" y="36545"/>
                    <a:pt x="38266" y="39557"/>
                    <a:pt x="42366" y="37456"/>
                  </a:cubicBezTo>
                  <a:cubicBezTo>
                    <a:pt x="33736" y="33533"/>
                    <a:pt x="30446" y="25941"/>
                    <a:pt x="30446" y="25941"/>
                  </a:cubicBezTo>
                  <a:cubicBezTo>
                    <a:pt x="30446" y="25941"/>
                    <a:pt x="34596" y="27055"/>
                    <a:pt x="36925" y="25131"/>
                  </a:cubicBezTo>
                  <a:cubicBezTo>
                    <a:pt x="29712" y="22651"/>
                    <a:pt x="26169" y="16577"/>
                    <a:pt x="26169" y="16577"/>
                  </a:cubicBezTo>
                  <a:cubicBezTo>
                    <a:pt x="26169" y="16577"/>
                    <a:pt x="29332" y="17868"/>
                    <a:pt x="31484" y="16577"/>
                  </a:cubicBezTo>
                  <a:cubicBezTo>
                    <a:pt x="27156" y="14300"/>
                    <a:pt x="25233" y="9694"/>
                    <a:pt x="25233" y="9694"/>
                  </a:cubicBezTo>
                  <a:cubicBezTo>
                    <a:pt x="25233" y="9694"/>
                    <a:pt x="27586" y="10908"/>
                    <a:pt x="29586" y="9694"/>
                  </a:cubicBezTo>
                  <a:cubicBezTo>
                    <a:pt x="24271" y="6176"/>
                    <a:pt x="21183" y="1"/>
                    <a:pt x="21183" y="1"/>
                  </a:cubicBezTo>
                  <a:cubicBezTo>
                    <a:pt x="21183" y="1"/>
                    <a:pt x="18045" y="6176"/>
                    <a:pt x="12756" y="9694"/>
                  </a:cubicBezTo>
                  <a:cubicBezTo>
                    <a:pt x="14755" y="10908"/>
                    <a:pt x="17109" y="9694"/>
                    <a:pt x="17109" y="9694"/>
                  </a:cubicBezTo>
                  <a:cubicBezTo>
                    <a:pt x="17109" y="9694"/>
                    <a:pt x="15185" y="14300"/>
                    <a:pt x="10883" y="16577"/>
                  </a:cubicBezTo>
                  <a:cubicBezTo>
                    <a:pt x="13009" y="17868"/>
                    <a:pt x="16198" y="16577"/>
                    <a:pt x="16198" y="16577"/>
                  </a:cubicBezTo>
                  <a:cubicBezTo>
                    <a:pt x="16198" y="16577"/>
                    <a:pt x="12655" y="22651"/>
                    <a:pt x="5442" y="25131"/>
                  </a:cubicBezTo>
                  <a:cubicBezTo>
                    <a:pt x="7796" y="27055"/>
                    <a:pt x="11946" y="25941"/>
                    <a:pt x="11946" y="25941"/>
                  </a:cubicBezTo>
                  <a:cubicBezTo>
                    <a:pt x="11946" y="25941"/>
                    <a:pt x="8656" y="33533"/>
                    <a:pt x="1" y="37456"/>
                  </a:cubicBezTo>
                  <a:cubicBezTo>
                    <a:pt x="4101" y="39557"/>
                    <a:pt x="8454" y="36545"/>
                    <a:pt x="8454" y="36545"/>
                  </a:cubicBezTo>
                  <a:cubicBezTo>
                    <a:pt x="8454" y="36545"/>
                    <a:pt x="7973" y="41100"/>
                    <a:pt x="2607" y="44365"/>
                  </a:cubicBezTo>
                  <a:cubicBezTo>
                    <a:pt x="9516" y="45504"/>
                    <a:pt x="16071" y="38924"/>
                    <a:pt x="16071" y="38924"/>
                  </a:cubicBezTo>
                  <a:cubicBezTo>
                    <a:pt x="16071" y="38924"/>
                    <a:pt x="15616" y="42265"/>
                    <a:pt x="12477" y="44365"/>
                  </a:cubicBezTo>
                  <a:cubicBezTo>
                    <a:pt x="15363" y="44770"/>
                    <a:pt x="17666" y="43910"/>
                    <a:pt x="19184" y="43049"/>
                  </a:cubicBezTo>
                  <a:cubicBezTo>
                    <a:pt x="18906" y="46086"/>
                    <a:pt x="18324" y="49705"/>
                    <a:pt x="16375" y="53299"/>
                  </a:cubicBezTo>
                  <a:lnTo>
                    <a:pt x="21183" y="53299"/>
                  </a:lnTo>
                  <a:lnTo>
                    <a:pt x="25992" y="53299"/>
                  </a:lnTo>
                  <a:cubicBezTo>
                    <a:pt x="24043" y="49705"/>
                    <a:pt x="23461" y="46086"/>
                    <a:pt x="23157" y="43049"/>
                  </a:cubicBezTo>
                  <a:cubicBezTo>
                    <a:pt x="24676" y="43910"/>
                    <a:pt x="27029" y="44770"/>
                    <a:pt x="29864" y="44365"/>
                  </a:cubicBezTo>
                  <a:cubicBezTo>
                    <a:pt x="26751" y="42239"/>
                    <a:pt x="26270" y="38924"/>
                    <a:pt x="26270" y="38924"/>
                  </a:cubicBezTo>
                  <a:cubicBezTo>
                    <a:pt x="26270" y="38924"/>
                    <a:pt x="32825" y="45504"/>
                    <a:pt x="39734" y="44365"/>
                  </a:cubicBezTo>
                  <a:cubicBezTo>
                    <a:pt x="34394" y="41100"/>
                    <a:pt x="33913" y="36545"/>
                    <a:pt x="33913" y="36545"/>
                  </a:cubicBezTo>
                  <a:close/>
                </a:path>
              </a:pathLst>
            </a:custGeom>
            <a:solidFill>
              <a:srgbClr val="A8C5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sp>
          <p:nvSpPr>
            <p:cNvPr id="45" name="Google Shape;226;p6">
              <a:extLst>
                <a:ext uri="{FF2B5EF4-FFF2-40B4-BE49-F238E27FC236}">
                  <a16:creationId xmlns:a16="http://schemas.microsoft.com/office/drawing/2014/main" id="{084B7F69-C0B2-85B2-19B9-A4913D0B7E7F}"/>
                </a:ext>
              </a:extLst>
            </p:cNvPr>
            <p:cNvSpPr/>
            <p:nvPr/>
          </p:nvSpPr>
          <p:spPr>
            <a:xfrm>
              <a:off x="2322005" y="7254375"/>
              <a:ext cx="529575" cy="1331850"/>
            </a:xfrm>
            <a:custGeom>
              <a:avLst/>
              <a:gdLst/>
              <a:ahLst/>
              <a:cxnLst/>
              <a:rect l="l" t="t" r="r" b="b"/>
              <a:pathLst>
                <a:path w="21183" h="53274" extrusionOk="0">
                  <a:moveTo>
                    <a:pt x="12730" y="36545"/>
                  </a:moveTo>
                  <a:cubicBezTo>
                    <a:pt x="12730" y="36545"/>
                    <a:pt x="17083" y="39557"/>
                    <a:pt x="21183" y="37456"/>
                  </a:cubicBezTo>
                  <a:cubicBezTo>
                    <a:pt x="12553" y="33533"/>
                    <a:pt x="9263" y="25941"/>
                    <a:pt x="9263" y="25941"/>
                  </a:cubicBezTo>
                  <a:cubicBezTo>
                    <a:pt x="9263" y="25941"/>
                    <a:pt x="13413" y="27055"/>
                    <a:pt x="15742" y="25131"/>
                  </a:cubicBezTo>
                  <a:cubicBezTo>
                    <a:pt x="8529" y="22651"/>
                    <a:pt x="4986" y="16577"/>
                    <a:pt x="4986" y="16577"/>
                  </a:cubicBezTo>
                  <a:cubicBezTo>
                    <a:pt x="4986" y="16577"/>
                    <a:pt x="8149" y="17868"/>
                    <a:pt x="10301" y="16577"/>
                  </a:cubicBezTo>
                  <a:cubicBezTo>
                    <a:pt x="5973" y="14300"/>
                    <a:pt x="4050" y="9694"/>
                    <a:pt x="4050" y="9694"/>
                  </a:cubicBezTo>
                  <a:cubicBezTo>
                    <a:pt x="4050" y="9694"/>
                    <a:pt x="6403" y="10908"/>
                    <a:pt x="8403" y="9694"/>
                  </a:cubicBezTo>
                  <a:cubicBezTo>
                    <a:pt x="3088" y="6176"/>
                    <a:pt x="0" y="1"/>
                    <a:pt x="0" y="1"/>
                  </a:cubicBezTo>
                  <a:lnTo>
                    <a:pt x="0" y="53273"/>
                  </a:lnTo>
                  <a:lnTo>
                    <a:pt x="4784" y="53273"/>
                  </a:lnTo>
                  <a:cubicBezTo>
                    <a:pt x="2860" y="49680"/>
                    <a:pt x="2253" y="46061"/>
                    <a:pt x="1974" y="43024"/>
                  </a:cubicBezTo>
                  <a:cubicBezTo>
                    <a:pt x="3493" y="43884"/>
                    <a:pt x="5846" y="44745"/>
                    <a:pt x="8681" y="44315"/>
                  </a:cubicBezTo>
                  <a:cubicBezTo>
                    <a:pt x="5568" y="42214"/>
                    <a:pt x="5087" y="38873"/>
                    <a:pt x="5087" y="38873"/>
                  </a:cubicBezTo>
                  <a:cubicBezTo>
                    <a:pt x="5087" y="38873"/>
                    <a:pt x="11642" y="45453"/>
                    <a:pt x="18551" y="44315"/>
                  </a:cubicBezTo>
                  <a:cubicBezTo>
                    <a:pt x="13211" y="41100"/>
                    <a:pt x="12730" y="36545"/>
                    <a:pt x="12730" y="36545"/>
                  </a:cubicBezTo>
                  <a:close/>
                </a:path>
              </a:pathLst>
            </a:custGeom>
            <a:solidFill>
              <a:srgbClr val="92A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6060E"/>
                </a:solidFill>
                <a:effectLst/>
                <a:uLnTx/>
                <a:uFillTx/>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28" name="Picture 27">
            <a:extLst>
              <a:ext uri="{FF2B5EF4-FFF2-40B4-BE49-F238E27FC236}">
                <a16:creationId xmlns:a16="http://schemas.microsoft.com/office/drawing/2014/main" id="{8E6E25CD-3C5A-A550-73A2-93C1182179FD}"/>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8">
            <a:extLst>
              <a:ext uri="{FF2B5EF4-FFF2-40B4-BE49-F238E27FC236}">
                <a16:creationId xmlns:a16="http://schemas.microsoft.com/office/drawing/2014/main" id="{211CFE4C-30FC-6029-4800-1B362BFF7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99449" y="167963"/>
            <a:ext cx="1439501" cy="973248"/>
          </a:xfrm>
          <a:prstGeom prst="rect">
            <a:avLst/>
          </a:prstGeom>
        </p:spPr>
      </p:pic>
      <p:sp>
        <p:nvSpPr>
          <p:cNvPr id="29" name="Google Shape;1655;p37">
            <a:extLst>
              <a:ext uri="{FF2B5EF4-FFF2-40B4-BE49-F238E27FC236}">
                <a16:creationId xmlns:a16="http://schemas.microsoft.com/office/drawing/2014/main" id="{A99B703C-38E4-13B7-0E25-797E21792463}"/>
              </a:ext>
            </a:extLst>
          </p:cNvPr>
          <p:cNvSpPr txBox="1">
            <a:spLocks noGrp="1"/>
          </p:cNvSpPr>
          <p:nvPr>
            <p:ph type="title"/>
          </p:nvPr>
        </p:nvSpPr>
        <p:spPr>
          <a:xfrm>
            <a:off x="698743" y="14514"/>
            <a:ext cx="10272000" cy="763600"/>
          </a:xfrm>
          <a:prstGeom prst="rect">
            <a:avLst/>
          </a:prstGeom>
        </p:spPr>
        <p:txBody>
          <a:bodyPr spcFirstLastPara="1" wrap="square" lIns="121900" tIns="121900" rIns="121900" bIns="121900" anchor="t" anchorCtr="0">
            <a:noAutofit/>
          </a:bodyPr>
          <a:lstStyle/>
          <a:p>
            <a:r>
              <a:rPr lang="en-US" sz="4400" b="1" dirty="0">
                <a:latin typeface="Times New Roman" panose="02020603050405020304" pitchFamily="18" charset="0"/>
                <a:cs typeface="Times New Roman" panose="02020603050405020304" pitchFamily="18" charset="0"/>
              </a:rPr>
              <a:t>I. </a:t>
            </a:r>
            <a:r>
              <a:rPr lang="vi-VN" sz="4400" b="1" dirty="0">
                <a:latin typeface="Times New Roman" panose="02020603050405020304" pitchFamily="18" charset="0"/>
                <a:cs typeface="Times New Roman" panose="02020603050405020304" pitchFamily="18" charset="0"/>
              </a:rPr>
              <a:t>Khám phá tri thức Ngữ văn</a:t>
            </a:r>
            <a:endParaRPr sz="4400" b="1" dirty="0">
              <a:latin typeface="Times New Roman" panose="02020603050405020304" pitchFamily="18" charset="0"/>
              <a:cs typeface="Times New Roman" panose="02020603050405020304" pitchFamily="18" charset="0"/>
            </a:endParaRPr>
          </a:p>
        </p:txBody>
      </p:sp>
      <p:pic>
        <p:nvPicPr>
          <p:cNvPr id="2" name="图片 4">
            <a:extLst>
              <a:ext uri="{FF2B5EF4-FFF2-40B4-BE49-F238E27FC236}">
                <a16:creationId xmlns:a16="http://schemas.microsoft.com/office/drawing/2014/main" id="{9B6E7A1E-3486-04FA-1FD4-61D7FC8942E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65" r="2174"/>
          <a:stretch/>
        </p:blipFill>
        <p:spPr>
          <a:xfrm>
            <a:off x="298450" y="2702560"/>
            <a:ext cx="4727325" cy="3841115"/>
          </a:xfrm>
          <a:prstGeom prst="rect">
            <a:avLst/>
          </a:prstGeom>
        </p:spPr>
      </p:pic>
      <p:pic>
        <p:nvPicPr>
          <p:cNvPr id="3" name="PA_图片 3">
            <a:extLst>
              <a:ext uri="{FF2B5EF4-FFF2-40B4-BE49-F238E27FC236}">
                <a16:creationId xmlns:a16="http://schemas.microsoft.com/office/drawing/2014/main" id="{0C715D6A-B640-1FCC-B074-BBFB6D961AD0}"/>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6053679" y="2204960"/>
            <a:ext cx="4727325" cy="3746407"/>
          </a:xfrm>
          <a:prstGeom prst="rect">
            <a:avLst/>
          </a:prstGeom>
        </p:spPr>
      </p:pic>
      <p:pic>
        <p:nvPicPr>
          <p:cNvPr id="4" name="PA_图片 11">
            <a:extLst>
              <a:ext uri="{FF2B5EF4-FFF2-40B4-BE49-F238E27FC236}">
                <a16:creationId xmlns:a16="http://schemas.microsoft.com/office/drawing/2014/main" id="{EE6F2A49-C5DF-02FC-D59B-62BD167B798D}"/>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6" name="TextBox 5">
            <a:extLst>
              <a:ext uri="{FF2B5EF4-FFF2-40B4-BE49-F238E27FC236}">
                <a16:creationId xmlns:a16="http://schemas.microsoft.com/office/drawing/2014/main" id="{1AC8DE04-8AE9-F110-5F8C-1B074AA4BADE}"/>
              </a:ext>
            </a:extLst>
          </p:cNvPr>
          <p:cNvSpPr txBox="1"/>
          <p:nvPr/>
        </p:nvSpPr>
        <p:spPr>
          <a:xfrm>
            <a:off x="6484337" y="3024113"/>
            <a:ext cx="3804346" cy="2554545"/>
          </a:xfrm>
          <a:prstGeom prst="rect">
            <a:avLst/>
          </a:prstGeom>
          <a:noFill/>
        </p:spPr>
        <p:txBody>
          <a:bodyPr wrap="square">
            <a:spAutoFit/>
          </a:bodyPr>
          <a:lstStyle/>
          <a:p>
            <a:pPr algn="just"/>
            <a:r>
              <a:rPr lang="vi-VN" sz="3200" i="1" dirty="0">
                <a:latin typeface="+mj-lt"/>
              </a:rPr>
              <a:t>Hs thảo luận nhóm đôi theo PHT số 1 để tìm hiểu về cốt truyện đơn tuyến và cốt truyện đa tuyến</a:t>
            </a:r>
            <a:endParaRPr lang="en-SG" sz="3200" dirty="0">
              <a:latin typeface="+mj-lt"/>
            </a:endParaRPr>
          </a:p>
        </p:txBody>
      </p:sp>
    </p:spTree>
    <p:extLst>
      <p:ext uri="{BB962C8B-B14F-4D97-AF65-F5344CB8AC3E}">
        <p14:creationId xmlns:p14="http://schemas.microsoft.com/office/powerpoint/2010/main" val="7434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3AB1531-090D-4A96-9C4D-5CC2B5619978}:302"/>
</p:tagLst>
</file>

<file path=ppt/tags/tag10.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Winter Break - Pre-K by Slidesgo">
  <a:themeElements>
    <a:clrScheme name="Simple Light">
      <a:dk1>
        <a:srgbClr val="03344B"/>
      </a:dk1>
      <a:lt1>
        <a:srgbClr val="FFFFFF"/>
      </a:lt1>
      <a:dk2>
        <a:srgbClr val="909AB8"/>
      </a:dk2>
      <a:lt2>
        <a:srgbClr val="CADEF3"/>
      </a:lt2>
      <a:accent1>
        <a:srgbClr val="FFC43C"/>
      </a:accent1>
      <a:accent2>
        <a:srgbClr val="014E72"/>
      </a:accent2>
      <a:accent3>
        <a:srgbClr val="FE6367"/>
      </a:accent3>
      <a:accent4>
        <a:srgbClr val="FAA2A2"/>
      </a:accent4>
      <a:accent5>
        <a:srgbClr val="DBEBF8"/>
      </a:accent5>
      <a:accent6>
        <a:srgbClr val="629C98"/>
      </a:accent6>
      <a:hlink>
        <a:srgbClr val="0334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189743" tIns="189743" rIns="189743" bIns="189743" numCol="1" spcCol="1270" anchor="ctr" anchorCtr="0">
        <a:noAutofit/>
      </a:bodyPr>
      <a:lstStyle>
        <a:defPPr marL="0" indent="0" algn="ctr" defTabSz="1866900">
          <a:lnSpc>
            <a:spcPct val="90000"/>
          </a:lnSpc>
          <a:spcBef>
            <a:spcPct val="0"/>
          </a:spcBef>
          <a:spcAft>
            <a:spcPct val="35000"/>
          </a:spcAft>
          <a:buNone/>
          <a:defRPr sz="4200" kern="1200"/>
        </a:defPPr>
      </a:lstStyle>
      <a:style>
        <a:lnRef idx="2">
          <a:schemeClr val="lt1">
            <a:hueOff val="0"/>
            <a:satOff val="0"/>
            <a:lumOff val="0"/>
            <a:alphaOff val="0"/>
          </a:schemeClr>
        </a:lnRef>
        <a:fillRef idx="1">
          <a:schemeClr val="accent3">
            <a:hueOff val="-21507109"/>
            <a:satOff val="-8931"/>
            <a:lumOff val="11568"/>
            <a:alphaOff val="0"/>
          </a:schemeClr>
        </a:fillRef>
        <a:effectRef idx="0">
          <a:schemeClr val="accent3">
            <a:hueOff val="-21507109"/>
            <a:satOff val="-8931"/>
            <a:lumOff val="11568"/>
            <a:alphaOff val="0"/>
          </a:schemeClr>
        </a:effectRef>
        <a:fontRef idx="minor">
          <a:schemeClr val="lt1"/>
        </a:fontRef>
      </a:style>
    </a:spDef>
  </a:objectDefaults>
  <a:extraClrSchemeLst/>
</a:theme>
</file>

<file path=ppt/theme/theme2.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inter Edition Newsletter by Slidesgo">
  <a:themeElements>
    <a:clrScheme name="Simple Light">
      <a:dk1>
        <a:srgbClr val="06060E"/>
      </a:dk1>
      <a:lt1>
        <a:srgbClr val="FFFFFF"/>
      </a:lt1>
      <a:dk2>
        <a:srgbClr val="F2F7FE"/>
      </a:dk2>
      <a:lt2>
        <a:srgbClr val="E7F1FC"/>
      </a:lt2>
      <a:accent1>
        <a:srgbClr val="D9E8FB"/>
      </a:accent1>
      <a:accent2>
        <a:srgbClr val="BBD4EC"/>
      </a:accent2>
      <a:accent3>
        <a:srgbClr val="C9D9E9"/>
      </a:accent3>
      <a:accent4>
        <a:srgbClr val="A8C5E4"/>
      </a:accent4>
      <a:accent5>
        <a:srgbClr val="97B1CF"/>
      </a:accent5>
      <a:accent6>
        <a:srgbClr val="92ADCF"/>
      </a:accent6>
      <a:hlink>
        <a:srgbClr val="06060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ztwlrok">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3373</Words>
  <Application>Microsoft Office PowerPoint</Application>
  <PresentationFormat>Widescreen</PresentationFormat>
  <Paragraphs>310</Paragraphs>
  <Slides>67</Slides>
  <Notes>49</Notes>
  <HiddenSlides>0</HiddenSlides>
  <MMClips>52</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67</vt:i4>
      </vt:variant>
    </vt:vector>
  </HeadingPairs>
  <TitlesOfParts>
    <vt:vector size="96" baseType="lpstr">
      <vt:lpstr>微软雅黑</vt:lpstr>
      <vt:lpstr>ABeeZee</vt:lpstr>
      <vt:lpstr>Anaheim</vt:lpstr>
      <vt:lpstr>Arial</vt:lpstr>
      <vt:lpstr>Bebas Neue</vt:lpstr>
      <vt:lpstr>Calibri</vt:lpstr>
      <vt:lpstr>Calibri Light</vt:lpstr>
      <vt:lpstr>Catamaran</vt:lpstr>
      <vt:lpstr>Dela Gothic One</vt:lpstr>
      <vt:lpstr>DM Sans</vt:lpstr>
      <vt:lpstr>Elsie</vt:lpstr>
      <vt:lpstr>Elsie Black</vt:lpstr>
      <vt:lpstr>Fredoka SemiBold</vt:lpstr>
      <vt:lpstr>Libre Bodoni Medium</vt:lpstr>
      <vt:lpstr>Nunito Light</vt:lpstr>
      <vt:lpstr>Poppins</vt:lpstr>
      <vt:lpstr>Raleway</vt:lpstr>
      <vt:lpstr>Reggae One</vt:lpstr>
      <vt:lpstr>Times New Roman</vt:lpstr>
      <vt:lpstr>Ti'mes New Roman</vt:lpstr>
      <vt:lpstr>Wingdings</vt:lpstr>
      <vt:lpstr>字魂59号-创粗黑</vt:lpstr>
      <vt:lpstr>Winter Break - Pre-K by Slidesgo</vt:lpstr>
      <vt:lpstr>Hug Day in Brazil by Slidesgo</vt:lpstr>
      <vt:lpstr>Jungle Fauna and Landscapes MK Campaign by Slidesgo</vt:lpstr>
      <vt:lpstr>Winter Edition Newsletter by Slidesgo</vt:lpstr>
      <vt:lpstr>第一PPT，www.1ppt.com</vt:lpstr>
      <vt:lpstr>Office Theme</vt:lpstr>
      <vt:lpstr>1_Office Theme</vt:lpstr>
      <vt:lpstr>PowerPoint Presentation</vt:lpstr>
      <vt:lpstr>PowerPoint Presentation</vt:lpstr>
      <vt:lpstr>PowerPoint Presentation</vt:lpstr>
      <vt:lpstr>Hoạt động mở đầu</vt:lpstr>
      <vt:lpstr>Hoạt động mở đầu</vt:lpstr>
      <vt:lpstr>Hoạt động mở đầu</vt:lpstr>
      <vt:lpstr>PowerPoint Presentation</vt:lpstr>
      <vt:lpstr>Khám phá tri thức Ngữ văn</vt:lpstr>
      <vt:lpstr>I. Khám phá tri thức Ngữ văn</vt:lpstr>
      <vt:lpstr>PowerPoint Presentation</vt:lpstr>
      <vt:lpstr>PowerPoint Presentation</vt:lpstr>
      <vt:lpstr>PowerPoint Presentation</vt:lpstr>
      <vt:lpstr>Đọc văn bản và  tìm hiểu chung</vt:lpstr>
      <vt:lpstr>1. Đọc</vt:lpstr>
      <vt:lpstr>1. Đọc</vt:lpstr>
      <vt:lpstr>2. Tìm hiểu chung</vt:lpstr>
      <vt:lpstr>a. Tác giả</vt:lpstr>
      <vt:lpstr>b. Tác phẩm</vt:lpstr>
      <vt:lpstr>PowerPoint Presentation</vt:lpstr>
      <vt:lpstr>Khám phá văn bản</vt:lpstr>
      <vt:lpstr>PowerPoint Presentation</vt:lpstr>
      <vt:lpstr>PowerPoint Presentation</vt:lpstr>
      <vt:lpstr>PowerPoint Presentation</vt:lpstr>
      <vt:lpstr>PowerPoint Presentation</vt:lpstr>
      <vt:lpstr>a. Mạch truyện về nhân vật Sói Lam</vt:lpstr>
      <vt:lpstr>*Hình ảnh mắt sói</vt:lpstr>
      <vt:lpstr>PowerPoint Presentation</vt:lpstr>
      <vt:lpstr>PowerPoint Presentation</vt:lpstr>
      <vt:lpstr>* Câu chuyện Sói Lam cứu Ánh Vàng </vt:lpstr>
      <vt:lpstr>* Câu chuyện Sói Lam cứu Ánh Vàng </vt:lpstr>
      <vt:lpstr>b. Mạch truyện về nhân vật Phi Châu.</vt:lpstr>
      <vt:lpstr>PowerPoint Presentation</vt:lpstr>
      <vt:lpstr>* Hình ảnh mắt người</vt:lpstr>
      <vt:lpstr>* Tính cách nhân vật Phi Châu</vt:lpstr>
      <vt:lpstr>PowerPoint Presentation</vt:lpstr>
      <vt:lpstr>PowerPoint Presentation</vt:lpstr>
      <vt:lpstr>PowerPoint Presentation</vt:lpstr>
      <vt:lpstr>3. Tìm hiểu vài nét về nghệ thuật kể chuyện trong tác phẩm</vt:lpstr>
      <vt:lpstr>3. Tìm hiểu vài nét về nghệ thuật kể chuyện trong tác phẩm</vt:lpstr>
      <vt:lpstr>3. Tìm hiểu vài nét về nghệ thuật kể chuyện trong tác phẩm</vt:lpstr>
      <vt:lpstr>3. Tìm hiểu vài nét về nghệ thuật kể chuyện trong tác phẩm</vt:lpstr>
      <vt:lpstr>PowerPoint Presentation</vt:lpstr>
      <vt:lpstr>4. Chia sẻ, kết nối</vt:lpstr>
      <vt:lpstr>4. Chia sẻ, kết nối</vt:lpstr>
      <vt:lpstr>4. Chia sẻ, kết nối</vt:lpstr>
      <vt:lpstr>Tổng kết</vt:lpstr>
      <vt:lpstr>1. Nội dung, nghệ thuật</vt:lpstr>
      <vt:lpstr>PowerPoint Presentation</vt:lpstr>
      <vt:lpstr>2. Một số lưu ý khi đọc văn bản vb truyện có cốt truyện đa tuyến</vt:lpstr>
      <vt:lpstr>2. Một số lưu ý khi đọc văn bản vb truyện có cốt truyện đa tuyến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2023-12-19T04:04:50Z</dcterms:created>
  <dcterms:modified xsi:type="dcterms:W3CDTF">2024-04-05T14:33:34Z</dcterms:modified>
</cp:coreProperties>
</file>