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412" r:id="rId2"/>
    <p:sldId id="507" r:id="rId3"/>
    <p:sldId id="256" r:id="rId4"/>
    <p:sldId id="9659" r:id="rId5"/>
    <p:sldId id="9660" r:id="rId6"/>
    <p:sldId id="9643" r:id="rId7"/>
    <p:sldId id="515" r:id="rId8"/>
    <p:sldId id="516" r:id="rId9"/>
    <p:sldId id="312" r:id="rId10"/>
    <p:sldId id="313" r:id="rId11"/>
    <p:sldId id="9661" r:id="rId12"/>
    <p:sldId id="9662" r:id="rId13"/>
    <p:sldId id="9664" r:id="rId14"/>
    <p:sldId id="9663" r:id="rId15"/>
    <p:sldId id="318" r:id="rId16"/>
    <p:sldId id="9668" r:id="rId17"/>
    <p:sldId id="319" r:id="rId18"/>
    <p:sldId id="9667" r:id="rId19"/>
    <p:sldId id="9666" r:id="rId20"/>
    <p:sldId id="320" r:id="rId21"/>
    <p:sldId id="9637" r:id="rId22"/>
    <p:sldId id="9593" r:id="rId23"/>
    <p:sldId id="9594" r:id="rId24"/>
    <p:sldId id="9595" r:id="rId25"/>
    <p:sldId id="8909" r:id="rId26"/>
    <p:sldId id="8910" r:id="rId27"/>
    <p:sldId id="8911" r:id="rId28"/>
    <p:sldId id="8912" r:id="rId29"/>
    <p:sldId id="8913" r:id="rId30"/>
    <p:sldId id="321" r:id="rId31"/>
    <p:sldId id="9580" r:id="rId32"/>
    <p:sldId id="9669" r:id="rId33"/>
    <p:sldId id="9670" r:id="rId34"/>
    <p:sldId id="326" r:id="rId35"/>
    <p:sldId id="9639"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CCFF"/>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1" d="100"/>
          <a:sy n="81" d="100"/>
        </p:scale>
        <p:origin x="75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8FDBB2-91A2-4E4B-8D4F-E0F360364FFE}" type="datetimeFigureOut">
              <a:rPr lang="en-US" smtClean="0"/>
              <a:t>4/5/2024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B58B4A-A80E-474B-AC09-C48178AE4603}" type="slidenum">
              <a:rPr lang="en-US" smtClean="0"/>
              <a:t>‹#›</a:t>
            </a:fld>
            <a:endParaRPr lang="en-US"/>
          </a:p>
        </p:txBody>
      </p:sp>
    </p:spTree>
    <p:extLst>
      <p:ext uri="{BB962C8B-B14F-4D97-AF65-F5344CB8AC3E}">
        <p14:creationId xmlns:p14="http://schemas.microsoft.com/office/powerpoint/2010/main" val="1210910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44210B2-857E-4C35-88F9-08B343E880D6}" type="slidenum">
              <a:rPr lang="zh-CN" altLang="en-US" smtClean="0"/>
              <a:t>3</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B8723E-DBAD-4DB4-9EE4-DA5C2F234D6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944376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B8723E-DBAD-4DB4-9EE4-DA5C2F234D6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565034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44210B2-857E-4C35-88F9-08B343E880D6}" type="slidenum">
              <a:rPr lang="zh-CN" altLang="en-US" smtClean="0"/>
              <a:t>31</a:t>
            </a:fld>
            <a:endParaRPr lang="zh-CN" altLang="en-US"/>
          </a:p>
        </p:txBody>
      </p:sp>
    </p:spTree>
    <p:extLst>
      <p:ext uri="{BB962C8B-B14F-4D97-AF65-F5344CB8AC3E}">
        <p14:creationId xmlns:p14="http://schemas.microsoft.com/office/powerpoint/2010/main" val="6904706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210B2-857E-4C35-88F9-08B343E880D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12410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210B2-857E-4C35-88F9-08B343E880D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63493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210B2-857E-4C35-88F9-08B343E880D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78900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B8723E-DBAD-4DB4-9EE4-DA5C2F234D6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56419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B8723E-DBAD-4DB4-9EE4-DA5C2F234D6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51930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B8723E-DBAD-4DB4-9EE4-DA5C2F234D6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50561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B8723E-DBAD-4DB4-9EE4-DA5C2F234D6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463668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B8723E-DBAD-4DB4-9EE4-DA5C2F234D6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30533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B8723E-DBAD-4DB4-9EE4-DA5C2F234D6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753662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C1580-3B7C-1491-0651-608B2767E46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BDEE42A-9402-6721-B048-FDF6140DA3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B51EE78-0C63-B083-1D0F-D24047826F55}"/>
              </a:ext>
            </a:extLst>
          </p:cNvPr>
          <p:cNvSpPr>
            <a:spLocks noGrp="1"/>
          </p:cNvSpPr>
          <p:nvPr>
            <p:ph type="dt" sz="half" idx="10"/>
          </p:nvPr>
        </p:nvSpPr>
        <p:spPr/>
        <p:txBody>
          <a:bodyPr/>
          <a:lstStyle/>
          <a:p>
            <a:fld id="{4D5539EC-1C1D-44A6-AC35-003EB07891AB}" type="datetimeFigureOut">
              <a:rPr lang="en-US" smtClean="0"/>
              <a:t>4/5/2024</a:t>
            </a:fld>
            <a:endParaRPr lang="en-US"/>
          </a:p>
        </p:txBody>
      </p:sp>
      <p:sp>
        <p:nvSpPr>
          <p:cNvPr id="5" name="Footer Placeholder 4">
            <a:extLst>
              <a:ext uri="{FF2B5EF4-FFF2-40B4-BE49-F238E27FC236}">
                <a16:creationId xmlns:a16="http://schemas.microsoft.com/office/drawing/2014/main" id="{7C93CCDC-72E6-4ADC-7C37-FD74BCC872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E3DD59-B52D-4989-DB8E-6DA90D48E98C}"/>
              </a:ext>
            </a:extLst>
          </p:cNvPr>
          <p:cNvSpPr>
            <a:spLocks noGrp="1"/>
          </p:cNvSpPr>
          <p:nvPr>
            <p:ph type="sldNum" sz="quarter" idx="12"/>
          </p:nvPr>
        </p:nvSpPr>
        <p:spPr/>
        <p:txBody>
          <a:bodyPr/>
          <a:lstStyle/>
          <a:p>
            <a:fld id="{F1814F85-DFC4-4C4D-84CB-58D26D979555}" type="slidenum">
              <a:rPr lang="en-US" smtClean="0"/>
              <a:t>‹#›</a:t>
            </a:fld>
            <a:endParaRPr lang="en-US"/>
          </a:p>
        </p:txBody>
      </p:sp>
    </p:spTree>
    <p:extLst>
      <p:ext uri="{BB962C8B-B14F-4D97-AF65-F5344CB8AC3E}">
        <p14:creationId xmlns:p14="http://schemas.microsoft.com/office/powerpoint/2010/main" val="29808638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56A01-D7F0-A22F-6718-90158CA66C2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99BA284-2C53-B863-FB15-5D0DBD16AA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27F8E8-16B9-5E57-A48A-6842A0038BF0}"/>
              </a:ext>
            </a:extLst>
          </p:cNvPr>
          <p:cNvSpPr>
            <a:spLocks noGrp="1"/>
          </p:cNvSpPr>
          <p:nvPr>
            <p:ph type="dt" sz="half" idx="10"/>
          </p:nvPr>
        </p:nvSpPr>
        <p:spPr/>
        <p:txBody>
          <a:bodyPr/>
          <a:lstStyle/>
          <a:p>
            <a:fld id="{4D5539EC-1C1D-44A6-AC35-003EB07891AB}" type="datetimeFigureOut">
              <a:rPr lang="en-US" smtClean="0"/>
              <a:t>4/5/2024</a:t>
            </a:fld>
            <a:endParaRPr lang="en-US"/>
          </a:p>
        </p:txBody>
      </p:sp>
      <p:sp>
        <p:nvSpPr>
          <p:cNvPr id="5" name="Footer Placeholder 4">
            <a:extLst>
              <a:ext uri="{FF2B5EF4-FFF2-40B4-BE49-F238E27FC236}">
                <a16:creationId xmlns:a16="http://schemas.microsoft.com/office/drawing/2014/main" id="{542B04EB-81D1-ABC9-CD77-F081A24E30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102B26-4475-CECE-78DB-4738974EEBAE}"/>
              </a:ext>
            </a:extLst>
          </p:cNvPr>
          <p:cNvSpPr>
            <a:spLocks noGrp="1"/>
          </p:cNvSpPr>
          <p:nvPr>
            <p:ph type="sldNum" sz="quarter" idx="12"/>
          </p:nvPr>
        </p:nvSpPr>
        <p:spPr/>
        <p:txBody>
          <a:bodyPr/>
          <a:lstStyle/>
          <a:p>
            <a:fld id="{F1814F85-DFC4-4C4D-84CB-58D26D979555}" type="slidenum">
              <a:rPr lang="en-US" smtClean="0"/>
              <a:t>‹#›</a:t>
            </a:fld>
            <a:endParaRPr lang="en-US"/>
          </a:p>
        </p:txBody>
      </p:sp>
    </p:spTree>
    <p:extLst>
      <p:ext uri="{BB962C8B-B14F-4D97-AF65-F5344CB8AC3E}">
        <p14:creationId xmlns:p14="http://schemas.microsoft.com/office/powerpoint/2010/main" val="1353042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7C9B48-1184-A08A-B920-E613DEEC1F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8032E3-B04C-1DE0-C9C9-4CD2768573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584407-8058-6AB2-2E1F-C47D4DA4529D}"/>
              </a:ext>
            </a:extLst>
          </p:cNvPr>
          <p:cNvSpPr>
            <a:spLocks noGrp="1"/>
          </p:cNvSpPr>
          <p:nvPr>
            <p:ph type="dt" sz="half" idx="10"/>
          </p:nvPr>
        </p:nvSpPr>
        <p:spPr/>
        <p:txBody>
          <a:bodyPr/>
          <a:lstStyle/>
          <a:p>
            <a:fld id="{4D5539EC-1C1D-44A6-AC35-003EB07891AB}" type="datetimeFigureOut">
              <a:rPr lang="en-US" smtClean="0"/>
              <a:t>4/5/2024</a:t>
            </a:fld>
            <a:endParaRPr lang="en-US"/>
          </a:p>
        </p:txBody>
      </p:sp>
      <p:sp>
        <p:nvSpPr>
          <p:cNvPr id="5" name="Footer Placeholder 4">
            <a:extLst>
              <a:ext uri="{FF2B5EF4-FFF2-40B4-BE49-F238E27FC236}">
                <a16:creationId xmlns:a16="http://schemas.microsoft.com/office/drawing/2014/main" id="{6CD05A5E-6529-9810-91AF-AE25B626A2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4FC548-102B-2BA0-906B-D192E774C292}"/>
              </a:ext>
            </a:extLst>
          </p:cNvPr>
          <p:cNvSpPr>
            <a:spLocks noGrp="1"/>
          </p:cNvSpPr>
          <p:nvPr>
            <p:ph type="sldNum" sz="quarter" idx="12"/>
          </p:nvPr>
        </p:nvSpPr>
        <p:spPr/>
        <p:txBody>
          <a:bodyPr/>
          <a:lstStyle/>
          <a:p>
            <a:fld id="{F1814F85-DFC4-4C4D-84CB-58D26D979555}" type="slidenum">
              <a:rPr lang="en-US" smtClean="0"/>
              <a:t>‹#›</a:t>
            </a:fld>
            <a:endParaRPr lang="en-US"/>
          </a:p>
        </p:txBody>
      </p:sp>
    </p:spTree>
    <p:extLst>
      <p:ext uri="{BB962C8B-B14F-4D97-AF65-F5344CB8AC3E}">
        <p14:creationId xmlns:p14="http://schemas.microsoft.com/office/powerpoint/2010/main" val="4175885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838200" y="365125"/>
            <a:ext cx="10515600" cy="58118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89827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pic>
        <p:nvPicPr>
          <p:cNvPr id="5" name="图片 4" descr="侠客行  梅花林"/>
          <p:cNvPicPr>
            <a:picLocks noChangeAspect="1"/>
          </p:cNvPicPr>
          <p:nvPr userDrawn="1"/>
        </p:nvPicPr>
        <p:blipFill>
          <a:blip r:embed="rId2"/>
          <a:stretch>
            <a:fillRect/>
          </a:stretch>
        </p:blipFill>
        <p:spPr>
          <a:xfrm>
            <a:off x="0" y="0"/>
            <a:ext cx="12195175" cy="6855460"/>
          </a:xfrm>
          <a:prstGeom prst="rect">
            <a:avLst/>
          </a:prstGeom>
        </p:spPr>
      </p:pic>
      <p:sp>
        <p:nvSpPr>
          <p:cNvPr id="8" name="矩形 7"/>
          <p:cNvSpPr/>
          <p:nvPr userDrawn="1"/>
        </p:nvSpPr>
        <p:spPr>
          <a:xfrm>
            <a:off x="357505" y="356870"/>
            <a:ext cx="11500485" cy="618236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87688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32E19-F7E4-161F-483F-8CDFC413B7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D2BB03-26F4-35C1-4E35-729AA1E819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E4D03-2695-E887-053C-63D4F95D4857}"/>
              </a:ext>
            </a:extLst>
          </p:cNvPr>
          <p:cNvSpPr>
            <a:spLocks noGrp="1"/>
          </p:cNvSpPr>
          <p:nvPr>
            <p:ph type="dt" sz="half" idx="10"/>
          </p:nvPr>
        </p:nvSpPr>
        <p:spPr/>
        <p:txBody>
          <a:bodyPr/>
          <a:lstStyle/>
          <a:p>
            <a:fld id="{4D5539EC-1C1D-44A6-AC35-003EB07891AB}" type="datetimeFigureOut">
              <a:rPr lang="en-US" smtClean="0"/>
              <a:t>4/5/2024</a:t>
            </a:fld>
            <a:endParaRPr lang="en-US"/>
          </a:p>
        </p:txBody>
      </p:sp>
      <p:sp>
        <p:nvSpPr>
          <p:cNvPr id="5" name="Footer Placeholder 4">
            <a:extLst>
              <a:ext uri="{FF2B5EF4-FFF2-40B4-BE49-F238E27FC236}">
                <a16:creationId xmlns:a16="http://schemas.microsoft.com/office/drawing/2014/main" id="{10C3AF22-F433-6E73-BCE4-E0D6263F11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100076-E71E-DE72-EE74-8BBA7D844EF0}"/>
              </a:ext>
            </a:extLst>
          </p:cNvPr>
          <p:cNvSpPr>
            <a:spLocks noGrp="1"/>
          </p:cNvSpPr>
          <p:nvPr>
            <p:ph type="sldNum" sz="quarter" idx="12"/>
          </p:nvPr>
        </p:nvSpPr>
        <p:spPr/>
        <p:txBody>
          <a:bodyPr/>
          <a:lstStyle/>
          <a:p>
            <a:fld id="{F1814F85-DFC4-4C4D-84CB-58D26D979555}" type="slidenum">
              <a:rPr lang="en-US" smtClean="0"/>
              <a:t>‹#›</a:t>
            </a:fld>
            <a:endParaRPr lang="en-US"/>
          </a:p>
        </p:txBody>
      </p:sp>
    </p:spTree>
    <p:extLst>
      <p:ext uri="{BB962C8B-B14F-4D97-AF65-F5344CB8AC3E}">
        <p14:creationId xmlns:p14="http://schemas.microsoft.com/office/powerpoint/2010/main" val="1884301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30BE1-4270-F362-4CBF-2AC1789025B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8A4B07D-C0FF-3385-C9D6-ED750C46C4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DCB144D-6DC4-05C0-AB37-59435A6222F8}"/>
              </a:ext>
            </a:extLst>
          </p:cNvPr>
          <p:cNvSpPr>
            <a:spLocks noGrp="1"/>
          </p:cNvSpPr>
          <p:nvPr>
            <p:ph type="dt" sz="half" idx="10"/>
          </p:nvPr>
        </p:nvSpPr>
        <p:spPr/>
        <p:txBody>
          <a:bodyPr/>
          <a:lstStyle/>
          <a:p>
            <a:fld id="{4D5539EC-1C1D-44A6-AC35-003EB07891AB}" type="datetimeFigureOut">
              <a:rPr lang="en-US" smtClean="0"/>
              <a:t>4/5/2024</a:t>
            </a:fld>
            <a:endParaRPr lang="en-US"/>
          </a:p>
        </p:txBody>
      </p:sp>
      <p:sp>
        <p:nvSpPr>
          <p:cNvPr id="5" name="Footer Placeholder 4">
            <a:extLst>
              <a:ext uri="{FF2B5EF4-FFF2-40B4-BE49-F238E27FC236}">
                <a16:creationId xmlns:a16="http://schemas.microsoft.com/office/drawing/2014/main" id="{606E31BF-D93A-5DA0-1342-D278E2C09D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9932B2-7DC9-4AE8-DEB7-8B9E85082385}"/>
              </a:ext>
            </a:extLst>
          </p:cNvPr>
          <p:cNvSpPr>
            <a:spLocks noGrp="1"/>
          </p:cNvSpPr>
          <p:nvPr>
            <p:ph type="sldNum" sz="quarter" idx="12"/>
          </p:nvPr>
        </p:nvSpPr>
        <p:spPr/>
        <p:txBody>
          <a:bodyPr/>
          <a:lstStyle/>
          <a:p>
            <a:fld id="{F1814F85-DFC4-4C4D-84CB-58D26D979555}" type="slidenum">
              <a:rPr lang="en-US" smtClean="0"/>
              <a:t>‹#›</a:t>
            </a:fld>
            <a:endParaRPr lang="en-US"/>
          </a:p>
        </p:txBody>
      </p:sp>
    </p:spTree>
    <p:extLst>
      <p:ext uri="{BB962C8B-B14F-4D97-AF65-F5344CB8AC3E}">
        <p14:creationId xmlns:p14="http://schemas.microsoft.com/office/powerpoint/2010/main" val="4277007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08464-4BCE-F5A3-D97D-3EA36822BD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73F923-28A2-9E47-88A9-ACF2C15251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05D047-8269-6497-ED54-DAEFB86893E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2892264-E8F4-EB4F-AFA7-C2AB955A4B0C}"/>
              </a:ext>
            </a:extLst>
          </p:cNvPr>
          <p:cNvSpPr>
            <a:spLocks noGrp="1"/>
          </p:cNvSpPr>
          <p:nvPr>
            <p:ph type="dt" sz="half" idx="10"/>
          </p:nvPr>
        </p:nvSpPr>
        <p:spPr/>
        <p:txBody>
          <a:bodyPr/>
          <a:lstStyle/>
          <a:p>
            <a:fld id="{4D5539EC-1C1D-44A6-AC35-003EB07891AB}" type="datetimeFigureOut">
              <a:rPr lang="en-US" smtClean="0"/>
              <a:t>4/5/2024</a:t>
            </a:fld>
            <a:endParaRPr lang="en-US"/>
          </a:p>
        </p:txBody>
      </p:sp>
      <p:sp>
        <p:nvSpPr>
          <p:cNvPr id="6" name="Footer Placeholder 5">
            <a:extLst>
              <a:ext uri="{FF2B5EF4-FFF2-40B4-BE49-F238E27FC236}">
                <a16:creationId xmlns:a16="http://schemas.microsoft.com/office/drawing/2014/main" id="{DE8F0F13-B5C9-624B-1B53-E36D23C194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7F6A6B-8B22-4215-6852-80193BACB5D5}"/>
              </a:ext>
            </a:extLst>
          </p:cNvPr>
          <p:cNvSpPr>
            <a:spLocks noGrp="1"/>
          </p:cNvSpPr>
          <p:nvPr>
            <p:ph type="sldNum" sz="quarter" idx="12"/>
          </p:nvPr>
        </p:nvSpPr>
        <p:spPr/>
        <p:txBody>
          <a:bodyPr/>
          <a:lstStyle/>
          <a:p>
            <a:fld id="{F1814F85-DFC4-4C4D-84CB-58D26D979555}" type="slidenum">
              <a:rPr lang="en-US" smtClean="0"/>
              <a:t>‹#›</a:t>
            </a:fld>
            <a:endParaRPr lang="en-US"/>
          </a:p>
        </p:txBody>
      </p:sp>
    </p:spTree>
    <p:extLst>
      <p:ext uri="{BB962C8B-B14F-4D97-AF65-F5344CB8AC3E}">
        <p14:creationId xmlns:p14="http://schemas.microsoft.com/office/powerpoint/2010/main" val="1178161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E4B9E-ECBA-1962-2BDA-EF1679241C2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E15C2A1-5E84-A27B-E75D-203D40EBC0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38BF5B-0319-F83B-32CA-EDAD3351BAF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E5ADEC-F539-7063-C27B-FAAE101792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4C79A34-2B68-8132-E602-DCEBFD64109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ADBC4AC-D565-9ECE-D001-AA78D25E164A}"/>
              </a:ext>
            </a:extLst>
          </p:cNvPr>
          <p:cNvSpPr>
            <a:spLocks noGrp="1"/>
          </p:cNvSpPr>
          <p:nvPr>
            <p:ph type="dt" sz="half" idx="10"/>
          </p:nvPr>
        </p:nvSpPr>
        <p:spPr/>
        <p:txBody>
          <a:bodyPr/>
          <a:lstStyle/>
          <a:p>
            <a:fld id="{4D5539EC-1C1D-44A6-AC35-003EB07891AB}" type="datetimeFigureOut">
              <a:rPr lang="en-US" smtClean="0"/>
              <a:t>4/5/2024</a:t>
            </a:fld>
            <a:endParaRPr lang="en-US"/>
          </a:p>
        </p:txBody>
      </p:sp>
      <p:sp>
        <p:nvSpPr>
          <p:cNvPr id="8" name="Footer Placeholder 7">
            <a:extLst>
              <a:ext uri="{FF2B5EF4-FFF2-40B4-BE49-F238E27FC236}">
                <a16:creationId xmlns:a16="http://schemas.microsoft.com/office/drawing/2014/main" id="{8B76D736-BA9C-EDB7-1D4A-00A8D87CC4D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6BC093A-1376-F0B9-6BD4-65724F7485AC}"/>
              </a:ext>
            </a:extLst>
          </p:cNvPr>
          <p:cNvSpPr>
            <a:spLocks noGrp="1"/>
          </p:cNvSpPr>
          <p:nvPr>
            <p:ph type="sldNum" sz="quarter" idx="12"/>
          </p:nvPr>
        </p:nvSpPr>
        <p:spPr/>
        <p:txBody>
          <a:bodyPr/>
          <a:lstStyle/>
          <a:p>
            <a:fld id="{F1814F85-DFC4-4C4D-84CB-58D26D979555}" type="slidenum">
              <a:rPr lang="en-US" smtClean="0"/>
              <a:t>‹#›</a:t>
            </a:fld>
            <a:endParaRPr lang="en-US"/>
          </a:p>
        </p:txBody>
      </p:sp>
    </p:spTree>
    <p:extLst>
      <p:ext uri="{BB962C8B-B14F-4D97-AF65-F5344CB8AC3E}">
        <p14:creationId xmlns:p14="http://schemas.microsoft.com/office/powerpoint/2010/main" val="13304602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562C4-C447-F96E-13F9-F5E2DACE06A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E921346-52B5-C40A-A3F2-9797DA34035B}"/>
              </a:ext>
            </a:extLst>
          </p:cNvPr>
          <p:cNvSpPr>
            <a:spLocks noGrp="1"/>
          </p:cNvSpPr>
          <p:nvPr>
            <p:ph type="dt" sz="half" idx="10"/>
          </p:nvPr>
        </p:nvSpPr>
        <p:spPr/>
        <p:txBody>
          <a:bodyPr/>
          <a:lstStyle/>
          <a:p>
            <a:fld id="{4D5539EC-1C1D-44A6-AC35-003EB07891AB}" type="datetimeFigureOut">
              <a:rPr lang="en-US" smtClean="0"/>
              <a:t>4/5/2024</a:t>
            </a:fld>
            <a:endParaRPr lang="en-US"/>
          </a:p>
        </p:txBody>
      </p:sp>
      <p:sp>
        <p:nvSpPr>
          <p:cNvPr id="4" name="Footer Placeholder 3">
            <a:extLst>
              <a:ext uri="{FF2B5EF4-FFF2-40B4-BE49-F238E27FC236}">
                <a16:creationId xmlns:a16="http://schemas.microsoft.com/office/drawing/2014/main" id="{F085CC5D-C8ED-B6A6-9393-A350AD37A99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38779AC-4428-23F4-B224-891698B233D0}"/>
              </a:ext>
            </a:extLst>
          </p:cNvPr>
          <p:cNvSpPr>
            <a:spLocks noGrp="1"/>
          </p:cNvSpPr>
          <p:nvPr>
            <p:ph type="sldNum" sz="quarter" idx="12"/>
          </p:nvPr>
        </p:nvSpPr>
        <p:spPr/>
        <p:txBody>
          <a:bodyPr/>
          <a:lstStyle/>
          <a:p>
            <a:fld id="{F1814F85-DFC4-4C4D-84CB-58D26D979555}" type="slidenum">
              <a:rPr lang="en-US" smtClean="0"/>
              <a:t>‹#›</a:t>
            </a:fld>
            <a:endParaRPr lang="en-US"/>
          </a:p>
        </p:txBody>
      </p:sp>
    </p:spTree>
    <p:extLst>
      <p:ext uri="{BB962C8B-B14F-4D97-AF65-F5344CB8AC3E}">
        <p14:creationId xmlns:p14="http://schemas.microsoft.com/office/powerpoint/2010/main" val="2255440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C2D302-E9E7-FF5E-B7C1-DFF2C7372BD9}"/>
              </a:ext>
            </a:extLst>
          </p:cNvPr>
          <p:cNvSpPr>
            <a:spLocks noGrp="1"/>
          </p:cNvSpPr>
          <p:nvPr>
            <p:ph type="dt" sz="half" idx="10"/>
          </p:nvPr>
        </p:nvSpPr>
        <p:spPr/>
        <p:txBody>
          <a:bodyPr/>
          <a:lstStyle/>
          <a:p>
            <a:fld id="{4D5539EC-1C1D-44A6-AC35-003EB07891AB}" type="datetimeFigureOut">
              <a:rPr lang="en-US" smtClean="0"/>
              <a:t>4/5/2024</a:t>
            </a:fld>
            <a:endParaRPr lang="en-US"/>
          </a:p>
        </p:txBody>
      </p:sp>
      <p:sp>
        <p:nvSpPr>
          <p:cNvPr id="3" name="Footer Placeholder 2">
            <a:extLst>
              <a:ext uri="{FF2B5EF4-FFF2-40B4-BE49-F238E27FC236}">
                <a16:creationId xmlns:a16="http://schemas.microsoft.com/office/drawing/2014/main" id="{18CBD382-E07F-7278-BBDF-F52553953AA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E7A25E-F07B-6BDF-5408-EDFDF0AD8A63}"/>
              </a:ext>
            </a:extLst>
          </p:cNvPr>
          <p:cNvSpPr>
            <a:spLocks noGrp="1"/>
          </p:cNvSpPr>
          <p:nvPr>
            <p:ph type="sldNum" sz="quarter" idx="12"/>
          </p:nvPr>
        </p:nvSpPr>
        <p:spPr/>
        <p:txBody>
          <a:bodyPr/>
          <a:lstStyle/>
          <a:p>
            <a:fld id="{F1814F85-DFC4-4C4D-84CB-58D26D979555}" type="slidenum">
              <a:rPr lang="en-US" smtClean="0"/>
              <a:t>‹#›</a:t>
            </a:fld>
            <a:endParaRPr lang="en-US"/>
          </a:p>
        </p:txBody>
      </p:sp>
    </p:spTree>
    <p:extLst>
      <p:ext uri="{BB962C8B-B14F-4D97-AF65-F5344CB8AC3E}">
        <p14:creationId xmlns:p14="http://schemas.microsoft.com/office/powerpoint/2010/main" val="232146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1FDAB-9C5B-46F4-FA61-5A61118F0D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443E13C-5783-69E8-20E5-70FDE6C96D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9F4EC5-7702-9F48-BE41-CEA568A5A9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DE0ADF-4D74-4C35-25DA-B34662523CEA}"/>
              </a:ext>
            </a:extLst>
          </p:cNvPr>
          <p:cNvSpPr>
            <a:spLocks noGrp="1"/>
          </p:cNvSpPr>
          <p:nvPr>
            <p:ph type="dt" sz="half" idx="10"/>
          </p:nvPr>
        </p:nvSpPr>
        <p:spPr/>
        <p:txBody>
          <a:bodyPr/>
          <a:lstStyle/>
          <a:p>
            <a:fld id="{4D5539EC-1C1D-44A6-AC35-003EB07891AB}" type="datetimeFigureOut">
              <a:rPr lang="en-US" smtClean="0"/>
              <a:t>4/5/2024</a:t>
            </a:fld>
            <a:endParaRPr lang="en-US"/>
          </a:p>
        </p:txBody>
      </p:sp>
      <p:sp>
        <p:nvSpPr>
          <p:cNvPr id="6" name="Footer Placeholder 5">
            <a:extLst>
              <a:ext uri="{FF2B5EF4-FFF2-40B4-BE49-F238E27FC236}">
                <a16:creationId xmlns:a16="http://schemas.microsoft.com/office/drawing/2014/main" id="{A9532898-9476-4D51-D732-D5A5B9BCD0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E35185-A0E6-038C-6271-C7C770A70AED}"/>
              </a:ext>
            </a:extLst>
          </p:cNvPr>
          <p:cNvSpPr>
            <a:spLocks noGrp="1"/>
          </p:cNvSpPr>
          <p:nvPr>
            <p:ph type="sldNum" sz="quarter" idx="12"/>
          </p:nvPr>
        </p:nvSpPr>
        <p:spPr/>
        <p:txBody>
          <a:bodyPr/>
          <a:lstStyle/>
          <a:p>
            <a:fld id="{F1814F85-DFC4-4C4D-84CB-58D26D979555}" type="slidenum">
              <a:rPr lang="en-US" smtClean="0"/>
              <a:t>‹#›</a:t>
            </a:fld>
            <a:endParaRPr lang="en-US"/>
          </a:p>
        </p:txBody>
      </p:sp>
    </p:spTree>
    <p:extLst>
      <p:ext uri="{BB962C8B-B14F-4D97-AF65-F5344CB8AC3E}">
        <p14:creationId xmlns:p14="http://schemas.microsoft.com/office/powerpoint/2010/main" val="2213658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BFE4C-4235-DBD2-9A89-FAD17902DE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280C148-2099-3950-719C-949AFEC426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7A55C77-1FD9-E5CE-DF89-98CB95A929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6002E4-724C-B42C-2B7F-8247F39D4ACD}"/>
              </a:ext>
            </a:extLst>
          </p:cNvPr>
          <p:cNvSpPr>
            <a:spLocks noGrp="1"/>
          </p:cNvSpPr>
          <p:nvPr>
            <p:ph type="dt" sz="half" idx="10"/>
          </p:nvPr>
        </p:nvSpPr>
        <p:spPr/>
        <p:txBody>
          <a:bodyPr/>
          <a:lstStyle/>
          <a:p>
            <a:fld id="{4D5539EC-1C1D-44A6-AC35-003EB07891AB}" type="datetimeFigureOut">
              <a:rPr lang="en-US" smtClean="0"/>
              <a:t>4/5/2024</a:t>
            </a:fld>
            <a:endParaRPr lang="en-US"/>
          </a:p>
        </p:txBody>
      </p:sp>
      <p:sp>
        <p:nvSpPr>
          <p:cNvPr id="6" name="Footer Placeholder 5">
            <a:extLst>
              <a:ext uri="{FF2B5EF4-FFF2-40B4-BE49-F238E27FC236}">
                <a16:creationId xmlns:a16="http://schemas.microsoft.com/office/drawing/2014/main" id="{C999E12C-D9AF-70F3-D8E5-1F1801A789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0CAE6E-05B6-AF4A-93BD-2175C6D76EFA}"/>
              </a:ext>
            </a:extLst>
          </p:cNvPr>
          <p:cNvSpPr>
            <a:spLocks noGrp="1"/>
          </p:cNvSpPr>
          <p:nvPr>
            <p:ph type="sldNum" sz="quarter" idx="12"/>
          </p:nvPr>
        </p:nvSpPr>
        <p:spPr/>
        <p:txBody>
          <a:bodyPr/>
          <a:lstStyle/>
          <a:p>
            <a:fld id="{F1814F85-DFC4-4C4D-84CB-58D26D979555}" type="slidenum">
              <a:rPr lang="en-US" smtClean="0"/>
              <a:t>‹#›</a:t>
            </a:fld>
            <a:endParaRPr lang="en-US"/>
          </a:p>
        </p:txBody>
      </p:sp>
    </p:spTree>
    <p:extLst>
      <p:ext uri="{BB962C8B-B14F-4D97-AF65-F5344CB8AC3E}">
        <p14:creationId xmlns:p14="http://schemas.microsoft.com/office/powerpoint/2010/main" val="13055340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D9888E-5A61-AEFB-C911-D99D475384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0E5658D-FC95-494C-F717-2F83D0D002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FF7DF6-692A-81D6-2ED5-BBD0ADC43E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5539EC-1C1D-44A6-AC35-003EB07891AB}" type="datetimeFigureOut">
              <a:rPr lang="en-US" smtClean="0"/>
              <a:t>4/5/2024</a:t>
            </a:fld>
            <a:endParaRPr lang="en-US"/>
          </a:p>
        </p:txBody>
      </p:sp>
      <p:sp>
        <p:nvSpPr>
          <p:cNvPr id="5" name="Footer Placeholder 4">
            <a:extLst>
              <a:ext uri="{FF2B5EF4-FFF2-40B4-BE49-F238E27FC236}">
                <a16:creationId xmlns:a16="http://schemas.microsoft.com/office/drawing/2014/main" id="{1B2600CC-7DDE-9B5A-71E5-E456E03EB8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56F3C41-8AC7-CF47-7C3F-B81F12039C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814F85-DFC4-4C4D-84CB-58D26D979555}" type="slidenum">
              <a:rPr lang="en-US" smtClean="0"/>
              <a:t>‹#›</a:t>
            </a:fld>
            <a:endParaRPr lang="en-US"/>
          </a:p>
        </p:txBody>
      </p:sp>
    </p:spTree>
    <p:extLst>
      <p:ext uri="{BB962C8B-B14F-4D97-AF65-F5344CB8AC3E}">
        <p14:creationId xmlns:p14="http://schemas.microsoft.com/office/powerpoint/2010/main" val="40100320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gif"/><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wmf"/><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17.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0.jpeg"/><Relationship Id="rId5" Type="http://schemas.microsoft.com/office/2007/relationships/hdphoto" Target="../media/hdphoto1.wdp"/><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diendankienthuc.com/threads/van-ban-vua-chich-choe.86614/" TargetMode="Externa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7" Type="http://schemas.microsoft.com/office/2007/relationships/hdphoto" Target="../media/hdphoto3.wdp"/><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31.png"/><Relationship Id="rId5" Type="http://schemas.microsoft.com/office/2007/relationships/hdphoto" Target="../media/hdphoto2.wdp"/><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audio" Target="../media/audio3.wav"/><Relationship Id="rId4" Type="http://schemas.openxmlformats.org/officeDocument/2006/relationships/audio" Target="../media/audio2.wav"/></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audio" Target="../media/audio3.wav"/><Relationship Id="rId4" Type="http://schemas.openxmlformats.org/officeDocument/2006/relationships/audio" Target="../media/audio2.wav"/></Relationships>
</file>

<file path=ppt/slides/_rels/slide2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1.wav"/><Relationship Id="rId7" Type="http://schemas.openxmlformats.org/officeDocument/2006/relationships/image" Target="../media/image32.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audio" Target="../media/audio2.wav"/><Relationship Id="rId5" Type="http://schemas.openxmlformats.org/officeDocument/2006/relationships/audio" Target="../media/audio4.wav"/><Relationship Id="rId4" Type="http://schemas.openxmlformats.org/officeDocument/2006/relationships/audio" Target="../media/audio3.wav"/></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audio" Target="../media/audio3.wav"/><Relationship Id="rId4" Type="http://schemas.openxmlformats.org/officeDocument/2006/relationships/audio" Target="../media/audio2.wav"/></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audio" Target="../media/audio3.wav"/><Relationship Id="rId4" Type="http://schemas.openxmlformats.org/officeDocument/2006/relationships/audio" Target="../media/audio2.wav"/></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audio" Target="../media/audio3.wav"/><Relationship Id="rId4" Type="http://schemas.openxmlformats.org/officeDocument/2006/relationships/audio" Target="../media/audio2.wav"/></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audio" Target="../media/audio3.wav"/><Relationship Id="rId4" Type="http://schemas.openxmlformats.org/officeDocument/2006/relationships/audio" Target="../media/audio2.wav"/></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audio" Target="../media/audio3.wav"/><Relationship Id="rId4" Type="http://schemas.openxmlformats.org/officeDocument/2006/relationships/audio" Target="../media/audio2.wav"/></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0.jpeg"/><Relationship Id="rId5" Type="http://schemas.microsoft.com/office/2007/relationships/hdphoto" Target="../media/hdphoto1.wdp"/><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32.jpg"/><Relationship Id="rId5" Type="http://schemas.openxmlformats.org/officeDocument/2006/relationships/image" Target="../media/image35.wmf"/><Relationship Id="rId4" Type="http://schemas.openxmlformats.org/officeDocument/2006/relationships/oleObject" Target="../embeddings/oleObject1.bin"/></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0.jpeg"/><Relationship Id="rId5" Type="http://schemas.microsoft.com/office/2007/relationships/hdphoto" Target="../media/hdphoto1.wdp"/><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3" Type="http://schemas.openxmlformats.org/officeDocument/2006/relationships/image" Target="../media/image29.jpg"/><Relationship Id="rId7" Type="http://schemas.microsoft.com/office/2007/relationships/hdphoto" Target="../media/hdphoto3.wdp"/><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31.png"/><Relationship Id="rId5" Type="http://schemas.microsoft.com/office/2007/relationships/hdphoto" Target="../media/hdphoto2.wdp"/><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WordArt 16"/>
          <p:cNvSpPr>
            <a:spLocks noChangeArrowheads="1" noChangeShapeType="1" noTextEdit="1"/>
          </p:cNvSpPr>
          <p:nvPr/>
        </p:nvSpPr>
        <p:spPr bwMode="auto">
          <a:xfrm>
            <a:off x="4206044" y="2686518"/>
            <a:ext cx="4058349" cy="1172786"/>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contourClr>
                <a:srgbClr val="0000FF"/>
              </a:contourClr>
            </a:sp3d>
          </a:bodyPr>
          <a:lstStyle/>
          <a:p>
            <a:pPr algn="ctr"/>
            <a:endParaRPr lang="en-US" sz="3189" b="1" kern="10">
              <a:ln w="9525">
                <a:round/>
                <a:headEnd/>
                <a:tailEnd/>
              </a:ln>
              <a:solidFill>
                <a:srgbClr val="0000FF"/>
              </a:solidFill>
              <a:latin typeface="Times New Roman" panose="02020603050405020304" pitchFamily="18" charset="0"/>
              <a:cs typeface="Times New Roman" panose="02020603050405020304" pitchFamily="18" charset="0"/>
            </a:endParaRPr>
          </a:p>
        </p:txBody>
      </p:sp>
      <p:sp>
        <p:nvSpPr>
          <p:cNvPr id="3" name="Text Box 18"/>
          <p:cNvSpPr txBox="1">
            <a:spLocks noChangeArrowheads="1"/>
          </p:cNvSpPr>
          <p:nvPr/>
        </p:nvSpPr>
        <p:spPr bwMode="auto">
          <a:xfrm>
            <a:off x="0" y="10331"/>
            <a:ext cx="12192000" cy="746615"/>
          </a:xfrm>
          <a:prstGeom prst="rect">
            <a:avLst/>
          </a:prstGeom>
          <a:gradFill rotWithShape="1">
            <a:gsLst>
              <a:gs pos="0">
                <a:srgbClr val="FF66FF"/>
              </a:gs>
              <a:gs pos="50000">
                <a:schemeClr val="bg1"/>
              </a:gs>
              <a:gs pos="100000">
                <a:srgbClr val="FF66FF"/>
              </a:gs>
            </a:gsLst>
            <a:lin ang="5400000" scaled="1"/>
          </a:gradFill>
          <a:ln w="9525">
            <a:noFill/>
            <a:miter lim="800000"/>
            <a:headEnd/>
            <a:tailEnd/>
          </a:ln>
          <a:effec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n-US" altLang="en-US" sz="2126" b="1">
                <a:latin typeface="Times New Roman" panose="02020603050405020304" pitchFamily="18" charset="0"/>
              </a:rPr>
              <a:t>PHÒNG GD &amp; ĐT HUYỆN THANH TRÌ</a:t>
            </a:r>
          </a:p>
          <a:p>
            <a:pPr algn="ctr" eaLnBrk="1" hangingPunct="1">
              <a:defRPr/>
            </a:pPr>
            <a:r>
              <a:rPr lang="en-US" altLang="en-US" sz="2126" b="1">
                <a:latin typeface="Times New Roman" panose="02020603050405020304" pitchFamily="18" charset="0"/>
              </a:rPr>
              <a:t>TRƯỜNG THCS NGỌC HỒI</a:t>
            </a:r>
            <a:endParaRPr lang="en-US" altLang="en-US" sz="1240" b="1">
              <a:latin typeface="Times New Roman" panose="02020603050405020304" pitchFamily="18" charset="0"/>
            </a:endParaRPr>
          </a:p>
        </p:txBody>
      </p:sp>
      <p:pic>
        <p:nvPicPr>
          <p:cNvPr id="4100" name="Picture 6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90" y="0"/>
            <a:ext cx="1299347" cy="1295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112"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1110861" y="0"/>
            <a:ext cx="1039196" cy="110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TextBox 152"/>
          <p:cNvSpPr txBox="1">
            <a:spLocks noChangeArrowheads="1"/>
          </p:cNvSpPr>
          <p:nvPr/>
        </p:nvSpPr>
        <p:spPr bwMode="auto">
          <a:xfrm>
            <a:off x="2386383" y="2300922"/>
            <a:ext cx="7700432" cy="141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5000" b="1" dirty="0">
                <a:solidFill>
                  <a:srgbClr val="FF0000"/>
                </a:solidFill>
                <a:latin typeface="Times New Roman" panose="02020603050405020304" pitchFamily="18" charset="0"/>
                <a:cs typeface="Times New Roman" panose="02020603050405020304" pitchFamily="18" charset="0"/>
              </a:rPr>
              <a:t>NGỮ VĂN 6</a:t>
            </a:r>
          </a:p>
          <a:p>
            <a:pPr algn="ctr" eaLnBrk="1" hangingPunct="1">
              <a:spcBef>
                <a:spcPct val="0"/>
              </a:spcBef>
              <a:buFontTx/>
              <a:buNone/>
            </a:pPr>
            <a:r>
              <a:rPr lang="en-US" altLang="en-US" sz="3600" b="1" i="1" dirty="0" err="1">
                <a:solidFill>
                  <a:srgbClr val="FF0000"/>
                </a:solidFill>
                <a:latin typeface="Times New Roman" panose="02020603050405020304" pitchFamily="18" charset="0"/>
                <a:cs typeface="Times New Roman" panose="02020603050405020304" pitchFamily="18" charset="0"/>
              </a:rPr>
              <a:t>Kết</a:t>
            </a:r>
            <a:r>
              <a:rPr lang="en-US" altLang="en-US" sz="3600" b="1" i="1" dirty="0">
                <a:solidFill>
                  <a:srgbClr val="FF0000"/>
                </a:solidFill>
                <a:latin typeface="Times New Roman" panose="02020603050405020304" pitchFamily="18" charset="0"/>
                <a:cs typeface="Times New Roman" panose="02020603050405020304" pitchFamily="18" charset="0"/>
              </a:rPr>
              <a:t> </a:t>
            </a:r>
            <a:r>
              <a:rPr lang="en-US" altLang="en-US" sz="3600" b="1" i="1" dirty="0" err="1">
                <a:solidFill>
                  <a:srgbClr val="FF0000"/>
                </a:solidFill>
                <a:latin typeface="Times New Roman" panose="02020603050405020304" pitchFamily="18" charset="0"/>
                <a:cs typeface="Times New Roman" panose="02020603050405020304" pitchFamily="18" charset="0"/>
              </a:rPr>
              <a:t>nối</a:t>
            </a:r>
            <a:r>
              <a:rPr lang="en-US" altLang="en-US" sz="3600" b="1" i="1" dirty="0">
                <a:solidFill>
                  <a:srgbClr val="FF0000"/>
                </a:solidFill>
                <a:latin typeface="Times New Roman" panose="02020603050405020304" pitchFamily="18" charset="0"/>
                <a:cs typeface="Times New Roman" panose="02020603050405020304" pitchFamily="18" charset="0"/>
              </a:rPr>
              <a:t> tri </a:t>
            </a:r>
            <a:r>
              <a:rPr lang="en-US" altLang="en-US" sz="3600" b="1" i="1" dirty="0" err="1">
                <a:solidFill>
                  <a:srgbClr val="FF0000"/>
                </a:solidFill>
                <a:latin typeface="Times New Roman" panose="02020603050405020304" pitchFamily="18" charset="0"/>
                <a:cs typeface="Times New Roman" panose="02020603050405020304" pitchFamily="18" charset="0"/>
              </a:rPr>
              <a:t>thức</a:t>
            </a:r>
            <a:r>
              <a:rPr lang="en-US" altLang="en-US" sz="3600" b="1" i="1" dirty="0">
                <a:solidFill>
                  <a:srgbClr val="FF0000"/>
                </a:solidFill>
                <a:latin typeface="Times New Roman" panose="02020603050405020304" pitchFamily="18" charset="0"/>
                <a:cs typeface="Times New Roman" panose="02020603050405020304" pitchFamily="18" charset="0"/>
              </a:rPr>
              <a:t> </a:t>
            </a:r>
            <a:r>
              <a:rPr lang="en-US" altLang="en-US" sz="3600" b="1" i="1" dirty="0" err="1">
                <a:solidFill>
                  <a:srgbClr val="FF0000"/>
                </a:solidFill>
                <a:latin typeface="Times New Roman" panose="02020603050405020304" pitchFamily="18" charset="0"/>
                <a:cs typeface="Times New Roman" panose="02020603050405020304" pitchFamily="18" charset="0"/>
              </a:rPr>
              <a:t>với</a:t>
            </a:r>
            <a:r>
              <a:rPr lang="en-US" altLang="en-US" sz="3600" b="1" i="1" dirty="0">
                <a:solidFill>
                  <a:srgbClr val="FF0000"/>
                </a:solidFill>
                <a:latin typeface="Times New Roman" panose="02020603050405020304" pitchFamily="18" charset="0"/>
                <a:cs typeface="Times New Roman" panose="02020603050405020304" pitchFamily="18" charset="0"/>
              </a:rPr>
              <a:t> </a:t>
            </a:r>
            <a:r>
              <a:rPr lang="en-US" altLang="en-US" sz="3600" b="1" i="1" dirty="0" err="1">
                <a:solidFill>
                  <a:srgbClr val="FF0000"/>
                </a:solidFill>
                <a:latin typeface="Times New Roman" panose="02020603050405020304" pitchFamily="18" charset="0"/>
                <a:cs typeface="Times New Roman" panose="02020603050405020304" pitchFamily="18" charset="0"/>
              </a:rPr>
              <a:t>cuộc</a:t>
            </a:r>
            <a:r>
              <a:rPr lang="en-US" altLang="en-US" sz="3600" b="1" i="1" dirty="0">
                <a:solidFill>
                  <a:srgbClr val="FF0000"/>
                </a:solidFill>
                <a:latin typeface="Times New Roman" panose="02020603050405020304" pitchFamily="18" charset="0"/>
                <a:cs typeface="Times New Roman" panose="02020603050405020304" pitchFamily="18" charset="0"/>
              </a:rPr>
              <a:t> </a:t>
            </a:r>
            <a:r>
              <a:rPr lang="en-US" altLang="en-US" sz="3600" b="1" i="1" dirty="0" err="1">
                <a:solidFill>
                  <a:srgbClr val="FF0000"/>
                </a:solidFill>
                <a:latin typeface="Times New Roman" panose="02020603050405020304" pitchFamily="18" charset="0"/>
                <a:cs typeface="Times New Roman" panose="02020603050405020304" pitchFamily="18" charset="0"/>
              </a:rPr>
              <a:t>sống</a:t>
            </a:r>
            <a:endParaRPr lang="en-US" altLang="en-US" sz="3600" b="1" i="1" dirty="0">
              <a:solidFill>
                <a:schemeClr val="bg1"/>
              </a:solidFill>
              <a:latin typeface="Times New Roman" panose="02020603050405020304" pitchFamily="18" charset="0"/>
              <a:cs typeface="Times New Roman" panose="02020603050405020304" pitchFamily="18" charset="0"/>
            </a:endParaRPr>
          </a:p>
        </p:txBody>
      </p:sp>
      <p:grpSp>
        <p:nvGrpSpPr>
          <p:cNvPr id="4104" name="Group 1"/>
          <p:cNvGrpSpPr>
            <a:grpSpLocks/>
          </p:cNvGrpSpPr>
          <p:nvPr/>
        </p:nvGrpSpPr>
        <p:grpSpPr bwMode="auto">
          <a:xfrm>
            <a:off x="1455518" y="5025209"/>
            <a:ext cx="9486900" cy="1822460"/>
            <a:chOff x="777875" y="4800600"/>
            <a:chExt cx="7604125" cy="2133600"/>
          </a:xfrm>
        </p:grpSpPr>
        <p:pic>
          <p:nvPicPr>
            <p:cNvPr id="4107" name="Picture 4" descr="daisy_button_pink_hb"/>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5257800"/>
              <a:ext cx="35052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8" name="Picture 5" descr="daisy_button_white_hb"/>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05100" y="5334000"/>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9" name="Picture 6" descr="daisy_button_white_hb"/>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1200" y="5143500"/>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0" name="Picture 7" descr="daisy_button_pink_hb"/>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4600" y="5638800"/>
              <a:ext cx="99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1" name="Picture 8" descr="daisy_button_pink_hb"/>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43600" y="5867400"/>
              <a:ext cx="1066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2" name="Picture 9" descr="daisy_button_pink_hb"/>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4600" y="6019800"/>
              <a:ext cx="914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3" name="Picture 10" descr="daisy_button_pink_hb"/>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15000" y="5486400"/>
              <a:ext cx="838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4" name="Picture 11" descr="daisy_button_pink_hb"/>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24600" y="5257800"/>
              <a:ext cx="685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5" name="Picture 12" descr="daisy_button_pink_hb"/>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24000" y="5410200"/>
              <a:ext cx="762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6" name="Picture 13" descr="daisy_button_blue_hb"/>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52600" y="5295900"/>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7" name="Picture 14" descr="daisy_button_blue_hb"/>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58000" y="5181600"/>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8" name="Picture 15" descr="daisy_button_pink_hb"/>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58000" y="5638800"/>
              <a:ext cx="685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9" name="Picture 16" descr="daisy_button_pink_hb"/>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39000" y="5181600"/>
              <a:ext cx="685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0" name="Picture 17" descr="daisy_button_pink_hb"/>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96200" y="4800600"/>
              <a:ext cx="685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1" name="Picture 18" descr="daisy_button_pink_hb"/>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57400" y="5486400"/>
              <a:ext cx="762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2" name="Picture 19" descr="daisy_button_blue_hb"/>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019300" y="5829300"/>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3" name="Picture 20" descr="daisy_button_blue_hb"/>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324600" y="5638800"/>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4" name="Picture 21" descr="daisy_button_pink_hb"/>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43000" y="5257800"/>
              <a:ext cx="6858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5" name="Picture 22" descr="daisy_button_pink_hb"/>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77875" y="4953000"/>
              <a:ext cx="7461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105" name="Picture 6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640006">
            <a:off x="10842520" y="4966076"/>
            <a:ext cx="1299347" cy="1878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WordArt 7"/>
          <p:cNvSpPr>
            <a:spLocks noChangeArrowheads="1" noChangeShapeType="1" noTextEdit="1"/>
          </p:cNvSpPr>
          <p:nvPr/>
        </p:nvSpPr>
        <p:spPr bwMode="auto">
          <a:xfrm>
            <a:off x="1694877" y="1295128"/>
            <a:ext cx="9041605" cy="5475357"/>
          </a:xfrm>
          <a:prstGeom prst="rect">
            <a:avLst/>
          </a:prstGeom>
        </p:spPr>
        <p:txBody>
          <a:bodyPr spcFirstLastPara="1" wrap="none" fromWordArt="1">
            <a:prstTxWarp prst="textArchUp">
              <a:avLst>
                <a:gd name="adj" fmla="val 10670284"/>
              </a:avLst>
            </a:prstTxWarp>
          </a:bodyPr>
          <a:lstStyle/>
          <a:p>
            <a:pPr algn="ctr"/>
            <a:r>
              <a:rPr lang="en-US" sz="6000" b="1" i="1" kern="1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Chào</a:t>
            </a:r>
            <a:r>
              <a:rPr lang="en-US" sz="6000" b="1" i="1" kern="1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6000" b="1" i="1" kern="1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mừng</a:t>
            </a:r>
            <a:r>
              <a:rPr lang="en-US" sz="6000" b="1" i="1" kern="1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6000" b="1" i="1" kern="1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các</a:t>
            </a:r>
            <a:r>
              <a:rPr lang="en-US" sz="6000" b="1" i="1" kern="1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6000" b="1" i="1" kern="1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em</a:t>
            </a:r>
            <a:r>
              <a:rPr lang="en-US" sz="6000" b="1" i="1" kern="1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6000" b="1" i="1" kern="1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đến</a:t>
            </a:r>
            <a:r>
              <a:rPr lang="en-US" sz="6000" b="1" i="1" kern="1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6000" b="1" i="1" kern="1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với</a:t>
            </a:r>
            <a:r>
              <a:rPr lang="en-US" sz="6000" b="1" i="1" kern="1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6000" b="1" i="1" kern="1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lớp</a:t>
            </a:r>
            <a:r>
              <a:rPr lang="en-US" sz="6000" b="1" i="1" kern="1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6000" b="1" i="1" kern="1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học</a:t>
            </a:r>
            <a:endParaRPr lang="en-US" sz="6000" b="1" i="1" kern="1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pic>
        <p:nvPicPr>
          <p:cNvPr id="4106" name="Picture 6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97669" y="5215600"/>
            <a:ext cx="1917683" cy="1295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C6D832B1-3FAD-07ED-0376-089165B07731}"/>
              </a:ext>
            </a:extLst>
          </p:cNvPr>
          <p:cNvSpPr txBox="1"/>
          <p:nvPr/>
        </p:nvSpPr>
        <p:spPr>
          <a:xfrm>
            <a:off x="3157323" y="3864997"/>
            <a:ext cx="5736789" cy="1077218"/>
          </a:xfrm>
          <a:prstGeom prst="rect">
            <a:avLst/>
          </a:prstGeom>
          <a:noFill/>
        </p:spPr>
        <p:txBody>
          <a:bodyPr wrap="square" rtlCol="0">
            <a:spAutoFit/>
          </a:bodyPr>
          <a:lstStyle/>
          <a:p>
            <a:pPr algn="ctr"/>
            <a:r>
              <a:rPr lang="en-US" sz="3200" b="1" i="1" dirty="0" err="1">
                <a:solidFill>
                  <a:srgbClr val="0070C0"/>
                </a:solidFill>
                <a:latin typeface="Times New Roman" panose="02020603050405020304" pitchFamily="18" charset="0"/>
                <a:cs typeface="Times New Roman" panose="02020603050405020304" pitchFamily="18" charset="0"/>
              </a:rPr>
              <a:t>Lớp</a:t>
            </a:r>
            <a:r>
              <a:rPr lang="en-US" sz="3200" b="1" i="1" dirty="0">
                <a:solidFill>
                  <a:srgbClr val="0070C0"/>
                </a:solidFill>
                <a:latin typeface="Times New Roman" panose="02020603050405020304" pitchFamily="18" charset="0"/>
                <a:cs typeface="Times New Roman" panose="02020603050405020304" pitchFamily="18" charset="0"/>
              </a:rPr>
              <a:t>: 6A3</a:t>
            </a:r>
          </a:p>
          <a:p>
            <a:pPr algn="ctr"/>
            <a:r>
              <a:rPr lang="en-US" sz="3200" b="1" i="1" dirty="0" err="1">
                <a:solidFill>
                  <a:srgbClr val="0070C0"/>
                </a:solidFill>
                <a:latin typeface="Times New Roman" panose="02020603050405020304" pitchFamily="18" charset="0"/>
                <a:cs typeface="Times New Roman" panose="02020603050405020304" pitchFamily="18" charset="0"/>
              </a:rPr>
              <a:t>Giáo</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viên</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Nguyễn</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Thị</a:t>
            </a:r>
            <a:r>
              <a:rPr lang="en-US" sz="3200" b="1" i="1" dirty="0">
                <a:solidFill>
                  <a:srgbClr val="0070C0"/>
                </a:solidFill>
                <a:latin typeface="Times New Roman" panose="02020603050405020304" pitchFamily="18" charset="0"/>
                <a:cs typeface="Times New Roman" panose="02020603050405020304" pitchFamily="18" charset="0"/>
              </a:rPr>
              <a:t> Thu Hà</a:t>
            </a:r>
          </a:p>
        </p:txBody>
      </p:sp>
    </p:spTree>
    <p:extLst>
      <p:ext uri="{BB962C8B-B14F-4D97-AF65-F5344CB8AC3E}">
        <p14:creationId xmlns:p14="http://schemas.microsoft.com/office/powerpoint/2010/main" val="196070500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HAI LOẠI KHÁC BIỆT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Giong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-mi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Mun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5358" y="713012"/>
            <a:ext cx="368081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de-DE"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II. Khám phá văn bản </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507555" y="1293041"/>
            <a:ext cx="3590046" cy="523220"/>
          </a:xfrm>
          <a:prstGeom prst="rect">
            <a:avLst/>
          </a:prstGeom>
        </p:spPr>
        <p:txBody>
          <a:bodyPr wrap="square">
            <a:spAutoFit/>
          </a:bodyPr>
          <a:lstStyle/>
          <a:p>
            <a:pPr>
              <a:spcAft>
                <a:spcPts val="1200"/>
              </a:spcAft>
            </a:pPr>
            <a:r>
              <a:rPr lang="vi-VN" sz="2800" b="1" dirty="0">
                <a:solidFill>
                  <a:srgbClr val="0000FF"/>
                </a:solidFill>
                <a:latin typeface="Times New Roman" panose="02020603050405020304" pitchFamily="18" charset="0"/>
                <a:ea typeface="Calibri" panose="020F0502020204030204" pitchFamily="34" charset="0"/>
              </a:rPr>
              <a:t>2. Bàn luận vấn đề</a:t>
            </a:r>
            <a:r>
              <a:rPr lang="en-US" sz="2800" b="1" dirty="0">
                <a:solidFill>
                  <a:srgbClr val="0000FF"/>
                </a:solidFill>
                <a:latin typeface="Times New Roman" panose="02020603050405020304" pitchFamily="18" charset="0"/>
                <a:ea typeface="Calibri" panose="020F0502020204030204" pitchFamily="34" charset="0"/>
              </a:rPr>
              <a:t>: </a:t>
            </a:r>
            <a:r>
              <a:rPr lang="vi-VN" sz="2800" b="1" dirty="0">
                <a:solidFill>
                  <a:srgbClr val="0000FF"/>
                </a:solidFill>
                <a:latin typeface="Times New Roman" panose="02020603050405020304" pitchFamily="18" charset="0"/>
                <a:ea typeface="Calibri" panose="020F0502020204030204" pitchFamily="34" charset="0"/>
              </a:rPr>
              <a:t> </a:t>
            </a:r>
            <a:endParaRPr lang="en-US" sz="2800" dirty="0">
              <a:solidFill>
                <a:srgbClr val="0000FF"/>
              </a:solidFill>
              <a:effectLst/>
              <a:latin typeface="Times New Roman" panose="02020603050405020304" pitchFamily="18" charset="0"/>
              <a:ea typeface="Calibri" panose="020F0502020204030204" pitchFamily="34" charset="0"/>
            </a:endParaRPr>
          </a:p>
        </p:txBody>
      </p:sp>
      <p:sp>
        <p:nvSpPr>
          <p:cNvPr id="4" name="Rectangle 3"/>
          <p:cNvSpPr/>
          <p:nvPr/>
        </p:nvSpPr>
        <p:spPr>
          <a:xfrm>
            <a:off x="507555" y="2174033"/>
            <a:ext cx="2181466" cy="954107"/>
          </a:xfrm>
          <a:prstGeom prst="rect">
            <a:avLst/>
          </a:prstGeom>
        </p:spPr>
        <p:txBody>
          <a:bodyPr wrap="square">
            <a:spAutoFit/>
          </a:bodyPr>
          <a:lstStyle/>
          <a:p>
            <a:r>
              <a:rPr lang="en-US" sz="2800" b="1" dirty="0" err="1">
                <a:solidFill>
                  <a:srgbClr val="FF0000"/>
                </a:solidFill>
                <a:latin typeface="Times New Roman" panose="02020603050405020304" pitchFamily="18" charset="0"/>
                <a:ea typeface="Times New Roman" panose="02020603050405020304" pitchFamily="18" charset="0"/>
              </a:rPr>
              <a:t>Thảo</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luận</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nhóm</a:t>
            </a:r>
            <a:r>
              <a:rPr lang="en-US" sz="2800" b="1" dirty="0">
                <a:solidFill>
                  <a:srgbClr val="FF0000"/>
                </a:solidFill>
                <a:latin typeface="Times New Roman" panose="02020603050405020304" pitchFamily="18" charset="0"/>
                <a:ea typeface="Times New Roman" panose="02020603050405020304" pitchFamily="18" charset="0"/>
              </a:rPr>
              <a:t> 5 </a:t>
            </a:r>
            <a:r>
              <a:rPr lang="en-US" sz="2800" b="1" dirty="0" err="1">
                <a:solidFill>
                  <a:srgbClr val="FF0000"/>
                </a:solidFill>
                <a:latin typeface="Times New Roman" panose="02020603050405020304" pitchFamily="18" charset="0"/>
                <a:ea typeface="Times New Roman" panose="02020603050405020304" pitchFamily="18" charset="0"/>
              </a:rPr>
              <a:t>phút</a:t>
            </a:r>
            <a:r>
              <a:rPr lang="en-US" sz="2800" b="1" dirty="0">
                <a:solidFill>
                  <a:srgbClr val="FF0000"/>
                </a:solidFill>
                <a:latin typeface="Times New Roman" panose="02020603050405020304" pitchFamily="18" charset="0"/>
                <a:ea typeface="Times New Roman" panose="02020603050405020304" pitchFamily="18" charset="0"/>
              </a:rPr>
              <a:t> </a:t>
            </a:r>
            <a:endParaRPr lang="en-US" sz="2800" dirty="0"/>
          </a:p>
        </p:txBody>
      </p:sp>
      <p:pic>
        <p:nvPicPr>
          <p:cNvPr id="9" name="Picture 8"/>
          <p:cNvPicPr>
            <a:picLocks noChangeAspect="1"/>
          </p:cNvPicPr>
          <p:nvPr/>
        </p:nvPicPr>
        <p:blipFill>
          <a:blip r:embed="rId3"/>
          <a:stretch>
            <a:fillRect/>
          </a:stretch>
        </p:blipFill>
        <p:spPr>
          <a:xfrm>
            <a:off x="188513" y="4065942"/>
            <a:ext cx="3085376" cy="2417001"/>
          </a:xfrm>
          <a:prstGeom prst="rect">
            <a:avLst/>
          </a:prstGeom>
        </p:spPr>
      </p:pic>
      <p:sp>
        <p:nvSpPr>
          <p:cNvPr id="2" name="Rectangle 1">
            <a:extLst>
              <a:ext uri="{FF2B5EF4-FFF2-40B4-BE49-F238E27FC236}">
                <a16:creationId xmlns:a16="http://schemas.microsoft.com/office/drawing/2014/main" id="{E0D0EC0D-8766-AC2D-EBF8-D9C7D2C60656}"/>
              </a:ext>
            </a:extLst>
          </p:cNvPr>
          <p:cNvSpPr/>
          <p:nvPr/>
        </p:nvSpPr>
        <p:spPr>
          <a:xfrm>
            <a:off x="3448430" y="1293041"/>
            <a:ext cx="6591682" cy="523220"/>
          </a:xfrm>
          <a:prstGeom prst="rect">
            <a:avLst/>
          </a:prstGeom>
        </p:spPr>
        <p:txBody>
          <a:bodyPr wrap="square">
            <a:spAutoFit/>
          </a:bodyPr>
          <a:lstStyle/>
          <a:p>
            <a:pPr>
              <a:spcAft>
                <a:spcPts val="1200"/>
              </a:spcAft>
            </a:pPr>
            <a:r>
              <a:rPr lang="en-US" sz="2800" b="1" dirty="0" err="1">
                <a:solidFill>
                  <a:srgbClr val="0000FF"/>
                </a:solidFill>
                <a:effectLst/>
                <a:latin typeface="Times New Roman" panose="02020603050405020304" pitchFamily="18" charset="0"/>
                <a:ea typeface="Calibri" panose="020F0502020204030204" pitchFamily="34" charset="0"/>
              </a:rPr>
              <a:t>Lựa</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chọn</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sự</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khác</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biệt</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của</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mỗi</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người</a:t>
            </a:r>
            <a:endParaRPr lang="en-US" sz="2800" dirty="0">
              <a:solidFill>
                <a:srgbClr val="0000FF"/>
              </a:solidFill>
              <a:effectLst/>
              <a:latin typeface="Times New Roman" panose="02020603050405020304" pitchFamily="18" charset="0"/>
              <a:ea typeface="Calibri" panose="020F0502020204030204" pitchFamily="34" charset="0"/>
            </a:endParaRPr>
          </a:p>
        </p:txBody>
      </p:sp>
      <p:graphicFrame>
        <p:nvGraphicFramePr>
          <p:cNvPr id="5" name="Table 4">
            <a:extLst>
              <a:ext uri="{FF2B5EF4-FFF2-40B4-BE49-F238E27FC236}">
                <a16:creationId xmlns:a16="http://schemas.microsoft.com/office/drawing/2014/main" id="{586EE03E-0D92-D915-A2E0-743D89DD22C2}"/>
              </a:ext>
            </a:extLst>
          </p:cNvPr>
          <p:cNvGraphicFramePr>
            <a:graphicFrameLocks noGrp="1"/>
          </p:cNvGraphicFramePr>
          <p:nvPr>
            <p:extLst>
              <p:ext uri="{D42A27DB-BD31-4B8C-83A1-F6EECF244321}">
                <p14:modId xmlns:p14="http://schemas.microsoft.com/office/powerpoint/2010/main" val="3810280650"/>
              </p:ext>
            </p:extLst>
          </p:nvPr>
        </p:nvGraphicFramePr>
        <p:xfrm>
          <a:off x="3182113" y="2002536"/>
          <a:ext cx="8821375" cy="4518198"/>
        </p:xfrm>
        <a:graphic>
          <a:graphicData uri="http://schemas.openxmlformats.org/drawingml/2006/table">
            <a:tbl>
              <a:tblPr firstRow="1" firstCol="1" bandRow="1">
                <a:tableStyleId>{5C22544A-7EE6-4342-B048-85BDC9FD1C3A}</a:tableStyleId>
              </a:tblPr>
              <a:tblGrid>
                <a:gridCol w="1841441">
                  <a:extLst>
                    <a:ext uri="{9D8B030D-6E8A-4147-A177-3AD203B41FA5}">
                      <a16:colId xmlns:a16="http://schemas.microsoft.com/office/drawing/2014/main" val="740035888"/>
                    </a:ext>
                  </a:extLst>
                </a:gridCol>
                <a:gridCol w="3708813">
                  <a:extLst>
                    <a:ext uri="{9D8B030D-6E8A-4147-A177-3AD203B41FA5}">
                      <a16:colId xmlns:a16="http://schemas.microsoft.com/office/drawing/2014/main" val="1592424156"/>
                    </a:ext>
                  </a:extLst>
                </a:gridCol>
                <a:gridCol w="3271121">
                  <a:extLst>
                    <a:ext uri="{9D8B030D-6E8A-4147-A177-3AD203B41FA5}">
                      <a16:colId xmlns:a16="http://schemas.microsoft.com/office/drawing/2014/main" val="4271066995"/>
                    </a:ext>
                  </a:extLst>
                </a:gridCol>
              </a:tblGrid>
              <a:tr h="1313950">
                <a:tc>
                  <a:txBody>
                    <a:bodyPr/>
                    <a:lstStyle/>
                    <a:p>
                      <a:pPr algn="ctr">
                        <a:lnSpc>
                          <a:spcPct val="107000"/>
                        </a:lnSpc>
                        <a:spcAft>
                          <a:spcPts val="800"/>
                        </a:spcAft>
                      </a:pPr>
                      <a:r>
                        <a:rPr lang="en-US" sz="2800" kern="0">
                          <a:solidFill>
                            <a:schemeClr val="tx1">
                              <a:lumMod val="95000"/>
                              <a:lumOff val="5000"/>
                            </a:schemeClr>
                          </a:solidFill>
                          <a:effectLst/>
                          <a:latin typeface="Times New Roman" panose="02020603050405020304" pitchFamily="18" charset="0"/>
                          <a:cs typeface="Times New Roman" panose="02020603050405020304" pitchFamily="18" charset="0"/>
                        </a:rPr>
                        <a:t>​Khác biệt</a:t>
                      </a:r>
                      <a:endParaRPr lang="en-US" sz="2800" kern="10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US" sz="2800" kern="0" dirty="0" err="1">
                          <a:solidFill>
                            <a:srgbClr val="0000FF"/>
                          </a:solidFill>
                          <a:effectLst/>
                          <a:latin typeface="Times New Roman" panose="02020603050405020304" pitchFamily="18" charset="0"/>
                          <a:cs typeface="Times New Roman" panose="02020603050405020304" pitchFamily="18" charset="0"/>
                        </a:rPr>
                        <a:t>Tôi</a:t>
                      </a:r>
                      <a:r>
                        <a:rPr lang="en-US" sz="2800" kern="0" dirty="0">
                          <a:solidFill>
                            <a:srgbClr val="0000FF"/>
                          </a:solidFill>
                          <a:effectLst/>
                          <a:latin typeface="Times New Roman" panose="02020603050405020304" pitchFamily="18" charset="0"/>
                          <a:cs typeface="Times New Roman" panose="02020603050405020304" pitchFamily="18" charset="0"/>
                        </a:rPr>
                        <a:t> </a:t>
                      </a:r>
                      <a:r>
                        <a:rPr lang="en-US" sz="2800" kern="0" dirty="0" err="1">
                          <a:solidFill>
                            <a:srgbClr val="0000FF"/>
                          </a:solidFill>
                          <a:effectLst/>
                          <a:latin typeface="Times New Roman" panose="02020603050405020304" pitchFamily="18" charset="0"/>
                          <a:cs typeface="Times New Roman" panose="02020603050405020304" pitchFamily="18" charset="0"/>
                        </a:rPr>
                        <a:t>và</a:t>
                      </a:r>
                      <a:r>
                        <a:rPr lang="en-US" sz="2800" kern="0" dirty="0">
                          <a:solidFill>
                            <a:srgbClr val="0000FF"/>
                          </a:solidFill>
                          <a:effectLst/>
                          <a:latin typeface="Times New Roman" panose="02020603050405020304" pitchFamily="18" charset="0"/>
                          <a:cs typeface="Times New Roman" panose="02020603050405020304" pitchFamily="18" charset="0"/>
                        </a:rPr>
                        <a:t> </a:t>
                      </a:r>
                      <a:r>
                        <a:rPr lang="en-US" sz="2800" kern="0" dirty="0" err="1">
                          <a:solidFill>
                            <a:srgbClr val="0000FF"/>
                          </a:solidFill>
                          <a:effectLst/>
                          <a:latin typeface="Times New Roman" panose="02020603050405020304" pitchFamily="18" charset="0"/>
                          <a:cs typeface="Times New Roman" panose="02020603050405020304" pitchFamily="18" charset="0"/>
                        </a:rPr>
                        <a:t>các</a:t>
                      </a:r>
                      <a:r>
                        <a:rPr lang="en-US" sz="2800" kern="0" dirty="0">
                          <a:solidFill>
                            <a:srgbClr val="0000FF"/>
                          </a:solidFill>
                          <a:effectLst/>
                          <a:latin typeface="Times New Roman" panose="02020603050405020304" pitchFamily="18" charset="0"/>
                          <a:cs typeface="Times New Roman" panose="02020603050405020304" pitchFamily="18" charset="0"/>
                        </a:rPr>
                        <a:t> </a:t>
                      </a:r>
                      <a:r>
                        <a:rPr lang="en-US" sz="2800" kern="0" dirty="0" err="1">
                          <a:solidFill>
                            <a:srgbClr val="0000FF"/>
                          </a:solidFill>
                          <a:effectLst/>
                          <a:latin typeface="Times New Roman" panose="02020603050405020304" pitchFamily="18" charset="0"/>
                          <a:cs typeface="Times New Roman" panose="02020603050405020304" pitchFamily="18" charset="0"/>
                        </a:rPr>
                        <a:t>bạn</a:t>
                      </a:r>
                      <a:endParaRPr lang="en-US" sz="2800" kern="1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US" sz="2800" kern="0" dirty="0">
                          <a:solidFill>
                            <a:srgbClr val="0000FF"/>
                          </a:solidFill>
                          <a:effectLst/>
                          <a:latin typeface="Times New Roman" panose="02020603050405020304" pitchFamily="18" charset="0"/>
                          <a:cs typeface="Times New Roman" panose="02020603050405020304" pitchFamily="18" charset="0"/>
                        </a:rPr>
                        <a:t>J</a:t>
                      </a:r>
                      <a:endParaRPr lang="en-US" sz="2800" kern="1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06011788"/>
                  </a:ext>
                </a:extLst>
              </a:tr>
              <a:tr h="1274549">
                <a:tc>
                  <a:txBody>
                    <a:bodyPr/>
                    <a:lstStyle/>
                    <a:p>
                      <a:pPr algn="ctr">
                        <a:lnSpc>
                          <a:spcPct val="107000"/>
                        </a:lnSpc>
                        <a:spcAft>
                          <a:spcPts val="800"/>
                        </a:spcAft>
                      </a:pPr>
                      <a:r>
                        <a:rPr lang="en-US" sz="2800" kern="0" dirty="0" err="1">
                          <a:solidFill>
                            <a:srgbClr val="0000FF"/>
                          </a:solidFill>
                          <a:effectLst/>
                          <a:latin typeface="Times New Roman" panose="02020603050405020304" pitchFamily="18" charset="0"/>
                          <a:cs typeface="Times New Roman" panose="02020603050405020304" pitchFamily="18" charset="0"/>
                        </a:rPr>
                        <a:t>Biểu</a:t>
                      </a:r>
                      <a:r>
                        <a:rPr lang="en-US" sz="2800" kern="0" dirty="0">
                          <a:solidFill>
                            <a:srgbClr val="0000FF"/>
                          </a:solidFill>
                          <a:effectLst/>
                          <a:latin typeface="Times New Roman" panose="02020603050405020304" pitchFamily="18" charset="0"/>
                          <a:cs typeface="Times New Roman" panose="02020603050405020304" pitchFamily="18" charset="0"/>
                        </a:rPr>
                        <a:t> </a:t>
                      </a:r>
                      <a:r>
                        <a:rPr lang="en-US" sz="2800" kern="0" dirty="0" err="1">
                          <a:solidFill>
                            <a:srgbClr val="0000FF"/>
                          </a:solidFill>
                          <a:effectLst/>
                          <a:latin typeface="Times New Roman" panose="02020603050405020304" pitchFamily="18" charset="0"/>
                          <a:cs typeface="Times New Roman" panose="02020603050405020304" pitchFamily="18" charset="0"/>
                        </a:rPr>
                        <a:t>hiện</a:t>
                      </a:r>
                      <a:r>
                        <a:rPr lang="en-US" sz="2800" kern="0" dirty="0">
                          <a:solidFill>
                            <a:srgbClr val="0000FF"/>
                          </a:solidFill>
                          <a:effectLst/>
                          <a:latin typeface="Times New Roman" panose="02020603050405020304" pitchFamily="18" charset="0"/>
                          <a:cs typeface="Times New Roman" panose="02020603050405020304" pitchFamily="18" charset="0"/>
                        </a:rPr>
                        <a:t>​</a:t>
                      </a:r>
                      <a:endParaRPr lang="en-US" sz="2800" kern="1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pPr>
                      <a:endParaRPr lang="en-US" sz="2800" kern="1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US" sz="2800" kern="0">
                          <a:solidFill>
                            <a:schemeClr val="tx1">
                              <a:lumMod val="95000"/>
                              <a:lumOff val="5000"/>
                            </a:schemeClr>
                          </a:solidFill>
                          <a:effectLst/>
                          <a:latin typeface="Times New Roman" panose="02020603050405020304" pitchFamily="18" charset="0"/>
                          <a:cs typeface="Times New Roman" panose="02020603050405020304" pitchFamily="18" charset="0"/>
                        </a:rPr>
                        <a:t> </a:t>
                      </a:r>
                      <a:endParaRPr lang="en-US" sz="2800" kern="10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14838026"/>
                  </a:ext>
                </a:extLst>
              </a:tr>
              <a:tr h="655150">
                <a:tc>
                  <a:txBody>
                    <a:bodyPr/>
                    <a:lstStyle/>
                    <a:p>
                      <a:pPr algn="ctr">
                        <a:lnSpc>
                          <a:spcPct val="107000"/>
                        </a:lnSpc>
                        <a:spcAft>
                          <a:spcPts val="800"/>
                        </a:spcAft>
                      </a:pPr>
                      <a:r>
                        <a:rPr lang="en-US" sz="2800" kern="0" dirty="0" err="1">
                          <a:solidFill>
                            <a:srgbClr val="0000FF"/>
                          </a:solidFill>
                          <a:effectLst/>
                          <a:latin typeface="Times New Roman" panose="02020603050405020304" pitchFamily="18" charset="0"/>
                          <a:cs typeface="Times New Roman" panose="02020603050405020304" pitchFamily="18" charset="0"/>
                        </a:rPr>
                        <a:t>Kết</a:t>
                      </a:r>
                      <a:r>
                        <a:rPr lang="en-US" sz="2800" kern="0" dirty="0">
                          <a:solidFill>
                            <a:srgbClr val="0000FF"/>
                          </a:solidFill>
                          <a:effectLst/>
                          <a:latin typeface="Times New Roman" panose="02020603050405020304" pitchFamily="18" charset="0"/>
                          <a:cs typeface="Times New Roman" panose="02020603050405020304" pitchFamily="18" charset="0"/>
                        </a:rPr>
                        <a:t> </a:t>
                      </a:r>
                      <a:r>
                        <a:rPr lang="en-US" sz="2800" kern="0" dirty="0" err="1">
                          <a:solidFill>
                            <a:srgbClr val="0000FF"/>
                          </a:solidFill>
                          <a:effectLst/>
                          <a:latin typeface="Times New Roman" panose="02020603050405020304" pitchFamily="18" charset="0"/>
                          <a:cs typeface="Times New Roman" panose="02020603050405020304" pitchFamily="18" charset="0"/>
                        </a:rPr>
                        <a:t>quả</a:t>
                      </a:r>
                      <a:r>
                        <a:rPr lang="en-US" sz="2800" kern="0" dirty="0">
                          <a:solidFill>
                            <a:srgbClr val="0000FF"/>
                          </a:solidFill>
                          <a:effectLst/>
                          <a:latin typeface="Times New Roman" panose="02020603050405020304" pitchFamily="18" charset="0"/>
                          <a:cs typeface="Times New Roman" panose="02020603050405020304" pitchFamily="18" charset="0"/>
                        </a:rPr>
                        <a:t>​</a:t>
                      </a:r>
                      <a:endParaRPr lang="en-US" sz="2800" kern="1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pPr>
                      <a:endParaRPr lang="en-US" sz="2800" kern="10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US" sz="2800" kern="0">
                          <a:solidFill>
                            <a:schemeClr val="tx1">
                              <a:lumMod val="95000"/>
                              <a:lumOff val="5000"/>
                            </a:schemeClr>
                          </a:solidFill>
                          <a:effectLst/>
                          <a:latin typeface="Times New Roman" panose="02020603050405020304" pitchFamily="18" charset="0"/>
                          <a:cs typeface="Times New Roman" panose="02020603050405020304" pitchFamily="18" charset="0"/>
                        </a:rPr>
                        <a:t> </a:t>
                      </a:r>
                      <a:endParaRPr lang="en-US" sz="2800" kern="10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36231263"/>
                  </a:ext>
                </a:extLst>
              </a:tr>
              <a:tr h="1274549">
                <a:tc>
                  <a:txBody>
                    <a:bodyPr/>
                    <a:lstStyle/>
                    <a:p>
                      <a:pPr algn="ctr">
                        <a:lnSpc>
                          <a:spcPct val="107000"/>
                        </a:lnSpc>
                        <a:spcAft>
                          <a:spcPts val="800"/>
                        </a:spcAft>
                      </a:pPr>
                      <a:r>
                        <a:rPr lang="en-US" sz="2800" kern="0" dirty="0" err="1">
                          <a:solidFill>
                            <a:srgbClr val="0000FF"/>
                          </a:solidFill>
                          <a:effectLst/>
                          <a:latin typeface="Times New Roman" panose="02020603050405020304" pitchFamily="18" charset="0"/>
                          <a:cs typeface="Times New Roman" panose="02020603050405020304" pitchFamily="18" charset="0"/>
                        </a:rPr>
                        <a:t>Nhận</a:t>
                      </a:r>
                      <a:r>
                        <a:rPr lang="en-US" sz="2800" kern="0" dirty="0">
                          <a:solidFill>
                            <a:srgbClr val="0000FF"/>
                          </a:solidFill>
                          <a:effectLst/>
                          <a:latin typeface="Times New Roman" panose="02020603050405020304" pitchFamily="18" charset="0"/>
                          <a:cs typeface="Times New Roman" panose="02020603050405020304" pitchFamily="18" charset="0"/>
                        </a:rPr>
                        <a:t> </a:t>
                      </a:r>
                      <a:r>
                        <a:rPr lang="en-US" sz="2800" kern="0" dirty="0" err="1">
                          <a:solidFill>
                            <a:srgbClr val="0000FF"/>
                          </a:solidFill>
                          <a:effectLst/>
                          <a:latin typeface="Times New Roman" panose="02020603050405020304" pitchFamily="18" charset="0"/>
                          <a:cs typeface="Times New Roman" panose="02020603050405020304" pitchFamily="18" charset="0"/>
                        </a:rPr>
                        <a:t>xét</a:t>
                      </a:r>
                      <a:endParaRPr lang="en-US" sz="2800" kern="1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US" sz="2800" kern="0">
                          <a:solidFill>
                            <a:schemeClr val="tx1">
                              <a:lumMod val="95000"/>
                              <a:lumOff val="5000"/>
                            </a:schemeClr>
                          </a:solidFill>
                          <a:effectLst/>
                          <a:latin typeface="Times New Roman" panose="02020603050405020304" pitchFamily="18" charset="0"/>
                          <a:cs typeface="Times New Roman" panose="02020603050405020304" pitchFamily="18" charset="0"/>
                        </a:rPr>
                        <a:t> </a:t>
                      </a:r>
                      <a:endParaRPr lang="en-US" sz="2800" kern="10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US" sz="2800" kern="0" dirty="0">
                          <a:solidFill>
                            <a:schemeClr val="tx1">
                              <a:lumMod val="95000"/>
                              <a:lumOff val="5000"/>
                            </a:schemeClr>
                          </a:solidFill>
                          <a:effectLst/>
                          <a:latin typeface="Times New Roman" panose="02020603050405020304" pitchFamily="18" charset="0"/>
                          <a:cs typeface="Times New Roman" panose="02020603050405020304" pitchFamily="18" charset="0"/>
                        </a:rPr>
                        <a:t> </a:t>
                      </a:r>
                      <a:endParaRPr lang="en-US" sz="2800" kern="1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4535485"/>
                  </a:ext>
                </a:extLst>
              </a:tr>
            </a:tbl>
          </a:graphicData>
        </a:graphic>
      </p:graphicFrame>
      <p:sp>
        <p:nvSpPr>
          <p:cNvPr id="6" name="Speech Bubble: Oval 5">
            <a:extLst>
              <a:ext uri="{FF2B5EF4-FFF2-40B4-BE49-F238E27FC236}">
                <a16:creationId xmlns:a16="http://schemas.microsoft.com/office/drawing/2014/main" id="{D5A8CE95-5F2A-D664-1182-F3C40B39BB97}"/>
              </a:ext>
            </a:extLst>
          </p:cNvPr>
          <p:cNvSpPr/>
          <p:nvPr/>
        </p:nvSpPr>
        <p:spPr>
          <a:xfrm>
            <a:off x="6096000" y="3062446"/>
            <a:ext cx="5400603" cy="3342839"/>
          </a:xfrm>
          <a:prstGeom prst="wedgeEllipseCallout">
            <a:avLst/>
          </a:prstGeom>
          <a:solidFill>
            <a:schemeClr val="bg1"/>
          </a:solid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Times New Roman" panose="02020603050405020304" pitchFamily="18" charset="0"/>
                <a:cs typeface="Times New Roman" panose="02020603050405020304" pitchFamily="18" charset="0"/>
              </a:rPr>
              <a:t>Việc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thể</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hiện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sự</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khác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biệt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số</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đông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bạn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trong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lớp</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J </a:t>
            </a:r>
            <a:r>
              <a:rPr lang="en-US" sz="2800" b="1" dirty="0" err="1">
                <a:solidFill>
                  <a:srgbClr val="FF0000"/>
                </a:solidFill>
                <a:latin typeface="Times New Roman" panose="02020603050405020304" pitchFamily="18" charset="0"/>
                <a:cs typeface="Times New Roman" panose="02020603050405020304" pitchFamily="18" charset="0"/>
              </a:rPr>
              <a:t>hoàn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toàn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khác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nhau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Sự</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khác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nhau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ấy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biểu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hiện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cụ</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thể</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như</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thế</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nào</a:t>
            </a:r>
            <a:r>
              <a:rPr lang="en-US" sz="2800" b="1" dirty="0">
                <a:solidFill>
                  <a:srgbClr val="FF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745242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9EE3FD7-1864-5A13-DE98-0C7C5E98D69F}"/>
              </a:ext>
            </a:extLst>
          </p:cNvPr>
          <p:cNvGraphicFramePr>
            <a:graphicFrameLocks noGrp="1"/>
          </p:cNvGraphicFramePr>
          <p:nvPr>
            <p:extLst>
              <p:ext uri="{D42A27DB-BD31-4B8C-83A1-F6EECF244321}">
                <p14:modId xmlns:p14="http://schemas.microsoft.com/office/powerpoint/2010/main" val="1670802476"/>
              </p:ext>
            </p:extLst>
          </p:nvPr>
        </p:nvGraphicFramePr>
        <p:xfrm>
          <a:off x="161365" y="98612"/>
          <a:ext cx="11778725" cy="6799280"/>
        </p:xfrm>
        <a:graphic>
          <a:graphicData uri="http://schemas.openxmlformats.org/drawingml/2006/table">
            <a:tbl>
              <a:tblPr firstRow="1" firstCol="1" bandRow="1">
                <a:tableStyleId>{5C22544A-7EE6-4342-B048-85BDC9FD1C3A}</a:tableStyleId>
              </a:tblPr>
              <a:tblGrid>
                <a:gridCol w="1875048">
                  <a:extLst>
                    <a:ext uri="{9D8B030D-6E8A-4147-A177-3AD203B41FA5}">
                      <a16:colId xmlns:a16="http://schemas.microsoft.com/office/drawing/2014/main" val="740035888"/>
                    </a:ext>
                  </a:extLst>
                </a:gridCol>
                <a:gridCol w="5251636">
                  <a:extLst>
                    <a:ext uri="{9D8B030D-6E8A-4147-A177-3AD203B41FA5}">
                      <a16:colId xmlns:a16="http://schemas.microsoft.com/office/drawing/2014/main" val="1592424156"/>
                    </a:ext>
                  </a:extLst>
                </a:gridCol>
                <a:gridCol w="4652041">
                  <a:extLst>
                    <a:ext uri="{9D8B030D-6E8A-4147-A177-3AD203B41FA5}">
                      <a16:colId xmlns:a16="http://schemas.microsoft.com/office/drawing/2014/main" val="4271066995"/>
                    </a:ext>
                  </a:extLst>
                </a:gridCol>
              </a:tblGrid>
              <a:tr h="648758">
                <a:tc>
                  <a:txBody>
                    <a:bodyPr/>
                    <a:lstStyle/>
                    <a:p>
                      <a:pPr algn="ctr">
                        <a:lnSpc>
                          <a:spcPct val="107000"/>
                        </a:lnSpc>
                        <a:spcAft>
                          <a:spcPts val="800"/>
                        </a:spcAft>
                      </a:pPr>
                      <a:r>
                        <a:rPr lang="en-US" sz="2800" kern="0">
                          <a:solidFill>
                            <a:schemeClr val="tx1">
                              <a:lumMod val="95000"/>
                              <a:lumOff val="5000"/>
                            </a:schemeClr>
                          </a:solidFill>
                          <a:effectLst/>
                          <a:latin typeface="Times New Roman" panose="02020603050405020304" pitchFamily="18" charset="0"/>
                          <a:cs typeface="Times New Roman" panose="02020603050405020304" pitchFamily="18" charset="0"/>
                        </a:rPr>
                        <a:t>​Khác biệt</a:t>
                      </a:r>
                      <a:endParaRPr lang="en-US" sz="2800" kern="10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US" sz="2800" kern="0" dirty="0" err="1">
                          <a:solidFill>
                            <a:srgbClr val="0000FF"/>
                          </a:solidFill>
                          <a:effectLst/>
                          <a:latin typeface="Times New Roman" panose="02020603050405020304" pitchFamily="18" charset="0"/>
                          <a:cs typeface="Times New Roman" panose="02020603050405020304" pitchFamily="18" charset="0"/>
                        </a:rPr>
                        <a:t>Tôi</a:t>
                      </a:r>
                      <a:r>
                        <a:rPr lang="en-US" sz="2800" kern="0" dirty="0">
                          <a:solidFill>
                            <a:srgbClr val="0000FF"/>
                          </a:solidFill>
                          <a:effectLst/>
                          <a:latin typeface="Times New Roman" panose="02020603050405020304" pitchFamily="18" charset="0"/>
                          <a:cs typeface="Times New Roman" panose="02020603050405020304" pitchFamily="18" charset="0"/>
                        </a:rPr>
                        <a:t> </a:t>
                      </a:r>
                      <a:r>
                        <a:rPr lang="en-US" sz="2800" kern="0" dirty="0" err="1">
                          <a:solidFill>
                            <a:srgbClr val="0000FF"/>
                          </a:solidFill>
                          <a:effectLst/>
                          <a:latin typeface="Times New Roman" panose="02020603050405020304" pitchFamily="18" charset="0"/>
                          <a:cs typeface="Times New Roman" panose="02020603050405020304" pitchFamily="18" charset="0"/>
                        </a:rPr>
                        <a:t>và</a:t>
                      </a:r>
                      <a:r>
                        <a:rPr lang="en-US" sz="2800" kern="0" dirty="0">
                          <a:solidFill>
                            <a:srgbClr val="0000FF"/>
                          </a:solidFill>
                          <a:effectLst/>
                          <a:latin typeface="Times New Roman" panose="02020603050405020304" pitchFamily="18" charset="0"/>
                          <a:cs typeface="Times New Roman" panose="02020603050405020304" pitchFamily="18" charset="0"/>
                        </a:rPr>
                        <a:t> </a:t>
                      </a:r>
                      <a:r>
                        <a:rPr lang="en-US" sz="2800" kern="0" dirty="0" err="1">
                          <a:solidFill>
                            <a:srgbClr val="0000FF"/>
                          </a:solidFill>
                          <a:effectLst/>
                          <a:latin typeface="Times New Roman" panose="02020603050405020304" pitchFamily="18" charset="0"/>
                          <a:cs typeface="Times New Roman" panose="02020603050405020304" pitchFamily="18" charset="0"/>
                        </a:rPr>
                        <a:t>các</a:t>
                      </a:r>
                      <a:r>
                        <a:rPr lang="en-US" sz="2800" kern="0" dirty="0">
                          <a:solidFill>
                            <a:srgbClr val="0000FF"/>
                          </a:solidFill>
                          <a:effectLst/>
                          <a:latin typeface="Times New Roman" panose="02020603050405020304" pitchFamily="18" charset="0"/>
                          <a:cs typeface="Times New Roman" panose="02020603050405020304" pitchFamily="18" charset="0"/>
                        </a:rPr>
                        <a:t> </a:t>
                      </a:r>
                      <a:r>
                        <a:rPr lang="en-US" sz="2800" kern="0" dirty="0" err="1">
                          <a:solidFill>
                            <a:srgbClr val="0000FF"/>
                          </a:solidFill>
                          <a:effectLst/>
                          <a:latin typeface="Times New Roman" panose="02020603050405020304" pitchFamily="18" charset="0"/>
                          <a:cs typeface="Times New Roman" panose="02020603050405020304" pitchFamily="18" charset="0"/>
                        </a:rPr>
                        <a:t>bạn</a:t>
                      </a:r>
                      <a:endParaRPr lang="en-US" sz="2800" kern="1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US" sz="2800" kern="0" dirty="0">
                          <a:solidFill>
                            <a:srgbClr val="0000FF"/>
                          </a:solidFill>
                          <a:effectLst/>
                          <a:latin typeface="Times New Roman" panose="02020603050405020304" pitchFamily="18" charset="0"/>
                          <a:cs typeface="Times New Roman" panose="02020603050405020304" pitchFamily="18" charset="0"/>
                        </a:rPr>
                        <a:t>J</a:t>
                      </a:r>
                      <a:endParaRPr lang="en-US" sz="2800" kern="1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06011788"/>
                  </a:ext>
                </a:extLst>
              </a:tr>
              <a:tr h="3331571">
                <a:tc>
                  <a:txBody>
                    <a:bodyPr/>
                    <a:lstStyle/>
                    <a:p>
                      <a:pPr algn="ctr">
                        <a:lnSpc>
                          <a:spcPct val="107000"/>
                        </a:lnSpc>
                        <a:spcAft>
                          <a:spcPts val="800"/>
                        </a:spcAft>
                      </a:pPr>
                      <a:r>
                        <a:rPr lang="en-US" sz="2800" kern="0" dirty="0" err="1">
                          <a:solidFill>
                            <a:srgbClr val="0000FF"/>
                          </a:solidFill>
                          <a:effectLst/>
                          <a:latin typeface="Times New Roman" panose="02020603050405020304" pitchFamily="18" charset="0"/>
                          <a:cs typeface="Times New Roman" panose="02020603050405020304" pitchFamily="18" charset="0"/>
                        </a:rPr>
                        <a:t>Biểu</a:t>
                      </a:r>
                      <a:r>
                        <a:rPr lang="en-US" sz="2800" kern="0" dirty="0">
                          <a:solidFill>
                            <a:srgbClr val="0000FF"/>
                          </a:solidFill>
                          <a:effectLst/>
                          <a:latin typeface="Times New Roman" panose="02020603050405020304" pitchFamily="18" charset="0"/>
                          <a:cs typeface="Times New Roman" panose="02020603050405020304" pitchFamily="18" charset="0"/>
                        </a:rPr>
                        <a:t> </a:t>
                      </a:r>
                      <a:r>
                        <a:rPr lang="en-US" sz="2800" kern="0" dirty="0" err="1">
                          <a:solidFill>
                            <a:srgbClr val="0000FF"/>
                          </a:solidFill>
                          <a:effectLst/>
                          <a:latin typeface="Times New Roman" panose="02020603050405020304" pitchFamily="18" charset="0"/>
                          <a:cs typeface="Times New Roman" panose="02020603050405020304" pitchFamily="18" charset="0"/>
                        </a:rPr>
                        <a:t>hiện</a:t>
                      </a:r>
                      <a:r>
                        <a:rPr lang="en-US" sz="2800" kern="0" dirty="0">
                          <a:solidFill>
                            <a:srgbClr val="0000FF"/>
                          </a:solidFill>
                          <a:effectLst/>
                          <a:latin typeface="Times New Roman" panose="02020603050405020304" pitchFamily="18" charset="0"/>
                          <a:cs typeface="Times New Roman" panose="02020603050405020304" pitchFamily="18" charset="0"/>
                        </a:rPr>
                        <a:t>​</a:t>
                      </a:r>
                      <a:endParaRPr lang="en-US" sz="2800" kern="1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pPr>
                      <a:endParaRPr lang="en-US" sz="2800" kern="1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pPr>
                        <a:lnSpc>
                          <a:spcPct val="107000"/>
                        </a:lnSpc>
                      </a:pPr>
                      <a:endParaRPr lang="en-US" sz="2800" kern="1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pPr>
                        <a:lnSpc>
                          <a:spcPct val="107000"/>
                        </a:lnSpc>
                      </a:pPr>
                      <a:endParaRPr lang="en-US" sz="2800" kern="1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pPr>
                        <a:lnSpc>
                          <a:spcPct val="107000"/>
                        </a:lnSpc>
                      </a:pPr>
                      <a:endParaRPr lang="en-US" sz="2800" kern="1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pPr>
                        <a:lnSpc>
                          <a:spcPct val="107000"/>
                        </a:lnSpc>
                      </a:pPr>
                      <a:endParaRPr lang="en-US" sz="2800" kern="1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pPr>
                        <a:lnSpc>
                          <a:spcPct val="107000"/>
                        </a:lnSpc>
                      </a:pPr>
                      <a:endParaRPr lang="en-US" sz="2800" kern="1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US" sz="2800" kern="0" dirty="0">
                          <a:solidFill>
                            <a:schemeClr val="tx1">
                              <a:lumMod val="95000"/>
                              <a:lumOff val="5000"/>
                            </a:schemeClr>
                          </a:solidFill>
                          <a:effectLst/>
                          <a:latin typeface="Times New Roman" panose="02020603050405020304" pitchFamily="18" charset="0"/>
                          <a:cs typeface="Times New Roman" panose="02020603050405020304" pitchFamily="18" charset="0"/>
                        </a:rPr>
                        <a:t> </a:t>
                      </a:r>
                      <a:endParaRPr lang="en-US" sz="2800" kern="1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14838026"/>
                  </a:ext>
                </a:extLst>
              </a:tr>
              <a:tr h="1900518">
                <a:tc>
                  <a:txBody>
                    <a:bodyPr/>
                    <a:lstStyle/>
                    <a:p>
                      <a:pPr algn="ctr">
                        <a:lnSpc>
                          <a:spcPct val="107000"/>
                        </a:lnSpc>
                        <a:spcAft>
                          <a:spcPts val="800"/>
                        </a:spcAft>
                      </a:pPr>
                      <a:r>
                        <a:rPr lang="en-US" sz="2800" kern="0" dirty="0" err="1">
                          <a:solidFill>
                            <a:srgbClr val="0000FF"/>
                          </a:solidFill>
                          <a:effectLst/>
                          <a:latin typeface="Times New Roman" panose="02020603050405020304" pitchFamily="18" charset="0"/>
                          <a:cs typeface="Times New Roman" panose="02020603050405020304" pitchFamily="18" charset="0"/>
                        </a:rPr>
                        <a:t>Kết</a:t>
                      </a:r>
                      <a:r>
                        <a:rPr lang="en-US" sz="2800" kern="0" dirty="0">
                          <a:solidFill>
                            <a:srgbClr val="0000FF"/>
                          </a:solidFill>
                          <a:effectLst/>
                          <a:latin typeface="Times New Roman" panose="02020603050405020304" pitchFamily="18" charset="0"/>
                          <a:cs typeface="Times New Roman" panose="02020603050405020304" pitchFamily="18" charset="0"/>
                        </a:rPr>
                        <a:t> </a:t>
                      </a:r>
                      <a:r>
                        <a:rPr lang="en-US" sz="2800" kern="0" dirty="0" err="1">
                          <a:solidFill>
                            <a:srgbClr val="0000FF"/>
                          </a:solidFill>
                          <a:effectLst/>
                          <a:latin typeface="Times New Roman" panose="02020603050405020304" pitchFamily="18" charset="0"/>
                          <a:cs typeface="Times New Roman" panose="02020603050405020304" pitchFamily="18" charset="0"/>
                        </a:rPr>
                        <a:t>quả</a:t>
                      </a:r>
                      <a:r>
                        <a:rPr lang="en-US" sz="2800" kern="0" dirty="0">
                          <a:solidFill>
                            <a:srgbClr val="0000FF"/>
                          </a:solidFill>
                          <a:effectLst/>
                          <a:latin typeface="Times New Roman" panose="02020603050405020304" pitchFamily="18" charset="0"/>
                          <a:cs typeface="Times New Roman" panose="02020603050405020304" pitchFamily="18" charset="0"/>
                        </a:rPr>
                        <a:t>​</a:t>
                      </a:r>
                      <a:endParaRPr lang="en-US" sz="2800" kern="1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pPr>
                      <a:endParaRPr lang="en-US" sz="2800" kern="1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pPr>
                        <a:lnSpc>
                          <a:spcPct val="107000"/>
                        </a:lnSpc>
                      </a:pPr>
                      <a:endParaRPr lang="en-US" sz="2800" kern="1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pPr>
                        <a:lnSpc>
                          <a:spcPct val="107000"/>
                        </a:lnSpc>
                      </a:pPr>
                      <a:endParaRPr lang="en-US" sz="2800" kern="1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US" sz="2800" kern="0" dirty="0">
                          <a:solidFill>
                            <a:schemeClr val="tx1">
                              <a:lumMod val="95000"/>
                              <a:lumOff val="5000"/>
                            </a:schemeClr>
                          </a:solidFill>
                          <a:effectLst/>
                          <a:latin typeface="Times New Roman" panose="02020603050405020304" pitchFamily="18" charset="0"/>
                          <a:cs typeface="Times New Roman" panose="02020603050405020304" pitchFamily="18" charset="0"/>
                        </a:rPr>
                        <a:t> </a:t>
                      </a:r>
                      <a:endParaRPr lang="en-US" sz="2800" kern="1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36231263"/>
                  </a:ext>
                </a:extLst>
              </a:tr>
              <a:tr h="918433">
                <a:tc>
                  <a:txBody>
                    <a:bodyPr/>
                    <a:lstStyle/>
                    <a:p>
                      <a:pPr algn="ctr">
                        <a:lnSpc>
                          <a:spcPct val="107000"/>
                        </a:lnSpc>
                        <a:spcAft>
                          <a:spcPts val="800"/>
                        </a:spcAft>
                      </a:pPr>
                      <a:r>
                        <a:rPr lang="en-US" sz="2800" kern="0" dirty="0" err="1">
                          <a:solidFill>
                            <a:srgbClr val="0000FF"/>
                          </a:solidFill>
                          <a:effectLst/>
                          <a:latin typeface="Times New Roman" panose="02020603050405020304" pitchFamily="18" charset="0"/>
                          <a:cs typeface="Times New Roman" panose="02020603050405020304" pitchFamily="18" charset="0"/>
                        </a:rPr>
                        <a:t>Nhận</a:t>
                      </a:r>
                      <a:r>
                        <a:rPr lang="en-US" sz="2800" kern="0" dirty="0">
                          <a:solidFill>
                            <a:srgbClr val="0000FF"/>
                          </a:solidFill>
                          <a:effectLst/>
                          <a:latin typeface="Times New Roman" panose="02020603050405020304" pitchFamily="18" charset="0"/>
                          <a:cs typeface="Times New Roman" panose="02020603050405020304" pitchFamily="18" charset="0"/>
                        </a:rPr>
                        <a:t> </a:t>
                      </a:r>
                      <a:r>
                        <a:rPr lang="en-US" sz="2800" kern="0" dirty="0" err="1">
                          <a:solidFill>
                            <a:srgbClr val="0000FF"/>
                          </a:solidFill>
                          <a:effectLst/>
                          <a:latin typeface="Times New Roman" panose="02020603050405020304" pitchFamily="18" charset="0"/>
                          <a:cs typeface="Times New Roman" panose="02020603050405020304" pitchFamily="18" charset="0"/>
                        </a:rPr>
                        <a:t>xét</a:t>
                      </a:r>
                      <a:endParaRPr lang="en-US" sz="2800" kern="1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endParaRPr lang="en-US" sz="2800" kern="1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US" sz="2800" kern="0" dirty="0">
                          <a:solidFill>
                            <a:schemeClr val="tx1">
                              <a:lumMod val="95000"/>
                              <a:lumOff val="5000"/>
                            </a:schemeClr>
                          </a:solidFill>
                          <a:effectLst/>
                          <a:latin typeface="Times New Roman" panose="02020603050405020304" pitchFamily="18" charset="0"/>
                          <a:cs typeface="Times New Roman" panose="02020603050405020304" pitchFamily="18" charset="0"/>
                        </a:rPr>
                        <a:t> </a:t>
                      </a:r>
                      <a:endParaRPr lang="en-US" sz="2800" kern="1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4535485"/>
                  </a:ext>
                </a:extLst>
              </a:tr>
            </a:tbl>
          </a:graphicData>
        </a:graphic>
      </p:graphicFrame>
      <p:sp>
        <p:nvSpPr>
          <p:cNvPr id="3" name="TextBox 2">
            <a:extLst>
              <a:ext uri="{FF2B5EF4-FFF2-40B4-BE49-F238E27FC236}">
                <a16:creationId xmlns:a16="http://schemas.microsoft.com/office/drawing/2014/main" id="{1638BBA1-53FE-F7AC-155F-B2B8BCB39EE8}"/>
              </a:ext>
            </a:extLst>
          </p:cNvPr>
          <p:cNvSpPr txBox="1"/>
          <p:nvPr/>
        </p:nvSpPr>
        <p:spPr>
          <a:xfrm>
            <a:off x="2151530" y="898478"/>
            <a:ext cx="5118847" cy="2677656"/>
          </a:xfrm>
          <a:prstGeom prst="rect">
            <a:avLst/>
          </a:prstGeom>
          <a:noFill/>
        </p:spPr>
        <p:txBody>
          <a:bodyPr wrap="square" rtlCol="0">
            <a:spAutoFit/>
          </a:bodyPr>
          <a:lstStyle/>
          <a:p>
            <a:pPr marL="342900" indent="-342900">
              <a:buFontTx/>
              <a:buChar char="-"/>
            </a:pP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r>
              <a:rPr lang="en-US" sz="2400" kern="0" dirty="0">
                <a:solidFill>
                  <a:srgbClr val="141414"/>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Quần</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latin typeface="Times New Roman" panose="02020603050405020304" pitchFamily="18" charset="0"/>
                <a:ea typeface="Times New Roman" panose="02020603050405020304" pitchFamily="18" charset="0"/>
                <a:cs typeface="Times New Roman" panose="02020603050405020304" pitchFamily="18" charset="0"/>
              </a:rPr>
              <a:t>áo</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quái</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lạ</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a:t>
            </a:r>
            <a:b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a:solidFill>
                  <a:srgbClr val="14141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kiểu</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tóc</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kì</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quặc</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a:t>
            </a:r>
            <a:b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trò</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quái</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đản</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sức</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hộp</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phấn</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a:t>
            </a:r>
            <a:b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ngu</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ngốc</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gây</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hát</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cười</a:t>
            </a:r>
            <a:r>
              <a:rPr lang="en-US" sz="2400" kern="0" dirty="0">
                <a:solidFill>
                  <a:srgbClr val="14141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latin typeface="Times New Roman" panose="02020603050405020304" pitchFamily="18" charset="0"/>
                <a:ea typeface="Times New Roman" panose="02020603050405020304" pitchFamily="18" charset="0"/>
                <a:cs typeface="Times New Roman" panose="02020603050405020304" pitchFamily="18" charset="0"/>
              </a:rPr>
              <a:t>nhào</a:t>
            </a:r>
            <a:r>
              <a:rPr lang="en-US" sz="2400" kern="0" dirty="0">
                <a:solidFill>
                  <a:srgbClr val="14141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latin typeface="Times New Roman" panose="02020603050405020304" pitchFamily="18" charset="0"/>
                <a:ea typeface="Times New Roman" panose="02020603050405020304" pitchFamily="18" charset="0"/>
                <a:cs typeface="Times New Roman" panose="02020603050405020304" pitchFamily="18" charset="0"/>
              </a:rPr>
              <a:t>lộn</a:t>
            </a:r>
            <a:r>
              <a:rPr lang="en-US" sz="2400" kern="0" dirty="0">
                <a:solidFill>
                  <a:srgbClr val="141414"/>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3B010A93-973A-50F2-9369-4AE96B0751C2}"/>
              </a:ext>
            </a:extLst>
          </p:cNvPr>
          <p:cNvSpPr txBox="1"/>
          <p:nvPr/>
        </p:nvSpPr>
        <p:spPr>
          <a:xfrm>
            <a:off x="7395882" y="717897"/>
            <a:ext cx="4487014" cy="3416320"/>
          </a:xfrm>
          <a:prstGeom prst="rect">
            <a:avLst/>
          </a:prstGeom>
          <a:noFill/>
        </p:spPr>
        <p:txBody>
          <a:bodyPr wrap="square" rtlCol="0">
            <a:spAutoFit/>
          </a:bodyPr>
          <a:lstStyle/>
          <a:p>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mặc</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bình</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Đứng</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a:t>
            </a:r>
            <a:b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tốn</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dõng</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dạc</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lễ</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400" kern="0" dirty="0">
                <a:solidFill>
                  <a:srgbClr val="14141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latin typeface="Times New Roman" panose="02020603050405020304" pitchFamily="18" charset="0"/>
                <a:ea typeface="Times New Roman" panose="02020603050405020304" pitchFamily="18" charset="0"/>
                <a:cs typeface="Times New Roman" panose="02020603050405020304" pitchFamily="18" charset="0"/>
              </a:rPr>
              <a:t>chân</a:t>
            </a:r>
            <a:r>
              <a:rPr lang="en-US" sz="2400" kern="0" dirty="0">
                <a:solidFill>
                  <a:srgbClr val="14141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kern="0" dirty="0">
                <a:solidFill>
                  <a:srgbClr val="141414"/>
                </a:solidFill>
                <a:latin typeface="Times New Roman" panose="02020603050405020304" pitchFamily="18" charset="0"/>
                <a:ea typeface="Times New Roman" panose="02020603050405020304" pitchFamily="18" charset="0"/>
                <a:cs typeface="Times New Roman" panose="02020603050405020304" pitchFamily="18" charset="0"/>
              </a:rPr>
              <a:t>.</a:t>
            </a:r>
            <a:b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viên</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Thưa</a:t>
            </a:r>
            <a:r>
              <a:rPr lang="en-US" sz="2400" i="1"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thầy</a:t>
            </a:r>
            <a:r>
              <a:rPr lang="en-US" sz="2400" i="1"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i="1"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gọi</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400" i="1"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chị</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a:t>
            </a:r>
            <a:b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Cuối</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tiến</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phía</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bắt</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tay</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thầy</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ơn</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thầm</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lặng</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BFB6F8D6-CB90-F0F9-DE8A-4F23D7494373}"/>
              </a:ext>
            </a:extLst>
          </p:cNvPr>
          <p:cNvSpPr txBox="1"/>
          <p:nvPr/>
        </p:nvSpPr>
        <p:spPr>
          <a:xfrm>
            <a:off x="2307335" y="4123517"/>
            <a:ext cx="4873394" cy="1938992"/>
          </a:xfrm>
          <a:prstGeom prst="rect">
            <a:avLst/>
          </a:prstGeom>
          <a:noFill/>
        </p:spPr>
        <p:txBody>
          <a:bodyPr wrap="square" rtlCol="0">
            <a:spAutoFit/>
          </a:bodyPr>
          <a:lstStyle/>
          <a:p>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Trở</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lố</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bịch</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kì</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lạ</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biệt</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a:t>
            </a:r>
            <a:b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chọn</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giản</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kiếm</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thứ</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400" kern="0" dirty="0">
                <a:solidFill>
                  <a:srgbClr val="141414"/>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9F6316DA-C11B-8B7E-C8FB-56752FCAAC3B}"/>
              </a:ext>
            </a:extLst>
          </p:cNvPr>
          <p:cNvSpPr txBox="1"/>
          <p:nvPr/>
        </p:nvSpPr>
        <p:spPr>
          <a:xfrm>
            <a:off x="7516456" y="4135705"/>
            <a:ext cx="4087906" cy="1569660"/>
          </a:xfrm>
          <a:prstGeom prst="rect">
            <a:avLst/>
          </a:prstGeom>
          <a:noFill/>
        </p:spPr>
        <p:txBody>
          <a:bodyPr wrap="square" rtlCol="0">
            <a:spAutoFit/>
          </a:bodyPr>
          <a:lstStyle/>
          <a:p>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Ban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cười</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khúc</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khích</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kì</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quặc</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a:t>
            </a:r>
            <a:b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Nể</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phục</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mọi</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biệt</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ý.</a:t>
            </a:r>
            <a:endParaRPr lang="en-US" sz="24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7BF14181-1435-14BA-C0A9-18D56E245EA1}"/>
              </a:ext>
            </a:extLst>
          </p:cNvPr>
          <p:cNvSpPr txBox="1"/>
          <p:nvPr/>
        </p:nvSpPr>
        <p:spPr>
          <a:xfrm>
            <a:off x="3307977" y="6333576"/>
            <a:ext cx="1810870" cy="461665"/>
          </a:xfrm>
          <a:prstGeom prst="rect">
            <a:avLst/>
          </a:prstGeom>
          <a:noFill/>
        </p:spPr>
        <p:txBody>
          <a:bodyPr wrap="square" rtlCol="0">
            <a:spAutoFit/>
          </a:bodyPr>
          <a:lstStyle/>
          <a:p>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Vô</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endParaRPr lang="en-US" sz="24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37AC9D9F-798D-1933-8E0B-34855C44E1CD}"/>
              </a:ext>
            </a:extLst>
          </p:cNvPr>
          <p:cNvSpPr txBox="1"/>
          <p:nvPr/>
        </p:nvSpPr>
        <p:spPr>
          <a:xfrm>
            <a:off x="8399930" y="6162279"/>
            <a:ext cx="1810870" cy="461665"/>
          </a:xfrm>
          <a:prstGeom prst="rect">
            <a:avLst/>
          </a:prstGeom>
          <a:noFill/>
        </p:spPr>
        <p:txBody>
          <a:bodyPr wrap="square" rtlCol="0">
            <a:spAutoFit/>
          </a:bodyPr>
          <a:lstStyle/>
          <a:p>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kern="0" dirty="0">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141414"/>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endParaRPr lang="en-US" sz="2400"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200ACCC0-8D8A-42E7-CE1E-373F492575EC}"/>
              </a:ext>
            </a:extLst>
          </p:cNvPr>
          <p:cNvPicPr>
            <a:picLocks noChangeAspect="1"/>
          </p:cNvPicPr>
          <p:nvPr/>
        </p:nvPicPr>
        <p:blipFill>
          <a:blip r:embed="rId2"/>
          <a:stretch>
            <a:fillRect/>
          </a:stretch>
        </p:blipFill>
        <p:spPr>
          <a:xfrm>
            <a:off x="6664454" y="-87905"/>
            <a:ext cx="1032549" cy="992320"/>
          </a:xfrm>
          <a:prstGeom prst="rect">
            <a:avLst/>
          </a:prstGeom>
        </p:spPr>
      </p:pic>
    </p:spTree>
    <p:extLst>
      <p:ext uri="{BB962C8B-B14F-4D97-AF65-F5344CB8AC3E}">
        <p14:creationId xmlns:p14="http://schemas.microsoft.com/office/powerpoint/2010/main" val="1076079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ircle(in)">
                                      <p:cBhvr>
                                        <p:cTn id="27" dur="2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6550C0C-4E37-A225-4749-5CCB2DC5A403}"/>
              </a:ext>
            </a:extLst>
          </p:cNvPr>
          <p:cNvSpPr txBox="1"/>
          <p:nvPr/>
        </p:nvSpPr>
        <p:spPr>
          <a:xfrm>
            <a:off x="1873623" y="493059"/>
            <a:ext cx="10569389" cy="2308324"/>
          </a:xfrm>
          <a:prstGeom prst="rect">
            <a:avLst/>
          </a:prstGeom>
          <a:noFill/>
        </p:spPr>
        <p:txBody>
          <a:bodyPr wrap="square" rtlCol="0">
            <a:spAutoFit/>
          </a:bodyPr>
          <a:lstStyle/>
          <a:p>
            <a:r>
              <a:rPr lang="en-US" sz="3600" b="1" i="1" dirty="0">
                <a:solidFill>
                  <a:srgbClr val="0000FF"/>
                </a:solidFill>
                <a:latin typeface="Times New Roman" panose="02020603050405020304" pitchFamily="18" charset="0"/>
                <a:cs typeface="Times New Roman" panose="02020603050405020304" pitchFamily="18" charset="0"/>
              </a:rPr>
              <a:t>Trong VB </a:t>
            </a:r>
            <a:r>
              <a:rPr lang="en-US" sz="3600" b="1" i="1" dirty="0" err="1">
                <a:solidFill>
                  <a:srgbClr val="0000FF"/>
                </a:solidFill>
                <a:latin typeface="Times New Roman" panose="02020603050405020304" pitchFamily="18" charset="0"/>
                <a:cs typeface="Times New Roman" panose="02020603050405020304" pitchFamily="18" charset="0"/>
              </a:rPr>
              <a:t>tác</a:t>
            </a:r>
            <a:r>
              <a:rPr lang="en-US" sz="3600" b="1" i="1" dirty="0">
                <a:solidFill>
                  <a:srgbClr val="0000FF"/>
                </a:solidFill>
                <a:latin typeface="Times New Roman" panose="02020603050405020304" pitchFamily="18" charset="0"/>
                <a:cs typeface="Times New Roman" panose="02020603050405020304" pitchFamily="18" charset="0"/>
              </a:rPr>
              <a:t> </a:t>
            </a:r>
            <a:r>
              <a:rPr lang="en-US" sz="3600" b="1" i="1" dirty="0" err="1">
                <a:solidFill>
                  <a:srgbClr val="0000FF"/>
                </a:solidFill>
                <a:latin typeface="Times New Roman" panose="02020603050405020304" pitchFamily="18" charset="0"/>
                <a:cs typeface="Times New Roman" panose="02020603050405020304" pitchFamily="18" charset="0"/>
              </a:rPr>
              <a:t>giả</a:t>
            </a:r>
            <a:r>
              <a:rPr lang="en-US" sz="3600" b="1" i="1" dirty="0">
                <a:solidFill>
                  <a:srgbClr val="0000FF"/>
                </a:solidFill>
                <a:latin typeface="Times New Roman" panose="02020603050405020304" pitchFamily="18" charset="0"/>
                <a:cs typeface="Times New Roman" panose="02020603050405020304" pitchFamily="18" charset="0"/>
              </a:rPr>
              <a:t> </a:t>
            </a:r>
            <a:r>
              <a:rPr lang="en-US" sz="3600" b="1" i="1" dirty="0" err="1">
                <a:solidFill>
                  <a:srgbClr val="0000FF"/>
                </a:solidFill>
                <a:latin typeface="Times New Roman" panose="02020603050405020304" pitchFamily="18" charset="0"/>
                <a:cs typeface="Times New Roman" panose="02020603050405020304" pitchFamily="18" charset="0"/>
              </a:rPr>
              <a:t>đi</a:t>
            </a:r>
            <a:r>
              <a:rPr lang="en-US" sz="3600" b="1" i="1" dirty="0">
                <a:solidFill>
                  <a:srgbClr val="0000FF"/>
                </a:solidFill>
                <a:latin typeface="Times New Roman" panose="02020603050405020304" pitchFamily="18" charset="0"/>
                <a:cs typeface="Times New Roman" panose="02020603050405020304" pitchFamily="18" charset="0"/>
              </a:rPr>
              <a:t> </a:t>
            </a:r>
            <a:r>
              <a:rPr lang="en-US" sz="3600" b="1" i="1" dirty="0" err="1">
                <a:solidFill>
                  <a:srgbClr val="0000FF"/>
                </a:solidFill>
                <a:latin typeface="Times New Roman" panose="02020603050405020304" pitchFamily="18" charset="0"/>
                <a:cs typeface="Times New Roman" panose="02020603050405020304" pitchFamily="18" charset="0"/>
              </a:rPr>
              <a:t>từ</a:t>
            </a:r>
            <a:r>
              <a:rPr lang="en-US" sz="3600" b="1" i="1" dirty="0">
                <a:solidFill>
                  <a:srgbClr val="0000FF"/>
                </a:solidFill>
                <a:latin typeface="Times New Roman" panose="02020603050405020304" pitchFamily="18" charset="0"/>
                <a:cs typeface="Times New Roman" panose="02020603050405020304" pitchFamily="18" charset="0"/>
              </a:rPr>
              <a:t> </a:t>
            </a:r>
            <a:r>
              <a:rPr lang="en-US" sz="3600" b="1" i="1" dirty="0" err="1">
                <a:solidFill>
                  <a:srgbClr val="0000FF"/>
                </a:solidFill>
                <a:latin typeface="Times New Roman" panose="02020603050405020304" pitchFamily="18" charset="0"/>
                <a:cs typeface="Times New Roman" panose="02020603050405020304" pitchFamily="18" charset="0"/>
              </a:rPr>
              <a:t>thực</a:t>
            </a:r>
            <a:r>
              <a:rPr lang="en-US" sz="3600" b="1" i="1" dirty="0">
                <a:solidFill>
                  <a:srgbClr val="0000FF"/>
                </a:solidFill>
                <a:latin typeface="Times New Roman" panose="02020603050405020304" pitchFamily="18" charset="0"/>
                <a:cs typeface="Times New Roman" panose="02020603050405020304" pitchFamily="18" charset="0"/>
              </a:rPr>
              <a:t> </a:t>
            </a:r>
            <a:r>
              <a:rPr lang="en-US" sz="3600" b="1" i="1" dirty="0" err="1">
                <a:solidFill>
                  <a:srgbClr val="0000FF"/>
                </a:solidFill>
                <a:latin typeface="Times New Roman" panose="02020603050405020304" pitchFamily="18" charset="0"/>
                <a:cs typeface="Times New Roman" panose="02020603050405020304" pitchFamily="18" charset="0"/>
              </a:rPr>
              <a:t>tế</a:t>
            </a:r>
            <a:r>
              <a:rPr lang="en-US" sz="3600" b="1" i="1" dirty="0">
                <a:solidFill>
                  <a:srgbClr val="0000FF"/>
                </a:solidFill>
                <a:latin typeface="Times New Roman" panose="02020603050405020304" pitchFamily="18" charset="0"/>
                <a:cs typeface="Times New Roman" panose="02020603050405020304" pitchFamily="18" charset="0"/>
              </a:rPr>
              <a:t> </a:t>
            </a:r>
            <a:r>
              <a:rPr lang="en-US" sz="3600" b="1" i="1" dirty="0" err="1">
                <a:solidFill>
                  <a:srgbClr val="0000FF"/>
                </a:solidFill>
                <a:latin typeface="Times New Roman" panose="02020603050405020304" pitchFamily="18" charset="0"/>
                <a:cs typeface="Times New Roman" panose="02020603050405020304" pitchFamily="18" charset="0"/>
              </a:rPr>
              <a:t>để</a:t>
            </a:r>
            <a:r>
              <a:rPr lang="en-US" sz="3600" b="1" i="1" dirty="0">
                <a:solidFill>
                  <a:srgbClr val="0000FF"/>
                </a:solidFill>
                <a:latin typeface="Times New Roman" panose="02020603050405020304" pitchFamily="18" charset="0"/>
                <a:cs typeface="Times New Roman" panose="02020603050405020304" pitchFamily="18" charset="0"/>
              </a:rPr>
              <a:t> </a:t>
            </a:r>
            <a:r>
              <a:rPr lang="en-US" sz="3600" b="1" i="1" dirty="0" err="1">
                <a:solidFill>
                  <a:srgbClr val="0000FF"/>
                </a:solidFill>
                <a:latin typeface="Times New Roman" panose="02020603050405020304" pitchFamily="18" charset="0"/>
                <a:cs typeface="Times New Roman" panose="02020603050405020304" pitchFamily="18" charset="0"/>
              </a:rPr>
              <a:t>rút</a:t>
            </a:r>
            <a:r>
              <a:rPr lang="en-US" sz="3600" b="1" i="1" dirty="0">
                <a:solidFill>
                  <a:srgbClr val="0000FF"/>
                </a:solidFill>
                <a:latin typeface="Times New Roman" panose="02020603050405020304" pitchFamily="18" charset="0"/>
                <a:cs typeface="Times New Roman" panose="02020603050405020304" pitchFamily="18" charset="0"/>
              </a:rPr>
              <a:t> </a:t>
            </a:r>
            <a:r>
              <a:rPr lang="en-US" sz="3600" b="1" i="1" dirty="0" err="1">
                <a:solidFill>
                  <a:srgbClr val="0000FF"/>
                </a:solidFill>
                <a:latin typeface="Times New Roman" panose="02020603050405020304" pitchFamily="18" charset="0"/>
                <a:cs typeface="Times New Roman" panose="02020603050405020304" pitchFamily="18" charset="0"/>
              </a:rPr>
              <a:t>ra</a:t>
            </a:r>
            <a:r>
              <a:rPr lang="en-US" sz="3600" b="1" i="1" dirty="0">
                <a:solidFill>
                  <a:srgbClr val="0000FF"/>
                </a:solidFill>
                <a:latin typeface="Times New Roman" panose="02020603050405020304" pitchFamily="18" charset="0"/>
                <a:cs typeface="Times New Roman" panose="02020603050405020304" pitchFamily="18" charset="0"/>
              </a:rPr>
              <a:t> </a:t>
            </a:r>
            <a:r>
              <a:rPr lang="en-US" sz="3600" b="1" i="1" dirty="0" err="1">
                <a:solidFill>
                  <a:srgbClr val="0000FF"/>
                </a:solidFill>
                <a:latin typeface="Times New Roman" panose="02020603050405020304" pitchFamily="18" charset="0"/>
                <a:cs typeface="Times New Roman" panose="02020603050405020304" pitchFamily="18" charset="0"/>
              </a:rPr>
              <a:t>điều</a:t>
            </a:r>
            <a:r>
              <a:rPr lang="en-US" sz="3600" b="1" i="1" dirty="0">
                <a:solidFill>
                  <a:srgbClr val="0000FF"/>
                </a:solidFill>
                <a:latin typeface="Times New Roman" panose="02020603050405020304" pitchFamily="18" charset="0"/>
                <a:cs typeface="Times New Roman" panose="02020603050405020304" pitchFamily="18" charset="0"/>
              </a:rPr>
              <a:t> </a:t>
            </a:r>
            <a:r>
              <a:rPr lang="en-US" sz="3600" b="1" i="1" dirty="0" err="1">
                <a:solidFill>
                  <a:srgbClr val="0000FF"/>
                </a:solidFill>
                <a:latin typeface="Times New Roman" panose="02020603050405020304" pitchFamily="18" charset="0"/>
                <a:cs typeface="Times New Roman" panose="02020603050405020304" pitchFamily="18" charset="0"/>
              </a:rPr>
              <a:t>cần</a:t>
            </a:r>
            <a:r>
              <a:rPr lang="en-US" sz="3600" b="1" i="1" dirty="0">
                <a:solidFill>
                  <a:srgbClr val="0000FF"/>
                </a:solidFill>
                <a:latin typeface="Times New Roman" panose="02020603050405020304" pitchFamily="18" charset="0"/>
                <a:cs typeface="Times New Roman" panose="02020603050405020304" pitchFamily="18" charset="0"/>
              </a:rPr>
              <a:t> </a:t>
            </a:r>
            <a:r>
              <a:rPr lang="en-US" sz="3600" b="1" i="1" dirty="0" err="1">
                <a:solidFill>
                  <a:srgbClr val="0000FF"/>
                </a:solidFill>
                <a:latin typeface="Times New Roman" panose="02020603050405020304" pitchFamily="18" charset="0"/>
                <a:cs typeface="Times New Roman" panose="02020603050405020304" pitchFamily="18" charset="0"/>
              </a:rPr>
              <a:t>bàn</a:t>
            </a:r>
            <a:r>
              <a:rPr lang="en-US" sz="3600" b="1" i="1" dirty="0">
                <a:solidFill>
                  <a:srgbClr val="0000FF"/>
                </a:solidFill>
                <a:latin typeface="Times New Roman" panose="02020603050405020304" pitchFamily="18" charset="0"/>
                <a:cs typeface="Times New Roman" panose="02020603050405020304" pitchFamily="18" charset="0"/>
              </a:rPr>
              <a:t> </a:t>
            </a:r>
            <a:r>
              <a:rPr lang="en-US" sz="3600" b="1" i="1" dirty="0" err="1">
                <a:solidFill>
                  <a:srgbClr val="0000FF"/>
                </a:solidFill>
                <a:latin typeface="Times New Roman" panose="02020603050405020304" pitchFamily="18" charset="0"/>
                <a:cs typeface="Times New Roman" panose="02020603050405020304" pitchFamily="18" charset="0"/>
              </a:rPr>
              <a:t>luận</a:t>
            </a:r>
            <a:r>
              <a:rPr lang="en-US" sz="3600" b="1" i="1" dirty="0">
                <a:solidFill>
                  <a:srgbClr val="0000FF"/>
                </a:solidFill>
                <a:latin typeface="Times New Roman" panose="02020603050405020304" pitchFamily="18" charset="0"/>
                <a:cs typeface="Times New Roman" panose="02020603050405020304" pitchFamily="18" charset="0"/>
              </a:rPr>
              <a:t> hay </a:t>
            </a:r>
            <a:r>
              <a:rPr lang="en-US" sz="3600" b="1" i="1" dirty="0" err="1">
                <a:solidFill>
                  <a:srgbClr val="0000FF"/>
                </a:solidFill>
                <a:latin typeface="Times New Roman" panose="02020603050405020304" pitchFamily="18" charset="0"/>
                <a:cs typeface="Times New Roman" panose="02020603050405020304" pitchFamily="18" charset="0"/>
              </a:rPr>
              <a:t>nêu</a:t>
            </a:r>
            <a:r>
              <a:rPr lang="en-US" sz="3600" b="1" i="1" dirty="0">
                <a:solidFill>
                  <a:srgbClr val="0000FF"/>
                </a:solidFill>
                <a:latin typeface="Times New Roman" panose="02020603050405020304" pitchFamily="18" charset="0"/>
                <a:cs typeface="Times New Roman" panose="02020603050405020304" pitchFamily="18" charset="0"/>
              </a:rPr>
              <a:t> </a:t>
            </a:r>
            <a:r>
              <a:rPr lang="en-US" sz="3600" b="1" i="1" dirty="0" err="1">
                <a:solidFill>
                  <a:srgbClr val="0000FF"/>
                </a:solidFill>
                <a:latin typeface="Times New Roman" panose="02020603050405020304" pitchFamily="18" charset="0"/>
                <a:cs typeface="Times New Roman" panose="02020603050405020304" pitchFamily="18" charset="0"/>
              </a:rPr>
              <a:t>điều</a:t>
            </a:r>
            <a:r>
              <a:rPr lang="en-US" sz="3600" b="1" i="1" dirty="0">
                <a:solidFill>
                  <a:srgbClr val="0000FF"/>
                </a:solidFill>
                <a:latin typeface="Times New Roman" panose="02020603050405020304" pitchFamily="18" charset="0"/>
                <a:cs typeface="Times New Roman" panose="02020603050405020304" pitchFamily="18" charset="0"/>
              </a:rPr>
              <a:t> </a:t>
            </a:r>
            <a:r>
              <a:rPr lang="en-US" sz="3600" b="1" i="1" dirty="0" err="1">
                <a:solidFill>
                  <a:srgbClr val="0000FF"/>
                </a:solidFill>
                <a:latin typeface="Times New Roman" panose="02020603050405020304" pitchFamily="18" charset="0"/>
                <a:cs typeface="Times New Roman" panose="02020603050405020304" pitchFamily="18" charset="0"/>
              </a:rPr>
              <a:t>cần</a:t>
            </a:r>
            <a:r>
              <a:rPr lang="en-US" sz="3600" b="1" i="1" dirty="0">
                <a:solidFill>
                  <a:srgbClr val="0000FF"/>
                </a:solidFill>
                <a:latin typeface="Times New Roman" panose="02020603050405020304" pitchFamily="18" charset="0"/>
                <a:cs typeface="Times New Roman" panose="02020603050405020304" pitchFamily="18" charset="0"/>
              </a:rPr>
              <a:t> </a:t>
            </a:r>
            <a:r>
              <a:rPr lang="en-US" sz="3600" b="1" i="1" dirty="0" err="1">
                <a:solidFill>
                  <a:srgbClr val="0000FF"/>
                </a:solidFill>
                <a:latin typeface="Times New Roman" panose="02020603050405020304" pitchFamily="18" charset="0"/>
                <a:cs typeface="Times New Roman" panose="02020603050405020304" pitchFamily="18" charset="0"/>
              </a:rPr>
              <a:t>bàn</a:t>
            </a:r>
            <a:r>
              <a:rPr lang="en-US" sz="3600" b="1" i="1" dirty="0">
                <a:solidFill>
                  <a:srgbClr val="0000FF"/>
                </a:solidFill>
                <a:latin typeface="Times New Roman" panose="02020603050405020304" pitchFamily="18" charset="0"/>
                <a:cs typeface="Times New Roman" panose="02020603050405020304" pitchFamily="18" charset="0"/>
              </a:rPr>
              <a:t> </a:t>
            </a:r>
            <a:r>
              <a:rPr lang="en-US" sz="3600" b="1" i="1" dirty="0" err="1">
                <a:solidFill>
                  <a:srgbClr val="0000FF"/>
                </a:solidFill>
                <a:latin typeface="Times New Roman" panose="02020603050405020304" pitchFamily="18" charset="0"/>
                <a:cs typeface="Times New Roman" panose="02020603050405020304" pitchFamily="18" charset="0"/>
              </a:rPr>
              <a:t>luận</a:t>
            </a:r>
            <a:r>
              <a:rPr lang="en-US" sz="3600" b="1" i="1" dirty="0">
                <a:solidFill>
                  <a:srgbClr val="0000FF"/>
                </a:solidFill>
                <a:latin typeface="Times New Roman" panose="02020603050405020304" pitchFamily="18" charset="0"/>
                <a:cs typeface="Times New Roman" panose="02020603050405020304" pitchFamily="18" charset="0"/>
              </a:rPr>
              <a:t> </a:t>
            </a:r>
            <a:r>
              <a:rPr lang="en-US" sz="3600" b="1" i="1" dirty="0" err="1">
                <a:solidFill>
                  <a:srgbClr val="0000FF"/>
                </a:solidFill>
                <a:latin typeface="Times New Roman" panose="02020603050405020304" pitchFamily="18" charset="0"/>
                <a:cs typeface="Times New Roman" panose="02020603050405020304" pitchFamily="18" charset="0"/>
              </a:rPr>
              <a:t>trước</a:t>
            </a:r>
            <a:r>
              <a:rPr lang="en-US" sz="3600" b="1" i="1" dirty="0">
                <a:solidFill>
                  <a:srgbClr val="0000FF"/>
                </a:solidFill>
                <a:latin typeface="Times New Roman" panose="02020603050405020304" pitchFamily="18" charset="0"/>
                <a:cs typeface="Times New Roman" panose="02020603050405020304" pitchFamily="18" charset="0"/>
              </a:rPr>
              <a:t>, </a:t>
            </a:r>
            <a:r>
              <a:rPr lang="en-US" sz="3600" b="1" i="1" dirty="0" err="1">
                <a:solidFill>
                  <a:srgbClr val="0000FF"/>
                </a:solidFill>
                <a:latin typeface="Times New Roman" panose="02020603050405020304" pitchFamily="18" charset="0"/>
                <a:cs typeface="Times New Roman" panose="02020603050405020304" pitchFamily="18" charset="0"/>
              </a:rPr>
              <a:t>sau</a:t>
            </a:r>
            <a:r>
              <a:rPr lang="en-US" sz="3600" b="1" i="1" dirty="0">
                <a:solidFill>
                  <a:srgbClr val="0000FF"/>
                </a:solidFill>
                <a:latin typeface="Times New Roman" panose="02020603050405020304" pitchFamily="18" charset="0"/>
                <a:cs typeface="Times New Roman" panose="02020603050405020304" pitchFamily="18" charset="0"/>
              </a:rPr>
              <a:t> </a:t>
            </a:r>
            <a:r>
              <a:rPr lang="en-US" sz="3600" b="1" i="1" dirty="0" err="1">
                <a:solidFill>
                  <a:srgbClr val="0000FF"/>
                </a:solidFill>
                <a:latin typeface="Times New Roman" panose="02020603050405020304" pitchFamily="18" charset="0"/>
                <a:cs typeface="Times New Roman" panose="02020603050405020304" pitchFamily="18" charset="0"/>
              </a:rPr>
              <a:t>đó</a:t>
            </a:r>
            <a:r>
              <a:rPr lang="en-US" sz="3600" b="1" i="1" dirty="0">
                <a:solidFill>
                  <a:srgbClr val="0000FF"/>
                </a:solidFill>
                <a:latin typeface="Times New Roman" panose="02020603050405020304" pitchFamily="18" charset="0"/>
                <a:cs typeface="Times New Roman" panose="02020603050405020304" pitchFamily="18" charset="0"/>
              </a:rPr>
              <a:t> </a:t>
            </a:r>
            <a:r>
              <a:rPr lang="en-US" sz="3600" b="1" i="1" dirty="0" err="1">
                <a:solidFill>
                  <a:srgbClr val="0000FF"/>
                </a:solidFill>
                <a:latin typeface="Times New Roman" panose="02020603050405020304" pitchFamily="18" charset="0"/>
                <a:cs typeface="Times New Roman" panose="02020603050405020304" pitchFamily="18" charset="0"/>
              </a:rPr>
              <a:t>mới</a:t>
            </a:r>
            <a:r>
              <a:rPr lang="en-US" sz="3600" b="1" i="1" dirty="0">
                <a:solidFill>
                  <a:srgbClr val="0000FF"/>
                </a:solidFill>
                <a:latin typeface="Times New Roman" panose="02020603050405020304" pitchFamily="18" charset="0"/>
                <a:cs typeface="Times New Roman" panose="02020603050405020304" pitchFamily="18" charset="0"/>
              </a:rPr>
              <a:t> </a:t>
            </a:r>
            <a:r>
              <a:rPr lang="en-US" sz="3600" b="1" i="1" dirty="0" err="1">
                <a:solidFill>
                  <a:srgbClr val="0000FF"/>
                </a:solidFill>
                <a:latin typeface="Times New Roman" panose="02020603050405020304" pitchFamily="18" charset="0"/>
                <a:cs typeface="Times New Roman" panose="02020603050405020304" pitchFamily="18" charset="0"/>
              </a:rPr>
              <a:t>đưa</a:t>
            </a:r>
            <a:r>
              <a:rPr lang="en-US" sz="3600" b="1" i="1" dirty="0">
                <a:solidFill>
                  <a:srgbClr val="0000FF"/>
                </a:solidFill>
                <a:latin typeface="Times New Roman" panose="02020603050405020304" pitchFamily="18" charset="0"/>
                <a:cs typeface="Times New Roman" panose="02020603050405020304" pitchFamily="18" charset="0"/>
              </a:rPr>
              <a:t> </a:t>
            </a:r>
            <a:r>
              <a:rPr lang="en-US" sz="3600" b="1" i="1" dirty="0" err="1">
                <a:solidFill>
                  <a:srgbClr val="0000FF"/>
                </a:solidFill>
                <a:latin typeface="Times New Roman" panose="02020603050405020304" pitchFamily="18" charset="0"/>
                <a:cs typeface="Times New Roman" panose="02020603050405020304" pitchFamily="18" charset="0"/>
              </a:rPr>
              <a:t>ra</a:t>
            </a:r>
            <a:r>
              <a:rPr lang="en-US" sz="3600" b="1" i="1" dirty="0">
                <a:solidFill>
                  <a:srgbClr val="0000FF"/>
                </a:solidFill>
                <a:latin typeface="Times New Roman" panose="02020603050405020304" pitchFamily="18" charset="0"/>
                <a:cs typeface="Times New Roman" panose="02020603050405020304" pitchFamily="18" charset="0"/>
              </a:rPr>
              <a:t> </a:t>
            </a:r>
            <a:r>
              <a:rPr lang="en-US" sz="3600" b="1" i="1" dirty="0" err="1">
                <a:solidFill>
                  <a:srgbClr val="0000FF"/>
                </a:solidFill>
                <a:latin typeface="Times New Roman" panose="02020603050405020304" pitchFamily="18" charset="0"/>
                <a:cs typeface="Times New Roman" panose="02020603050405020304" pitchFamily="18" charset="0"/>
              </a:rPr>
              <a:t>bằng</a:t>
            </a:r>
            <a:r>
              <a:rPr lang="en-US" sz="3600" b="1" i="1" dirty="0">
                <a:solidFill>
                  <a:srgbClr val="0000FF"/>
                </a:solidFill>
                <a:latin typeface="Times New Roman" panose="02020603050405020304" pitchFamily="18" charset="0"/>
                <a:cs typeface="Times New Roman" panose="02020603050405020304" pitchFamily="18" charset="0"/>
              </a:rPr>
              <a:t> </a:t>
            </a:r>
            <a:r>
              <a:rPr lang="en-US" sz="3600" b="1" i="1" dirty="0" err="1">
                <a:solidFill>
                  <a:srgbClr val="0000FF"/>
                </a:solidFill>
                <a:latin typeface="Times New Roman" panose="02020603050405020304" pitchFamily="18" charset="0"/>
                <a:cs typeface="Times New Roman" panose="02020603050405020304" pitchFamily="18" charset="0"/>
              </a:rPr>
              <a:t>chứng</a:t>
            </a:r>
            <a:r>
              <a:rPr lang="en-US" sz="3600" b="1" i="1" dirty="0">
                <a:solidFill>
                  <a:srgbClr val="0000FF"/>
                </a:solidFill>
                <a:latin typeface="Times New Roman" panose="02020603050405020304" pitchFamily="18" charset="0"/>
                <a:cs typeface="Times New Roman" panose="02020603050405020304" pitchFamily="18" charset="0"/>
              </a:rPr>
              <a:t> </a:t>
            </a:r>
            <a:r>
              <a:rPr lang="en-US" sz="3600" b="1" i="1" dirty="0" err="1">
                <a:solidFill>
                  <a:srgbClr val="0000FF"/>
                </a:solidFill>
                <a:latin typeface="Times New Roman" panose="02020603050405020304" pitchFamily="18" charset="0"/>
                <a:cs typeface="Times New Roman" panose="02020603050405020304" pitchFamily="18" charset="0"/>
              </a:rPr>
              <a:t>từ</a:t>
            </a:r>
            <a:r>
              <a:rPr lang="en-US" sz="3600" b="1" i="1" dirty="0">
                <a:solidFill>
                  <a:srgbClr val="0000FF"/>
                </a:solidFill>
                <a:latin typeface="Times New Roman" panose="02020603050405020304" pitchFamily="18" charset="0"/>
                <a:cs typeface="Times New Roman" panose="02020603050405020304" pitchFamily="18" charset="0"/>
              </a:rPr>
              <a:t> </a:t>
            </a:r>
            <a:r>
              <a:rPr lang="en-US" sz="3600" b="1" i="1" dirty="0" err="1">
                <a:solidFill>
                  <a:srgbClr val="0000FF"/>
                </a:solidFill>
                <a:latin typeface="Times New Roman" panose="02020603050405020304" pitchFamily="18" charset="0"/>
                <a:cs typeface="Times New Roman" panose="02020603050405020304" pitchFamily="18" charset="0"/>
              </a:rPr>
              <a:t>thực</a:t>
            </a:r>
            <a:r>
              <a:rPr lang="en-US" sz="3600" b="1" i="1" dirty="0">
                <a:solidFill>
                  <a:srgbClr val="0000FF"/>
                </a:solidFill>
                <a:latin typeface="Times New Roman" panose="02020603050405020304" pitchFamily="18" charset="0"/>
                <a:cs typeface="Times New Roman" panose="02020603050405020304" pitchFamily="18" charset="0"/>
              </a:rPr>
              <a:t> </a:t>
            </a:r>
            <a:r>
              <a:rPr lang="en-US" sz="3600" b="1" i="1" dirty="0" err="1">
                <a:solidFill>
                  <a:srgbClr val="0000FF"/>
                </a:solidFill>
                <a:latin typeface="Times New Roman" panose="02020603050405020304" pitchFamily="18" charset="0"/>
                <a:cs typeface="Times New Roman" panose="02020603050405020304" pitchFamily="18" charset="0"/>
              </a:rPr>
              <a:t>tế</a:t>
            </a:r>
            <a:r>
              <a:rPr lang="en-US" sz="3600" b="1" i="1" dirty="0">
                <a:solidFill>
                  <a:srgbClr val="0000FF"/>
                </a:solidFill>
                <a:latin typeface="Times New Roman" panose="02020603050405020304" pitchFamily="18" charset="0"/>
                <a:cs typeface="Times New Roman" panose="02020603050405020304" pitchFamily="18" charset="0"/>
              </a:rPr>
              <a:t> </a:t>
            </a:r>
            <a:r>
              <a:rPr lang="en-US" sz="3600" b="1" i="1" dirty="0" err="1">
                <a:solidFill>
                  <a:srgbClr val="0000FF"/>
                </a:solidFill>
                <a:latin typeface="Times New Roman" panose="02020603050405020304" pitchFamily="18" charset="0"/>
                <a:cs typeface="Times New Roman" panose="02020603050405020304" pitchFamily="18" charset="0"/>
              </a:rPr>
              <a:t>để</a:t>
            </a:r>
            <a:r>
              <a:rPr lang="en-US" sz="3600" b="1" i="1" dirty="0">
                <a:solidFill>
                  <a:srgbClr val="0000FF"/>
                </a:solidFill>
                <a:latin typeface="Times New Roman" panose="02020603050405020304" pitchFamily="18" charset="0"/>
                <a:cs typeface="Times New Roman" panose="02020603050405020304" pitchFamily="18" charset="0"/>
              </a:rPr>
              <a:t> </a:t>
            </a:r>
            <a:r>
              <a:rPr lang="en-US" sz="3600" b="1" i="1" dirty="0" err="1">
                <a:solidFill>
                  <a:srgbClr val="0000FF"/>
                </a:solidFill>
                <a:latin typeface="Times New Roman" panose="02020603050405020304" pitchFamily="18" charset="0"/>
                <a:cs typeface="Times New Roman" panose="02020603050405020304" pitchFamily="18" charset="0"/>
              </a:rPr>
              <a:t>chứng</a:t>
            </a:r>
            <a:r>
              <a:rPr lang="en-US" sz="3600" b="1" i="1" dirty="0">
                <a:solidFill>
                  <a:srgbClr val="0000FF"/>
                </a:solidFill>
                <a:latin typeface="Times New Roman" panose="02020603050405020304" pitchFamily="18" charset="0"/>
                <a:cs typeface="Times New Roman" panose="02020603050405020304" pitchFamily="18" charset="0"/>
              </a:rPr>
              <a:t> </a:t>
            </a:r>
            <a:r>
              <a:rPr lang="en-US" sz="3600" b="1" i="1" dirty="0" err="1">
                <a:solidFill>
                  <a:srgbClr val="0000FF"/>
                </a:solidFill>
                <a:latin typeface="Times New Roman" panose="02020603050405020304" pitchFamily="18" charset="0"/>
                <a:cs typeface="Times New Roman" panose="02020603050405020304" pitchFamily="18" charset="0"/>
              </a:rPr>
              <a:t>minh?Nhận</a:t>
            </a:r>
            <a:r>
              <a:rPr lang="en-US" sz="3600" b="1" i="1" dirty="0">
                <a:solidFill>
                  <a:srgbClr val="0000FF"/>
                </a:solidFill>
                <a:latin typeface="Times New Roman" panose="02020603050405020304" pitchFamily="18" charset="0"/>
                <a:cs typeface="Times New Roman" panose="02020603050405020304" pitchFamily="18" charset="0"/>
              </a:rPr>
              <a:t> </a:t>
            </a:r>
            <a:r>
              <a:rPr lang="en-US" sz="3600" b="1" i="1" dirty="0" err="1">
                <a:solidFill>
                  <a:srgbClr val="0000FF"/>
                </a:solidFill>
                <a:latin typeface="Times New Roman" panose="02020603050405020304" pitchFamily="18" charset="0"/>
                <a:cs typeface="Times New Roman" panose="02020603050405020304" pitchFamily="18" charset="0"/>
              </a:rPr>
              <a:t>xét</a:t>
            </a:r>
            <a:r>
              <a:rPr lang="en-US" sz="3600" b="1" i="1" dirty="0">
                <a:solidFill>
                  <a:srgbClr val="0000FF"/>
                </a:solidFill>
                <a:latin typeface="Times New Roman" panose="02020603050405020304" pitchFamily="18" charset="0"/>
                <a:cs typeface="Times New Roman" panose="02020603050405020304" pitchFamily="18" charset="0"/>
              </a:rPr>
              <a:t> </a:t>
            </a:r>
            <a:r>
              <a:rPr lang="en-US" sz="3600" b="1" i="1" dirty="0" err="1">
                <a:solidFill>
                  <a:srgbClr val="0000FF"/>
                </a:solidFill>
                <a:latin typeface="Times New Roman" panose="02020603050405020304" pitchFamily="18" charset="0"/>
                <a:cs typeface="Times New Roman" panose="02020603050405020304" pitchFamily="18" charset="0"/>
              </a:rPr>
              <a:t>về</a:t>
            </a:r>
            <a:r>
              <a:rPr lang="en-US" sz="3600" b="1" i="1" dirty="0">
                <a:solidFill>
                  <a:srgbClr val="0000FF"/>
                </a:solidFill>
                <a:latin typeface="Times New Roman" panose="02020603050405020304" pitchFamily="18" charset="0"/>
                <a:cs typeface="Times New Roman" panose="02020603050405020304" pitchFamily="18" charset="0"/>
              </a:rPr>
              <a:t> </a:t>
            </a:r>
            <a:r>
              <a:rPr lang="en-US" sz="3600" b="1" i="1" dirty="0" err="1">
                <a:solidFill>
                  <a:srgbClr val="0000FF"/>
                </a:solidFill>
                <a:latin typeface="Times New Roman" panose="02020603050405020304" pitchFamily="18" charset="0"/>
                <a:cs typeface="Times New Roman" panose="02020603050405020304" pitchFamily="18" charset="0"/>
              </a:rPr>
              <a:t>cách</a:t>
            </a:r>
            <a:r>
              <a:rPr lang="en-US" sz="3600" b="1" i="1" dirty="0">
                <a:solidFill>
                  <a:srgbClr val="0000FF"/>
                </a:solidFill>
                <a:latin typeface="Times New Roman" panose="02020603050405020304" pitchFamily="18" charset="0"/>
                <a:cs typeface="Times New Roman" panose="02020603050405020304" pitchFamily="18" charset="0"/>
              </a:rPr>
              <a:t> </a:t>
            </a:r>
            <a:r>
              <a:rPr lang="en-US" sz="3600" b="1" i="1" dirty="0" err="1">
                <a:solidFill>
                  <a:srgbClr val="0000FF"/>
                </a:solidFill>
                <a:latin typeface="Times New Roman" panose="02020603050405020304" pitchFamily="18" charset="0"/>
                <a:cs typeface="Times New Roman" panose="02020603050405020304" pitchFamily="18" charset="0"/>
              </a:rPr>
              <a:t>triển</a:t>
            </a:r>
            <a:r>
              <a:rPr lang="en-US" sz="3600" b="1" i="1" dirty="0">
                <a:solidFill>
                  <a:srgbClr val="0000FF"/>
                </a:solidFill>
                <a:latin typeface="Times New Roman" panose="02020603050405020304" pitchFamily="18" charset="0"/>
                <a:cs typeface="Times New Roman" panose="02020603050405020304" pitchFamily="18" charset="0"/>
              </a:rPr>
              <a:t> </a:t>
            </a:r>
            <a:r>
              <a:rPr lang="en-US" sz="3600" b="1" i="1" dirty="0" err="1">
                <a:solidFill>
                  <a:srgbClr val="0000FF"/>
                </a:solidFill>
                <a:latin typeface="Times New Roman" panose="02020603050405020304" pitchFamily="18" charset="0"/>
                <a:cs typeface="Times New Roman" panose="02020603050405020304" pitchFamily="18" charset="0"/>
              </a:rPr>
              <a:t>khai</a:t>
            </a:r>
            <a:r>
              <a:rPr lang="en-US" sz="3600" b="1" i="1" dirty="0">
                <a:solidFill>
                  <a:srgbClr val="0000FF"/>
                </a:solidFill>
                <a:latin typeface="Times New Roman" panose="02020603050405020304" pitchFamily="18" charset="0"/>
                <a:cs typeface="Times New Roman" panose="02020603050405020304" pitchFamily="18" charset="0"/>
              </a:rPr>
              <a:t> </a:t>
            </a:r>
            <a:r>
              <a:rPr lang="en-US" sz="3600" b="1" i="1" dirty="0" err="1">
                <a:solidFill>
                  <a:srgbClr val="0000FF"/>
                </a:solidFill>
                <a:latin typeface="Times New Roman" panose="02020603050405020304" pitchFamily="18" charset="0"/>
                <a:cs typeface="Times New Roman" panose="02020603050405020304" pitchFamily="18" charset="0"/>
              </a:rPr>
              <a:t>này</a:t>
            </a:r>
            <a:endParaRPr lang="en-US" sz="3600" b="1" i="1" dirty="0">
              <a:solidFill>
                <a:srgbClr val="0000FF"/>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B85637B0-68C8-A5D5-4900-CB0B104FDA4E}"/>
              </a:ext>
            </a:extLst>
          </p:cNvPr>
          <p:cNvPicPr>
            <a:picLocks noChangeAspect="1"/>
          </p:cNvPicPr>
          <p:nvPr/>
        </p:nvPicPr>
        <p:blipFill>
          <a:blip r:embed="rId2"/>
          <a:stretch>
            <a:fillRect/>
          </a:stretch>
        </p:blipFill>
        <p:spPr>
          <a:xfrm>
            <a:off x="0" y="417611"/>
            <a:ext cx="1972235" cy="2383772"/>
          </a:xfrm>
          <a:prstGeom prst="rect">
            <a:avLst/>
          </a:prstGeom>
        </p:spPr>
      </p:pic>
      <p:sp>
        <p:nvSpPr>
          <p:cNvPr id="5" name="TextBox 4">
            <a:extLst>
              <a:ext uri="{FF2B5EF4-FFF2-40B4-BE49-F238E27FC236}">
                <a16:creationId xmlns:a16="http://schemas.microsoft.com/office/drawing/2014/main" id="{06667A7A-5BA0-88FF-21BC-07D13640B761}"/>
              </a:ext>
            </a:extLst>
          </p:cNvPr>
          <p:cNvSpPr txBox="1"/>
          <p:nvPr/>
        </p:nvSpPr>
        <p:spPr>
          <a:xfrm>
            <a:off x="331694" y="2801383"/>
            <a:ext cx="11681012" cy="4247317"/>
          </a:xfrm>
          <a:prstGeom prst="rect">
            <a:avLst/>
          </a:prstGeom>
          <a:noFill/>
        </p:spPr>
        <p:txBody>
          <a:bodyPr wrap="square">
            <a:spAutoFit/>
          </a:bodyPr>
          <a:lstStyle/>
          <a:p>
            <a:pPr>
              <a:spcAft>
                <a:spcPts val="0"/>
              </a:spcAft>
            </a:pP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Cách</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triển</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khai</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vấn</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đề</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p>
          <a:p>
            <a:pPr>
              <a:spcAft>
                <a:spcPts val="0"/>
              </a:spcAft>
            </a:pP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Mở</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đầu</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kể</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lại</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hồi</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ức</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ở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thuở</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trò</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a:t>
            </a:r>
          </a:p>
          <a:p>
            <a:pPr>
              <a:spcAft>
                <a:spcPts val="0"/>
              </a:spcAft>
            </a:pP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chuyện</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xoay</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quanh</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lựa</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chọn</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số</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đông</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bạn</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lớp</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cảu</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J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khác</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biệt</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a:t>
            </a:r>
          </a:p>
          <a:p>
            <a:pPr>
              <a:spcAft>
                <a:spcPts val="0"/>
              </a:spcAft>
            </a:pPr>
            <a:r>
              <a:rPr lang="en-US" sz="3000" dirty="0">
                <a:latin typeface="Times New Roman" panose="02020603050405020304" pitchFamily="18" charset="0"/>
                <a:ea typeface="MS Mincho"/>
                <a:cs typeface="Times New Roman" panose="02020603050405020304" pitchFamily="18" charset="0"/>
              </a:rPr>
              <a:t>+ </a:t>
            </a:r>
            <a:r>
              <a:rPr lang="en-US" sz="3000" dirty="0" err="1">
                <a:latin typeface="Times New Roman" panose="02020603050405020304" pitchFamily="18" charset="0"/>
                <a:ea typeface="MS Mincho"/>
                <a:cs typeface="Times New Roman" panose="02020603050405020304" pitchFamily="18" charset="0"/>
              </a:rPr>
              <a:t>Lời</a:t>
            </a:r>
            <a:r>
              <a:rPr lang="en-US" sz="3000" dirty="0">
                <a:latin typeface="Times New Roman" panose="02020603050405020304" pitchFamily="18" charset="0"/>
                <a:ea typeface="MS Mincho"/>
                <a:cs typeface="Times New Roman" panose="02020603050405020304" pitchFamily="18" charset="0"/>
              </a:rPr>
              <a:t> </a:t>
            </a:r>
            <a:r>
              <a:rPr lang="en-US" sz="3000" dirty="0" err="1">
                <a:latin typeface="Times New Roman" panose="02020603050405020304" pitchFamily="18" charset="0"/>
                <a:ea typeface="MS Mincho"/>
                <a:cs typeface="Times New Roman" panose="02020603050405020304" pitchFamily="18" charset="0"/>
              </a:rPr>
              <a:t>bàn</a:t>
            </a:r>
            <a:r>
              <a:rPr lang="en-US" sz="3000" dirty="0">
                <a:latin typeface="Times New Roman" panose="02020603050405020304" pitchFamily="18" charset="0"/>
                <a:ea typeface="MS Mincho"/>
                <a:cs typeface="Times New Roman" panose="02020603050405020304" pitchFamily="18" charset="0"/>
              </a:rPr>
              <a:t> </a:t>
            </a:r>
            <a:r>
              <a:rPr lang="en-US" sz="3000" dirty="0" err="1">
                <a:latin typeface="Times New Roman" panose="02020603050405020304" pitchFamily="18" charset="0"/>
                <a:ea typeface="MS Mincho"/>
                <a:cs typeface="Times New Roman" panose="02020603050405020304" pitchFamily="18" charset="0"/>
              </a:rPr>
              <a:t>luận</a:t>
            </a:r>
            <a:r>
              <a:rPr lang="en-US" sz="3000" dirty="0">
                <a:latin typeface="Times New Roman" panose="02020603050405020304" pitchFamily="18" charset="0"/>
                <a:ea typeface="MS Mincho"/>
                <a:cs typeface="Times New Roman" panose="02020603050405020304" pitchFamily="18" charset="0"/>
              </a:rPr>
              <a:t> </a:t>
            </a:r>
            <a:r>
              <a:rPr lang="en-US" sz="3000" dirty="0" err="1">
                <a:latin typeface="Times New Roman" panose="02020603050405020304" pitchFamily="18" charset="0"/>
                <a:ea typeface="MS Mincho"/>
                <a:cs typeface="Times New Roman" panose="02020603050405020304" pitchFamily="18" charset="0"/>
              </a:rPr>
              <a:t>sau</a:t>
            </a:r>
            <a:r>
              <a:rPr lang="en-US" sz="3000" dirty="0">
                <a:latin typeface="Times New Roman" panose="02020603050405020304" pitchFamily="18" charset="0"/>
                <a:ea typeface="MS Mincho"/>
                <a:cs typeface="Times New Roman" panose="02020603050405020304" pitchFamily="18" charset="0"/>
              </a:rPr>
              <a:t> </a:t>
            </a:r>
            <a:r>
              <a:rPr lang="en-US" sz="3000" dirty="0" err="1">
                <a:latin typeface="Times New Roman" panose="02020603050405020304" pitchFamily="18" charset="0"/>
                <a:ea typeface="MS Mincho"/>
                <a:cs typeface="Times New Roman" panose="02020603050405020304" pitchFamily="18" charset="0"/>
              </a:rPr>
              <a:t>đoạn</a:t>
            </a:r>
            <a:r>
              <a:rPr lang="en-US" sz="3000" dirty="0">
                <a:latin typeface="Times New Roman" panose="02020603050405020304" pitchFamily="18" charset="0"/>
                <a:ea typeface="MS Mincho"/>
                <a:cs typeface="Times New Roman" panose="02020603050405020304" pitchFamily="18" charset="0"/>
              </a:rPr>
              <a:t> </a:t>
            </a:r>
            <a:r>
              <a:rPr lang="en-US" sz="3000" dirty="0" err="1">
                <a:latin typeface="Times New Roman" panose="02020603050405020304" pitchFamily="18" charset="0"/>
                <a:ea typeface="MS Mincho"/>
                <a:cs typeface="Times New Roman" panose="02020603050405020304" pitchFamily="18" charset="0"/>
              </a:rPr>
              <a:t>kể</a:t>
            </a:r>
            <a:r>
              <a:rPr lang="en-US" sz="3000" dirty="0">
                <a:latin typeface="Times New Roman" panose="02020603050405020304" pitchFamily="18" charset="0"/>
                <a:ea typeface="MS Mincho"/>
                <a:cs typeface="Times New Roman" panose="02020603050405020304" pitchFamily="18" charset="0"/>
              </a:rPr>
              <a:t>.</a:t>
            </a:r>
          </a:p>
          <a:p>
            <a:r>
              <a:rPr lang="vi-VN" sz="3000" b="0" i="0" dirty="0">
                <a:solidFill>
                  <a:srgbClr val="000000"/>
                </a:solidFill>
                <a:effectLst/>
                <a:latin typeface="Times New Roman" panose="02020603050405020304" pitchFamily="18" charset="0"/>
                <a:cs typeface="Times New Roman" panose="02020603050405020304" pitchFamily="18" charset="0"/>
              </a:rPr>
              <a:t>→ Ở văn bản này, tác giả </a:t>
            </a:r>
            <a:r>
              <a:rPr lang="vi-VN" sz="3000" b="1" i="0" dirty="0">
                <a:solidFill>
                  <a:srgbClr val="0000FF"/>
                </a:solidFill>
                <a:effectLst/>
                <a:latin typeface="Times New Roman" panose="02020603050405020304" pitchFamily="18" charset="0"/>
                <a:cs typeface="Times New Roman" panose="02020603050405020304" pitchFamily="18" charset="0"/>
              </a:rPr>
              <a:t>đi từ thực tế để rút ra điều cần bàn luận</a:t>
            </a:r>
            <a:r>
              <a:rPr lang="vi-VN" sz="3000" b="0" i="0" dirty="0">
                <a:solidFill>
                  <a:srgbClr val="000000"/>
                </a:solidFill>
                <a:effectLst/>
                <a:latin typeface="Times New Roman" panose="02020603050405020304" pitchFamily="18" charset="0"/>
                <a:cs typeface="Times New Roman" panose="02020603050405020304" pitchFamily="18" charset="0"/>
              </a:rPr>
              <a:t>. Nhờ cách triển khai này, văn bản không mang tính chất bình giá nặng nề. Câu chuyện làm cho vấn đề bàn luận trở nên gần gũi, nhẹ nhàng.</a:t>
            </a:r>
          </a:p>
          <a:p>
            <a:pPr>
              <a:spcAft>
                <a:spcPts val="0"/>
              </a:spcAft>
            </a:pPr>
            <a:endParaRPr lang="en-US" sz="300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459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E43352-2962-87FC-B3B1-101D6AE192F6}"/>
              </a:ext>
            </a:extLst>
          </p:cNvPr>
          <p:cNvSpPr txBox="1"/>
          <p:nvPr/>
        </p:nvSpPr>
        <p:spPr>
          <a:xfrm>
            <a:off x="833718" y="1402927"/>
            <a:ext cx="2599764" cy="584775"/>
          </a:xfrm>
          <a:prstGeom prst="rect">
            <a:avLst/>
          </a:prstGeom>
          <a:noFill/>
        </p:spPr>
        <p:txBody>
          <a:bodyPr wrap="square" rtlCol="0">
            <a:spAutoFit/>
          </a:bodyPr>
          <a:lstStyle/>
          <a:p>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Nghệ</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thuật</a:t>
            </a:r>
            <a:r>
              <a:rPr lang="en-US" sz="3200" b="1" dirty="0">
                <a:solidFill>
                  <a:srgbClr val="0000FF"/>
                </a:solidFill>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6639DA13-F1DA-5C6A-204F-8E2AC13D494E}"/>
              </a:ext>
            </a:extLst>
          </p:cNvPr>
          <p:cNvSpPr txBox="1"/>
          <p:nvPr/>
        </p:nvSpPr>
        <p:spPr>
          <a:xfrm>
            <a:off x="1043340" y="3166943"/>
            <a:ext cx="10883152" cy="1077218"/>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sym typeface="Wingdings" panose="05000000000000000000" pitchFamily="2" charset="2"/>
              </a:rPr>
              <a:t></a:t>
            </a:r>
            <a:r>
              <a:rPr lang="en-US" sz="3200" b="0" i="0" dirty="0">
                <a:solidFill>
                  <a:srgbClr val="000000"/>
                </a:solidFill>
                <a:effectLst/>
                <a:latin typeface="Times New Roman" panose="02020603050405020304" pitchFamily="18" charset="0"/>
                <a:cs typeface="Times New Roman" panose="02020603050405020304" pitchFamily="18" charset="0"/>
              </a:rPr>
              <a:t>L</a:t>
            </a:r>
            <a:r>
              <a:rPr lang="vi-VN" sz="3200" b="0" i="0" dirty="0">
                <a:solidFill>
                  <a:srgbClr val="000000"/>
                </a:solidFill>
                <a:effectLst/>
                <a:latin typeface="Times New Roman" panose="02020603050405020304" pitchFamily="18" charset="0"/>
                <a:cs typeface="Times New Roman" panose="02020603050405020304" pitchFamily="18" charset="0"/>
              </a:rPr>
              <a:t>àm cho vấn đề bàn luận trở nên </a:t>
            </a:r>
            <a:r>
              <a:rPr lang="en-US" sz="3200" b="0" i="0" dirty="0" err="1">
                <a:solidFill>
                  <a:srgbClr val="000000"/>
                </a:solidFill>
                <a:effectLst/>
                <a:latin typeface="Times New Roman" panose="02020603050405020304" pitchFamily="18" charset="0"/>
                <a:cs typeface="Times New Roman" panose="02020603050405020304" pitchFamily="18" charset="0"/>
              </a:rPr>
              <a:t>không</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nặng</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nề</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mà</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a:solidFill>
                  <a:srgbClr val="000000"/>
                </a:solidFill>
                <a:effectLst/>
                <a:latin typeface="Times New Roman" panose="02020603050405020304" pitchFamily="18" charset="0"/>
                <a:cs typeface="Times New Roman" panose="02020603050405020304" pitchFamily="18" charset="0"/>
              </a:rPr>
              <a:t>gần gũi, nhẹ nhàng.</a:t>
            </a:r>
          </a:p>
        </p:txBody>
      </p:sp>
      <p:sp>
        <p:nvSpPr>
          <p:cNvPr id="4" name="Rectangle 3">
            <a:extLst>
              <a:ext uri="{FF2B5EF4-FFF2-40B4-BE49-F238E27FC236}">
                <a16:creationId xmlns:a16="http://schemas.microsoft.com/office/drawing/2014/main" id="{1F59CC89-C682-8FAE-FF0A-C813F3248280}"/>
              </a:ext>
            </a:extLst>
          </p:cNvPr>
          <p:cNvSpPr/>
          <p:nvPr/>
        </p:nvSpPr>
        <p:spPr>
          <a:xfrm>
            <a:off x="265508" y="499790"/>
            <a:ext cx="3590046" cy="523220"/>
          </a:xfrm>
          <a:prstGeom prst="rect">
            <a:avLst/>
          </a:prstGeom>
        </p:spPr>
        <p:txBody>
          <a:bodyPr wrap="square">
            <a:spAutoFit/>
          </a:bodyPr>
          <a:lstStyle/>
          <a:p>
            <a:pPr>
              <a:spcAft>
                <a:spcPts val="1200"/>
              </a:spcAft>
            </a:pPr>
            <a:r>
              <a:rPr lang="vi-VN" sz="2800" b="1" dirty="0">
                <a:solidFill>
                  <a:srgbClr val="0000FF"/>
                </a:solidFill>
                <a:latin typeface="Times New Roman" panose="02020603050405020304" pitchFamily="18" charset="0"/>
                <a:ea typeface="Calibri" panose="020F0502020204030204" pitchFamily="34" charset="0"/>
              </a:rPr>
              <a:t>2. Bàn luận vấn đề</a:t>
            </a:r>
            <a:r>
              <a:rPr lang="en-US" sz="2800" b="1" dirty="0">
                <a:solidFill>
                  <a:srgbClr val="0000FF"/>
                </a:solidFill>
                <a:latin typeface="Times New Roman" panose="02020603050405020304" pitchFamily="18" charset="0"/>
                <a:ea typeface="Calibri" panose="020F0502020204030204" pitchFamily="34" charset="0"/>
              </a:rPr>
              <a:t>: </a:t>
            </a:r>
            <a:r>
              <a:rPr lang="vi-VN" sz="2800" b="1" dirty="0">
                <a:solidFill>
                  <a:srgbClr val="0000FF"/>
                </a:solidFill>
                <a:latin typeface="Times New Roman" panose="02020603050405020304" pitchFamily="18" charset="0"/>
                <a:ea typeface="Calibri" panose="020F0502020204030204" pitchFamily="34" charset="0"/>
              </a:rPr>
              <a:t> </a:t>
            </a:r>
            <a:endParaRPr lang="en-US" sz="2800" dirty="0">
              <a:solidFill>
                <a:srgbClr val="0000FF"/>
              </a:solidFill>
              <a:effectLst/>
              <a:latin typeface="Times New Roman" panose="02020603050405020304" pitchFamily="18" charset="0"/>
              <a:ea typeface="Calibri" panose="020F0502020204030204" pitchFamily="34" charset="0"/>
            </a:endParaRPr>
          </a:p>
        </p:txBody>
      </p:sp>
      <p:sp>
        <p:nvSpPr>
          <p:cNvPr id="5" name="Rectangle 4">
            <a:extLst>
              <a:ext uri="{FF2B5EF4-FFF2-40B4-BE49-F238E27FC236}">
                <a16:creationId xmlns:a16="http://schemas.microsoft.com/office/drawing/2014/main" id="{A404A1E4-F145-89B5-BE0F-2A5739B017D2}"/>
              </a:ext>
            </a:extLst>
          </p:cNvPr>
          <p:cNvSpPr/>
          <p:nvPr/>
        </p:nvSpPr>
        <p:spPr>
          <a:xfrm>
            <a:off x="3206383" y="499790"/>
            <a:ext cx="6591682" cy="523220"/>
          </a:xfrm>
          <a:prstGeom prst="rect">
            <a:avLst/>
          </a:prstGeom>
        </p:spPr>
        <p:txBody>
          <a:bodyPr wrap="square">
            <a:spAutoFit/>
          </a:bodyPr>
          <a:lstStyle/>
          <a:p>
            <a:pPr>
              <a:spcAft>
                <a:spcPts val="1200"/>
              </a:spcAft>
            </a:pP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Lựa</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chọn</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sự</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khác</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biệt</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của</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mỗi</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người</a:t>
            </a:r>
            <a:endParaRPr lang="en-US" sz="2800" dirty="0">
              <a:solidFill>
                <a:srgbClr val="0000FF"/>
              </a:solidFill>
              <a:effectLst/>
              <a:latin typeface="Times New Roman" panose="02020603050405020304" pitchFamily="18" charset="0"/>
              <a:ea typeface="Calibri" panose="020F0502020204030204" pitchFamily="34" charset="0"/>
            </a:endParaRPr>
          </a:p>
        </p:txBody>
      </p:sp>
      <p:sp>
        <p:nvSpPr>
          <p:cNvPr id="8" name="TextBox 7">
            <a:extLst>
              <a:ext uri="{FF2B5EF4-FFF2-40B4-BE49-F238E27FC236}">
                <a16:creationId xmlns:a16="http://schemas.microsoft.com/office/drawing/2014/main" id="{4FDA5AA2-9A42-6F01-5B5B-F1ED9392D27C}"/>
              </a:ext>
            </a:extLst>
          </p:cNvPr>
          <p:cNvSpPr txBox="1"/>
          <p:nvPr/>
        </p:nvSpPr>
        <p:spPr>
          <a:xfrm>
            <a:off x="992034" y="2075231"/>
            <a:ext cx="9066366"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rút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luận</a:t>
            </a:r>
            <a:endParaRPr lang="en-US" sz="3200"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78915836-82F8-E422-D119-5C10712A231D}"/>
              </a:ext>
            </a:extLst>
          </p:cNvPr>
          <p:cNvPicPr>
            <a:picLocks noChangeAspect="1"/>
          </p:cNvPicPr>
          <p:nvPr/>
        </p:nvPicPr>
        <p:blipFill>
          <a:blip r:embed="rId2"/>
          <a:stretch>
            <a:fillRect/>
          </a:stretch>
        </p:blipFill>
        <p:spPr>
          <a:xfrm>
            <a:off x="9941396" y="191021"/>
            <a:ext cx="1985096" cy="1907755"/>
          </a:xfrm>
          <a:prstGeom prst="rect">
            <a:avLst/>
          </a:prstGeom>
        </p:spPr>
      </p:pic>
    </p:spTree>
    <p:extLst>
      <p:ext uri="{BB962C8B-B14F-4D97-AF65-F5344CB8AC3E}">
        <p14:creationId xmlns:p14="http://schemas.microsoft.com/office/powerpoint/2010/main" val="3936124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D7B1B7-F0BF-ABDD-F694-D88FE1C1B3E8}"/>
              </a:ext>
            </a:extLst>
          </p:cNvPr>
          <p:cNvSpPr/>
          <p:nvPr/>
        </p:nvSpPr>
        <p:spPr>
          <a:xfrm>
            <a:off x="860612" y="787045"/>
            <a:ext cx="10874188" cy="4524315"/>
          </a:xfrm>
          <a:prstGeom prst="rect">
            <a:avLst/>
          </a:prstGeom>
        </p:spPr>
        <p:txBody>
          <a:bodyPr wrap="square">
            <a:spAutoFit/>
          </a:bodyPr>
          <a:lstStyle/>
          <a:p>
            <a:pPr>
              <a:spcAft>
                <a:spcPts val="0"/>
              </a:spcAft>
            </a:pPr>
            <a:r>
              <a:rPr lang="pt-BR" sz="3600" b="1" dirty="0">
                <a:solidFill>
                  <a:srgbClr val="FF0000"/>
                </a:solidFill>
                <a:latin typeface="Times New Roman" panose="02020603050405020304" pitchFamily="18" charset="0"/>
                <a:ea typeface="Times New Roman" panose="02020603050405020304" pitchFamily="18" charset="0"/>
              </a:rPr>
              <a:t>1</a:t>
            </a:r>
            <a:r>
              <a:rPr lang="pt-BR" sz="3600" dirty="0">
                <a:solidFill>
                  <a:srgbClr val="FF0000"/>
                </a:solidFill>
                <a:latin typeface="Times New Roman" panose="02020603050405020304" pitchFamily="18" charset="0"/>
                <a:ea typeface="Times New Roman" panose="02020603050405020304" pitchFamily="18" charset="0"/>
              </a:rPr>
              <a:t>. </a:t>
            </a:r>
            <a:r>
              <a:rPr lang="pt-BR" sz="3600" dirty="0">
                <a:latin typeface="Times New Roman" panose="02020603050405020304" pitchFamily="18" charset="0"/>
                <a:ea typeface="Times New Roman" panose="02020603050405020304" pitchFamily="18" charset="0"/>
              </a:rPr>
              <a:t>Tác giả phân chia sự khác biệt thành hai loại </a:t>
            </a:r>
            <a:r>
              <a:rPr lang="en-US" sz="3600" dirty="0" err="1">
                <a:latin typeface="Times New Roman" panose="02020603050405020304" pitchFamily="18" charset="0"/>
                <a:ea typeface="Times New Roman" panose="02020603050405020304" pitchFamily="18" charset="0"/>
              </a:rPr>
              <a:t>sự</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khác</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biệt</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vô</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nghĩa</a:t>
            </a:r>
            <a:r>
              <a:rPr lang="en-US" sz="3600" dirty="0">
                <a:latin typeface="Times New Roman" panose="02020603050405020304" pitchFamily="18" charset="0"/>
                <a:ea typeface="Times New Roman" panose="02020603050405020304" pitchFamily="18" charset="0"/>
              </a:rPr>
              <a:t>" (qua </a:t>
            </a:r>
            <a:r>
              <a:rPr lang="en-US" sz="3600" dirty="0" err="1">
                <a:latin typeface="Times New Roman" panose="02020603050405020304" pitchFamily="18" charset="0"/>
                <a:ea typeface="Times New Roman" panose="02020603050405020304" pitchFamily="18" charset="0"/>
              </a:rPr>
              <a:t>cách</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thể</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hiện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của</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số</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đông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các</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bạn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trong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lớp</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và</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sự</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khác</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biệt</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có</a:t>
            </a:r>
            <a:r>
              <a:rPr lang="en-US" sz="3600" dirty="0">
                <a:latin typeface="Times New Roman" panose="02020603050405020304" pitchFamily="18" charset="0"/>
                <a:ea typeface="Times New Roman" panose="02020603050405020304" pitchFamily="18" charset="0"/>
              </a:rPr>
              <a:t> ý </a:t>
            </a:r>
            <a:r>
              <a:rPr lang="en-US" sz="3600" dirty="0" err="1">
                <a:latin typeface="Times New Roman" panose="02020603050405020304" pitchFamily="18" charset="0"/>
                <a:ea typeface="Times New Roman" panose="02020603050405020304" pitchFamily="18" charset="0"/>
              </a:rPr>
              <a:t>nghĩa</a:t>
            </a:r>
            <a:r>
              <a:rPr lang="en-US" sz="3600" dirty="0">
                <a:latin typeface="Times New Roman" panose="02020603050405020304" pitchFamily="18" charset="0"/>
                <a:ea typeface="Times New Roman" panose="02020603050405020304" pitchFamily="18" charset="0"/>
              </a:rPr>
              <a:t>" (qua </a:t>
            </a:r>
            <a:r>
              <a:rPr lang="en-US" sz="3600" dirty="0" err="1">
                <a:latin typeface="Times New Roman" panose="02020603050405020304" pitchFamily="18" charset="0"/>
                <a:ea typeface="Times New Roman" panose="02020603050405020304" pitchFamily="18" charset="0"/>
              </a:rPr>
              <a:t>cách</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thể</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hiện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của</a:t>
            </a:r>
            <a:r>
              <a:rPr lang="en-US" sz="3600" dirty="0">
                <a:latin typeface="Times New Roman" panose="02020603050405020304" pitchFamily="18" charset="0"/>
                <a:ea typeface="Times New Roman" panose="02020603050405020304" pitchFamily="18" charset="0"/>
              </a:rPr>
              <a:t> J).</a:t>
            </a:r>
            <a:r>
              <a:rPr lang="en-US" sz="3600" i="1" kern="100" dirty="0">
                <a:latin typeface="Times New Roman" panose="02020603050405020304" pitchFamily="18" charset="0"/>
                <a:ea typeface="SimSun" panose="02010600030101010101" pitchFamily="2" charset="-122"/>
              </a:rPr>
              <a:t> </a:t>
            </a:r>
            <a:r>
              <a:rPr lang="en-US" sz="3600" i="1" kern="100" dirty="0" err="1">
                <a:latin typeface="Times New Roman" panose="02020603050405020304" pitchFamily="18" charset="0"/>
                <a:ea typeface="SimSun" panose="02010600030101010101" pitchFamily="2" charset="-122"/>
              </a:rPr>
              <a:t>Em</a:t>
            </a:r>
            <a:r>
              <a:rPr lang="en-US" sz="3600" i="1" kern="100" dirty="0">
                <a:latin typeface="Times New Roman" panose="02020603050405020304" pitchFamily="18" charset="0"/>
                <a:ea typeface="SimSun" panose="02010600030101010101" pitchFamily="2" charset="-122"/>
              </a:rPr>
              <a:t> </a:t>
            </a:r>
            <a:r>
              <a:rPr lang="en-US" sz="3600" i="1" kern="100" dirty="0" err="1">
                <a:latin typeface="Times New Roman" panose="02020603050405020304" pitchFamily="18" charset="0"/>
                <a:ea typeface="SimSun" panose="02010600030101010101" pitchFamily="2" charset="-122"/>
              </a:rPr>
              <a:t>có</a:t>
            </a:r>
            <a:r>
              <a:rPr lang="en-US" sz="3600" i="1" kern="100" dirty="0">
                <a:latin typeface="Times New Roman" panose="02020603050405020304" pitchFamily="18" charset="0"/>
                <a:ea typeface="SimSun" panose="02010600030101010101" pitchFamily="2" charset="-122"/>
              </a:rPr>
              <a:t> </a:t>
            </a:r>
            <a:r>
              <a:rPr lang="en-US" sz="3600" i="1" kern="100" dirty="0" err="1">
                <a:latin typeface="Times New Roman" panose="02020603050405020304" pitchFamily="18" charset="0"/>
                <a:ea typeface="SimSun" panose="02010600030101010101" pitchFamily="2" charset="-122"/>
              </a:rPr>
              <a:t>đồng</a:t>
            </a:r>
            <a:r>
              <a:rPr lang="en-US" sz="3600" i="1" kern="100" dirty="0">
                <a:latin typeface="Times New Roman" panose="02020603050405020304" pitchFamily="18" charset="0"/>
                <a:ea typeface="SimSun" panose="02010600030101010101" pitchFamily="2" charset="-122"/>
              </a:rPr>
              <a:t> </a:t>
            </a:r>
            <a:r>
              <a:rPr lang="en-US" sz="3600" i="1" kern="100" dirty="0" err="1">
                <a:latin typeface="Times New Roman" panose="02020603050405020304" pitchFamily="18" charset="0"/>
                <a:ea typeface="SimSun" panose="02010600030101010101" pitchFamily="2" charset="-122"/>
              </a:rPr>
              <a:t>tình</a:t>
            </a:r>
            <a:r>
              <a:rPr lang="en-US" sz="3600" i="1" kern="100" dirty="0">
                <a:latin typeface="Times New Roman" panose="02020603050405020304" pitchFamily="18" charset="0"/>
                <a:ea typeface="SimSun" panose="02010600030101010101" pitchFamily="2" charset="-122"/>
              </a:rPr>
              <a:t> </a:t>
            </a:r>
            <a:r>
              <a:rPr lang="en-US" sz="3600" i="1" kern="100" dirty="0" err="1">
                <a:latin typeface="Times New Roman" panose="02020603050405020304" pitchFamily="18" charset="0"/>
                <a:ea typeface="SimSun" panose="02010600030101010101" pitchFamily="2" charset="-122"/>
              </a:rPr>
              <a:t>với</a:t>
            </a:r>
            <a:r>
              <a:rPr lang="en-US" sz="3600" i="1" kern="100" dirty="0">
                <a:latin typeface="Times New Roman" panose="02020603050405020304" pitchFamily="18" charset="0"/>
                <a:ea typeface="SimSun" panose="02010600030101010101" pitchFamily="2" charset="-122"/>
              </a:rPr>
              <a:t> ý </a:t>
            </a:r>
            <a:r>
              <a:rPr lang="en-US" sz="3600" i="1" kern="100" dirty="0" err="1">
                <a:latin typeface="Times New Roman" panose="02020603050405020304" pitchFamily="18" charset="0"/>
                <a:ea typeface="SimSun" panose="02010600030101010101" pitchFamily="2" charset="-122"/>
              </a:rPr>
              <a:t>kiến</a:t>
            </a:r>
            <a:r>
              <a:rPr lang="en-US" sz="3600" i="1" kern="100" dirty="0">
                <a:latin typeface="Times New Roman" panose="02020603050405020304" pitchFamily="18" charset="0"/>
                <a:ea typeface="SimSun" panose="02010600030101010101" pitchFamily="2" charset="-122"/>
              </a:rPr>
              <a:t> </a:t>
            </a:r>
            <a:r>
              <a:rPr lang="en-US" sz="3600" i="1" kern="100" dirty="0" err="1">
                <a:latin typeface="Times New Roman" panose="02020603050405020304" pitchFamily="18" charset="0"/>
                <a:ea typeface="SimSun" panose="02010600030101010101" pitchFamily="2" charset="-122"/>
              </a:rPr>
              <a:t>của</a:t>
            </a:r>
            <a:r>
              <a:rPr lang="en-US" sz="3600" i="1" kern="100" dirty="0">
                <a:latin typeface="Times New Roman" panose="02020603050405020304" pitchFamily="18" charset="0"/>
                <a:ea typeface="SimSun" panose="02010600030101010101" pitchFamily="2" charset="-122"/>
              </a:rPr>
              <a:t> </a:t>
            </a:r>
            <a:r>
              <a:rPr lang="en-US" sz="3600" i="1" kern="100" dirty="0" err="1">
                <a:latin typeface="Times New Roman" panose="02020603050405020304" pitchFamily="18" charset="0"/>
                <a:ea typeface="SimSun" panose="02010600030101010101" pitchFamily="2" charset="-122"/>
              </a:rPr>
              <a:t>tác</a:t>
            </a:r>
            <a:r>
              <a:rPr lang="en-US" sz="3600" i="1" kern="100" dirty="0">
                <a:latin typeface="Times New Roman" panose="02020603050405020304" pitchFamily="18" charset="0"/>
                <a:ea typeface="SimSun" panose="02010600030101010101" pitchFamily="2" charset="-122"/>
              </a:rPr>
              <a:t> </a:t>
            </a:r>
            <a:r>
              <a:rPr lang="en-US" sz="3600" i="1" kern="100" dirty="0" err="1">
                <a:latin typeface="Times New Roman" panose="02020603050405020304" pitchFamily="18" charset="0"/>
                <a:ea typeface="SimSun" panose="02010600030101010101" pitchFamily="2" charset="-122"/>
              </a:rPr>
              <a:t>giả</a:t>
            </a:r>
            <a:r>
              <a:rPr lang="en-US" sz="3600" i="1" kern="100" dirty="0">
                <a:latin typeface="Times New Roman" panose="02020603050405020304" pitchFamily="18" charset="0"/>
                <a:ea typeface="SimSun" panose="02010600030101010101" pitchFamily="2" charset="-122"/>
              </a:rPr>
              <a:t> </a:t>
            </a:r>
            <a:r>
              <a:rPr lang="en-US" sz="3600" i="1" kern="100" dirty="0" err="1">
                <a:latin typeface="Times New Roman" panose="02020603050405020304" pitchFamily="18" charset="0"/>
                <a:ea typeface="SimSun" panose="02010600030101010101" pitchFamily="2" charset="-122"/>
              </a:rPr>
              <a:t>không</a:t>
            </a:r>
            <a:r>
              <a:rPr lang="en-US" sz="3600" i="1" kern="100" dirty="0">
                <a:latin typeface="Times New Roman" panose="02020603050405020304" pitchFamily="18" charset="0"/>
                <a:ea typeface="SimSun" panose="02010600030101010101" pitchFamily="2" charset="-122"/>
              </a:rPr>
              <a:t>? </a:t>
            </a:r>
            <a:r>
              <a:rPr lang="en-US" sz="3600" i="1" kern="100" dirty="0" err="1">
                <a:latin typeface="Times New Roman" panose="02020603050405020304" pitchFamily="18" charset="0"/>
                <a:ea typeface="SimSun" panose="02010600030101010101" pitchFamily="2" charset="-122"/>
              </a:rPr>
              <a:t>Vì</a:t>
            </a:r>
            <a:r>
              <a:rPr lang="en-US" sz="3600" i="1" kern="100" dirty="0">
                <a:latin typeface="Times New Roman" panose="02020603050405020304" pitchFamily="18" charset="0"/>
                <a:ea typeface="SimSun" panose="02010600030101010101" pitchFamily="2" charset="-122"/>
              </a:rPr>
              <a:t> </a:t>
            </a:r>
            <a:r>
              <a:rPr lang="en-US" sz="3600" i="1" kern="100" dirty="0" err="1">
                <a:latin typeface="Times New Roman" panose="02020603050405020304" pitchFamily="18" charset="0"/>
                <a:ea typeface="SimSun" panose="02010600030101010101" pitchFamily="2" charset="-122"/>
              </a:rPr>
              <a:t>sao</a:t>
            </a:r>
            <a:r>
              <a:rPr lang="en-US" sz="3600" i="1" kern="100" dirty="0">
                <a:latin typeface="Times New Roman" panose="02020603050405020304" pitchFamily="18" charset="0"/>
                <a:ea typeface="SimSun" panose="02010600030101010101" pitchFamily="2" charset="-122"/>
              </a:rPr>
              <a:t>?</a:t>
            </a:r>
          </a:p>
          <a:p>
            <a:pPr>
              <a:spcAft>
                <a:spcPts val="0"/>
              </a:spcAft>
            </a:pPr>
            <a:r>
              <a:rPr lang="en-US" sz="3600" b="1" dirty="0">
                <a:solidFill>
                  <a:srgbClr val="FF0000"/>
                </a:solidFill>
                <a:latin typeface="Times New Roman" panose="02020603050405020304" pitchFamily="18" charset="0"/>
                <a:ea typeface="Times New Roman" panose="02020603050405020304" pitchFamily="18" charset="0"/>
              </a:rPr>
              <a:t>2. </a:t>
            </a:r>
            <a:r>
              <a:rPr lang="en-US" sz="3600" dirty="0">
                <a:latin typeface="Times New Roman" panose="02020603050405020304" pitchFamily="18" charset="0"/>
                <a:ea typeface="Times New Roman" panose="02020603050405020304" pitchFamily="18" charset="0"/>
              </a:rPr>
              <a:t>Do </a:t>
            </a:r>
            <a:r>
              <a:rPr lang="en-US" sz="3600" dirty="0" err="1">
                <a:latin typeface="Times New Roman" panose="02020603050405020304" pitchFamily="18" charset="0"/>
                <a:ea typeface="Times New Roman" panose="02020603050405020304" pitchFamily="18" charset="0"/>
              </a:rPr>
              <a:t>đâu</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mà</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số</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đông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thường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thể</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hiện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sự</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khác</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biệt</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vô</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nghĩa</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Muốn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tạo</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ra</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sự</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khác</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biệt</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có</a:t>
            </a:r>
            <a:r>
              <a:rPr lang="en-US" sz="3600" dirty="0">
                <a:latin typeface="Times New Roman" panose="02020603050405020304" pitchFamily="18" charset="0"/>
                <a:ea typeface="Times New Roman" panose="02020603050405020304" pitchFamily="18" charset="0"/>
              </a:rPr>
              <a:t> ý </a:t>
            </a:r>
            <a:r>
              <a:rPr lang="en-US" sz="3600" dirty="0" err="1">
                <a:latin typeface="Times New Roman" panose="02020603050405020304" pitchFamily="18" charset="0"/>
                <a:ea typeface="Times New Roman" panose="02020603050405020304" pitchFamily="18" charset="0"/>
              </a:rPr>
              <a:t>nghĩa</a:t>
            </a:r>
            <a:r>
              <a:rPr lang="en-US" sz="3600" dirty="0">
                <a:latin typeface="Times New Roman" panose="02020603050405020304" pitchFamily="18" charset="0"/>
                <a:ea typeface="Times New Roman" panose="02020603050405020304" pitchFamily="18" charset="0"/>
              </a:rPr>
              <a:t>, con </a:t>
            </a:r>
            <a:r>
              <a:rPr lang="en-US" sz="3600" dirty="0" err="1">
                <a:latin typeface="Times New Roman" panose="02020603050405020304" pitchFamily="18" charset="0"/>
                <a:ea typeface="Times New Roman" panose="02020603050405020304" pitchFamily="18" charset="0"/>
              </a:rPr>
              <a:t>người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cần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có</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những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năng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lực</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và</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phẩm</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chất</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gì</a:t>
            </a:r>
            <a:r>
              <a:rPr lang="en-US" sz="3600" dirty="0">
                <a:latin typeface="Times New Roman" panose="02020603050405020304" pitchFamily="18" charset="0"/>
                <a:ea typeface="Times New Roman" panose="02020603050405020304" pitchFamily="18" charset="0"/>
              </a:rPr>
              <a:t>?</a:t>
            </a:r>
            <a:endParaRPr lang="en-US" sz="3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24743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HAI LOẠI KHÁC BIỆT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Giong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-mi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Mun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p:nvSpPr>
        <p:spPr>
          <a:xfrm>
            <a:off x="442458" y="1031431"/>
            <a:ext cx="430438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Dùng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lí</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lẽ</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để</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làm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rõ</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vấn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đề</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16" name="Group 15"/>
          <p:cNvGrpSpPr/>
          <p:nvPr/>
        </p:nvGrpSpPr>
        <p:grpSpPr>
          <a:xfrm>
            <a:off x="442458" y="1876292"/>
            <a:ext cx="11534389" cy="4479684"/>
            <a:chOff x="2032614" y="1840705"/>
            <a:chExt cx="8126770" cy="3176588"/>
          </a:xfrm>
          <a:solidFill>
            <a:schemeClr val="accent4">
              <a:lumMod val="50000"/>
            </a:schemeClr>
          </a:solidFill>
        </p:grpSpPr>
        <p:sp>
          <p:nvSpPr>
            <p:cNvPr id="18" name="Freeform 17"/>
            <p:cNvSpPr/>
            <p:nvPr/>
          </p:nvSpPr>
          <p:spPr>
            <a:xfrm rot="16200000">
              <a:off x="1767899" y="2105420"/>
              <a:ext cx="3176588" cy="2647157"/>
            </a:xfrm>
            <a:custGeom>
              <a:avLst/>
              <a:gdLst>
                <a:gd name="connsiteX0" fmla="*/ 0 w 2647156"/>
                <a:gd name="connsiteY0" fmla="*/ 132358 h 3176587"/>
                <a:gd name="connsiteX1" fmla="*/ 132358 w 2647156"/>
                <a:gd name="connsiteY1" fmla="*/ 0 h 3176587"/>
                <a:gd name="connsiteX2" fmla="*/ 2514798 w 2647156"/>
                <a:gd name="connsiteY2" fmla="*/ 0 h 3176587"/>
                <a:gd name="connsiteX3" fmla="*/ 2647156 w 2647156"/>
                <a:gd name="connsiteY3" fmla="*/ 132358 h 3176587"/>
                <a:gd name="connsiteX4" fmla="*/ 2647156 w 2647156"/>
                <a:gd name="connsiteY4" fmla="*/ 3044229 h 3176587"/>
                <a:gd name="connsiteX5" fmla="*/ 2514798 w 2647156"/>
                <a:gd name="connsiteY5" fmla="*/ 3176587 h 3176587"/>
                <a:gd name="connsiteX6" fmla="*/ 132358 w 2647156"/>
                <a:gd name="connsiteY6" fmla="*/ 3176587 h 3176587"/>
                <a:gd name="connsiteX7" fmla="*/ 0 w 2647156"/>
                <a:gd name="connsiteY7" fmla="*/ 3044229 h 3176587"/>
                <a:gd name="connsiteX8" fmla="*/ 0 w 2647156"/>
                <a:gd name="connsiteY8" fmla="*/ 132358 h 317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7156" h="3176587">
                  <a:moveTo>
                    <a:pt x="2536857" y="1"/>
                  </a:moveTo>
                  <a:cubicBezTo>
                    <a:pt x="2597773" y="1"/>
                    <a:pt x="2647156" y="71111"/>
                    <a:pt x="2647156" y="158830"/>
                  </a:cubicBezTo>
                  <a:lnTo>
                    <a:pt x="2647156" y="3017757"/>
                  </a:lnTo>
                  <a:cubicBezTo>
                    <a:pt x="2647156" y="3105476"/>
                    <a:pt x="2597773" y="3176586"/>
                    <a:pt x="2536857" y="3176586"/>
                  </a:cubicBezTo>
                  <a:lnTo>
                    <a:pt x="110299" y="3176586"/>
                  </a:lnTo>
                  <a:cubicBezTo>
                    <a:pt x="49383" y="3176586"/>
                    <a:pt x="0" y="3105476"/>
                    <a:pt x="0" y="3017757"/>
                  </a:cubicBezTo>
                  <a:lnTo>
                    <a:pt x="0" y="158830"/>
                  </a:lnTo>
                  <a:cubicBezTo>
                    <a:pt x="0" y="71111"/>
                    <a:pt x="49383" y="1"/>
                    <a:pt x="110299" y="1"/>
                  </a:cubicBezTo>
                  <a:lnTo>
                    <a:pt x="2536857" y="1"/>
                  </a:lnTo>
                  <a:close/>
                </a:path>
              </a:pathLst>
            </a:custGeom>
            <a:ln w="19050">
              <a:solidFill>
                <a:srgbClr val="0000FF"/>
              </a:solidFill>
            </a:ln>
          </p:spPr>
          <p:style>
            <a:lnRef idx="2">
              <a:schemeClr val="accent6"/>
            </a:lnRef>
            <a:fillRef idx="1">
              <a:schemeClr val="lt1"/>
            </a:fillRef>
            <a:effectRef idx="0">
              <a:schemeClr val="accent6"/>
            </a:effectRef>
            <a:fontRef idx="minor">
              <a:schemeClr val="dk1"/>
            </a:fontRef>
          </p:style>
          <p:txBody>
            <a:bodyPr spcFirstLastPara="0" vert="horz" wrap="square" lIns="571785" tIns="102869" rIns="133351" bIns="2117726" numCol="1" spcCol="1270" anchor="t" anchorCtr="0">
              <a:noAutofit/>
            </a:bodyPr>
            <a:lstStyle/>
            <a:p>
              <a:pPr lvl="0" algn="r" defTabSz="1333500">
                <a:lnSpc>
                  <a:spcPct val="90000"/>
                </a:lnSpc>
                <a:spcBef>
                  <a:spcPct val="0"/>
                </a:spcBef>
                <a:spcAft>
                  <a:spcPct val="35000"/>
                </a:spcAft>
              </a:pPr>
              <a:endParaRPr lang="en-US" sz="2800" kern="1200">
                <a:latin typeface="Times New Roman" panose="02020603050405020304" pitchFamily="18" charset="0"/>
                <a:cs typeface="Times New Roman" panose="02020603050405020304" pitchFamily="18" charset="0"/>
              </a:endParaRPr>
            </a:p>
          </p:txBody>
        </p:sp>
        <p:sp>
          <p:nvSpPr>
            <p:cNvPr id="19" name="Freeform 18"/>
            <p:cNvSpPr/>
            <p:nvPr/>
          </p:nvSpPr>
          <p:spPr>
            <a:xfrm>
              <a:off x="2168012" y="1840705"/>
              <a:ext cx="2366165" cy="3176587"/>
            </a:xfrm>
            <a:custGeom>
              <a:avLst/>
              <a:gdLst>
                <a:gd name="connsiteX0" fmla="*/ 0 w 1972131"/>
                <a:gd name="connsiteY0" fmla="*/ 0 h 3176587"/>
                <a:gd name="connsiteX1" fmla="*/ 1972131 w 1972131"/>
                <a:gd name="connsiteY1" fmla="*/ 0 h 3176587"/>
                <a:gd name="connsiteX2" fmla="*/ 1972131 w 1972131"/>
                <a:gd name="connsiteY2" fmla="*/ 3176587 h 3176587"/>
                <a:gd name="connsiteX3" fmla="*/ 0 w 1972131"/>
                <a:gd name="connsiteY3" fmla="*/ 3176587 h 3176587"/>
                <a:gd name="connsiteX4" fmla="*/ 0 w 1972131"/>
                <a:gd name="connsiteY4" fmla="*/ 0 h 317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2131" h="3176587">
                  <a:moveTo>
                    <a:pt x="0" y="0"/>
                  </a:moveTo>
                  <a:lnTo>
                    <a:pt x="1972131" y="0"/>
                  </a:lnTo>
                  <a:lnTo>
                    <a:pt x="1972131" y="3176587"/>
                  </a:lnTo>
                  <a:lnTo>
                    <a:pt x="0" y="3176587"/>
                  </a:lnTo>
                  <a:lnTo>
                    <a:pt x="0" y="0"/>
                  </a:lnTo>
                  <a:close/>
                </a:path>
              </a:pathLst>
            </a:custGeom>
            <a:ln w="19050">
              <a:solidFill>
                <a:srgbClr val="0000FF"/>
              </a:solidFill>
            </a:ln>
          </p:spPr>
          <p:style>
            <a:lnRef idx="2">
              <a:schemeClr val="accent6"/>
            </a:lnRef>
            <a:fillRef idx="1">
              <a:schemeClr val="lt1"/>
            </a:fillRef>
            <a:effectRef idx="0">
              <a:schemeClr val="accent6"/>
            </a:effectRef>
            <a:fontRef idx="minor">
              <a:schemeClr val="dk1"/>
            </a:fontRef>
          </p:style>
          <p:txBody>
            <a:bodyPr spcFirstLastPara="0" vert="horz" wrap="square" lIns="0" tIns="58293" rIns="0" bIns="0" numCol="1" spcCol="1270" anchor="t" anchorCtr="0">
              <a:noAutofit/>
            </a:bodyPr>
            <a:lstStyle/>
            <a:p>
              <a:pPr lvl="0" algn="l" defTabSz="755650">
                <a:lnSpc>
                  <a:spcPct val="90000"/>
                </a:lnSpc>
                <a:spcBef>
                  <a:spcPct val="0"/>
                </a:spcBef>
                <a:spcAft>
                  <a:spcPct val="35000"/>
                </a:spcAft>
              </a:pPr>
              <a:r>
                <a:rPr lang="en-US" sz="2800" b="1" kern="1200" dirty="0" err="1">
                  <a:solidFill>
                    <a:srgbClr val="C00000"/>
                  </a:solidFill>
                  <a:latin typeface="Times New Roman" panose="02020603050405020304" pitchFamily="18" charset="0"/>
                  <a:cs typeface="Times New Roman" panose="02020603050405020304" pitchFamily="18" charset="0"/>
                </a:rPr>
                <a:t>Lí</a:t>
              </a:r>
              <a:r>
                <a:rPr lang="en-US" sz="2800" b="1" kern="1200" dirty="0">
                  <a:solidFill>
                    <a:srgbClr val="C00000"/>
                  </a:solidFill>
                  <a:latin typeface="Times New Roman" panose="02020603050405020304" pitchFamily="18" charset="0"/>
                  <a:cs typeface="Times New Roman" panose="02020603050405020304" pitchFamily="18" charset="0"/>
                </a:rPr>
                <a:t> </a:t>
              </a:r>
              <a:r>
                <a:rPr lang="en-US" sz="2800" b="1" kern="1200" dirty="0" err="1">
                  <a:solidFill>
                    <a:srgbClr val="C00000"/>
                  </a:solidFill>
                  <a:latin typeface="Times New Roman" panose="02020603050405020304" pitchFamily="18" charset="0"/>
                  <a:cs typeface="Times New Roman" panose="02020603050405020304" pitchFamily="18" charset="0"/>
                </a:rPr>
                <a:t>lẽ</a:t>
              </a:r>
              <a:r>
                <a:rPr lang="en-US" sz="2800" b="1" kern="1200" dirty="0">
                  <a:solidFill>
                    <a:srgbClr val="C00000"/>
                  </a:solidFill>
                  <a:latin typeface="Times New Roman" panose="02020603050405020304" pitchFamily="18" charset="0"/>
                  <a:cs typeface="Times New Roman" panose="02020603050405020304" pitchFamily="18" charset="0"/>
                </a:rPr>
                <a:t>: </a:t>
              </a:r>
              <a:r>
                <a:rPr lang="en-US" sz="2800" kern="1200" dirty="0">
                  <a:latin typeface="Times New Roman" panose="02020603050405020304" pitchFamily="18" charset="0"/>
                  <a:cs typeface="Times New Roman" panose="02020603050405020304" pitchFamily="18" charset="0"/>
                </a:rPr>
                <a:t>“</a:t>
              </a:r>
              <a:r>
                <a:rPr lang="en-US" sz="2800" kern="1200" dirty="0" err="1">
                  <a:latin typeface="Times New Roman" panose="02020603050405020304" pitchFamily="18" charset="0"/>
                  <a:cs typeface="Times New Roman" panose="02020603050405020304" pitchFamily="18" charset="0"/>
                </a:rPr>
                <a:t>Điều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tôi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học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được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từ</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bài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tập</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này</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sự</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khác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biệt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vô</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nghĩa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một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loại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khác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biệt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có</a:t>
              </a:r>
              <a:r>
                <a:rPr lang="en-US" sz="2800" kern="1200" dirty="0">
                  <a:latin typeface="Times New Roman" panose="02020603050405020304" pitchFamily="18" charset="0"/>
                  <a:cs typeface="Times New Roman" panose="02020603050405020304" pitchFamily="18" charset="0"/>
                </a:rPr>
                <a:t> ý </a:t>
              </a:r>
              <a:r>
                <a:rPr lang="en-US" sz="2800" kern="1200" dirty="0" err="1">
                  <a:latin typeface="Times New Roman" panose="02020603050405020304" pitchFamily="18" charset="0"/>
                  <a:cs typeface="Times New Roman" panose="02020603050405020304" pitchFamily="18" charset="0"/>
                </a:rPr>
                <a:t>nghĩa</a:t>
              </a:r>
              <a:r>
                <a:rPr lang="en-US" sz="2800" kern="1200" dirty="0">
                  <a:latin typeface="Times New Roman" panose="02020603050405020304" pitchFamily="18" charset="0"/>
                  <a:cs typeface="Times New Roman" panose="02020603050405020304" pitchFamily="18" charset="0"/>
                </a:rPr>
                <a:t>” . </a:t>
              </a:r>
            </a:p>
            <a:p>
              <a:pPr lvl="0" algn="l" defTabSz="755650">
                <a:lnSpc>
                  <a:spcPct val="90000"/>
                </a:lnSpc>
                <a:spcBef>
                  <a:spcPct val="0"/>
                </a:spcBef>
                <a:spcAft>
                  <a:spcPct val="35000"/>
                </a:spcAft>
              </a:pPr>
              <a:r>
                <a:rPr lang="en-US" sz="2800" dirty="0">
                  <a:latin typeface="Times New Roman" panose="02020603050405020304" pitchFamily="18" charset="0"/>
                  <a:cs typeface="Times New Roman" panose="02020603050405020304" pitchFamily="18" charset="0"/>
                  <a:sym typeface="Wingdings" panose="05000000000000000000" pitchFamily="2" charset="2"/>
                </a:rPr>
                <a:t></a:t>
              </a:r>
              <a:r>
                <a:rPr lang="en-US" sz="2800" kern="1200" dirty="0" err="1">
                  <a:latin typeface="Times New Roman" panose="02020603050405020304" pitchFamily="18" charset="0"/>
                  <a:cs typeface="Times New Roman" panose="02020603050405020304" pitchFamily="18" charset="0"/>
                </a:rPr>
                <a:t>Đây</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quan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điểm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riêng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của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tác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giả</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trên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cơ</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sở</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chứng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kiến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những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gì</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đã</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diễn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ra.</a:t>
              </a:r>
              <a:endParaRPr lang="en-US" sz="2800" kern="1200" dirty="0">
                <a:latin typeface="Times New Roman" panose="02020603050405020304" pitchFamily="18" charset="0"/>
                <a:cs typeface="Times New Roman" panose="02020603050405020304" pitchFamily="18" charset="0"/>
              </a:endParaRPr>
            </a:p>
          </p:txBody>
        </p:sp>
        <p:sp>
          <p:nvSpPr>
            <p:cNvPr id="20" name="Freeform 19"/>
            <p:cNvSpPr/>
            <p:nvPr/>
          </p:nvSpPr>
          <p:spPr>
            <a:xfrm rot="16200000">
              <a:off x="4507705" y="2105420"/>
              <a:ext cx="3176588" cy="2647157"/>
            </a:xfrm>
            <a:custGeom>
              <a:avLst/>
              <a:gdLst>
                <a:gd name="connsiteX0" fmla="*/ 0 w 2647156"/>
                <a:gd name="connsiteY0" fmla="*/ 132358 h 3176587"/>
                <a:gd name="connsiteX1" fmla="*/ 132358 w 2647156"/>
                <a:gd name="connsiteY1" fmla="*/ 0 h 3176587"/>
                <a:gd name="connsiteX2" fmla="*/ 2514798 w 2647156"/>
                <a:gd name="connsiteY2" fmla="*/ 0 h 3176587"/>
                <a:gd name="connsiteX3" fmla="*/ 2647156 w 2647156"/>
                <a:gd name="connsiteY3" fmla="*/ 132358 h 3176587"/>
                <a:gd name="connsiteX4" fmla="*/ 2647156 w 2647156"/>
                <a:gd name="connsiteY4" fmla="*/ 3044229 h 3176587"/>
                <a:gd name="connsiteX5" fmla="*/ 2514798 w 2647156"/>
                <a:gd name="connsiteY5" fmla="*/ 3176587 h 3176587"/>
                <a:gd name="connsiteX6" fmla="*/ 132358 w 2647156"/>
                <a:gd name="connsiteY6" fmla="*/ 3176587 h 3176587"/>
                <a:gd name="connsiteX7" fmla="*/ 0 w 2647156"/>
                <a:gd name="connsiteY7" fmla="*/ 3044229 h 3176587"/>
                <a:gd name="connsiteX8" fmla="*/ 0 w 2647156"/>
                <a:gd name="connsiteY8" fmla="*/ 132358 h 317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7156" h="3176587">
                  <a:moveTo>
                    <a:pt x="2536857" y="1"/>
                  </a:moveTo>
                  <a:cubicBezTo>
                    <a:pt x="2597773" y="1"/>
                    <a:pt x="2647156" y="71111"/>
                    <a:pt x="2647156" y="158830"/>
                  </a:cubicBezTo>
                  <a:lnTo>
                    <a:pt x="2647156" y="3017757"/>
                  </a:lnTo>
                  <a:cubicBezTo>
                    <a:pt x="2647156" y="3105476"/>
                    <a:pt x="2597773" y="3176586"/>
                    <a:pt x="2536857" y="3176586"/>
                  </a:cubicBezTo>
                  <a:lnTo>
                    <a:pt x="110299" y="3176586"/>
                  </a:lnTo>
                  <a:cubicBezTo>
                    <a:pt x="49383" y="3176586"/>
                    <a:pt x="0" y="3105476"/>
                    <a:pt x="0" y="3017757"/>
                  </a:cubicBezTo>
                  <a:lnTo>
                    <a:pt x="0" y="158830"/>
                  </a:lnTo>
                  <a:cubicBezTo>
                    <a:pt x="0" y="71111"/>
                    <a:pt x="49383" y="1"/>
                    <a:pt x="110299" y="1"/>
                  </a:cubicBezTo>
                  <a:lnTo>
                    <a:pt x="2536857" y="1"/>
                  </a:lnTo>
                  <a:close/>
                </a:path>
              </a:pathLst>
            </a:custGeom>
            <a:ln w="19050">
              <a:solidFill>
                <a:srgbClr val="0000FF"/>
              </a:solidFill>
            </a:ln>
          </p:spPr>
          <p:style>
            <a:lnRef idx="2">
              <a:schemeClr val="accent6"/>
            </a:lnRef>
            <a:fillRef idx="1">
              <a:schemeClr val="lt1"/>
            </a:fillRef>
            <a:effectRef idx="0">
              <a:schemeClr val="accent6"/>
            </a:effectRef>
            <a:fontRef idx="minor">
              <a:schemeClr val="dk1"/>
            </a:fontRef>
          </p:style>
          <p:txBody>
            <a:bodyPr spcFirstLastPara="0" vert="horz" wrap="square" lIns="571785" tIns="102870" rIns="133351" bIns="2117726" numCol="1" spcCol="1270" anchor="t" anchorCtr="0">
              <a:noAutofit/>
            </a:bodyPr>
            <a:lstStyle/>
            <a:p>
              <a:pPr lvl="0" algn="r" defTabSz="1333500">
                <a:lnSpc>
                  <a:spcPct val="90000"/>
                </a:lnSpc>
                <a:spcBef>
                  <a:spcPct val="0"/>
                </a:spcBef>
                <a:spcAft>
                  <a:spcPct val="35000"/>
                </a:spcAft>
              </a:pPr>
              <a:endParaRPr lang="en-US" sz="2800" kern="1200">
                <a:latin typeface="Times New Roman" panose="02020603050405020304" pitchFamily="18" charset="0"/>
                <a:cs typeface="Times New Roman" panose="02020603050405020304" pitchFamily="18" charset="0"/>
              </a:endParaRPr>
            </a:p>
          </p:txBody>
        </p:sp>
        <p:sp>
          <p:nvSpPr>
            <p:cNvPr id="21" name="Flowchart: Extract 20"/>
            <p:cNvSpPr/>
            <p:nvPr/>
          </p:nvSpPr>
          <p:spPr>
            <a:xfrm rot="5400000">
              <a:off x="4552299" y="4364677"/>
              <a:ext cx="466715" cy="397073"/>
            </a:xfrm>
            <a:prstGeom prst="flowChartExtract">
              <a:avLst/>
            </a:prstGeom>
            <a:ln w="19050">
              <a:solidFill>
                <a:srgbClr val="0000FF"/>
              </a:solidFill>
            </a:ln>
          </p:spPr>
          <p:style>
            <a:lnRef idx="2">
              <a:schemeClr val="accent6"/>
            </a:lnRef>
            <a:fillRef idx="1">
              <a:schemeClr val="lt1"/>
            </a:fillRef>
            <a:effectRef idx="0">
              <a:schemeClr val="accent6"/>
            </a:effectRef>
            <a:fontRef idx="minor">
              <a:schemeClr val="dk1"/>
            </a:fontRef>
          </p:style>
        </p:sp>
        <p:sp>
          <p:nvSpPr>
            <p:cNvPr id="23" name="Freeform 22"/>
            <p:cNvSpPr/>
            <p:nvPr/>
          </p:nvSpPr>
          <p:spPr>
            <a:xfrm>
              <a:off x="4851835" y="1840705"/>
              <a:ext cx="2422149" cy="3176587"/>
            </a:xfrm>
            <a:custGeom>
              <a:avLst/>
              <a:gdLst>
                <a:gd name="connsiteX0" fmla="*/ 0 w 1972131"/>
                <a:gd name="connsiteY0" fmla="*/ 0 h 3176587"/>
                <a:gd name="connsiteX1" fmla="*/ 1972131 w 1972131"/>
                <a:gd name="connsiteY1" fmla="*/ 0 h 3176587"/>
                <a:gd name="connsiteX2" fmla="*/ 1972131 w 1972131"/>
                <a:gd name="connsiteY2" fmla="*/ 3176587 h 3176587"/>
                <a:gd name="connsiteX3" fmla="*/ 0 w 1972131"/>
                <a:gd name="connsiteY3" fmla="*/ 3176587 h 3176587"/>
                <a:gd name="connsiteX4" fmla="*/ 0 w 1972131"/>
                <a:gd name="connsiteY4" fmla="*/ 0 h 317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2131" h="3176587">
                  <a:moveTo>
                    <a:pt x="0" y="0"/>
                  </a:moveTo>
                  <a:lnTo>
                    <a:pt x="1972131" y="0"/>
                  </a:lnTo>
                  <a:lnTo>
                    <a:pt x="1972131" y="3176587"/>
                  </a:lnTo>
                  <a:lnTo>
                    <a:pt x="0" y="3176587"/>
                  </a:lnTo>
                  <a:lnTo>
                    <a:pt x="0" y="0"/>
                  </a:lnTo>
                  <a:close/>
                </a:path>
              </a:pathLst>
            </a:custGeom>
            <a:ln w="19050">
              <a:solidFill>
                <a:srgbClr val="0000FF"/>
              </a:solidFill>
            </a:ln>
          </p:spPr>
          <p:style>
            <a:lnRef idx="2">
              <a:schemeClr val="accent6"/>
            </a:lnRef>
            <a:fillRef idx="1">
              <a:schemeClr val="lt1"/>
            </a:fillRef>
            <a:effectRef idx="0">
              <a:schemeClr val="accent6"/>
            </a:effectRef>
            <a:fontRef idx="minor">
              <a:schemeClr val="dk1"/>
            </a:fontRef>
          </p:style>
          <p:txBody>
            <a:bodyPr spcFirstLastPara="0" vert="horz" wrap="square" lIns="0" tIns="58293" rIns="0" bIns="0" numCol="1" spcCol="1270" anchor="t" anchorCtr="0">
              <a:noAutofit/>
            </a:bodyPr>
            <a:lstStyle/>
            <a:p>
              <a:pPr lvl="0" algn="l" defTabSz="755650">
                <a:lnSpc>
                  <a:spcPct val="90000"/>
                </a:lnSpc>
                <a:spcBef>
                  <a:spcPct val="0"/>
                </a:spcBef>
                <a:spcAft>
                  <a:spcPct val="35000"/>
                </a:spcAft>
              </a:pPr>
              <a:r>
                <a:rPr lang="en-US" sz="2800" b="1" kern="1200" dirty="0" err="1">
                  <a:solidFill>
                    <a:srgbClr val="0000FF"/>
                  </a:solidFill>
                  <a:latin typeface="Times New Roman" panose="02020603050405020304" pitchFamily="18" charset="0"/>
                  <a:cs typeface="Times New Roman" panose="02020603050405020304" pitchFamily="18" charset="0"/>
                </a:rPr>
                <a:t>Sự</a:t>
              </a:r>
              <a:r>
                <a:rPr lang="en-US" sz="2800" b="1" kern="1200" dirty="0">
                  <a:solidFill>
                    <a:srgbClr val="0000FF"/>
                  </a:solidFill>
                  <a:latin typeface="Times New Roman" panose="02020603050405020304" pitchFamily="18" charset="0"/>
                  <a:cs typeface="Times New Roman" panose="02020603050405020304" pitchFamily="18" charset="0"/>
                </a:rPr>
                <a:t> </a:t>
              </a:r>
              <a:r>
                <a:rPr lang="en-US" sz="2800" b="1" kern="1200" dirty="0" err="1">
                  <a:solidFill>
                    <a:srgbClr val="0000FF"/>
                  </a:solidFill>
                  <a:latin typeface="Times New Roman" panose="02020603050405020304" pitchFamily="18" charset="0"/>
                  <a:cs typeface="Times New Roman" panose="02020603050405020304" pitchFamily="18" charset="0"/>
                </a:rPr>
                <a:t>khác</a:t>
              </a:r>
              <a:r>
                <a:rPr lang="en-US" sz="2800" b="1" kern="1200" dirty="0">
                  <a:solidFill>
                    <a:srgbClr val="0000FF"/>
                  </a:solidFill>
                  <a:latin typeface="Times New Roman" panose="02020603050405020304" pitchFamily="18" charset="0"/>
                  <a:cs typeface="Times New Roman" panose="02020603050405020304" pitchFamily="18" charset="0"/>
                </a:rPr>
                <a:t> </a:t>
              </a:r>
              <a:r>
                <a:rPr lang="en-US" sz="2800" b="1" kern="1200" dirty="0" err="1">
                  <a:solidFill>
                    <a:srgbClr val="0000FF"/>
                  </a:solidFill>
                  <a:latin typeface="Times New Roman" panose="02020603050405020304" pitchFamily="18" charset="0"/>
                  <a:cs typeface="Times New Roman" panose="02020603050405020304" pitchFamily="18" charset="0"/>
                </a:rPr>
                <a:t>biệt</a:t>
              </a:r>
              <a:r>
                <a:rPr lang="en-US" sz="2800" b="1" kern="1200" dirty="0">
                  <a:solidFill>
                    <a:srgbClr val="0000FF"/>
                  </a:solidFill>
                  <a:latin typeface="Times New Roman" panose="02020603050405020304" pitchFamily="18" charset="0"/>
                  <a:cs typeface="Times New Roman" panose="02020603050405020304" pitchFamily="18" charset="0"/>
                </a:rPr>
                <a:t> </a:t>
              </a:r>
              <a:r>
                <a:rPr lang="en-US" sz="2800" b="1" kern="1200" dirty="0" err="1">
                  <a:solidFill>
                    <a:srgbClr val="0000FF"/>
                  </a:solidFill>
                  <a:latin typeface="Times New Roman" panose="02020603050405020304" pitchFamily="18" charset="0"/>
                  <a:cs typeface="Times New Roman" panose="02020603050405020304" pitchFamily="18" charset="0"/>
                </a:rPr>
                <a:t>vô</a:t>
              </a:r>
              <a:r>
                <a:rPr lang="en-US" sz="2800" b="1" kern="1200" dirty="0">
                  <a:solidFill>
                    <a:srgbClr val="0000FF"/>
                  </a:solidFill>
                  <a:latin typeface="Times New Roman" panose="02020603050405020304" pitchFamily="18" charset="0"/>
                  <a:cs typeface="Times New Roman" panose="02020603050405020304" pitchFamily="18" charset="0"/>
                </a:rPr>
                <a:t> </a:t>
              </a:r>
              <a:r>
                <a:rPr lang="en-US" sz="2800" b="1" kern="1200" dirty="0" err="1">
                  <a:solidFill>
                    <a:srgbClr val="0000FF"/>
                  </a:solidFill>
                  <a:latin typeface="Times New Roman" panose="02020603050405020304" pitchFamily="18" charset="0"/>
                  <a:cs typeface="Times New Roman" panose="02020603050405020304" pitchFamily="18" charset="0"/>
                </a:rPr>
                <a:t>nghĩa</a:t>
              </a:r>
              <a:r>
                <a:rPr lang="en-US" sz="2800" b="1" kern="1200" dirty="0">
                  <a:solidFill>
                    <a:srgbClr val="0000FF"/>
                  </a:solidFill>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sự</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khác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biệt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bề</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ngoài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có</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tính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chất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dễ</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dãi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không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cần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huy</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động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khả</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năng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đặc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biệt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gì</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Đó</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có</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thể</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cách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ăn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mặc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kiểu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tóc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động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tác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lạ</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mắt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sự</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sôi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động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ồn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ào</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gây</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chú</a:t>
              </a:r>
              <a:r>
                <a:rPr lang="en-US" sz="2800" kern="1200" dirty="0">
                  <a:latin typeface="Times New Roman" panose="02020603050405020304" pitchFamily="18" charset="0"/>
                  <a:cs typeface="Times New Roman" panose="02020603050405020304" pitchFamily="18" charset="0"/>
                </a:rPr>
                <a:t> ý...</a:t>
              </a:r>
              <a:r>
                <a:rPr lang="en-US" sz="2800" kern="1200" dirty="0" err="1">
                  <a:latin typeface="Times New Roman" panose="02020603050405020304" pitchFamily="18" charset="0"/>
                  <a:cs typeface="Times New Roman" panose="02020603050405020304" pitchFamily="18" charset="0"/>
                </a:rPr>
                <a:t>Hầu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như</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ai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muốn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đều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có</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thể</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bắt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chước</a:t>
              </a:r>
              <a:r>
                <a:rPr lang="en-US" sz="2800" kern="1200" dirty="0">
                  <a:latin typeface="Times New Roman" panose="02020603050405020304" pitchFamily="18" charset="0"/>
                  <a:cs typeface="Times New Roman" panose="02020603050405020304" pitchFamily="18" charset="0"/>
                </a:rPr>
                <a:t>.</a:t>
              </a:r>
            </a:p>
          </p:txBody>
        </p:sp>
        <p:sp>
          <p:nvSpPr>
            <p:cNvPr id="24" name="Freeform 23"/>
            <p:cNvSpPr/>
            <p:nvPr/>
          </p:nvSpPr>
          <p:spPr>
            <a:xfrm rot="16200000">
              <a:off x="7247512" y="2105420"/>
              <a:ext cx="3176588" cy="2647157"/>
            </a:xfrm>
            <a:custGeom>
              <a:avLst/>
              <a:gdLst>
                <a:gd name="connsiteX0" fmla="*/ 0 w 2647156"/>
                <a:gd name="connsiteY0" fmla="*/ 132358 h 3176587"/>
                <a:gd name="connsiteX1" fmla="*/ 132358 w 2647156"/>
                <a:gd name="connsiteY1" fmla="*/ 0 h 3176587"/>
                <a:gd name="connsiteX2" fmla="*/ 2514798 w 2647156"/>
                <a:gd name="connsiteY2" fmla="*/ 0 h 3176587"/>
                <a:gd name="connsiteX3" fmla="*/ 2647156 w 2647156"/>
                <a:gd name="connsiteY3" fmla="*/ 132358 h 3176587"/>
                <a:gd name="connsiteX4" fmla="*/ 2647156 w 2647156"/>
                <a:gd name="connsiteY4" fmla="*/ 3044229 h 3176587"/>
                <a:gd name="connsiteX5" fmla="*/ 2514798 w 2647156"/>
                <a:gd name="connsiteY5" fmla="*/ 3176587 h 3176587"/>
                <a:gd name="connsiteX6" fmla="*/ 132358 w 2647156"/>
                <a:gd name="connsiteY6" fmla="*/ 3176587 h 3176587"/>
                <a:gd name="connsiteX7" fmla="*/ 0 w 2647156"/>
                <a:gd name="connsiteY7" fmla="*/ 3044229 h 3176587"/>
                <a:gd name="connsiteX8" fmla="*/ 0 w 2647156"/>
                <a:gd name="connsiteY8" fmla="*/ 132358 h 317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7156" h="3176587">
                  <a:moveTo>
                    <a:pt x="2536857" y="1"/>
                  </a:moveTo>
                  <a:cubicBezTo>
                    <a:pt x="2597773" y="1"/>
                    <a:pt x="2647156" y="71111"/>
                    <a:pt x="2647156" y="158830"/>
                  </a:cubicBezTo>
                  <a:lnTo>
                    <a:pt x="2647156" y="3017757"/>
                  </a:lnTo>
                  <a:cubicBezTo>
                    <a:pt x="2647156" y="3105476"/>
                    <a:pt x="2597773" y="3176586"/>
                    <a:pt x="2536857" y="3176586"/>
                  </a:cubicBezTo>
                  <a:lnTo>
                    <a:pt x="110299" y="3176586"/>
                  </a:lnTo>
                  <a:cubicBezTo>
                    <a:pt x="49383" y="3176586"/>
                    <a:pt x="0" y="3105476"/>
                    <a:pt x="0" y="3017757"/>
                  </a:cubicBezTo>
                  <a:lnTo>
                    <a:pt x="0" y="158830"/>
                  </a:lnTo>
                  <a:cubicBezTo>
                    <a:pt x="0" y="71111"/>
                    <a:pt x="49383" y="1"/>
                    <a:pt x="110299" y="1"/>
                  </a:cubicBezTo>
                  <a:lnTo>
                    <a:pt x="2536857" y="1"/>
                  </a:lnTo>
                  <a:close/>
                </a:path>
              </a:pathLst>
            </a:custGeom>
            <a:ln w="19050">
              <a:solidFill>
                <a:srgbClr val="0000FF"/>
              </a:solidFill>
            </a:ln>
          </p:spPr>
          <p:style>
            <a:lnRef idx="2">
              <a:schemeClr val="accent6"/>
            </a:lnRef>
            <a:fillRef idx="1">
              <a:schemeClr val="lt1"/>
            </a:fillRef>
            <a:effectRef idx="0">
              <a:schemeClr val="accent6"/>
            </a:effectRef>
            <a:fontRef idx="minor">
              <a:schemeClr val="dk1"/>
            </a:fontRef>
          </p:style>
          <p:txBody>
            <a:bodyPr spcFirstLastPara="0" vert="horz" wrap="square" lIns="571785" tIns="102870" rIns="133351" bIns="2117725" numCol="1" spcCol="1270" anchor="t" anchorCtr="0">
              <a:noAutofit/>
            </a:bodyPr>
            <a:lstStyle/>
            <a:p>
              <a:pPr lvl="0" algn="r" defTabSz="1333500">
                <a:lnSpc>
                  <a:spcPct val="90000"/>
                </a:lnSpc>
                <a:spcBef>
                  <a:spcPct val="0"/>
                </a:spcBef>
                <a:spcAft>
                  <a:spcPct val="35000"/>
                </a:spcAft>
              </a:pPr>
              <a:endParaRPr lang="en-US" sz="2800" kern="1200">
                <a:latin typeface="Times New Roman" panose="02020603050405020304" pitchFamily="18" charset="0"/>
                <a:cs typeface="Times New Roman" panose="02020603050405020304" pitchFamily="18" charset="0"/>
              </a:endParaRPr>
            </a:p>
          </p:txBody>
        </p:sp>
        <p:sp>
          <p:nvSpPr>
            <p:cNvPr id="25" name="Flowchart: Extract 24"/>
            <p:cNvSpPr/>
            <p:nvPr/>
          </p:nvSpPr>
          <p:spPr>
            <a:xfrm rot="5400000">
              <a:off x="7292106" y="4364677"/>
              <a:ext cx="466715" cy="397073"/>
            </a:xfrm>
            <a:prstGeom prst="flowChartExtract">
              <a:avLst/>
            </a:prstGeom>
            <a:ln w="19050">
              <a:solidFill>
                <a:srgbClr val="0000FF"/>
              </a:solidFill>
            </a:ln>
          </p:spPr>
          <p:style>
            <a:lnRef idx="2">
              <a:schemeClr val="accent6"/>
            </a:lnRef>
            <a:fillRef idx="1">
              <a:schemeClr val="lt1"/>
            </a:fillRef>
            <a:effectRef idx="0">
              <a:schemeClr val="accent6"/>
            </a:effectRef>
            <a:fontRef idx="minor">
              <a:schemeClr val="dk1"/>
            </a:fontRef>
          </p:style>
        </p:sp>
        <p:sp>
          <p:nvSpPr>
            <p:cNvPr id="26" name="Freeform 25"/>
            <p:cNvSpPr/>
            <p:nvPr/>
          </p:nvSpPr>
          <p:spPr>
            <a:xfrm>
              <a:off x="7657821" y="1840705"/>
              <a:ext cx="2355969" cy="3176587"/>
            </a:xfrm>
            <a:custGeom>
              <a:avLst/>
              <a:gdLst>
                <a:gd name="connsiteX0" fmla="*/ 0 w 1972131"/>
                <a:gd name="connsiteY0" fmla="*/ 0 h 3176587"/>
                <a:gd name="connsiteX1" fmla="*/ 1972131 w 1972131"/>
                <a:gd name="connsiteY1" fmla="*/ 0 h 3176587"/>
                <a:gd name="connsiteX2" fmla="*/ 1972131 w 1972131"/>
                <a:gd name="connsiteY2" fmla="*/ 3176587 h 3176587"/>
                <a:gd name="connsiteX3" fmla="*/ 0 w 1972131"/>
                <a:gd name="connsiteY3" fmla="*/ 3176587 h 3176587"/>
                <a:gd name="connsiteX4" fmla="*/ 0 w 1972131"/>
                <a:gd name="connsiteY4" fmla="*/ 0 h 317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2131" h="3176587">
                  <a:moveTo>
                    <a:pt x="0" y="0"/>
                  </a:moveTo>
                  <a:lnTo>
                    <a:pt x="1972131" y="0"/>
                  </a:lnTo>
                  <a:lnTo>
                    <a:pt x="1972131" y="3176587"/>
                  </a:lnTo>
                  <a:lnTo>
                    <a:pt x="0" y="3176587"/>
                  </a:lnTo>
                  <a:lnTo>
                    <a:pt x="0" y="0"/>
                  </a:lnTo>
                  <a:close/>
                </a:path>
              </a:pathLst>
            </a:custGeom>
            <a:ln w="19050">
              <a:solidFill>
                <a:srgbClr val="0000FF"/>
              </a:solidFill>
            </a:ln>
          </p:spPr>
          <p:style>
            <a:lnRef idx="2">
              <a:schemeClr val="accent6"/>
            </a:lnRef>
            <a:fillRef idx="1">
              <a:schemeClr val="lt1"/>
            </a:fillRef>
            <a:effectRef idx="0">
              <a:schemeClr val="accent6"/>
            </a:effectRef>
            <a:fontRef idx="minor">
              <a:schemeClr val="dk1"/>
            </a:fontRef>
          </p:style>
          <p:txBody>
            <a:bodyPr spcFirstLastPara="0" vert="horz" wrap="square" lIns="0" tIns="58293" rIns="0" bIns="0" numCol="1" spcCol="1270" anchor="t" anchorCtr="0">
              <a:noAutofit/>
            </a:bodyPr>
            <a:lstStyle/>
            <a:p>
              <a:pPr lvl="0" algn="l" defTabSz="755650">
                <a:lnSpc>
                  <a:spcPct val="90000"/>
                </a:lnSpc>
                <a:spcBef>
                  <a:spcPct val="0"/>
                </a:spcBef>
                <a:spcAft>
                  <a:spcPct val="35000"/>
                </a:spcAft>
              </a:pPr>
              <a:r>
                <a:rPr lang="en-US" sz="3000" b="1" kern="1200" dirty="0" err="1">
                  <a:solidFill>
                    <a:srgbClr val="0000FF"/>
                  </a:solidFill>
                  <a:latin typeface="Times New Roman" panose="02020603050405020304" pitchFamily="18" charset="0"/>
                  <a:cs typeface="Times New Roman" panose="02020603050405020304" pitchFamily="18" charset="0"/>
                </a:rPr>
                <a:t>Sự</a:t>
              </a:r>
              <a:r>
                <a:rPr lang="en-US" sz="3000" b="1" kern="1200" dirty="0">
                  <a:solidFill>
                    <a:srgbClr val="0000FF"/>
                  </a:solidFill>
                  <a:latin typeface="Times New Roman" panose="02020603050405020304" pitchFamily="18" charset="0"/>
                  <a:cs typeface="Times New Roman" panose="02020603050405020304" pitchFamily="18" charset="0"/>
                </a:rPr>
                <a:t> </a:t>
              </a:r>
              <a:r>
                <a:rPr lang="en-US" sz="3000" b="1" kern="1200" dirty="0" err="1">
                  <a:solidFill>
                    <a:srgbClr val="0000FF"/>
                  </a:solidFill>
                  <a:latin typeface="Times New Roman" panose="02020603050405020304" pitchFamily="18" charset="0"/>
                  <a:cs typeface="Times New Roman" panose="02020603050405020304" pitchFamily="18" charset="0"/>
                </a:rPr>
                <a:t>khác</a:t>
              </a:r>
              <a:r>
                <a:rPr lang="en-US" sz="3000" b="1" kern="1200" dirty="0">
                  <a:solidFill>
                    <a:srgbClr val="0000FF"/>
                  </a:solidFill>
                  <a:latin typeface="Times New Roman" panose="02020603050405020304" pitchFamily="18" charset="0"/>
                  <a:cs typeface="Times New Roman" panose="02020603050405020304" pitchFamily="18" charset="0"/>
                </a:rPr>
                <a:t> </a:t>
              </a:r>
              <a:r>
                <a:rPr lang="en-US" sz="3000" b="1" kern="1200" dirty="0" err="1">
                  <a:solidFill>
                    <a:srgbClr val="0000FF"/>
                  </a:solidFill>
                  <a:latin typeface="Times New Roman" panose="02020603050405020304" pitchFamily="18" charset="0"/>
                  <a:cs typeface="Times New Roman" panose="02020603050405020304" pitchFamily="18" charset="0"/>
                </a:rPr>
                <a:t>biệt</a:t>
              </a:r>
              <a:r>
                <a:rPr lang="en-US" sz="3000" b="1" kern="1200" dirty="0">
                  <a:solidFill>
                    <a:srgbClr val="0000FF"/>
                  </a:solidFill>
                  <a:latin typeface="Times New Roman" panose="02020603050405020304" pitchFamily="18" charset="0"/>
                  <a:cs typeface="Times New Roman" panose="02020603050405020304" pitchFamily="18" charset="0"/>
                </a:rPr>
                <a:t> </a:t>
              </a:r>
              <a:r>
                <a:rPr lang="en-US" sz="3000" b="1" kern="1200" dirty="0" err="1">
                  <a:solidFill>
                    <a:srgbClr val="0000FF"/>
                  </a:solidFill>
                  <a:latin typeface="Times New Roman" panose="02020603050405020304" pitchFamily="18" charset="0"/>
                  <a:cs typeface="Times New Roman" panose="02020603050405020304" pitchFamily="18" charset="0"/>
                </a:rPr>
                <a:t>có</a:t>
              </a:r>
              <a:r>
                <a:rPr lang="en-US" sz="3000" b="1" kern="1200" dirty="0">
                  <a:solidFill>
                    <a:srgbClr val="0000FF"/>
                  </a:solidFill>
                  <a:latin typeface="Times New Roman" panose="02020603050405020304" pitchFamily="18" charset="0"/>
                  <a:cs typeface="Times New Roman" panose="02020603050405020304" pitchFamily="18" charset="0"/>
                </a:rPr>
                <a:t> ý </a:t>
              </a:r>
              <a:r>
                <a:rPr lang="en-US" sz="3000" b="1" kern="1200" dirty="0" err="1">
                  <a:solidFill>
                    <a:srgbClr val="0000FF"/>
                  </a:solidFill>
                  <a:latin typeface="Times New Roman" panose="02020603050405020304" pitchFamily="18" charset="0"/>
                  <a:cs typeface="Times New Roman" panose="02020603050405020304" pitchFamily="18" charset="0"/>
                </a:rPr>
                <a:t>nghĩa</a:t>
              </a:r>
              <a:r>
                <a:rPr lang="en-US" sz="3000" b="1" kern="1200" dirty="0">
                  <a:solidFill>
                    <a:srgbClr val="0000FF"/>
                  </a:solidFill>
                  <a:latin typeface="Times New Roman" panose="02020603050405020304" pitchFamily="18" charset="0"/>
                  <a:cs typeface="Times New Roman" panose="02020603050405020304" pitchFamily="18" charset="0"/>
                </a:rPr>
                <a:t>: </a:t>
              </a:r>
              <a:r>
                <a:rPr lang="en-US" sz="3000" kern="1200" dirty="0">
                  <a:latin typeface="Times New Roman" panose="02020603050405020304" pitchFamily="18" charset="0"/>
                  <a:cs typeface="Times New Roman" panose="02020603050405020304" pitchFamily="18" charset="0"/>
                </a:rPr>
                <a:t>con </a:t>
              </a:r>
              <a:r>
                <a:rPr lang="en-US" sz="3000" kern="1200" dirty="0" err="1">
                  <a:latin typeface="Times New Roman" panose="02020603050405020304" pitchFamily="18" charset="0"/>
                  <a:cs typeface="Times New Roman" panose="02020603050405020304" pitchFamily="18" charset="0"/>
                </a:rPr>
                <a:t>người</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cần</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có</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trí</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tuệ</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biết</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nhận</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thức</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về</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các</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giá</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trị</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phải</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có</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các</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năng</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lực</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cần</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thiết</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có</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bản</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lĩnh</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sự</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tự</a:t>
              </a:r>
              <a:r>
                <a:rPr lang="en-US" sz="3000" kern="1200" dirty="0">
                  <a:latin typeface="Times New Roman" panose="02020603050405020304" pitchFamily="18" charset="0"/>
                  <a:cs typeface="Times New Roman" panose="02020603050405020304" pitchFamily="18" charset="0"/>
                </a:rPr>
                <a:t> tin...</a:t>
              </a:r>
              <a:r>
                <a:rPr lang="en-US" sz="3000" kern="1200" dirty="0" err="1">
                  <a:latin typeface="Times New Roman" panose="02020603050405020304" pitchFamily="18" charset="0"/>
                  <a:cs typeface="Times New Roman" panose="02020603050405020304" pitchFamily="18" charset="0"/>
                </a:rPr>
                <a:t>Những</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phẩm</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chất</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ấy</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không</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phải</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ai</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muốn</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là</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cũng</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có</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được</a:t>
              </a:r>
              <a:r>
                <a:rPr lang="en-US" sz="3000" kern="1200" dirty="0">
                  <a:latin typeface="Times New Roman" panose="02020603050405020304" pitchFamily="18" charset="0"/>
                  <a:cs typeface="Times New Roman" panose="02020603050405020304" pitchFamily="18" charset="0"/>
                </a:rPr>
                <a:t>. </a:t>
              </a:r>
            </a:p>
          </p:txBody>
        </p:sp>
      </p:grpSp>
    </p:spTree>
    <p:extLst>
      <p:ext uri="{BB962C8B-B14F-4D97-AF65-F5344CB8AC3E}">
        <p14:creationId xmlns:p14="http://schemas.microsoft.com/office/powerpoint/2010/main" val="3044859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E43352-2962-87FC-B3B1-101D6AE192F6}"/>
              </a:ext>
            </a:extLst>
          </p:cNvPr>
          <p:cNvSpPr txBox="1"/>
          <p:nvPr/>
        </p:nvSpPr>
        <p:spPr>
          <a:xfrm>
            <a:off x="833718" y="1402927"/>
            <a:ext cx="2599764" cy="584775"/>
          </a:xfrm>
          <a:prstGeom prst="rect">
            <a:avLst/>
          </a:prstGeom>
          <a:noFill/>
        </p:spPr>
        <p:txBody>
          <a:bodyPr wrap="square" rtlCol="0">
            <a:spAutoFit/>
          </a:bodyPr>
          <a:lstStyle/>
          <a:p>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Nghệ</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thuật</a:t>
            </a:r>
            <a:r>
              <a:rPr lang="en-US" sz="3200" b="1" dirty="0">
                <a:solidFill>
                  <a:srgbClr val="0000FF"/>
                </a:solidFill>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6639DA13-F1DA-5C6A-204F-8E2AC13D494E}"/>
              </a:ext>
            </a:extLst>
          </p:cNvPr>
          <p:cNvSpPr txBox="1"/>
          <p:nvPr/>
        </p:nvSpPr>
        <p:spPr>
          <a:xfrm>
            <a:off x="878543" y="2890391"/>
            <a:ext cx="10883152" cy="1077218"/>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sym typeface="Wingdings" panose="05000000000000000000" pitchFamily="2" charset="2"/>
              </a:rPr>
              <a:t></a:t>
            </a:r>
            <a:r>
              <a:rPr lang="en-US" sz="3200" b="0" i="0" dirty="0">
                <a:solidFill>
                  <a:srgbClr val="000000"/>
                </a:solidFill>
                <a:effectLst/>
                <a:latin typeface="Times New Roman" panose="02020603050405020304" pitchFamily="18" charset="0"/>
                <a:cs typeface="Times New Roman" panose="02020603050405020304" pitchFamily="18" charset="0"/>
              </a:rPr>
              <a:t>L</a:t>
            </a:r>
            <a:r>
              <a:rPr lang="vi-VN" sz="3200" b="0" i="0" dirty="0">
                <a:solidFill>
                  <a:srgbClr val="000000"/>
                </a:solidFill>
                <a:effectLst/>
                <a:latin typeface="Times New Roman" panose="02020603050405020304" pitchFamily="18" charset="0"/>
                <a:cs typeface="Times New Roman" panose="02020603050405020304" pitchFamily="18" charset="0"/>
              </a:rPr>
              <a:t>àm cho vấn đề bàn luận trở nên </a:t>
            </a:r>
            <a:r>
              <a:rPr lang="en-US" sz="3200" b="0" i="0" dirty="0" err="1">
                <a:solidFill>
                  <a:srgbClr val="000000"/>
                </a:solidFill>
                <a:effectLst/>
                <a:latin typeface="Times New Roman" panose="02020603050405020304" pitchFamily="18" charset="0"/>
                <a:cs typeface="Times New Roman" panose="02020603050405020304" pitchFamily="18" charset="0"/>
              </a:rPr>
              <a:t>không</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nặng</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nề</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mà</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a:solidFill>
                  <a:srgbClr val="000000"/>
                </a:solidFill>
                <a:effectLst/>
                <a:latin typeface="Times New Roman" panose="02020603050405020304" pitchFamily="18" charset="0"/>
                <a:cs typeface="Times New Roman" panose="02020603050405020304" pitchFamily="18" charset="0"/>
              </a:rPr>
              <a:t>gần gũi, nhẹ nhàng.</a:t>
            </a:r>
          </a:p>
        </p:txBody>
      </p:sp>
      <p:sp>
        <p:nvSpPr>
          <p:cNvPr id="4" name="Rectangle 3">
            <a:extLst>
              <a:ext uri="{FF2B5EF4-FFF2-40B4-BE49-F238E27FC236}">
                <a16:creationId xmlns:a16="http://schemas.microsoft.com/office/drawing/2014/main" id="{1F59CC89-C682-8FAE-FF0A-C813F3248280}"/>
              </a:ext>
            </a:extLst>
          </p:cNvPr>
          <p:cNvSpPr/>
          <p:nvPr/>
        </p:nvSpPr>
        <p:spPr>
          <a:xfrm>
            <a:off x="265508" y="499790"/>
            <a:ext cx="3590046" cy="523220"/>
          </a:xfrm>
          <a:prstGeom prst="rect">
            <a:avLst/>
          </a:prstGeom>
        </p:spPr>
        <p:txBody>
          <a:bodyPr wrap="square">
            <a:spAutoFit/>
          </a:bodyPr>
          <a:lstStyle/>
          <a:p>
            <a:pPr>
              <a:spcAft>
                <a:spcPts val="1200"/>
              </a:spcAft>
            </a:pPr>
            <a:r>
              <a:rPr lang="vi-VN" sz="2800" b="1" dirty="0">
                <a:solidFill>
                  <a:srgbClr val="0000FF"/>
                </a:solidFill>
                <a:latin typeface="Times New Roman" panose="02020603050405020304" pitchFamily="18" charset="0"/>
                <a:ea typeface="Calibri" panose="020F0502020204030204" pitchFamily="34" charset="0"/>
              </a:rPr>
              <a:t>2. Bàn luận vấn đề</a:t>
            </a:r>
            <a:r>
              <a:rPr lang="en-US" sz="2800" b="1" dirty="0">
                <a:solidFill>
                  <a:srgbClr val="0000FF"/>
                </a:solidFill>
                <a:latin typeface="Times New Roman" panose="02020603050405020304" pitchFamily="18" charset="0"/>
                <a:ea typeface="Calibri" panose="020F0502020204030204" pitchFamily="34" charset="0"/>
              </a:rPr>
              <a:t>: </a:t>
            </a:r>
            <a:r>
              <a:rPr lang="vi-VN" sz="2800" b="1" dirty="0">
                <a:solidFill>
                  <a:srgbClr val="0000FF"/>
                </a:solidFill>
                <a:latin typeface="Times New Roman" panose="02020603050405020304" pitchFamily="18" charset="0"/>
                <a:ea typeface="Calibri" panose="020F0502020204030204" pitchFamily="34" charset="0"/>
              </a:rPr>
              <a:t> </a:t>
            </a:r>
            <a:endParaRPr lang="en-US" sz="2800" dirty="0">
              <a:solidFill>
                <a:srgbClr val="0000FF"/>
              </a:solidFill>
              <a:effectLst/>
              <a:latin typeface="Times New Roman" panose="02020603050405020304" pitchFamily="18" charset="0"/>
              <a:ea typeface="Calibri" panose="020F0502020204030204" pitchFamily="34" charset="0"/>
            </a:endParaRPr>
          </a:p>
        </p:txBody>
      </p:sp>
      <p:sp>
        <p:nvSpPr>
          <p:cNvPr id="5" name="Rectangle 4">
            <a:extLst>
              <a:ext uri="{FF2B5EF4-FFF2-40B4-BE49-F238E27FC236}">
                <a16:creationId xmlns:a16="http://schemas.microsoft.com/office/drawing/2014/main" id="{A404A1E4-F145-89B5-BE0F-2A5739B017D2}"/>
              </a:ext>
            </a:extLst>
          </p:cNvPr>
          <p:cNvSpPr/>
          <p:nvPr/>
        </p:nvSpPr>
        <p:spPr>
          <a:xfrm>
            <a:off x="3206383" y="499790"/>
            <a:ext cx="6591682" cy="523220"/>
          </a:xfrm>
          <a:prstGeom prst="rect">
            <a:avLst/>
          </a:prstGeom>
        </p:spPr>
        <p:txBody>
          <a:bodyPr wrap="square">
            <a:spAutoFit/>
          </a:bodyPr>
          <a:lstStyle/>
          <a:p>
            <a:pPr>
              <a:spcAft>
                <a:spcPts val="1200"/>
              </a:spcAft>
            </a:pP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Lựa</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chọn</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sự</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khác</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biệt</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của</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mỗi</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người</a:t>
            </a:r>
            <a:endParaRPr lang="en-US" sz="2800" dirty="0">
              <a:solidFill>
                <a:srgbClr val="0000FF"/>
              </a:solidFill>
              <a:effectLst/>
              <a:latin typeface="Times New Roman" panose="02020603050405020304" pitchFamily="18" charset="0"/>
              <a:ea typeface="Calibri" panose="020F0502020204030204" pitchFamily="34" charset="0"/>
            </a:endParaRPr>
          </a:p>
        </p:txBody>
      </p:sp>
      <p:sp>
        <p:nvSpPr>
          <p:cNvPr id="8" name="TextBox 7">
            <a:extLst>
              <a:ext uri="{FF2B5EF4-FFF2-40B4-BE49-F238E27FC236}">
                <a16:creationId xmlns:a16="http://schemas.microsoft.com/office/drawing/2014/main" id="{4FDA5AA2-9A42-6F01-5B5B-F1ED9392D27C}"/>
              </a:ext>
            </a:extLst>
          </p:cNvPr>
          <p:cNvSpPr txBox="1"/>
          <p:nvPr/>
        </p:nvSpPr>
        <p:spPr>
          <a:xfrm>
            <a:off x="878543" y="1988950"/>
            <a:ext cx="8068236"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rút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luận</a:t>
            </a:r>
            <a:endParaRPr lang="en-US" sz="3200" dirty="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A33D2B7A-7670-EE04-0758-30632145F4D9}"/>
              </a:ext>
            </a:extLst>
          </p:cNvPr>
          <p:cNvSpPr/>
          <p:nvPr/>
        </p:nvSpPr>
        <p:spPr>
          <a:xfrm>
            <a:off x="1051786" y="3967609"/>
            <a:ext cx="4903907"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Dùng</a:t>
            </a:r>
            <a:r>
              <a:rPr kumimoji="0" lang="en-US" sz="32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lí</a:t>
            </a:r>
            <a:r>
              <a:rPr kumimoji="0" lang="en-US" sz="32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lẽ</a:t>
            </a:r>
            <a:r>
              <a:rPr kumimoji="0" lang="en-US" sz="32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để</a:t>
            </a:r>
            <a:r>
              <a:rPr kumimoji="0" lang="en-US" sz="32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làm</a:t>
            </a:r>
            <a:r>
              <a:rPr kumimoji="0" lang="en-US" sz="32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rõ</a:t>
            </a:r>
            <a:r>
              <a:rPr kumimoji="0" lang="en-US" sz="32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vấn</a:t>
            </a:r>
            <a:r>
              <a:rPr kumimoji="0" lang="en-US" sz="32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đề</a:t>
            </a:r>
            <a:endPar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TextBox 9">
            <a:extLst>
              <a:ext uri="{FF2B5EF4-FFF2-40B4-BE49-F238E27FC236}">
                <a16:creationId xmlns:a16="http://schemas.microsoft.com/office/drawing/2014/main" id="{22525606-F01C-FE28-D828-B788F252AE7E}"/>
              </a:ext>
            </a:extLst>
          </p:cNvPr>
          <p:cNvSpPr txBox="1"/>
          <p:nvPr/>
        </p:nvSpPr>
        <p:spPr>
          <a:xfrm>
            <a:off x="995084" y="5296542"/>
            <a:ext cx="10506634" cy="584775"/>
          </a:xfrm>
          <a:prstGeom prst="rect">
            <a:avLst/>
          </a:prstGeom>
          <a:noFill/>
        </p:spPr>
        <p:txBody>
          <a:bodyPr wrap="square" rtlCol="0">
            <a:spAutoFit/>
          </a:bodyPr>
          <a:lstStyle/>
          <a:p>
            <a:r>
              <a:rPr lang="en-US" sz="3200" b="1" i="0" dirty="0" err="1">
                <a:solidFill>
                  <a:srgbClr val="FF0000"/>
                </a:solidFill>
                <a:effectLst/>
                <a:latin typeface="Times New Roman" panose="02020603050405020304" pitchFamily="18" charset="0"/>
                <a:cs typeface="Times New Roman" panose="02020603050405020304" pitchFamily="18" charset="0"/>
              </a:rPr>
              <a:t>Lựa</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chọn</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sự</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khác</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biệt</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đúng</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là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sự</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khác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biệt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có</a:t>
            </a:r>
            <a:r>
              <a:rPr lang="en-US" sz="3200" b="1" dirty="0">
                <a:solidFill>
                  <a:srgbClr val="FF0000"/>
                </a:solidFill>
                <a:latin typeface="Times New Roman" panose="02020603050405020304" pitchFamily="18" charset="0"/>
                <a:cs typeface="Times New Roman" panose="02020603050405020304" pitchFamily="18" charset="0"/>
              </a:rPr>
              <a:t> ý </a:t>
            </a:r>
            <a:r>
              <a:rPr lang="en-US" sz="3200" b="1" dirty="0" err="1">
                <a:solidFill>
                  <a:srgbClr val="FF0000"/>
                </a:solidFill>
                <a:latin typeface="Times New Roman" panose="02020603050405020304" pitchFamily="18" charset="0"/>
                <a:cs typeface="Times New Roman" panose="02020603050405020304" pitchFamily="18" charset="0"/>
              </a:rPr>
              <a:t>nghĩa</a:t>
            </a:r>
            <a:r>
              <a:rPr lang="en-US" sz="3200" b="1" dirty="0">
                <a:solidFill>
                  <a:srgbClr val="FF0000"/>
                </a:solidFill>
                <a:latin typeface="Times New Roman" panose="02020603050405020304" pitchFamily="18" charset="0"/>
                <a:cs typeface="Times New Roman" panose="02020603050405020304" pitchFamily="18" charset="0"/>
              </a:rPr>
              <a:t>.</a:t>
            </a:r>
            <a:r>
              <a:rPr lang="en-US" sz="3200" b="1" i="0" dirty="0">
                <a:solidFill>
                  <a:srgbClr val="FF0000"/>
                </a:solidFill>
                <a:effectLst/>
                <a:latin typeface="Times New Roman" panose="02020603050405020304" pitchFamily="18" charset="0"/>
                <a:cs typeface="Times New Roman" panose="02020603050405020304" pitchFamily="18" charset="0"/>
              </a:rPr>
              <a:t> </a:t>
            </a:r>
            <a:endParaRPr lang="vi-VN" sz="3200" b="1" i="0" dirty="0">
              <a:solidFill>
                <a:srgbClr val="FF0000"/>
              </a:solidFill>
              <a:effectLst/>
              <a:latin typeface="Times New Roman" panose="02020603050405020304" pitchFamily="18" charset="0"/>
              <a:cs typeface="Times New Roman" panose="02020603050405020304" pitchFamily="18" charset="0"/>
            </a:endParaRPr>
          </a:p>
        </p:txBody>
      </p:sp>
      <p:sp>
        <p:nvSpPr>
          <p:cNvPr id="11" name="Arrow: Curved Right 10">
            <a:extLst>
              <a:ext uri="{FF2B5EF4-FFF2-40B4-BE49-F238E27FC236}">
                <a16:creationId xmlns:a16="http://schemas.microsoft.com/office/drawing/2014/main" id="{5A0B1C76-F7FE-566D-773C-CE10A4789389}"/>
              </a:ext>
            </a:extLst>
          </p:cNvPr>
          <p:cNvSpPr/>
          <p:nvPr/>
        </p:nvSpPr>
        <p:spPr>
          <a:xfrm>
            <a:off x="170331" y="4533656"/>
            <a:ext cx="708212" cy="1272988"/>
          </a:xfrm>
          <a:prstGeom prst="curved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6" name="Picture 5">
            <a:extLst>
              <a:ext uri="{FF2B5EF4-FFF2-40B4-BE49-F238E27FC236}">
                <a16:creationId xmlns:a16="http://schemas.microsoft.com/office/drawing/2014/main" id="{7EB2062E-8C47-4109-EE5A-C37948E88675}"/>
              </a:ext>
            </a:extLst>
          </p:cNvPr>
          <p:cNvPicPr>
            <a:picLocks noChangeAspect="1"/>
          </p:cNvPicPr>
          <p:nvPr/>
        </p:nvPicPr>
        <p:blipFill>
          <a:blip r:embed="rId2"/>
          <a:stretch>
            <a:fillRect/>
          </a:stretch>
        </p:blipFill>
        <p:spPr>
          <a:xfrm>
            <a:off x="9941396" y="191021"/>
            <a:ext cx="1985096" cy="1907755"/>
          </a:xfrm>
          <a:prstGeom prst="rect">
            <a:avLst/>
          </a:prstGeom>
        </p:spPr>
      </p:pic>
    </p:spTree>
    <p:extLst>
      <p:ext uri="{BB962C8B-B14F-4D97-AF65-F5344CB8AC3E}">
        <p14:creationId xmlns:p14="http://schemas.microsoft.com/office/powerpoint/2010/main" val="4222453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HAI LOẠI KHÁC BIỆT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Giong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-mi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Mun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4346224" y="71708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481797" y="1077678"/>
            <a:ext cx="368081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de-DE"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II. Khám phá văn bản </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792779" y="1554785"/>
            <a:ext cx="3058851" cy="523220"/>
          </a:xfrm>
          <a:prstGeom prst="rect">
            <a:avLst/>
          </a:prstGeom>
        </p:spPr>
        <p:txBody>
          <a:bodyPr wrap="none">
            <a:spAutoFit/>
          </a:bodyPr>
          <a:lstStyle/>
          <a:p>
            <a:pPr algn="just">
              <a:spcBef>
                <a:spcPts val="300"/>
              </a:spcBef>
              <a:spcAft>
                <a:spcPts val="300"/>
              </a:spcAft>
            </a:pPr>
            <a:r>
              <a:rPr lang="en-US" sz="2800" b="1" dirty="0">
                <a:solidFill>
                  <a:srgbClr val="0000FF"/>
                </a:solidFill>
                <a:latin typeface="Times New Roman" panose="02020603050405020304" pitchFamily="18" charset="0"/>
                <a:ea typeface="Times New Roman" panose="02020603050405020304" pitchFamily="18" charset="0"/>
              </a:rPr>
              <a:t>3.</a:t>
            </a:r>
            <a:r>
              <a:rPr lang="en-US" sz="2800" dirty="0">
                <a:solidFill>
                  <a:srgbClr val="0000FF"/>
                </a:solidFill>
                <a:latin typeface="Times New Roman" panose="02020603050405020304" pitchFamily="18" charset="0"/>
                <a:ea typeface="Times New Roman" panose="02020603050405020304" pitchFamily="18" charset="0"/>
              </a:rPr>
              <a:t> </a:t>
            </a:r>
            <a:r>
              <a:rPr lang="vi-VN" sz="2800" b="1" dirty="0">
                <a:solidFill>
                  <a:srgbClr val="0000FF"/>
                </a:solidFill>
                <a:latin typeface="Times New Roman" panose="02020603050405020304" pitchFamily="18" charset="0"/>
                <a:ea typeface="Times New Roman" panose="02020603050405020304" pitchFamily="18" charset="0"/>
              </a:rPr>
              <a:t>Kết thúc vấn đề.</a:t>
            </a:r>
            <a:endParaRPr lang="en-US" sz="2800" dirty="0">
              <a:solidFill>
                <a:srgbClr val="0000FF"/>
              </a:solidFill>
              <a:effectLst/>
              <a:latin typeface="Times New Roman" panose="02020603050405020304" pitchFamily="18" charset="0"/>
              <a:ea typeface="Times New Roman" panose="02020603050405020304" pitchFamily="18" charset="0"/>
            </a:endParaRPr>
          </a:p>
        </p:txBody>
      </p:sp>
      <p:grpSp>
        <p:nvGrpSpPr>
          <p:cNvPr id="11" name="Group 10"/>
          <p:cNvGrpSpPr/>
          <p:nvPr/>
        </p:nvGrpSpPr>
        <p:grpSpPr>
          <a:xfrm>
            <a:off x="2027610" y="2115519"/>
            <a:ext cx="8124080" cy="3465871"/>
            <a:chOff x="2033959" y="1784530"/>
            <a:chExt cx="8124080" cy="4334687"/>
          </a:xfrm>
        </p:grpSpPr>
        <p:sp>
          <p:nvSpPr>
            <p:cNvPr id="12" name="Freeform 11"/>
            <p:cNvSpPr/>
            <p:nvPr/>
          </p:nvSpPr>
          <p:spPr>
            <a:xfrm>
              <a:off x="6096000" y="3043013"/>
              <a:ext cx="2224013" cy="771971"/>
            </a:xfrm>
            <a:custGeom>
              <a:avLst/>
              <a:gdLst/>
              <a:ahLst/>
              <a:cxnLst/>
              <a:rect l="0" t="0" r="0" b="0"/>
              <a:pathLst>
                <a:path>
                  <a:moveTo>
                    <a:pt x="0" y="0"/>
                  </a:moveTo>
                  <a:lnTo>
                    <a:pt x="0" y="385985"/>
                  </a:lnTo>
                  <a:lnTo>
                    <a:pt x="2224013" y="385985"/>
                  </a:lnTo>
                  <a:lnTo>
                    <a:pt x="2224013" y="771971"/>
                  </a:lnTo>
                </a:path>
              </a:pathLst>
            </a:custGeom>
            <a:noFill/>
            <a:ln w="28575"/>
          </p:spPr>
          <p:style>
            <a:lnRef idx="2">
              <a:schemeClr val="dk2">
                <a:shade val="6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sp>
        <p:sp>
          <p:nvSpPr>
            <p:cNvPr id="17" name="Freeform 16"/>
            <p:cNvSpPr/>
            <p:nvPr/>
          </p:nvSpPr>
          <p:spPr>
            <a:xfrm>
              <a:off x="3871986" y="3043013"/>
              <a:ext cx="2224013" cy="771971"/>
            </a:xfrm>
            <a:custGeom>
              <a:avLst/>
              <a:gdLst/>
              <a:ahLst/>
              <a:cxnLst/>
              <a:rect l="0" t="0" r="0" b="0"/>
              <a:pathLst>
                <a:path>
                  <a:moveTo>
                    <a:pt x="2224013" y="0"/>
                  </a:moveTo>
                  <a:lnTo>
                    <a:pt x="2224013" y="385985"/>
                  </a:lnTo>
                  <a:lnTo>
                    <a:pt x="0" y="385985"/>
                  </a:lnTo>
                  <a:lnTo>
                    <a:pt x="0" y="771971"/>
                  </a:lnTo>
                </a:path>
              </a:pathLst>
            </a:custGeom>
            <a:noFill/>
            <a:ln w="28575"/>
          </p:spPr>
          <p:style>
            <a:lnRef idx="2">
              <a:schemeClr val="dk2">
                <a:shade val="6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sp>
        <p:sp>
          <p:nvSpPr>
            <p:cNvPr id="27" name="Freeform 26"/>
            <p:cNvSpPr/>
            <p:nvPr/>
          </p:nvSpPr>
          <p:spPr>
            <a:xfrm>
              <a:off x="4257972" y="1784530"/>
              <a:ext cx="3676054" cy="1258483"/>
            </a:xfrm>
            <a:custGeom>
              <a:avLst/>
              <a:gdLst>
                <a:gd name="connsiteX0" fmla="*/ 0 w 3676054"/>
                <a:gd name="connsiteY0" fmla="*/ 0 h 1838027"/>
                <a:gd name="connsiteX1" fmla="*/ 3676054 w 3676054"/>
                <a:gd name="connsiteY1" fmla="*/ 0 h 1838027"/>
                <a:gd name="connsiteX2" fmla="*/ 3676054 w 3676054"/>
                <a:gd name="connsiteY2" fmla="*/ 1838027 h 1838027"/>
                <a:gd name="connsiteX3" fmla="*/ 0 w 3676054"/>
                <a:gd name="connsiteY3" fmla="*/ 1838027 h 1838027"/>
                <a:gd name="connsiteX4" fmla="*/ 0 w 3676054"/>
                <a:gd name="connsiteY4" fmla="*/ 0 h 1838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054" h="1838027">
                  <a:moveTo>
                    <a:pt x="0" y="0"/>
                  </a:moveTo>
                  <a:lnTo>
                    <a:pt x="3676054" y="0"/>
                  </a:lnTo>
                  <a:lnTo>
                    <a:pt x="3676054" y="1838027"/>
                  </a:lnTo>
                  <a:lnTo>
                    <a:pt x="0" y="1838027"/>
                  </a:lnTo>
                  <a:lnTo>
                    <a:pt x="0" y="0"/>
                  </a:lnTo>
                  <a:close/>
                </a:path>
              </a:pathLst>
            </a:custGeom>
            <a:ln w="28575"/>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n-US" sz="3200" kern="1200" dirty="0" err="1">
                  <a:latin typeface="Times New Roman" panose="02020603050405020304" pitchFamily="18" charset="0"/>
                  <a:cs typeface="Times New Roman" panose="02020603050405020304" pitchFamily="18" charset="0"/>
                </a:rPr>
                <a:t>Khẳng</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định</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hai</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loại</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khác</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biệt</a:t>
              </a:r>
              <a:r>
                <a:rPr lang="en-US" sz="3200" kern="1200" dirty="0">
                  <a:latin typeface="Times New Roman" panose="02020603050405020304" pitchFamily="18" charset="0"/>
                  <a:cs typeface="Times New Roman" panose="02020603050405020304" pitchFamily="18" charset="0"/>
                </a:rPr>
                <a:t>:</a:t>
              </a:r>
            </a:p>
          </p:txBody>
        </p:sp>
        <p:sp>
          <p:nvSpPr>
            <p:cNvPr id="28" name="Freeform 27"/>
            <p:cNvSpPr/>
            <p:nvPr/>
          </p:nvSpPr>
          <p:spPr>
            <a:xfrm>
              <a:off x="2033959" y="3814985"/>
              <a:ext cx="3676054" cy="2304232"/>
            </a:xfrm>
            <a:custGeom>
              <a:avLst/>
              <a:gdLst>
                <a:gd name="connsiteX0" fmla="*/ 0 w 3676054"/>
                <a:gd name="connsiteY0" fmla="*/ 0 h 1838027"/>
                <a:gd name="connsiteX1" fmla="*/ 3676054 w 3676054"/>
                <a:gd name="connsiteY1" fmla="*/ 0 h 1838027"/>
                <a:gd name="connsiteX2" fmla="*/ 3676054 w 3676054"/>
                <a:gd name="connsiteY2" fmla="*/ 1838027 h 1838027"/>
                <a:gd name="connsiteX3" fmla="*/ 0 w 3676054"/>
                <a:gd name="connsiteY3" fmla="*/ 1838027 h 1838027"/>
                <a:gd name="connsiteX4" fmla="*/ 0 w 3676054"/>
                <a:gd name="connsiteY4" fmla="*/ 0 h 1838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054" h="1838027">
                  <a:moveTo>
                    <a:pt x="0" y="0"/>
                  </a:moveTo>
                  <a:lnTo>
                    <a:pt x="3676054" y="0"/>
                  </a:lnTo>
                  <a:lnTo>
                    <a:pt x="3676054" y="1838027"/>
                  </a:lnTo>
                  <a:lnTo>
                    <a:pt x="0" y="1838027"/>
                  </a:lnTo>
                  <a:lnTo>
                    <a:pt x="0" y="0"/>
                  </a:lnTo>
                  <a:close/>
                </a:path>
              </a:pathLst>
            </a:custGeom>
            <a:ln w="28575"/>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Bỏ</a:t>
              </a:r>
              <a:r>
                <a:rPr lang="en-US" sz="2800" kern="1200" dirty="0">
                  <a:latin typeface="Times New Roman" panose="02020603050405020304" pitchFamily="18" charset="0"/>
                  <a:cs typeface="Times New Roman" panose="02020603050405020304" pitchFamily="18" charset="0"/>
                </a:rPr>
                <a:t> qua </a:t>
              </a:r>
              <a:r>
                <a:rPr lang="en-US" sz="2800" kern="1200" dirty="0" err="1">
                  <a:latin typeface="Times New Roman" panose="02020603050405020304" pitchFamily="18" charset="0"/>
                  <a:cs typeface="Times New Roman" panose="02020603050405020304" pitchFamily="18" charset="0"/>
                </a:rPr>
                <a:t>nhóm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tạo</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sự</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khác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biệt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vô</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nghĩa</a:t>
              </a:r>
              <a:r>
                <a:rPr lang="en-US" sz="2800" kern="1200" dirty="0">
                  <a:latin typeface="Times New Roman" panose="02020603050405020304" pitchFamily="18" charset="0"/>
                  <a:cs typeface="Times New Roman" panose="02020603050405020304" pitchFamily="18" charset="0"/>
                </a:rPr>
                <a:t>; </a:t>
              </a:r>
            </a:p>
          </p:txBody>
        </p:sp>
        <p:sp>
          <p:nvSpPr>
            <p:cNvPr id="29" name="Freeform 28"/>
            <p:cNvSpPr/>
            <p:nvPr/>
          </p:nvSpPr>
          <p:spPr>
            <a:xfrm>
              <a:off x="6481985" y="3814985"/>
              <a:ext cx="3676054" cy="2304232"/>
            </a:xfrm>
            <a:custGeom>
              <a:avLst/>
              <a:gdLst>
                <a:gd name="connsiteX0" fmla="*/ 0 w 3676054"/>
                <a:gd name="connsiteY0" fmla="*/ 0 h 1838027"/>
                <a:gd name="connsiteX1" fmla="*/ 3676054 w 3676054"/>
                <a:gd name="connsiteY1" fmla="*/ 0 h 1838027"/>
                <a:gd name="connsiteX2" fmla="*/ 3676054 w 3676054"/>
                <a:gd name="connsiteY2" fmla="*/ 1838027 h 1838027"/>
                <a:gd name="connsiteX3" fmla="*/ 0 w 3676054"/>
                <a:gd name="connsiteY3" fmla="*/ 1838027 h 1838027"/>
                <a:gd name="connsiteX4" fmla="*/ 0 w 3676054"/>
                <a:gd name="connsiteY4" fmla="*/ 0 h 1838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054" h="1838027">
                  <a:moveTo>
                    <a:pt x="0" y="0"/>
                  </a:moveTo>
                  <a:lnTo>
                    <a:pt x="3676054" y="0"/>
                  </a:lnTo>
                  <a:lnTo>
                    <a:pt x="3676054" y="1838027"/>
                  </a:lnTo>
                  <a:lnTo>
                    <a:pt x="0" y="1838027"/>
                  </a:lnTo>
                  <a:lnTo>
                    <a:pt x="0" y="0"/>
                  </a:lnTo>
                  <a:close/>
                </a:path>
              </a:pathLst>
            </a:custGeom>
            <a:ln w="28575"/>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n-US" sz="2700" kern="1200" dirty="0" err="1">
                  <a:latin typeface="Times New Roman" panose="02020603050405020304" pitchFamily="18" charset="0"/>
                  <a:cs typeface="Times New Roman" panose="02020603050405020304" pitchFamily="18" charset="0"/>
                </a:rPr>
                <a:t>Đề</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cao</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giá</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trị</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của</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sự</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khác</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biệt</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thực</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sự</a:t>
              </a:r>
              <a:r>
                <a:rPr lang="en-US" sz="2700" kern="1200" dirty="0">
                  <a:latin typeface="Times New Roman" panose="02020603050405020304" pitchFamily="18" charset="0"/>
                  <a:cs typeface="Times New Roman" panose="02020603050405020304" pitchFamily="18" charset="0"/>
                </a:rPr>
                <a:t>, </a:t>
              </a:r>
              <a:r>
                <a:rPr lang="nl-NL" sz="2700" kern="1200" dirty="0">
                  <a:latin typeface="Times New Roman" panose="02020603050405020304" pitchFamily="18" charset="0"/>
                  <a:cs typeface="Times New Roman" panose="02020603050405020304" pitchFamily="18" charset="0"/>
                </a:rPr>
                <a:t>có ý nghĩa ở mỗi người sẽ khiến mọi người đặc biệt chú ý.</a:t>
              </a:r>
              <a:endParaRPr lang="en-US" sz="2700" kern="1200" dirty="0">
                <a:latin typeface="Times New Roman" panose="02020603050405020304" pitchFamily="18" charset="0"/>
                <a:cs typeface="Times New Roman" panose="02020603050405020304" pitchFamily="18" charset="0"/>
              </a:endParaRPr>
            </a:p>
          </p:txBody>
        </p:sp>
      </p:grpSp>
      <p:pic>
        <p:nvPicPr>
          <p:cNvPr id="3" name="Picture 2">
            <a:extLst>
              <a:ext uri="{FF2B5EF4-FFF2-40B4-BE49-F238E27FC236}">
                <a16:creationId xmlns:a16="http://schemas.microsoft.com/office/drawing/2014/main" id="{7DAA3BCD-8E50-DAF3-0CAE-86F2D3540C03}"/>
              </a:ext>
            </a:extLst>
          </p:cNvPr>
          <p:cNvPicPr>
            <a:picLocks noChangeAspect="1"/>
          </p:cNvPicPr>
          <p:nvPr/>
        </p:nvPicPr>
        <p:blipFill>
          <a:blip r:embed="rId7"/>
          <a:stretch>
            <a:fillRect/>
          </a:stretch>
        </p:blipFill>
        <p:spPr>
          <a:xfrm>
            <a:off x="9414125" y="1189310"/>
            <a:ext cx="1985096" cy="1907755"/>
          </a:xfrm>
          <a:prstGeom prst="rect">
            <a:avLst/>
          </a:prstGeom>
        </p:spPr>
      </p:pic>
    </p:spTree>
    <p:extLst>
      <p:ext uri="{BB962C8B-B14F-4D97-AF65-F5344CB8AC3E}">
        <p14:creationId xmlns:p14="http://schemas.microsoft.com/office/powerpoint/2010/main" val="3366513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942CF4F-39C6-A59D-6F6A-A503CFB793CC}"/>
              </a:ext>
            </a:extLst>
          </p:cNvPr>
          <p:cNvSpPr txBox="1"/>
          <p:nvPr/>
        </p:nvSpPr>
        <p:spPr>
          <a:xfrm>
            <a:off x="1004047" y="2095780"/>
            <a:ext cx="11026587" cy="1938992"/>
          </a:xfrm>
          <a:prstGeom prst="rect">
            <a:avLst/>
          </a:prstGeom>
          <a:noFill/>
        </p:spPr>
        <p:txBody>
          <a:bodyPr wrap="square">
            <a:spAutoFit/>
          </a:bodyPr>
          <a:lstStyle/>
          <a:p>
            <a:r>
              <a:rPr lang="en-US" sz="4000" b="1" i="0" dirty="0">
                <a:solidFill>
                  <a:srgbClr val="0000FF"/>
                </a:solidFill>
                <a:effectLst/>
                <a:latin typeface="+mj-lt"/>
                <a:sym typeface="Wingdings" panose="05000000000000000000" pitchFamily="2" charset="2"/>
              </a:rPr>
              <a:t></a:t>
            </a:r>
            <a:r>
              <a:rPr lang="vi-VN" sz="4000" b="1" i="0" dirty="0">
                <a:solidFill>
                  <a:srgbClr val="0000FF"/>
                </a:solidFill>
                <a:effectLst/>
                <a:latin typeface="+mj-lt"/>
              </a:rPr>
              <a:t>Muốn tạo ra sự </a:t>
            </a:r>
            <a:r>
              <a:rPr lang="vi-VN" sz="4000" b="1" i="0" u="none" strike="noStrike" dirty="0">
                <a:solidFill>
                  <a:srgbClr val="0000FF"/>
                </a:solidFill>
                <a:effectLst/>
                <a:latin typeface="+mj-lt"/>
                <a:hlinkClick r:id="rId2">
                  <a:extLst>
                    <a:ext uri="{A12FA001-AC4F-418D-AE19-62706E023703}">
                      <ahyp:hlinkClr xmlns:ahyp="http://schemas.microsoft.com/office/drawing/2018/hyperlinkcolor" val="tx"/>
                    </a:ext>
                  </a:extLst>
                </a:hlinkClick>
              </a:rPr>
              <a:t>khác biệt</a:t>
            </a:r>
            <a:r>
              <a:rPr lang="vi-VN" sz="4000" b="1" i="0" dirty="0">
                <a:solidFill>
                  <a:srgbClr val="0000FF"/>
                </a:solidFill>
                <a:effectLst/>
                <a:latin typeface="+mj-lt"/>
              </a:rPr>
              <a:t> có nghĩa, con người cần có tư duy nhạy bén, sự quan sát lâu dài, hiểu biết sâu rộng, hứng thú khám phá kiến thức,...</a:t>
            </a:r>
            <a:endParaRPr lang="en-US" sz="4000" b="1" dirty="0">
              <a:solidFill>
                <a:srgbClr val="0000FF"/>
              </a:solidFill>
              <a:latin typeface="+mj-lt"/>
            </a:endParaRPr>
          </a:p>
        </p:txBody>
      </p:sp>
      <p:pic>
        <p:nvPicPr>
          <p:cNvPr id="2" name="Picture 1">
            <a:extLst>
              <a:ext uri="{FF2B5EF4-FFF2-40B4-BE49-F238E27FC236}">
                <a16:creationId xmlns:a16="http://schemas.microsoft.com/office/drawing/2014/main" id="{879D87B6-94E4-8D9E-947C-3D8B1EB7CBF1}"/>
              </a:ext>
            </a:extLst>
          </p:cNvPr>
          <p:cNvPicPr>
            <a:picLocks noChangeAspect="1"/>
          </p:cNvPicPr>
          <p:nvPr/>
        </p:nvPicPr>
        <p:blipFill>
          <a:blip r:embed="rId3"/>
          <a:stretch>
            <a:fillRect/>
          </a:stretch>
        </p:blipFill>
        <p:spPr>
          <a:xfrm>
            <a:off x="5298141" y="4034772"/>
            <a:ext cx="6893859" cy="2887942"/>
          </a:xfrm>
          <a:prstGeom prst="rect">
            <a:avLst/>
          </a:prstGeom>
        </p:spPr>
      </p:pic>
      <p:pic>
        <p:nvPicPr>
          <p:cNvPr id="4" name="Picture 3">
            <a:extLst>
              <a:ext uri="{FF2B5EF4-FFF2-40B4-BE49-F238E27FC236}">
                <a16:creationId xmlns:a16="http://schemas.microsoft.com/office/drawing/2014/main" id="{7E51A225-214B-0A00-E3C1-D7A3AAC211B5}"/>
              </a:ext>
            </a:extLst>
          </p:cNvPr>
          <p:cNvPicPr>
            <a:picLocks noChangeAspect="1"/>
          </p:cNvPicPr>
          <p:nvPr/>
        </p:nvPicPr>
        <p:blipFill>
          <a:blip r:embed="rId4"/>
          <a:stretch>
            <a:fillRect/>
          </a:stretch>
        </p:blipFill>
        <p:spPr>
          <a:xfrm>
            <a:off x="437592" y="247650"/>
            <a:ext cx="2619375" cy="1743075"/>
          </a:xfrm>
          <a:prstGeom prst="rect">
            <a:avLst/>
          </a:prstGeom>
        </p:spPr>
      </p:pic>
      <p:pic>
        <p:nvPicPr>
          <p:cNvPr id="5" name="Picture 4">
            <a:extLst>
              <a:ext uri="{FF2B5EF4-FFF2-40B4-BE49-F238E27FC236}">
                <a16:creationId xmlns:a16="http://schemas.microsoft.com/office/drawing/2014/main" id="{FA45FEA1-D922-034C-220D-E531A29D5AEC}"/>
              </a:ext>
            </a:extLst>
          </p:cNvPr>
          <p:cNvPicPr>
            <a:picLocks noChangeAspect="1"/>
          </p:cNvPicPr>
          <p:nvPr/>
        </p:nvPicPr>
        <p:blipFill>
          <a:blip r:embed="rId5"/>
          <a:stretch>
            <a:fillRect/>
          </a:stretch>
        </p:blipFill>
        <p:spPr>
          <a:xfrm>
            <a:off x="9941396" y="191021"/>
            <a:ext cx="1985096" cy="1907755"/>
          </a:xfrm>
          <a:prstGeom prst="rect">
            <a:avLst/>
          </a:prstGeom>
        </p:spPr>
      </p:pic>
    </p:spTree>
    <p:extLst>
      <p:ext uri="{BB962C8B-B14F-4D97-AF65-F5344CB8AC3E}">
        <p14:creationId xmlns:p14="http://schemas.microsoft.com/office/powerpoint/2010/main" val="16021965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uốn-tạo-sự-khác-biệt-chỉ-cần-1_">
            <a:hlinkClick r:id="" action="ppaction://media"/>
            <a:extLst>
              <a:ext uri="{FF2B5EF4-FFF2-40B4-BE49-F238E27FC236}">
                <a16:creationId xmlns:a16="http://schemas.microsoft.com/office/drawing/2014/main" id="{F4582158-2C67-055F-301B-A3ED891165E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7576" y="64807"/>
            <a:ext cx="11976848" cy="6535132"/>
          </a:xfrm>
          <a:prstGeom prst="rect">
            <a:avLst/>
          </a:prstGeom>
        </p:spPr>
      </p:pic>
    </p:spTree>
    <p:extLst>
      <p:ext uri="{BB962C8B-B14F-4D97-AF65-F5344CB8AC3E}">
        <p14:creationId xmlns:p14="http://schemas.microsoft.com/office/powerpoint/2010/main" val="118666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5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1">
            <a:extLst>
              <a:ext uri="{FF2B5EF4-FFF2-40B4-BE49-F238E27FC236}">
                <a16:creationId xmlns:a16="http://schemas.microsoft.com/office/drawing/2014/main" id="{560FAA0C-775C-731A-D0D3-BE3A9B145624}"/>
              </a:ext>
            </a:extLst>
          </p:cNvPr>
          <p:cNvSpPr>
            <a:spLocks noChangeArrowheads="1"/>
          </p:cNvSpPr>
          <p:nvPr/>
        </p:nvSpPr>
        <p:spPr bwMode="auto">
          <a:xfrm>
            <a:off x="3017708" y="1649505"/>
            <a:ext cx="6324600" cy="3066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34131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150000"/>
              </a:lnSpc>
            </a:pPr>
            <a:r>
              <a:rPr lang="en-US" altLang="en-US" sz="5400" b="1" dirty="0" err="1">
                <a:solidFill>
                  <a:srgbClr val="FF0000"/>
                </a:solidFill>
                <a:latin typeface="Times New Roman" panose="02020603050405020304" pitchFamily="18" charset="0"/>
                <a:cs typeface="Times New Roman" panose="02020603050405020304" pitchFamily="18" charset="0"/>
              </a:rPr>
              <a:t>Trò</a:t>
            </a:r>
            <a:r>
              <a:rPr lang="en-US" altLang="en-US" sz="5400" b="1" dirty="0">
                <a:solidFill>
                  <a:srgbClr val="FF0000"/>
                </a:solidFill>
                <a:latin typeface="Times New Roman" panose="02020603050405020304" pitchFamily="18" charset="0"/>
                <a:cs typeface="Times New Roman" panose="02020603050405020304" pitchFamily="18" charset="0"/>
              </a:rPr>
              <a:t> </a:t>
            </a:r>
            <a:r>
              <a:rPr lang="en-US" altLang="en-US" sz="5400" b="1" dirty="0" err="1">
                <a:solidFill>
                  <a:srgbClr val="FF0000"/>
                </a:solidFill>
                <a:latin typeface="Times New Roman" panose="02020603050405020304" pitchFamily="18" charset="0"/>
                <a:cs typeface="Times New Roman" panose="02020603050405020304" pitchFamily="18" charset="0"/>
              </a:rPr>
              <a:t>chơi</a:t>
            </a:r>
            <a:endParaRPr lang="en-US" altLang="en-US" sz="5400" b="1" dirty="0">
              <a:solidFill>
                <a:srgbClr val="FF0000"/>
              </a:solidFill>
              <a:latin typeface="Times New Roman" panose="02020603050405020304" pitchFamily="18" charset="0"/>
              <a:cs typeface="Times New Roman" panose="02020603050405020304" pitchFamily="18" charset="0"/>
            </a:endParaRPr>
          </a:p>
          <a:p>
            <a:pPr algn="ctr">
              <a:lnSpc>
                <a:spcPct val="150000"/>
              </a:lnSpc>
            </a:pPr>
            <a:r>
              <a:rPr lang="en-US" altLang="en-US" sz="2400" b="1" dirty="0" err="1">
                <a:solidFill>
                  <a:srgbClr val="3333CC"/>
                </a:solidFill>
                <a:latin typeface="Times New Roman" panose="02020603050405020304" pitchFamily="18" charset="0"/>
                <a:cs typeface="Times New Roman" panose="02020603050405020304" pitchFamily="18" charset="0"/>
              </a:rPr>
              <a:t>Tìm</a:t>
            </a:r>
            <a:r>
              <a:rPr lang="en-US" altLang="en-US" sz="2400" b="1" dirty="0">
                <a:solidFill>
                  <a:srgbClr val="3333CC"/>
                </a:solidFill>
                <a:latin typeface="Times New Roman" panose="02020603050405020304" pitchFamily="18" charset="0"/>
                <a:cs typeface="Times New Roman" panose="02020603050405020304" pitchFamily="18" charset="0"/>
              </a:rPr>
              <a:t> </a:t>
            </a:r>
            <a:r>
              <a:rPr lang="en-US" altLang="en-US" sz="2400" b="1" dirty="0" err="1">
                <a:solidFill>
                  <a:srgbClr val="3333CC"/>
                </a:solidFill>
                <a:latin typeface="Times New Roman" panose="02020603050405020304" pitchFamily="18" charset="0"/>
                <a:cs typeface="Times New Roman" panose="02020603050405020304" pitchFamily="18" charset="0"/>
              </a:rPr>
              <a:t>điểm</a:t>
            </a:r>
            <a:r>
              <a:rPr lang="en-US" altLang="en-US" sz="2400" b="1" dirty="0">
                <a:solidFill>
                  <a:srgbClr val="3333CC"/>
                </a:solidFill>
                <a:latin typeface="Times New Roman" panose="02020603050405020304" pitchFamily="18" charset="0"/>
                <a:cs typeface="Times New Roman" panose="02020603050405020304" pitchFamily="18" charset="0"/>
              </a:rPr>
              <a:t> </a:t>
            </a:r>
            <a:r>
              <a:rPr lang="en-US" altLang="en-US" sz="2400" b="1" dirty="0" err="1">
                <a:solidFill>
                  <a:srgbClr val="3333CC"/>
                </a:solidFill>
                <a:latin typeface="Times New Roman" panose="02020603050405020304" pitchFamily="18" charset="0"/>
                <a:cs typeface="Times New Roman" panose="02020603050405020304" pitchFamily="18" charset="0"/>
              </a:rPr>
              <a:t>khác</a:t>
            </a:r>
            <a:r>
              <a:rPr lang="en-US" altLang="en-US" sz="2400" b="1" dirty="0">
                <a:solidFill>
                  <a:srgbClr val="3333CC"/>
                </a:solidFill>
                <a:latin typeface="Times New Roman" panose="02020603050405020304" pitchFamily="18" charset="0"/>
                <a:cs typeface="Times New Roman" panose="02020603050405020304" pitchFamily="18" charset="0"/>
              </a:rPr>
              <a:t> </a:t>
            </a:r>
            <a:r>
              <a:rPr lang="en-US" altLang="en-US" sz="2400" b="1" dirty="0" err="1">
                <a:solidFill>
                  <a:srgbClr val="3333CC"/>
                </a:solidFill>
                <a:latin typeface="Times New Roman" panose="02020603050405020304" pitchFamily="18" charset="0"/>
                <a:cs typeface="Times New Roman" panose="02020603050405020304" pitchFamily="18" charset="0"/>
              </a:rPr>
              <a:t>nhau</a:t>
            </a:r>
            <a:r>
              <a:rPr lang="en-US" altLang="en-US" sz="2400" b="1" dirty="0">
                <a:solidFill>
                  <a:srgbClr val="3333CC"/>
                </a:solidFill>
                <a:latin typeface="Times New Roman" panose="02020603050405020304" pitchFamily="18" charset="0"/>
                <a:cs typeface="Times New Roman" panose="02020603050405020304" pitchFamily="18" charset="0"/>
              </a:rPr>
              <a:t> </a:t>
            </a:r>
            <a:r>
              <a:rPr lang="en-US" altLang="en-US" sz="2400" b="1" dirty="0" err="1">
                <a:solidFill>
                  <a:srgbClr val="3333CC"/>
                </a:solidFill>
                <a:latin typeface="Times New Roman" panose="02020603050405020304" pitchFamily="18" charset="0"/>
                <a:cs typeface="Times New Roman" panose="02020603050405020304" pitchFamily="18" charset="0"/>
              </a:rPr>
              <a:t>giữa</a:t>
            </a:r>
            <a:r>
              <a:rPr lang="en-US" altLang="en-US" sz="2400" b="1" dirty="0">
                <a:solidFill>
                  <a:srgbClr val="3333CC"/>
                </a:solidFill>
                <a:latin typeface="Times New Roman" panose="02020603050405020304" pitchFamily="18" charset="0"/>
                <a:cs typeface="Times New Roman" panose="02020603050405020304" pitchFamily="18" charset="0"/>
              </a:rPr>
              <a:t> </a:t>
            </a:r>
            <a:r>
              <a:rPr lang="en-US" altLang="en-US" sz="2400" b="1" dirty="0" err="1">
                <a:solidFill>
                  <a:srgbClr val="3333CC"/>
                </a:solidFill>
                <a:latin typeface="Times New Roman" panose="02020603050405020304" pitchFamily="18" charset="0"/>
                <a:cs typeface="Times New Roman" panose="02020603050405020304" pitchFamily="18" charset="0"/>
              </a:rPr>
              <a:t>hai</a:t>
            </a:r>
            <a:r>
              <a:rPr lang="en-US" altLang="en-US" sz="2400" b="1" dirty="0">
                <a:solidFill>
                  <a:srgbClr val="3333CC"/>
                </a:solidFill>
                <a:latin typeface="Times New Roman" panose="02020603050405020304" pitchFamily="18" charset="0"/>
                <a:cs typeface="Times New Roman" panose="02020603050405020304" pitchFamily="18" charset="0"/>
              </a:rPr>
              <a:t> </a:t>
            </a:r>
            <a:r>
              <a:rPr lang="en-US" altLang="en-US" sz="2400" b="1" dirty="0" err="1">
                <a:solidFill>
                  <a:srgbClr val="3333CC"/>
                </a:solidFill>
                <a:latin typeface="Times New Roman" panose="02020603050405020304" pitchFamily="18" charset="0"/>
                <a:cs typeface="Times New Roman" panose="02020603050405020304" pitchFamily="18" charset="0"/>
              </a:rPr>
              <a:t>bức</a:t>
            </a:r>
            <a:r>
              <a:rPr lang="en-US" altLang="en-US" sz="2400" b="1" dirty="0">
                <a:solidFill>
                  <a:srgbClr val="3333CC"/>
                </a:solidFill>
                <a:latin typeface="Times New Roman" panose="02020603050405020304" pitchFamily="18" charset="0"/>
                <a:cs typeface="Times New Roman" panose="02020603050405020304" pitchFamily="18" charset="0"/>
              </a:rPr>
              <a:t> </a:t>
            </a:r>
            <a:r>
              <a:rPr lang="en-US" altLang="en-US" sz="2400" b="1" dirty="0" err="1">
                <a:solidFill>
                  <a:srgbClr val="3333CC"/>
                </a:solidFill>
                <a:latin typeface="Times New Roman" panose="02020603050405020304" pitchFamily="18" charset="0"/>
                <a:cs typeface="Times New Roman" panose="02020603050405020304" pitchFamily="18" charset="0"/>
              </a:rPr>
              <a:t>tranh</a:t>
            </a:r>
            <a:endParaRPr lang="en-US" altLang="en-US" sz="2400" dirty="0">
              <a:solidFill>
                <a:srgbClr val="3333CC"/>
              </a:solidFill>
              <a:latin typeface="Times New Roman" panose="02020603050405020304" pitchFamily="18" charset="0"/>
              <a:cs typeface="Times New Roman" panose="02020603050405020304" pitchFamily="18" charset="0"/>
            </a:endParaRPr>
          </a:p>
          <a:p>
            <a:pPr>
              <a:lnSpc>
                <a:spcPct val="150000"/>
              </a:lnSpc>
              <a:spcBef>
                <a:spcPts val="600"/>
              </a:spcBef>
              <a:spcAft>
                <a:spcPts val="600"/>
              </a:spcAft>
            </a:pPr>
            <a:r>
              <a:rPr lang="vi-VN" altLang="en-US" sz="5400" b="1" dirty="0">
                <a:solidFill>
                  <a:srgbClr val="000000"/>
                </a:solidFill>
                <a:latin typeface="Times New Roman" panose="02020603050405020304" pitchFamily="18" charset="0"/>
                <a:cs typeface="Calibri" panose="020F0502020204030204" pitchFamily="34" charset="0"/>
              </a:rPr>
              <a:t>                                                                            </a:t>
            </a:r>
            <a:endParaRPr lang="en-US" altLang="en-US" sz="5400" dirty="0">
              <a:solidFill>
                <a:srgbClr val="000000"/>
              </a:solidFill>
              <a:latin typeface="Times New Roman" panose="02020603050405020304" pitchFamily="18" charset="0"/>
              <a:cs typeface="Calibri" panose="020F0502020204030204" pitchFamily="34" charset="0"/>
            </a:endParaRPr>
          </a:p>
        </p:txBody>
      </p:sp>
      <p:pic>
        <p:nvPicPr>
          <p:cNvPr id="2" name="Picture 1">
            <a:extLst>
              <a:ext uri="{FF2B5EF4-FFF2-40B4-BE49-F238E27FC236}">
                <a16:creationId xmlns:a16="http://schemas.microsoft.com/office/drawing/2014/main" id="{06E45C30-C738-2B73-C02F-D8391BE8A9D0}"/>
              </a:ext>
            </a:extLst>
          </p:cNvPr>
          <p:cNvPicPr>
            <a:picLocks noChangeAspect="1"/>
          </p:cNvPicPr>
          <p:nvPr/>
        </p:nvPicPr>
        <p:blipFill>
          <a:blip r:embed="rId2"/>
          <a:stretch>
            <a:fillRect/>
          </a:stretch>
        </p:blipFill>
        <p:spPr>
          <a:xfrm>
            <a:off x="487183" y="154585"/>
            <a:ext cx="11744944" cy="6611563"/>
          </a:xfrm>
          <a:prstGeom prst="rect">
            <a:avLst/>
          </a:prstGeom>
        </p:spPr>
      </p:pic>
      <p:grpSp>
        <p:nvGrpSpPr>
          <p:cNvPr id="7170" name="Group 2">
            <a:extLst>
              <a:ext uri="{FF2B5EF4-FFF2-40B4-BE49-F238E27FC236}">
                <a16:creationId xmlns:a16="http://schemas.microsoft.com/office/drawing/2014/main" id="{4794C623-F42D-43D1-A5D9-B1981B0AF5BB}"/>
              </a:ext>
            </a:extLst>
          </p:cNvPr>
          <p:cNvGrpSpPr>
            <a:grpSpLocks/>
          </p:cNvGrpSpPr>
          <p:nvPr/>
        </p:nvGrpSpPr>
        <p:grpSpPr bwMode="auto">
          <a:xfrm>
            <a:off x="98612" y="0"/>
            <a:ext cx="12093388" cy="6858000"/>
            <a:chOff x="0" y="-32"/>
            <a:chExt cx="5783" cy="4383"/>
          </a:xfrm>
        </p:grpSpPr>
        <p:pic>
          <p:nvPicPr>
            <p:cNvPr id="7173" name="Picture 3" descr="BAR">
              <a:extLst>
                <a:ext uri="{FF2B5EF4-FFF2-40B4-BE49-F238E27FC236}">
                  <a16:creationId xmlns:a16="http://schemas.microsoft.com/office/drawing/2014/main" id="{ECAE1F3F-890D-413C-BFAD-6997DF7C1CD9}"/>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600" y="2136"/>
              <a:ext cx="4320" cy="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4" descr="BAR">
              <a:extLst>
                <a:ext uri="{FF2B5EF4-FFF2-40B4-BE49-F238E27FC236}">
                  <a16:creationId xmlns:a16="http://schemas.microsoft.com/office/drawing/2014/main" id="{7BBAB69D-3AC4-4F0D-B80B-11F26E6C69D2}"/>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136" y="2136"/>
              <a:ext cx="4320" cy="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5" descr="BAR">
              <a:extLst>
                <a:ext uri="{FF2B5EF4-FFF2-40B4-BE49-F238E27FC236}">
                  <a16:creationId xmlns:a16="http://schemas.microsoft.com/office/drawing/2014/main" id="{20233E57-01EE-4B88-BCFC-6DEEB5104DCE}"/>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88"/>
              <a:ext cx="576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6" descr="BAR">
              <a:extLst>
                <a:ext uri="{FF2B5EF4-FFF2-40B4-BE49-F238E27FC236}">
                  <a16:creationId xmlns:a16="http://schemas.microsoft.com/office/drawing/2014/main" id="{1F4FFD53-2566-43B4-B5D9-9CBD55FA15A7}"/>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
              <a:ext cx="576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Oval 5">
            <a:extLst>
              <a:ext uri="{FF2B5EF4-FFF2-40B4-BE49-F238E27FC236}">
                <a16:creationId xmlns:a16="http://schemas.microsoft.com/office/drawing/2014/main" id="{F8533B2D-1FA9-4623-9E54-F40A8B949E5B}"/>
              </a:ext>
            </a:extLst>
          </p:cNvPr>
          <p:cNvSpPr>
            <a:spLocks noChangeArrowheads="1"/>
          </p:cNvSpPr>
          <p:nvPr/>
        </p:nvSpPr>
        <p:spPr bwMode="auto">
          <a:xfrm>
            <a:off x="9543322" y="1985188"/>
            <a:ext cx="878540" cy="730624"/>
          </a:xfrm>
          <a:prstGeom prst="ellipse">
            <a:avLst/>
          </a:prstGeom>
          <a:noFill/>
          <a:ln w="38100" algn="ctr">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3" name="Oval 2">
            <a:extLst>
              <a:ext uri="{FF2B5EF4-FFF2-40B4-BE49-F238E27FC236}">
                <a16:creationId xmlns:a16="http://schemas.microsoft.com/office/drawing/2014/main" id="{4F649421-C515-EE86-8ADF-A999B50083C7}"/>
              </a:ext>
            </a:extLst>
          </p:cNvPr>
          <p:cNvSpPr>
            <a:spLocks noChangeArrowheads="1"/>
          </p:cNvSpPr>
          <p:nvPr/>
        </p:nvSpPr>
        <p:spPr bwMode="auto">
          <a:xfrm>
            <a:off x="7622091" y="544586"/>
            <a:ext cx="878540" cy="730624"/>
          </a:xfrm>
          <a:prstGeom prst="ellipse">
            <a:avLst/>
          </a:prstGeom>
          <a:noFill/>
          <a:ln w="38100" algn="ctr">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4" name="Oval 3">
            <a:extLst>
              <a:ext uri="{FF2B5EF4-FFF2-40B4-BE49-F238E27FC236}">
                <a16:creationId xmlns:a16="http://schemas.microsoft.com/office/drawing/2014/main" id="{15B21B83-A389-D9A3-F11D-C1E383BBD139}"/>
              </a:ext>
            </a:extLst>
          </p:cNvPr>
          <p:cNvSpPr>
            <a:spLocks noChangeArrowheads="1"/>
          </p:cNvSpPr>
          <p:nvPr/>
        </p:nvSpPr>
        <p:spPr bwMode="auto">
          <a:xfrm>
            <a:off x="10136665" y="3094862"/>
            <a:ext cx="1032613" cy="1047326"/>
          </a:xfrm>
          <a:prstGeom prst="ellipse">
            <a:avLst/>
          </a:prstGeom>
          <a:noFill/>
          <a:ln w="38100" algn="ctr">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7" name="Oval 6">
            <a:extLst>
              <a:ext uri="{FF2B5EF4-FFF2-40B4-BE49-F238E27FC236}">
                <a16:creationId xmlns:a16="http://schemas.microsoft.com/office/drawing/2014/main" id="{114CCAB7-56BC-FDB5-BBDA-94F3ED22530B}"/>
              </a:ext>
            </a:extLst>
          </p:cNvPr>
          <p:cNvSpPr>
            <a:spLocks noChangeArrowheads="1"/>
          </p:cNvSpPr>
          <p:nvPr/>
        </p:nvSpPr>
        <p:spPr bwMode="auto">
          <a:xfrm>
            <a:off x="10212770" y="4577267"/>
            <a:ext cx="1799847" cy="1176987"/>
          </a:xfrm>
          <a:prstGeom prst="ellipse">
            <a:avLst/>
          </a:prstGeom>
          <a:noFill/>
          <a:ln w="38100" algn="ctr">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8" name="Oval 7">
            <a:extLst>
              <a:ext uri="{FF2B5EF4-FFF2-40B4-BE49-F238E27FC236}">
                <a16:creationId xmlns:a16="http://schemas.microsoft.com/office/drawing/2014/main" id="{6A1964AF-A5FA-A475-CA50-CB5E5A62142A}"/>
              </a:ext>
            </a:extLst>
          </p:cNvPr>
          <p:cNvSpPr>
            <a:spLocks noChangeArrowheads="1"/>
          </p:cNvSpPr>
          <p:nvPr/>
        </p:nvSpPr>
        <p:spPr bwMode="auto">
          <a:xfrm>
            <a:off x="7028329" y="2976282"/>
            <a:ext cx="1311272" cy="1981200"/>
          </a:xfrm>
          <a:prstGeom prst="ellipse">
            <a:avLst/>
          </a:prstGeom>
          <a:noFill/>
          <a:ln w="38100" algn="ctr">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grpId="1" nodeType="clickEffect">
                                  <p:stCondLst>
                                    <p:cond delay="0"/>
                                  </p:stCondLst>
                                  <p:childTnLst>
                                    <p:anim calcmode="lin" valueType="num">
                                      <p:cBhvr additive="base">
                                        <p:cTn id="13" dur="500"/>
                                        <p:tgtEl>
                                          <p:spTgt spid="5"/>
                                        </p:tgtEl>
                                        <p:attrNameLst>
                                          <p:attrName>ppt_x</p:attrName>
                                        </p:attrNameLst>
                                      </p:cBhvr>
                                      <p:tavLst>
                                        <p:tav tm="0">
                                          <p:val>
                                            <p:strVal val="ppt_x"/>
                                          </p:val>
                                        </p:tav>
                                        <p:tav tm="100000">
                                          <p:val>
                                            <p:strVal val="ppt_x"/>
                                          </p:val>
                                        </p:tav>
                                      </p:tavLst>
                                    </p:anim>
                                    <p:anim calcmode="lin" valueType="num">
                                      <p:cBhvr additive="base">
                                        <p:cTn id="14" dur="500"/>
                                        <p:tgtEl>
                                          <p:spTgt spid="5"/>
                                        </p:tgtEl>
                                        <p:attrNameLst>
                                          <p:attrName>ppt_y</p:attrName>
                                        </p:attrNameLst>
                                      </p:cBhvr>
                                      <p:tavLst>
                                        <p:tav tm="0">
                                          <p:val>
                                            <p:strVal val="ppt_y"/>
                                          </p:val>
                                        </p:tav>
                                        <p:tav tm="100000">
                                          <p:val>
                                            <p:strVal val="1+ppt_h/2"/>
                                          </p:val>
                                        </p:tav>
                                      </p:tavLst>
                                    </p:anim>
                                    <p:set>
                                      <p:cBhvr>
                                        <p:cTn id="15" dur="1" fill="hold">
                                          <p:stCondLst>
                                            <p:cond delay="499"/>
                                          </p:stCondLst>
                                        </p:cTn>
                                        <p:tgtEl>
                                          <p:spTgt spid="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circle(in)">
                                      <p:cBhvr>
                                        <p:cTn id="20" dur="20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1000"/>
                                        <p:tgtEl>
                                          <p:spTgt spid="4"/>
                                        </p:tgtEl>
                                      </p:cBhvr>
                                    </p:animEffect>
                                    <p:anim calcmode="lin" valueType="num">
                                      <p:cBhvr>
                                        <p:cTn id="40" dur="1000" fill="hold"/>
                                        <p:tgtEl>
                                          <p:spTgt spid="4"/>
                                        </p:tgtEl>
                                        <p:attrNameLst>
                                          <p:attrName>ppt_x</p:attrName>
                                        </p:attrNameLst>
                                      </p:cBhvr>
                                      <p:tavLst>
                                        <p:tav tm="0">
                                          <p:val>
                                            <p:strVal val="#ppt_x"/>
                                          </p:val>
                                        </p:tav>
                                        <p:tav tm="100000">
                                          <p:val>
                                            <p:strVal val="#ppt_x"/>
                                          </p:val>
                                        </p:tav>
                                      </p:tavLst>
                                    </p:anim>
                                    <p:anim calcmode="lin" valueType="num">
                                      <p:cBhvr>
                                        <p:cTn id="4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000"/>
                                        <p:tgtEl>
                                          <p:spTgt spid="7"/>
                                        </p:tgtEl>
                                      </p:cBhvr>
                                    </p:animEffect>
                                    <p:anim calcmode="lin" valueType="num">
                                      <p:cBhvr>
                                        <p:cTn id="47" dur="1000" fill="hold"/>
                                        <p:tgtEl>
                                          <p:spTgt spid="7"/>
                                        </p:tgtEl>
                                        <p:attrNameLst>
                                          <p:attrName>ppt_x</p:attrName>
                                        </p:attrNameLst>
                                      </p:cBhvr>
                                      <p:tavLst>
                                        <p:tav tm="0">
                                          <p:val>
                                            <p:strVal val="#ppt_x"/>
                                          </p:val>
                                        </p:tav>
                                        <p:tav tm="100000">
                                          <p:val>
                                            <p:strVal val="#ppt_x"/>
                                          </p:val>
                                        </p:tav>
                                      </p:tavLst>
                                    </p:anim>
                                    <p:anim calcmode="lin" valueType="num">
                                      <p:cBhvr>
                                        <p:cTn id="4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1000"/>
                                        <p:tgtEl>
                                          <p:spTgt spid="8"/>
                                        </p:tgtEl>
                                      </p:cBhvr>
                                    </p:animEffect>
                                    <p:anim calcmode="lin" valueType="num">
                                      <p:cBhvr>
                                        <p:cTn id="54" dur="1000" fill="hold"/>
                                        <p:tgtEl>
                                          <p:spTgt spid="8"/>
                                        </p:tgtEl>
                                        <p:attrNameLst>
                                          <p:attrName>ppt_x</p:attrName>
                                        </p:attrNameLst>
                                      </p:cBhvr>
                                      <p:tavLst>
                                        <p:tav tm="0">
                                          <p:val>
                                            <p:strVal val="#ppt_x"/>
                                          </p:val>
                                        </p:tav>
                                        <p:tav tm="100000">
                                          <p:val>
                                            <p:strVal val="#ppt_x"/>
                                          </p:val>
                                        </p:tav>
                                      </p:tavLst>
                                    </p:anim>
                                    <p:anim calcmode="lin" valueType="num">
                                      <p:cBhvr>
                                        <p:cTn id="5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animBg="1"/>
      <p:bldP spid="3" grpId="0" animBg="1"/>
      <p:bldP spid="4" grpId="0" animBg="1"/>
      <p:bldP spid="7"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HAI LOẠI KHÁC BIỆT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Giong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-mi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Mun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215561" y="768423"/>
            <a:ext cx="2233240" cy="523220"/>
          </a:xfrm>
          <a:prstGeom prst="rect">
            <a:avLst/>
          </a:prstGeom>
        </p:spPr>
        <p:txBody>
          <a:bodyPr wrap="none">
            <a:spAutoFit/>
          </a:bodyPr>
          <a:lstStyle/>
          <a:p>
            <a:pPr>
              <a:spcAft>
                <a:spcPts val="0"/>
              </a:spcAft>
            </a:pPr>
            <a:r>
              <a:rPr lang="nl-NL" sz="2800" b="1" dirty="0">
                <a:solidFill>
                  <a:srgbClr val="FF0000"/>
                </a:solidFill>
                <a:latin typeface="Times New Roman" panose="02020603050405020304" pitchFamily="18" charset="0"/>
                <a:ea typeface="Times New Roman" panose="02020603050405020304" pitchFamily="18" charset="0"/>
              </a:rPr>
              <a:t>III. Tổng kết </a:t>
            </a:r>
            <a:endParaRPr lang="en-US" sz="2800" dirty="0">
              <a:solidFill>
                <a:srgbClr val="FF0000"/>
              </a:solidFill>
              <a:effectLst/>
              <a:latin typeface="Times New Roman" panose="02020603050405020304" pitchFamily="18" charset="0"/>
              <a:ea typeface="Times New Roman" panose="02020603050405020304" pitchFamily="18" charset="0"/>
            </a:endParaRPr>
          </a:p>
        </p:txBody>
      </p:sp>
      <p:grpSp>
        <p:nvGrpSpPr>
          <p:cNvPr id="10" name="Group 9"/>
          <p:cNvGrpSpPr/>
          <p:nvPr/>
        </p:nvGrpSpPr>
        <p:grpSpPr>
          <a:xfrm>
            <a:off x="403039" y="1327559"/>
            <a:ext cx="11448302" cy="5333217"/>
            <a:chOff x="2040076" y="1489739"/>
            <a:chExt cx="10219532" cy="4568793"/>
          </a:xfrm>
        </p:grpSpPr>
        <p:sp>
          <p:nvSpPr>
            <p:cNvPr id="16" name="Freeform 15"/>
            <p:cNvSpPr/>
            <p:nvPr/>
          </p:nvSpPr>
          <p:spPr>
            <a:xfrm>
              <a:off x="2040076" y="1489739"/>
              <a:ext cx="2508363" cy="891107"/>
            </a:xfrm>
            <a:custGeom>
              <a:avLst/>
              <a:gdLst>
                <a:gd name="connsiteX0" fmla="*/ 0 w 2795069"/>
                <a:gd name="connsiteY0" fmla="*/ 139753 h 1397534"/>
                <a:gd name="connsiteX1" fmla="*/ 139753 w 2795069"/>
                <a:gd name="connsiteY1" fmla="*/ 0 h 1397534"/>
                <a:gd name="connsiteX2" fmla="*/ 2655316 w 2795069"/>
                <a:gd name="connsiteY2" fmla="*/ 0 h 1397534"/>
                <a:gd name="connsiteX3" fmla="*/ 2795069 w 2795069"/>
                <a:gd name="connsiteY3" fmla="*/ 139753 h 1397534"/>
                <a:gd name="connsiteX4" fmla="*/ 2795069 w 2795069"/>
                <a:gd name="connsiteY4" fmla="*/ 1257781 h 1397534"/>
                <a:gd name="connsiteX5" fmla="*/ 2655316 w 2795069"/>
                <a:gd name="connsiteY5" fmla="*/ 1397534 h 1397534"/>
                <a:gd name="connsiteX6" fmla="*/ 139753 w 2795069"/>
                <a:gd name="connsiteY6" fmla="*/ 1397534 h 1397534"/>
                <a:gd name="connsiteX7" fmla="*/ 0 w 2795069"/>
                <a:gd name="connsiteY7" fmla="*/ 1257781 h 1397534"/>
                <a:gd name="connsiteX8" fmla="*/ 0 w 2795069"/>
                <a:gd name="connsiteY8" fmla="*/ 139753 h 1397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5069" h="1397534">
                  <a:moveTo>
                    <a:pt x="0" y="139753"/>
                  </a:moveTo>
                  <a:cubicBezTo>
                    <a:pt x="0" y="62570"/>
                    <a:pt x="62570" y="0"/>
                    <a:pt x="139753" y="0"/>
                  </a:cubicBezTo>
                  <a:lnTo>
                    <a:pt x="2655316" y="0"/>
                  </a:lnTo>
                  <a:cubicBezTo>
                    <a:pt x="2732499" y="0"/>
                    <a:pt x="2795069" y="62570"/>
                    <a:pt x="2795069" y="139753"/>
                  </a:cubicBezTo>
                  <a:lnTo>
                    <a:pt x="2795069" y="1257781"/>
                  </a:lnTo>
                  <a:cubicBezTo>
                    <a:pt x="2795069" y="1334964"/>
                    <a:pt x="2732499" y="1397534"/>
                    <a:pt x="2655316" y="1397534"/>
                  </a:cubicBezTo>
                  <a:lnTo>
                    <a:pt x="139753" y="1397534"/>
                  </a:lnTo>
                  <a:cubicBezTo>
                    <a:pt x="62570" y="1397534"/>
                    <a:pt x="0" y="1334964"/>
                    <a:pt x="0" y="1257781"/>
                  </a:cubicBezTo>
                  <a:lnTo>
                    <a:pt x="0" y="139753"/>
                  </a:lnTo>
                  <a:close/>
                </a:path>
              </a:pathLst>
            </a:custGeom>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4272" tIns="76492" rIns="94272" bIns="76492" numCol="1" spcCol="1270" anchor="ctr" anchorCtr="0">
              <a:noAutofit/>
            </a:bodyPr>
            <a:lstStyle/>
            <a:p>
              <a:pPr lvl="0" algn="ctr" defTabSz="1244600">
                <a:lnSpc>
                  <a:spcPct val="90000"/>
                </a:lnSpc>
                <a:spcBef>
                  <a:spcPct val="0"/>
                </a:spcBef>
                <a:spcAft>
                  <a:spcPct val="35000"/>
                </a:spcAft>
              </a:pPr>
              <a:r>
                <a:rPr lang="en-US" sz="2800" b="1" kern="1200" dirty="0">
                  <a:latin typeface="Times New Roman" panose="02020603050405020304" pitchFamily="18" charset="0"/>
                  <a:cs typeface="Times New Roman" panose="02020603050405020304" pitchFamily="18" charset="0"/>
                </a:rPr>
                <a:t>1. </a:t>
              </a:r>
              <a:r>
                <a:rPr lang="en-US" sz="2800" b="1" kern="1200" dirty="0" err="1">
                  <a:latin typeface="Times New Roman" panose="02020603050405020304" pitchFamily="18" charset="0"/>
                  <a:cs typeface="Times New Roman" panose="02020603050405020304" pitchFamily="18" charset="0"/>
                </a:rPr>
                <a:t>Nghệ</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thuật</a:t>
              </a:r>
              <a:r>
                <a:rPr lang="en-US" sz="2800" b="1" kern="1200" dirty="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8" name="Freeform 17"/>
            <p:cNvSpPr/>
            <p:nvPr/>
          </p:nvSpPr>
          <p:spPr>
            <a:xfrm>
              <a:off x="2319582" y="2380848"/>
              <a:ext cx="279506" cy="1048151"/>
            </a:xfrm>
            <a:custGeom>
              <a:avLst/>
              <a:gdLst/>
              <a:ahLst/>
              <a:cxnLst/>
              <a:rect l="0" t="0" r="0" b="0"/>
              <a:pathLst>
                <a:path>
                  <a:moveTo>
                    <a:pt x="0" y="0"/>
                  </a:moveTo>
                  <a:lnTo>
                    <a:pt x="0" y="1048151"/>
                  </a:lnTo>
                  <a:lnTo>
                    <a:pt x="279506" y="1048151"/>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9" name="Freeform 18"/>
            <p:cNvSpPr/>
            <p:nvPr/>
          </p:nvSpPr>
          <p:spPr>
            <a:xfrm>
              <a:off x="2599089" y="2587364"/>
              <a:ext cx="4320484" cy="1540402"/>
            </a:xfrm>
            <a:custGeom>
              <a:avLst/>
              <a:gdLst>
                <a:gd name="connsiteX0" fmla="*/ 0 w 4298817"/>
                <a:gd name="connsiteY0" fmla="*/ 139753 h 1397534"/>
                <a:gd name="connsiteX1" fmla="*/ 139753 w 4298817"/>
                <a:gd name="connsiteY1" fmla="*/ 0 h 1397534"/>
                <a:gd name="connsiteX2" fmla="*/ 4159064 w 4298817"/>
                <a:gd name="connsiteY2" fmla="*/ 0 h 1397534"/>
                <a:gd name="connsiteX3" fmla="*/ 4298817 w 4298817"/>
                <a:gd name="connsiteY3" fmla="*/ 139753 h 1397534"/>
                <a:gd name="connsiteX4" fmla="*/ 4298817 w 4298817"/>
                <a:gd name="connsiteY4" fmla="*/ 1257781 h 1397534"/>
                <a:gd name="connsiteX5" fmla="*/ 4159064 w 4298817"/>
                <a:gd name="connsiteY5" fmla="*/ 1397534 h 1397534"/>
                <a:gd name="connsiteX6" fmla="*/ 139753 w 4298817"/>
                <a:gd name="connsiteY6" fmla="*/ 1397534 h 1397534"/>
                <a:gd name="connsiteX7" fmla="*/ 0 w 4298817"/>
                <a:gd name="connsiteY7" fmla="*/ 1257781 h 1397534"/>
                <a:gd name="connsiteX8" fmla="*/ 0 w 4298817"/>
                <a:gd name="connsiteY8" fmla="*/ 139753 h 1397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98817" h="1397534">
                  <a:moveTo>
                    <a:pt x="0" y="139753"/>
                  </a:moveTo>
                  <a:cubicBezTo>
                    <a:pt x="0" y="62570"/>
                    <a:pt x="62570" y="0"/>
                    <a:pt x="139753" y="0"/>
                  </a:cubicBezTo>
                  <a:lnTo>
                    <a:pt x="4159064" y="0"/>
                  </a:lnTo>
                  <a:cubicBezTo>
                    <a:pt x="4236247" y="0"/>
                    <a:pt x="4298817" y="62570"/>
                    <a:pt x="4298817" y="139753"/>
                  </a:cubicBezTo>
                  <a:lnTo>
                    <a:pt x="4298817" y="1257781"/>
                  </a:lnTo>
                  <a:cubicBezTo>
                    <a:pt x="4298817" y="1334964"/>
                    <a:pt x="4236247" y="1397534"/>
                    <a:pt x="4159064" y="1397534"/>
                  </a:cubicBezTo>
                  <a:lnTo>
                    <a:pt x="139753" y="1397534"/>
                  </a:lnTo>
                  <a:cubicBezTo>
                    <a:pt x="62570" y="1397534"/>
                    <a:pt x="0" y="1334964"/>
                    <a:pt x="0" y="1257781"/>
                  </a:cubicBezTo>
                  <a:lnTo>
                    <a:pt x="0" y="139753"/>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4272" tIns="76492" rIns="94272" bIns="76492" numCol="1" spcCol="1270" anchor="ctr" anchorCtr="0">
              <a:noAutofit/>
            </a:bodyPr>
            <a:lstStyle/>
            <a:p>
              <a:pPr lvl="0" defTabSz="1244600">
                <a:lnSpc>
                  <a:spcPct val="90000"/>
                </a:lnSpc>
                <a:spcBef>
                  <a:spcPct val="0"/>
                </a:spcBef>
                <a:spcAft>
                  <a:spcPct val="35000"/>
                </a:spcAft>
              </a:pPr>
              <a:r>
                <a:rPr lang="en-US" sz="3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Làm</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sáng</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tỏ</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vấn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đề</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bằng</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việc</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kế</a:t>
              </a:r>
              <a:r>
                <a:rPr lang="en-US" sz="3200" dirty="0" err="1">
                  <a:latin typeface="Times New Roman" panose="02020603050405020304" pitchFamily="18" charset="0"/>
                  <a:cs typeface="Times New Roman" panose="02020603050405020304" pitchFamily="18" charset="0"/>
                </a:rPr>
                <a:t>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hợp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chuyện</a:t>
              </a:r>
              <a:r>
                <a:rPr lang="en-US" sz="3200"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nhẹ</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nhàng</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hấp</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dẫn</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dễ</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tiếp</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nhận</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endParaRPr lang="en-US" sz="3200" kern="1200" dirty="0">
                <a:latin typeface="Times New Roman" panose="02020603050405020304" pitchFamily="18" charset="0"/>
                <a:cs typeface="Times New Roman" panose="02020603050405020304" pitchFamily="18" charset="0"/>
              </a:endParaRPr>
            </a:p>
          </p:txBody>
        </p:sp>
        <p:sp>
          <p:nvSpPr>
            <p:cNvPr id="20" name="Freeform 19"/>
            <p:cNvSpPr/>
            <p:nvPr/>
          </p:nvSpPr>
          <p:spPr>
            <a:xfrm>
              <a:off x="2319582" y="2380848"/>
              <a:ext cx="279506" cy="2795069"/>
            </a:xfrm>
            <a:custGeom>
              <a:avLst/>
              <a:gdLst/>
              <a:ahLst/>
              <a:cxnLst/>
              <a:rect l="0" t="0" r="0" b="0"/>
              <a:pathLst>
                <a:path>
                  <a:moveTo>
                    <a:pt x="0" y="0"/>
                  </a:moveTo>
                  <a:lnTo>
                    <a:pt x="0" y="2795069"/>
                  </a:lnTo>
                  <a:lnTo>
                    <a:pt x="279506" y="2795069"/>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1" name="Freeform 20"/>
            <p:cNvSpPr/>
            <p:nvPr/>
          </p:nvSpPr>
          <p:spPr>
            <a:xfrm>
              <a:off x="2599089" y="4263010"/>
              <a:ext cx="4320484" cy="1611674"/>
            </a:xfrm>
            <a:custGeom>
              <a:avLst/>
              <a:gdLst>
                <a:gd name="connsiteX0" fmla="*/ 0 w 4320484"/>
                <a:gd name="connsiteY0" fmla="*/ 139753 h 1397534"/>
                <a:gd name="connsiteX1" fmla="*/ 139753 w 4320484"/>
                <a:gd name="connsiteY1" fmla="*/ 0 h 1397534"/>
                <a:gd name="connsiteX2" fmla="*/ 4180731 w 4320484"/>
                <a:gd name="connsiteY2" fmla="*/ 0 h 1397534"/>
                <a:gd name="connsiteX3" fmla="*/ 4320484 w 4320484"/>
                <a:gd name="connsiteY3" fmla="*/ 139753 h 1397534"/>
                <a:gd name="connsiteX4" fmla="*/ 4320484 w 4320484"/>
                <a:gd name="connsiteY4" fmla="*/ 1257781 h 1397534"/>
                <a:gd name="connsiteX5" fmla="*/ 4180731 w 4320484"/>
                <a:gd name="connsiteY5" fmla="*/ 1397534 h 1397534"/>
                <a:gd name="connsiteX6" fmla="*/ 139753 w 4320484"/>
                <a:gd name="connsiteY6" fmla="*/ 1397534 h 1397534"/>
                <a:gd name="connsiteX7" fmla="*/ 0 w 4320484"/>
                <a:gd name="connsiteY7" fmla="*/ 1257781 h 1397534"/>
                <a:gd name="connsiteX8" fmla="*/ 0 w 4320484"/>
                <a:gd name="connsiteY8" fmla="*/ 139753 h 1397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20484" h="1397534">
                  <a:moveTo>
                    <a:pt x="0" y="139753"/>
                  </a:moveTo>
                  <a:cubicBezTo>
                    <a:pt x="0" y="62570"/>
                    <a:pt x="62570" y="0"/>
                    <a:pt x="139753" y="0"/>
                  </a:cubicBezTo>
                  <a:lnTo>
                    <a:pt x="4180731" y="0"/>
                  </a:lnTo>
                  <a:cubicBezTo>
                    <a:pt x="4257914" y="0"/>
                    <a:pt x="4320484" y="62570"/>
                    <a:pt x="4320484" y="139753"/>
                  </a:cubicBezTo>
                  <a:lnTo>
                    <a:pt x="4320484" y="1257781"/>
                  </a:lnTo>
                  <a:cubicBezTo>
                    <a:pt x="4320484" y="1334964"/>
                    <a:pt x="4257914" y="1397534"/>
                    <a:pt x="4180731" y="1397534"/>
                  </a:cubicBezTo>
                  <a:lnTo>
                    <a:pt x="139753" y="1397534"/>
                  </a:lnTo>
                  <a:cubicBezTo>
                    <a:pt x="62570" y="1397534"/>
                    <a:pt x="0" y="1334964"/>
                    <a:pt x="0" y="1257781"/>
                  </a:cubicBezTo>
                  <a:lnTo>
                    <a:pt x="0" y="139753"/>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4272" tIns="76492" rIns="94272" bIns="76492" numCol="1" spcCol="1270" anchor="ctr" anchorCtr="0">
              <a:noAutofit/>
            </a:bodyPr>
            <a:lstStyle/>
            <a:p>
              <a:pPr lvl="0" algn="ctr" defTabSz="1244600">
                <a:lnSpc>
                  <a:spcPct val="90000"/>
                </a:lnSpc>
                <a:spcBef>
                  <a:spcPct val="0"/>
                </a:spcBef>
                <a:spcAft>
                  <a:spcPct val="35000"/>
                </a:spcAft>
              </a:pPr>
              <a:r>
                <a:rPr lang="en-US" sz="3200" b="0" i="0" dirty="0">
                  <a:solidFill>
                    <a:srgbClr val="141414"/>
                  </a:solidFill>
                  <a:effectLst/>
                  <a:latin typeface="Times New Roman" panose="02020603050405020304" pitchFamily="18" charset="0"/>
                  <a:cs typeface="Times New Roman" panose="02020603050405020304" pitchFamily="18" charset="0"/>
                </a:rPr>
                <a:t>- </a:t>
              </a:r>
              <a:r>
                <a:rPr lang="en-US" sz="3200" b="0" i="0" dirty="0" err="1">
                  <a:solidFill>
                    <a:srgbClr val="141414"/>
                  </a:solidFill>
                  <a:effectLst/>
                  <a:latin typeface="Times New Roman" panose="02020603050405020304" pitchFamily="18" charset="0"/>
                  <a:cs typeface="Times New Roman" panose="02020603050405020304" pitchFamily="18" charset="0"/>
                </a:rPr>
                <a:t>Lập</a:t>
              </a:r>
              <a:r>
                <a:rPr lang="en-US" sz="3200" b="0" i="0" dirty="0">
                  <a:solidFill>
                    <a:srgbClr val="141414"/>
                  </a:solidFill>
                  <a:effectLst/>
                  <a:latin typeface="Times New Roman" panose="02020603050405020304" pitchFamily="18" charset="0"/>
                  <a:cs typeface="Times New Roman" panose="02020603050405020304" pitchFamily="18" charset="0"/>
                </a:rPr>
                <a:t> </a:t>
              </a:r>
              <a:r>
                <a:rPr lang="en-US" sz="3200" b="0" i="0" dirty="0" err="1">
                  <a:solidFill>
                    <a:srgbClr val="141414"/>
                  </a:solidFill>
                  <a:effectLst/>
                  <a:latin typeface="Times New Roman" panose="02020603050405020304" pitchFamily="18" charset="0"/>
                  <a:cs typeface="Times New Roman" panose="02020603050405020304" pitchFamily="18" charset="0"/>
                </a:rPr>
                <a:t>luận</a:t>
              </a:r>
              <a:r>
                <a:rPr lang="en-US" sz="3200" b="0" i="0" dirty="0">
                  <a:solidFill>
                    <a:srgbClr val="141414"/>
                  </a:solidFill>
                  <a:effectLst/>
                  <a:latin typeface="Times New Roman" panose="02020603050405020304" pitchFamily="18" charset="0"/>
                  <a:cs typeface="Times New Roman" panose="02020603050405020304" pitchFamily="18" charset="0"/>
                </a:rPr>
                <a:t> </a:t>
              </a:r>
              <a:r>
                <a:rPr lang="en-US" sz="3200" b="0" i="0" dirty="0" err="1">
                  <a:solidFill>
                    <a:srgbClr val="141414"/>
                  </a:solidFill>
                  <a:effectLst/>
                  <a:latin typeface="Times New Roman" panose="02020603050405020304" pitchFamily="18" charset="0"/>
                  <a:cs typeface="Times New Roman" panose="02020603050405020304" pitchFamily="18" charset="0"/>
                </a:rPr>
                <a:t>chặt</a:t>
              </a:r>
              <a:r>
                <a:rPr lang="en-US" sz="3200" b="0" i="0" dirty="0">
                  <a:solidFill>
                    <a:srgbClr val="141414"/>
                  </a:solidFill>
                  <a:effectLst/>
                  <a:latin typeface="Times New Roman" panose="02020603050405020304" pitchFamily="18" charset="0"/>
                  <a:cs typeface="Times New Roman" panose="02020603050405020304" pitchFamily="18" charset="0"/>
                </a:rPr>
                <a:t> </a:t>
              </a:r>
              <a:r>
                <a:rPr lang="en-US" sz="3200" b="0" i="0" dirty="0" err="1">
                  <a:solidFill>
                    <a:srgbClr val="141414"/>
                  </a:solidFill>
                  <a:effectLst/>
                  <a:latin typeface="Times New Roman" panose="02020603050405020304" pitchFamily="18" charset="0"/>
                  <a:cs typeface="Times New Roman" panose="02020603050405020304" pitchFamily="18" charset="0"/>
                </a:rPr>
                <a:t>chẽ</a:t>
              </a:r>
              <a:r>
                <a:rPr lang="en-US" sz="3200" b="0" i="0" dirty="0">
                  <a:solidFill>
                    <a:srgbClr val="141414"/>
                  </a:solidFill>
                  <a:effectLst/>
                  <a:latin typeface="Times New Roman" panose="02020603050405020304" pitchFamily="18" charset="0"/>
                  <a:cs typeface="Times New Roman" panose="02020603050405020304" pitchFamily="18" charset="0"/>
                </a:rPr>
                <a:t>, </a:t>
              </a:r>
              <a:r>
                <a:rPr lang="en-US" sz="3200" b="0" i="0" dirty="0" err="1">
                  <a:solidFill>
                    <a:srgbClr val="141414"/>
                  </a:solidFill>
                  <a:effectLst/>
                  <a:latin typeface="Times New Roman" panose="02020603050405020304" pitchFamily="18" charset="0"/>
                  <a:cs typeface="Times New Roman" panose="02020603050405020304" pitchFamily="18" charset="0"/>
                </a:rPr>
                <a:t>lí</a:t>
              </a:r>
              <a:r>
                <a:rPr lang="en-US" sz="3200" b="0" i="0" dirty="0">
                  <a:solidFill>
                    <a:srgbClr val="141414"/>
                  </a:solidFill>
                  <a:effectLst/>
                  <a:latin typeface="Times New Roman" panose="02020603050405020304" pitchFamily="18" charset="0"/>
                  <a:cs typeface="Times New Roman" panose="02020603050405020304" pitchFamily="18" charset="0"/>
                </a:rPr>
                <a:t> </a:t>
              </a:r>
              <a:r>
                <a:rPr lang="en-US" sz="3200" b="0" i="0" dirty="0" err="1">
                  <a:solidFill>
                    <a:srgbClr val="141414"/>
                  </a:solidFill>
                  <a:effectLst/>
                  <a:latin typeface="Times New Roman" panose="02020603050405020304" pitchFamily="18" charset="0"/>
                  <a:cs typeface="Times New Roman" panose="02020603050405020304" pitchFamily="18" charset="0"/>
                </a:rPr>
                <a:t>lẽ</a:t>
              </a:r>
              <a:r>
                <a:rPr lang="en-US" sz="3200" b="0" i="0" dirty="0">
                  <a:solidFill>
                    <a:srgbClr val="141414"/>
                  </a:solidFill>
                  <a:effectLst/>
                  <a:latin typeface="Times New Roman" panose="02020603050405020304" pitchFamily="18" charset="0"/>
                  <a:cs typeface="Times New Roman" panose="02020603050405020304" pitchFamily="18" charset="0"/>
                </a:rPr>
                <a:t> </a:t>
              </a:r>
              <a:r>
                <a:rPr lang="en-US" sz="3200" b="0" i="0" dirty="0" err="1">
                  <a:solidFill>
                    <a:srgbClr val="141414"/>
                  </a:solidFill>
                  <a:effectLst/>
                  <a:latin typeface="Times New Roman" panose="02020603050405020304" pitchFamily="18" charset="0"/>
                  <a:cs typeface="Times New Roman" panose="02020603050405020304" pitchFamily="18" charset="0"/>
                </a:rPr>
                <a:t>xác</a:t>
              </a:r>
              <a:r>
                <a:rPr lang="en-US" sz="3200" b="0" i="0" dirty="0">
                  <a:solidFill>
                    <a:srgbClr val="141414"/>
                  </a:solidFill>
                  <a:effectLst/>
                  <a:latin typeface="Times New Roman" panose="02020603050405020304" pitchFamily="18" charset="0"/>
                  <a:cs typeface="Times New Roman" panose="02020603050405020304" pitchFamily="18" charset="0"/>
                </a:rPr>
                <a:t> </a:t>
              </a:r>
              <a:r>
                <a:rPr lang="en-US" sz="3200" b="0" i="0" dirty="0" err="1">
                  <a:solidFill>
                    <a:srgbClr val="141414"/>
                  </a:solidFill>
                  <a:effectLst/>
                  <a:latin typeface="Times New Roman" panose="02020603050405020304" pitchFamily="18" charset="0"/>
                  <a:cs typeface="Times New Roman" panose="02020603050405020304" pitchFamily="18" charset="0"/>
                </a:rPr>
                <a:t>đáng</a:t>
              </a:r>
              <a:r>
                <a:rPr lang="en-US" sz="3200" b="0" i="0" dirty="0">
                  <a:solidFill>
                    <a:srgbClr val="141414"/>
                  </a:solidFill>
                  <a:effectLst/>
                  <a:latin typeface="Times New Roman" panose="02020603050405020304" pitchFamily="18" charset="0"/>
                  <a:cs typeface="Times New Roman" panose="02020603050405020304" pitchFamily="18" charset="0"/>
                </a:rPr>
                <a:t>, </a:t>
              </a:r>
              <a:r>
                <a:rPr lang="en-US" sz="3200" b="0" i="0" dirty="0" err="1">
                  <a:solidFill>
                    <a:srgbClr val="141414"/>
                  </a:solidFill>
                  <a:effectLst/>
                  <a:latin typeface="Times New Roman" panose="02020603050405020304" pitchFamily="18" charset="0"/>
                  <a:cs typeface="Times New Roman" panose="02020603050405020304" pitchFamily="18" charset="0"/>
                </a:rPr>
                <a:t>dẫn</a:t>
              </a:r>
              <a:r>
                <a:rPr lang="en-US" sz="3200" b="0" i="0" dirty="0">
                  <a:solidFill>
                    <a:srgbClr val="141414"/>
                  </a:solidFill>
                  <a:effectLst/>
                  <a:latin typeface="Times New Roman" panose="02020603050405020304" pitchFamily="18" charset="0"/>
                  <a:cs typeface="Times New Roman" panose="02020603050405020304" pitchFamily="18" charset="0"/>
                </a:rPr>
                <a:t> </a:t>
              </a:r>
              <a:r>
                <a:rPr lang="en-US" sz="3200" b="0" i="0" dirty="0" err="1">
                  <a:solidFill>
                    <a:srgbClr val="141414"/>
                  </a:solidFill>
                  <a:effectLst/>
                  <a:latin typeface="Times New Roman" panose="02020603050405020304" pitchFamily="18" charset="0"/>
                  <a:cs typeface="Times New Roman" panose="02020603050405020304" pitchFamily="18" charset="0"/>
                </a:rPr>
                <a:t>chứng</a:t>
              </a:r>
              <a:r>
                <a:rPr lang="en-US" sz="3200" b="0" i="0" dirty="0">
                  <a:solidFill>
                    <a:srgbClr val="141414"/>
                  </a:solidFill>
                  <a:effectLst/>
                  <a:latin typeface="Times New Roman" panose="02020603050405020304" pitchFamily="18" charset="0"/>
                  <a:cs typeface="Times New Roman" panose="02020603050405020304" pitchFamily="18" charset="0"/>
                </a:rPr>
                <a:t> </a:t>
              </a:r>
              <a:r>
                <a:rPr lang="en-US" sz="3200" b="0" i="0" dirty="0" err="1">
                  <a:solidFill>
                    <a:srgbClr val="141414"/>
                  </a:solidFill>
                  <a:effectLst/>
                  <a:latin typeface="Times New Roman" panose="02020603050405020304" pitchFamily="18" charset="0"/>
                  <a:cs typeface="Times New Roman" panose="02020603050405020304" pitchFamily="18" charset="0"/>
                </a:rPr>
                <a:t>xác</a:t>
              </a:r>
              <a:r>
                <a:rPr lang="en-US" sz="3200" b="0" i="0" dirty="0">
                  <a:solidFill>
                    <a:srgbClr val="141414"/>
                  </a:solidFill>
                  <a:effectLst/>
                  <a:latin typeface="Times New Roman" panose="02020603050405020304" pitchFamily="18" charset="0"/>
                  <a:cs typeface="Times New Roman" panose="02020603050405020304" pitchFamily="18" charset="0"/>
                </a:rPr>
                <a:t> </a:t>
              </a:r>
              <a:r>
                <a:rPr lang="en-US" sz="3200" b="0" i="0" dirty="0" err="1">
                  <a:solidFill>
                    <a:srgbClr val="141414"/>
                  </a:solidFill>
                  <a:effectLst/>
                  <a:latin typeface="Times New Roman" panose="02020603050405020304" pitchFamily="18" charset="0"/>
                  <a:cs typeface="Times New Roman" panose="02020603050405020304" pitchFamily="18" charset="0"/>
                </a:rPr>
                <a:t>thực</a:t>
              </a:r>
              <a:r>
                <a:rPr lang="en-US" sz="3200" b="0" i="0" dirty="0">
                  <a:solidFill>
                    <a:srgbClr val="141414"/>
                  </a:solidFill>
                  <a:effectLst/>
                  <a:latin typeface="Segoe UI" panose="020B0502040204020203" pitchFamily="34" charset="0"/>
                </a:rPr>
                <a:t>.</a:t>
              </a:r>
              <a:r>
                <a:rPr lang="en-US" sz="3200" kern="1200" dirty="0">
                  <a:latin typeface="Times New Roman" panose="02020603050405020304" pitchFamily="18" charset="0"/>
                  <a:cs typeface="Times New Roman" panose="02020603050405020304" pitchFamily="18" charset="0"/>
                </a:rPr>
                <a:t>.</a:t>
              </a:r>
            </a:p>
          </p:txBody>
        </p:sp>
        <p:sp>
          <p:nvSpPr>
            <p:cNvPr id="23" name="Freeform 22"/>
            <p:cNvSpPr/>
            <p:nvPr/>
          </p:nvSpPr>
          <p:spPr>
            <a:xfrm>
              <a:off x="7059327" y="1541595"/>
              <a:ext cx="3239029" cy="839251"/>
            </a:xfrm>
            <a:custGeom>
              <a:avLst/>
              <a:gdLst>
                <a:gd name="connsiteX0" fmla="*/ 0 w 2795069"/>
                <a:gd name="connsiteY0" fmla="*/ 139753 h 1397534"/>
                <a:gd name="connsiteX1" fmla="*/ 139753 w 2795069"/>
                <a:gd name="connsiteY1" fmla="*/ 0 h 1397534"/>
                <a:gd name="connsiteX2" fmla="*/ 2655316 w 2795069"/>
                <a:gd name="connsiteY2" fmla="*/ 0 h 1397534"/>
                <a:gd name="connsiteX3" fmla="*/ 2795069 w 2795069"/>
                <a:gd name="connsiteY3" fmla="*/ 139753 h 1397534"/>
                <a:gd name="connsiteX4" fmla="*/ 2795069 w 2795069"/>
                <a:gd name="connsiteY4" fmla="*/ 1257781 h 1397534"/>
                <a:gd name="connsiteX5" fmla="*/ 2655316 w 2795069"/>
                <a:gd name="connsiteY5" fmla="*/ 1397534 h 1397534"/>
                <a:gd name="connsiteX6" fmla="*/ 139753 w 2795069"/>
                <a:gd name="connsiteY6" fmla="*/ 1397534 h 1397534"/>
                <a:gd name="connsiteX7" fmla="*/ 0 w 2795069"/>
                <a:gd name="connsiteY7" fmla="*/ 1257781 h 1397534"/>
                <a:gd name="connsiteX8" fmla="*/ 0 w 2795069"/>
                <a:gd name="connsiteY8" fmla="*/ 139753 h 1397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5069" h="1397534">
                  <a:moveTo>
                    <a:pt x="0" y="139753"/>
                  </a:moveTo>
                  <a:cubicBezTo>
                    <a:pt x="0" y="62570"/>
                    <a:pt x="62570" y="0"/>
                    <a:pt x="139753" y="0"/>
                  </a:cubicBezTo>
                  <a:lnTo>
                    <a:pt x="2655316" y="0"/>
                  </a:lnTo>
                  <a:cubicBezTo>
                    <a:pt x="2732499" y="0"/>
                    <a:pt x="2795069" y="62570"/>
                    <a:pt x="2795069" y="139753"/>
                  </a:cubicBezTo>
                  <a:lnTo>
                    <a:pt x="2795069" y="1257781"/>
                  </a:lnTo>
                  <a:cubicBezTo>
                    <a:pt x="2795069" y="1334964"/>
                    <a:pt x="2732499" y="1397534"/>
                    <a:pt x="2655316" y="1397534"/>
                  </a:cubicBezTo>
                  <a:lnTo>
                    <a:pt x="139753" y="1397534"/>
                  </a:lnTo>
                  <a:cubicBezTo>
                    <a:pt x="62570" y="1397534"/>
                    <a:pt x="0" y="1334964"/>
                    <a:pt x="0" y="1257781"/>
                  </a:cubicBezTo>
                  <a:lnTo>
                    <a:pt x="0" y="139753"/>
                  </a:lnTo>
                  <a:close/>
                </a:path>
              </a:pathLst>
            </a:custGeom>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4272" tIns="76492" rIns="94272" bIns="76492" numCol="1" spcCol="1270" anchor="ctr" anchorCtr="0">
              <a:noAutofit/>
            </a:bodyPr>
            <a:lstStyle/>
            <a:p>
              <a:pPr lvl="0" algn="ctr" defTabSz="1244600">
                <a:lnSpc>
                  <a:spcPct val="90000"/>
                </a:lnSpc>
                <a:spcBef>
                  <a:spcPct val="0"/>
                </a:spcBef>
                <a:spcAft>
                  <a:spcPct val="35000"/>
                </a:spcAft>
              </a:pPr>
              <a:r>
                <a:rPr lang="en-US" sz="2800" b="1" kern="1200" dirty="0">
                  <a:latin typeface="Times New Roman" panose="02020603050405020304" pitchFamily="18" charset="0"/>
                  <a:cs typeface="Times New Roman" panose="02020603050405020304" pitchFamily="18" charset="0"/>
                </a:rPr>
                <a:t>2. </a:t>
              </a:r>
              <a:r>
                <a:rPr lang="en-US" sz="2800" b="1" kern="1200" dirty="0" err="1">
                  <a:latin typeface="Times New Roman" panose="02020603050405020304" pitchFamily="18" charset="0"/>
                  <a:cs typeface="Times New Roman" panose="02020603050405020304" pitchFamily="18" charset="0"/>
                </a:rPr>
                <a:t>Nội</a:t>
              </a:r>
              <a:r>
                <a:rPr lang="en-US" sz="2800" b="1" kern="1200" dirty="0">
                  <a:latin typeface="Times New Roman" panose="02020603050405020304" pitchFamily="18" charset="0"/>
                  <a:cs typeface="Times New Roman" panose="02020603050405020304" pitchFamily="18" charset="0"/>
                </a:rPr>
                <a:t> dung, ý </a:t>
              </a:r>
              <a:r>
                <a:rPr lang="en-US" sz="2800" b="1" kern="1200" dirty="0" err="1">
                  <a:latin typeface="Times New Roman" panose="02020603050405020304" pitchFamily="18" charset="0"/>
                  <a:cs typeface="Times New Roman" panose="02020603050405020304" pitchFamily="18" charset="0"/>
                </a:rPr>
                <a:t>nghĩa</a:t>
              </a:r>
              <a:r>
                <a:rPr lang="en-US" sz="2800" b="1" kern="1200" dirty="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
          <p:nvSpPr>
            <p:cNvPr id="24" name="Freeform 23"/>
            <p:cNvSpPr/>
            <p:nvPr/>
          </p:nvSpPr>
          <p:spPr>
            <a:xfrm>
              <a:off x="7338834" y="2380848"/>
              <a:ext cx="279506" cy="1048151"/>
            </a:xfrm>
            <a:custGeom>
              <a:avLst/>
              <a:gdLst/>
              <a:ahLst/>
              <a:cxnLst/>
              <a:rect l="0" t="0" r="0" b="0"/>
              <a:pathLst>
                <a:path>
                  <a:moveTo>
                    <a:pt x="0" y="0"/>
                  </a:moveTo>
                  <a:lnTo>
                    <a:pt x="0" y="1048151"/>
                  </a:lnTo>
                  <a:lnTo>
                    <a:pt x="279506" y="1048151"/>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5" name="Freeform 24"/>
            <p:cNvSpPr/>
            <p:nvPr/>
          </p:nvSpPr>
          <p:spPr>
            <a:xfrm>
              <a:off x="7501851" y="2516090"/>
              <a:ext cx="4757757" cy="1479880"/>
            </a:xfrm>
            <a:custGeom>
              <a:avLst/>
              <a:gdLst>
                <a:gd name="connsiteX0" fmla="*/ 0 w 4275070"/>
                <a:gd name="connsiteY0" fmla="*/ 139753 h 1397534"/>
                <a:gd name="connsiteX1" fmla="*/ 139753 w 4275070"/>
                <a:gd name="connsiteY1" fmla="*/ 0 h 1397534"/>
                <a:gd name="connsiteX2" fmla="*/ 4135317 w 4275070"/>
                <a:gd name="connsiteY2" fmla="*/ 0 h 1397534"/>
                <a:gd name="connsiteX3" fmla="*/ 4275070 w 4275070"/>
                <a:gd name="connsiteY3" fmla="*/ 139753 h 1397534"/>
                <a:gd name="connsiteX4" fmla="*/ 4275070 w 4275070"/>
                <a:gd name="connsiteY4" fmla="*/ 1257781 h 1397534"/>
                <a:gd name="connsiteX5" fmla="*/ 4135317 w 4275070"/>
                <a:gd name="connsiteY5" fmla="*/ 1397534 h 1397534"/>
                <a:gd name="connsiteX6" fmla="*/ 139753 w 4275070"/>
                <a:gd name="connsiteY6" fmla="*/ 1397534 h 1397534"/>
                <a:gd name="connsiteX7" fmla="*/ 0 w 4275070"/>
                <a:gd name="connsiteY7" fmla="*/ 1257781 h 1397534"/>
                <a:gd name="connsiteX8" fmla="*/ 0 w 4275070"/>
                <a:gd name="connsiteY8" fmla="*/ 139753 h 1397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75070" h="1397534">
                  <a:moveTo>
                    <a:pt x="0" y="139753"/>
                  </a:moveTo>
                  <a:cubicBezTo>
                    <a:pt x="0" y="62570"/>
                    <a:pt x="62570" y="0"/>
                    <a:pt x="139753" y="0"/>
                  </a:cubicBezTo>
                  <a:lnTo>
                    <a:pt x="4135317" y="0"/>
                  </a:lnTo>
                  <a:cubicBezTo>
                    <a:pt x="4212500" y="0"/>
                    <a:pt x="4275070" y="62570"/>
                    <a:pt x="4275070" y="139753"/>
                  </a:cubicBezTo>
                  <a:lnTo>
                    <a:pt x="4275070" y="1257781"/>
                  </a:lnTo>
                  <a:cubicBezTo>
                    <a:pt x="4275070" y="1334964"/>
                    <a:pt x="4212500" y="1397534"/>
                    <a:pt x="4135317" y="1397534"/>
                  </a:cubicBezTo>
                  <a:lnTo>
                    <a:pt x="139753" y="1397534"/>
                  </a:lnTo>
                  <a:cubicBezTo>
                    <a:pt x="62570" y="1397534"/>
                    <a:pt x="0" y="1334964"/>
                    <a:pt x="0" y="1257781"/>
                  </a:cubicBezTo>
                  <a:lnTo>
                    <a:pt x="0" y="139753"/>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4272" tIns="76492" rIns="94272" bIns="76492" numCol="1" spcCol="1270" anchor="ctr" anchorCtr="0">
              <a:noAutofit/>
            </a:bodyPr>
            <a:lstStyle/>
            <a:p>
              <a:pPr lvl="0" defTabSz="1244600">
                <a:lnSpc>
                  <a:spcPct val="90000"/>
                </a:lnSpc>
                <a:spcBef>
                  <a:spcPct val="0"/>
                </a:spcBef>
                <a:spcAft>
                  <a:spcPct val="35000"/>
                </a:spcAft>
              </a:pPr>
              <a:r>
                <a:rPr lang="en-US" sz="3200" kern="1200" dirty="0">
                  <a:latin typeface="Times New Roman" panose="02020603050405020304" pitchFamily="18" charset="0"/>
                  <a:cs typeface="Times New Roman" panose="02020603050405020304" pitchFamily="18" charset="0"/>
                </a:rPr>
                <a:t>- Văn </a:t>
              </a:r>
              <a:r>
                <a:rPr lang="en-US" sz="3200" kern="1200" dirty="0" err="1">
                  <a:latin typeface="Times New Roman" panose="02020603050405020304" pitchFamily="18" charset="0"/>
                  <a:cs typeface="Times New Roman" panose="02020603050405020304" pitchFamily="18" charset="0"/>
                </a:rPr>
                <a:t>bản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đề</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cao</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sự</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khác</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biệt</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nhưng</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phải</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là</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sự</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khác</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biệt</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có</a:t>
              </a:r>
              <a:r>
                <a:rPr lang="en-US" sz="3200" kern="1200" dirty="0">
                  <a:latin typeface="Times New Roman" panose="02020603050405020304" pitchFamily="18" charset="0"/>
                  <a:cs typeface="Times New Roman" panose="02020603050405020304" pitchFamily="18" charset="0"/>
                </a:rPr>
                <a:t> ý </a:t>
              </a:r>
              <a:r>
                <a:rPr lang="en-US" sz="3200" kern="1200" dirty="0" err="1">
                  <a:latin typeface="Times New Roman" panose="02020603050405020304" pitchFamily="18" charset="0"/>
                  <a:cs typeface="Times New Roman" panose="02020603050405020304" pitchFamily="18" charset="0"/>
                </a:rPr>
                <a:t>nghĩa</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có</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giá</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trị</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riêng</a:t>
              </a:r>
              <a:r>
                <a:rPr lang="en-US" sz="3200" kern="1200" dirty="0">
                  <a:latin typeface="Times New Roman" panose="02020603050405020304" pitchFamily="18" charset="0"/>
                  <a:cs typeface="Times New Roman" panose="02020603050405020304" pitchFamily="18" charset="0"/>
                </a:rPr>
                <a:t>.</a:t>
              </a:r>
            </a:p>
          </p:txBody>
        </p:sp>
        <p:sp>
          <p:nvSpPr>
            <p:cNvPr id="26" name="Freeform 25"/>
            <p:cNvSpPr/>
            <p:nvPr/>
          </p:nvSpPr>
          <p:spPr>
            <a:xfrm>
              <a:off x="7338834" y="2380848"/>
              <a:ext cx="279506" cy="2795069"/>
            </a:xfrm>
            <a:custGeom>
              <a:avLst/>
              <a:gdLst/>
              <a:ahLst/>
              <a:cxnLst/>
              <a:rect l="0" t="0" r="0" b="0"/>
              <a:pathLst>
                <a:path>
                  <a:moveTo>
                    <a:pt x="0" y="0"/>
                  </a:moveTo>
                  <a:lnTo>
                    <a:pt x="0" y="2795069"/>
                  </a:lnTo>
                  <a:lnTo>
                    <a:pt x="279506" y="2795069"/>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34" name="Freeform 33"/>
            <p:cNvSpPr/>
            <p:nvPr/>
          </p:nvSpPr>
          <p:spPr>
            <a:xfrm>
              <a:off x="7478158" y="4172044"/>
              <a:ext cx="4781450" cy="1886488"/>
            </a:xfrm>
            <a:custGeom>
              <a:avLst/>
              <a:gdLst>
                <a:gd name="connsiteX0" fmla="*/ 0 w 4141823"/>
                <a:gd name="connsiteY0" fmla="*/ 139753 h 1397534"/>
                <a:gd name="connsiteX1" fmla="*/ 139753 w 4141823"/>
                <a:gd name="connsiteY1" fmla="*/ 0 h 1397534"/>
                <a:gd name="connsiteX2" fmla="*/ 4002070 w 4141823"/>
                <a:gd name="connsiteY2" fmla="*/ 0 h 1397534"/>
                <a:gd name="connsiteX3" fmla="*/ 4141823 w 4141823"/>
                <a:gd name="connsiteY3" fmla="*/ 139753 h 1397534"/>
                <a:gd name="connsiteX4" fmla="*/ 4141823 w 4141823"/>
                <a:gd name="connsiteY4" fmla="*/ 1257781 h 1397534"/>
                <a:gd name="connsiteX5" fmla="*/ 4002070 w 4141823"/>
                <a:gd name="connsiteY5" fmla="*/ 1397534 h 1397534"/>
                <a:gd name="connsiteX6" fmla="*/ 139753 w 4141823"/>
                <a:gd name="connsiteY6" fmla="*/ 1397534 h 1397534"/>
                <a:gd name="connsiteX7" fmla="*/ 0 w 4141823"/>
                <a:gd name="connsiteY7" fmla="*/ 1257781 h 1397534"/>
                <a:gd name="connsiteX8" fmla="*/ 0 w 4141823"/>
                <a:gd name="connsiteY8" fmla="*/ 139753 h 1397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41823" h="1397534">
                  <a:moveTo>
                    <a:pt x="0" y="139753"/>
                  </a:moveTo>
                  <a:cubicBezTo>
                    <a:pt x="0" y="62570"/>
                    <a:pt x="62570" y="0"/>
                    <a:pt x="139753" y="0"/>
                  </a:cubicBezTo>
                  <a:lnTo>
                    <a:pt x="4002070" y="0"/>
                  </a:lnTo>
                  <a:cubicBezTo>
                    <a:pt x="4079253" y="0"/>
                    <a:pt x="4141823" y="62570"/>
                    <a:pt x="4141823" y="139753"/>
                  </a:cubicBezTo>
                  <a:lnTo>
                    <a:pt x="4141823" y="1257781"/>
                  </a:lnTo>
                  <a:cubicBezTo>
                    <a:pt x="4141823" y="1334964"/>
                    <a:pt x="4079253" y="1397534"/>
                    <a:pt x="4002070" y="1397534"/>
                  </a:cubicBezTo>
                  <a:lnTo>
                    <a:pt x="139753" y="1397534"/>
                  </a:lnTo>
                  <a:cubicBezTo>
                    <a:pt x="62570" y="1397534"/>
                    <a:pt x="0" y="1334964"/>
                    <a:pt x="0" y="1257781"/>
                  </a:cubicBezTo>
                  <a:lnTo>
                    <a:pt x="0" y="139753"/>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4272" tIns="76492" rIns="94272" bIns="76492" numCol="1" spcCol="1270" anchor="ctr" anchorCtr="0">
              <a:noAutofit/>
            </a:bodyPr>
            <a:lstStyle/>
            <a:p>
              <a:pPr lvl="0" defTabSz="1244600">
                <a:lnSpc>
                  <a:spcPct val="90000"/>
                </a:lnSpc>
                <a:spcBef>
                  <a:spcPct val="0"/>
                </a:spcBef>
                <a:spcAft>
                  <a:spcPct val="35000"/>
                </a:spcAft>
              </a:pP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Đề</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cao</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giá</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trị</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của</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mỗi</a:t>
              </a:r>
              <a:r>
                <a:rPr lang="en-US" sz="3200" kern="1200" dirty="0">
                  <a:latin typeface="Times New Roman" panose="02020603050405020304" pitchFamily="18" charset="0"/>
                  <a:cs typeface="Times New Roman" panose="02020603050405020304" pitchFamily="18" charset="0"/>
                </a:rPr>
                <a:t> con </a:t>
              </a:r>
              <a:r>
                <a:rPr lang="en-US" sz="3200" kern="1200" dirty="0" err="1">
                  <a:latin typeface="Times New Roman" panose="02020603050405020304" pitchFamily="18" charset="0"/>
                  <a:cs typeface="Times New Roman" panose="02020603050405020304" pitchFamily="18" charset="0"/>
                </a:rPr>
                <a:t>người</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được</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hình</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thành</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từ</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năng</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lực</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phẩm</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chất</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bên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trong</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và</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cần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sự</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cố</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gắng</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thật</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sự</a:t>
              </a:r>
              <a:r>
                <a:rPr lang="en-US" sz="3200" kern="1200" dirty="0">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3352469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1D3B0B-BE20-42E3-856A-76E45C0EB3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02" y="0"/>
            <a:ext cx="12192000" cy="6858000"/>
          </a:xfrm>
          <a:prstGeom prst="rect">
            <a:avLst/>
          </a:prstGeom>
        </p:spPr>
      </p:pic>
      <p:sp>
        <p:nvSpPr>
          <p:cNvPr id="4" name="Rectangle 3">
            <a:extLst>
              <a:ext uri="{FF2B5EF4-FFF2-40B4-BE49-F238E27FC236}">
                <a16:creationId xmlns:a16="http://schemas.microsoft.com/office/drawing/2014/main" id="{595B7BBF-82BA-4F31-887A-9FACF3C26C21}"/>
              </a:ext>
            </a:extLst>
          </p:cNvPr>
          <p:cNvSpPr/>
          <p:nvPr/>
        </p:nvSpPr>
        <p:spPr>
          <a:xfrm>
            <a:off x="457200" y="419878"/>
            <a:ext cx="11112759" cy="592663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5" name="Picture 4">
            <a:extLst>
              <a:ext uri="{FF2B5EF4-FFF2-40B4-BE49-F238E27FC236}">
                <a16:creationId xmlns:a16="http://schemas.microsoft.com/office/drawing/2014/main" id="{D23B5DE4-C58C-43EA-BAB6-E00702E7A32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054" b="90456" l="9091" r="93780">
                        <a14:foregroundMark x1="73206" y1="7054" x2="73206" y2="7054"/>
                        <a14:foregroundMark x1="78947" y1="89627" x2="78947" y2="89627"/>
                        <a14:foregroundMark x1="59809" y1="90871" x2="59809" y2="90871"/>
                        <a14:foregroundMark x1="93780" y1="54772" x2="93780" y2="54772"/>
                      </a14:backgroundRemoval>
                    </a14:imgEffect>
                  </a14:imgLayer>
                </a14:imgProps>
              </a:ext>
            </a:extLst>
          </a:blip>
          <a:stretch>
            <a:fillRect/>
          </a:stretch>
        </p:blipFill>
        <p:spPr>
          <a:xfrm>
            <a:off x="-30000" y="2434002"/>
            <a:ext cx="2711879" cy="4004310"/>
          </a:xfrm>
          <a:prstGeom prst="rect">
            <a:avLst/>
          </a:prstGeom>
        </p:spPr>
      </p:pic>
      <p:pic>
        <p:nvPicPr>
          <p:cNvPr id="16" name="Picture 2" descr="https://i.pinimg.com/564x/19/80/0e/19800e445be9afbf00dd1ff13e53bc2a.jpg">
            <a:extLst>
              <a:ext uri="{FF2B5EF4-FFF2-40B4-BE49-F238E27FC236}">
                <a16:creationId xmlns:a16="http://schemas.microsoft.com/office/drawing/2014/main" id="{88665216-3698-4245-ACC8-53BC6733B4AB}"/>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2926" b="93351" l="3369" r="94681">
                        <a14:foregroundMark x1="8156" y1="9840" x2="8156" y2="9840"/>
                        <a14:foregroundMark x1="19504" y1="10106" x2="19504" y2="10106"/>
                        <a14:foregroundMark x1="11702" y1="10106" x2="11702" y2="10106"/>
                        <a14:foregroundMark x1="9929" y1="12766" x2="9397" y2="14096"/>
                        <a14:foregroundMark x1="6915" y1="16489" x2="6915" y2="16489"/>
                        <a14:foregroundMark x1="3723" y1="19149" x2="3723" y2="19149"/>
                        <a14:foregroundMark x1="3723" y1="19149" x2="3723" y2="19149"/>
                        <a14:foregroundMark x1="6738" y1="12234" x2="6738" y2="12234"/>
                        <a14:foregroundMark x1="7447" y1="12234" x2="7447" y2="12234"/>
                        <a14:foregroundMark x1="25532" y1="8777" x2="25532" y2="8777"/>
                        <a14:foregroundMark x1="26064" y1="8777" x2="26950" y2="8777"/>
                        <a14:foregroundMark x1="36525" y1="9043" x2="38652" y2="9840"/>
                        <a14:foregroundMark x1="42908" y1="10106" x2="43617" y2="10106"/>
                        <a14:foregroundMark x1="48227" y1="8777" x2="48936" y2="8777"/>
                        <a14:foregroundMark x1="53014" y1="8245" x2="54078" y2="8245"/>
                        <a14:foregroundMark x1="57624" y1="7713" x2="58511" y2="7447"/>
                        <a14:foregroundMark x1="61525" y1="7181" x2="64007" y2="7181"/>
                        <a14:foregroundMark x1="67376" y1="6383" x2="68617" y2="6383"/>
                        <a14:foregroundMark x1="75887" y1="4787" x2="79610" y2="4255"/>
                        <a14:foregroundMark x1="82270" y1="3989" x2="82979" y2="3989"/>
                        <a14:foregroundMark x1="85638" y1="3989" x2="85638" y2="3989"/>
                        <a14:foregroundMark x1="90603" y1="5319" x2="91312" y2="5851"/>
                        <a14:foregroundMark x1="91844" y1="7713" x2="92199" y2="8245"/>
                        <a14:foregroundMark x1="94326" y1="12500" x2="94504" y2="14362"/>
                        <a14:foregroundMark x1="94858" y1="18085" x2="94858" y2="18883"/>
                        <a14:foregroundMark x1="94504" y1="22340" x2="94326" y2="27128"/>
                        <a14:foregroundMark x1="94326" y1="27926" x2="94326" y2="29787"/>
                        <a14:foregroundMark x1="93972" y1="36968" x2="93794" y2="45479"/>
                        <a14:foregroundMark x1="93440" y1="47606" x2="93440" y2="47606"/>
                        <a14:foregroundMark x1="94326" y1="35638" x2="94326" y2="35638"/>
                        <a14:foregroundMark x1="70390" y1="93351" x2="70390" y2="93351"/>
                      </a14:backgroundRemoval>
                    </a14:imgEffect>
                  </a14:imgLayer>
                </a14:imgProps>
              </a:ext>
              <a:ext uri="{28A0092B-C50C-407E-A947-70E740481C1C}">
                <a14:useLocalDpi xmlns:a14="http://schemas.microsoft.com/office/drawing/2010/main" val="0"/>
              </a:ext>
            </a:extLst>
          </a:blip>
          <a:srcRect/>
          <a:stretch>
            <a:fillRect/>
          </a:stretch>
        </p:blipFill>
        <p:spPr bwMode="auto">
          <a:xfrm>
            <a:off x="3422709" y="1280268"/>
            <a:ext cx="6446196" cy="4297464"/>
          </a:xfrm>
          <a:prstGeom prst="rect">
            <a:avLst/>
          </a:prstGeom>
          <a:noFill/>
          <a:extLst>
            <a:ext uri="{909E8E84-426E-40DD-AFC4-6F175D3DCCD1}">
              <a14:hiddenFill xmlns:a14="http://schemas.microsoft.com/office/drawing/2010/main">
                <a:solidFill>
                  <a:srgbClr val="FFFFFF"/>
                </a:solidFill>
              </a14:hiddenFill>
            </a:ext>
          </a:extLst>
        </p:spPr>
      </p:pic>
      <p:sp>
        <p:nvSpPr>
          <p:cNvPr id="17" name="文本框 1">
            <a:extLst>
              <a:ext uri="{FF2B5EF4-FFF2-40B4-BE49-F238E27FC236}">
                <a16:creationId xmlns:a16="http://schemas.microsoft.com/office/drawing/2014/main" id="{83FF5DDB-6D40-4581-A449-964905A1B4B2}"/>
              </a:ext>
            </a:extLst>
          </p:cNvPr>
          <p:cNvSpPr txBox="1"/>
          <p:nvPr/>
        </p:nvSpPr>
        <p:spPr>
          <a:xfrm rot="21373374">
            <a:off x="4051290" y="2571091"/>
            <a:ext cx="527486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6000" b="1"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rPr>
              <a:t>LUYỆN TẬP</a:t>
            </a:r>
          </a:p>
        </p:txBody>
      </p:sp>
    </p:spTree>
    <p:extLst>
      <p:ext uri="{BB962C8B-B14F-4D97-AF65-F5344CB8AC3E}">
        <p14:creationId xmlns:p14="http://schemas.microsoft.com/office/powerpoint/2010/main" val="3527694580"/>
      </p:ext>
    </p:extLst>
  </p:cSld>
  <p:clrMapOvr>
    <a:masterClrMapping/>
  </p:clrMapOvr>
  <p:transition spd="slow" advClick="0">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578498" y="177282"/>
            <a:ext cx="10935478" cy="6307924"/>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4">
            <a:extLst>
              <a:ext uri="{FF2B5EF4-FFF2-40B4-BE49-F238E27FC236}">
                <a16:creationId xmlns:a16="http://schemas.microsoft.com/office/drawing/2014/main" id="{DB6F0B05-4CA4-4AF2-BC9C-634202129477}"/>
              </a:ext>
            </a:extLst>
          </p:cNvPr>
          <p:cNvSpPr/>
          <p:nvPr/>
        </p:nvSpPr>
        <p:spPr>
          <a:xfrm>
            <a:off x="2232212" y="435429"/>
            <a:ext cx="7342094" cy="2002971"/>
          </a:xfrm>
          <a:prstGeom prst="rect">
            <a:avLst/>
          </a:prstGeom>
          <a:blipFill>
            <a:blip r:embed="rId6"/>
            <a:stretch>
              <a:fillRect l="-13687" r="-13591"/>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仓耳今楷05-6763 W05" panose="02020400000000000000" pitchFamily="18" charset="-122"/>
              <a:ea typeface="仓耳今楷05-6763 W05" panose="02020400000000000000" pitchFamily="18" charset="-122"/>
              <a:cs typeface="+mn-cs"/>
            </a:endParaRPr>
          </a:p>
        </p:txBody>
      </p:sp>
      <p:sp>
        <p:nvSpPr>
          <p:cNvPr id="13" name="文本框 6">
            <a:extLst>
              <a:ext uri="{FF2B5EF4-FFF2-40B4-BE49-F238E27FC236}">
                <a16:creationId xmlns:a16="http://schemas.microsoft.com/office/drawing/2014/main" id="{01AB0A63-38D7-4E08-9C12-256C2EF2D888}"/>
              </a:ext>
            </a:extLst>
          </p:cNvPr>
          <p:cNvSpPr txBox="1"/>
          <p:nvPr/>
        </p:nvSpPr>
        <p:spPr>
          <a:xfrm>
            <a:off x="3192595" y="730993"/>
            <a:ext cx="555715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Câu 1.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Giong</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-mi Mun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là</a:t>
            </a:r>
            <a:r>
              <a:rPr kumimoji="0" lang="en-US" sz="40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người</a:t>
            </a:r>
            <a:r>
              <a:rPr kumimoji="0" lang="en-US" sz="40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字魂36号-正文宋楷"/>
              <a:cs typeface="Times New Roman" panose="02020603050405020304" pitchFamily="18" charset="0"/>
            </a:endParaRPr>
          </a:p>
        </p:txBody>
      </p:sp>
      <p:sp>
        <p:nvSpPr>
          <p:cNvPr id="4" name="Rectangle 3">
            <a:extLst>
              <a:ext uri="{FF2B5EF4-FFF2-40B4-BE49-F238E27FC236}">
                <a16:creationId xmlns:a16="http://schemas.microsoft.com/office/drawing/2014/main" id="{4D0806E5-4FFB-43EF-A004-BA7C54352357}"/>
              </a:ext>
            </a:extLst>
          </p:cNvPr>
          <p:cNvSpPr/>
          <p:nvPr/>
        </p:nvSpPr>
        <p:spPr>
          <a:xfrm>
            <a:off x="1248004" y="3220508"/>
            <a:ext cx="4197531" cy="914400"/>
          </a:xfrm>
          <a:prstGeom prst="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Mĩ</a:t>
            </a:r>
            <a:r>
              <a:rPr kumimoji="0" lang="vi-VN"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Rectangle 14">
            <a:extLst>
              <a:ext uri="{FF2B5EF4-FFF2-40B4-BE49-F238E27FC236}">
                <a16:creationId xmlns:a16="http://schemas.microsoft.com/office/drawing/2014/main" id="{A4900832-11F9-4466-8905-1BB829B2FAEB}"/>
              </a:ext>
            </a:extLst>
          </p:cNvPr>
          <p:cNvSpPr/>
          <p:nvPr/>
        </p:nvSpPr>
        <p:spPr>
          <a:xfrm>
            <a:off x="1248003" y="4641702"/>
            <a:ext cx="4197531" cy="914400"/>
          </a:xfrm>
          <a:prstGeom prst="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Nhật</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6" name="Rectangle 15">
            <a:extLst>
              <a:ext uri="{FF2B5EF4-FFF2-40B4-BE49-F238E27FC236}">
                <a16:creationId xmlns:a16="http://schemas.microsoft.com/office/drawing/2014/main" id="{727D2650-937F-44FB-B890-EB28B1E9922F}"/>
              </a:ext>
            </a:extLst>
          </p:cNvPr>
          <p:cNvSpPr/>
          <p:nvPr/>
        </p:nvSpPr>
        <p:spPr>
          <a:xfrm>
            <a:off x="6239832" y="3220508"/>
            <a:ext cx="4197531" cy="914400"/>
          </a:xfrm>
          <a:prstGeom prst="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Triều</a:t>
            </a:r>
            <a:r>
              <a:rPr kumimoji="0" lang="en-US" sz="40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Tiên</a:t>
            </a:r>
            <a:r>
              <a:rPr kumimoji="0" lang="vi-VN"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7" name="Rectangle 16">
            <a:extLst>
              <a:ext uri="{FF2B5EF4-FFF2-40B4-BE49-F238E27FC236}">
                <a16:creationId xmlns:a16="http://schemas.microsoft.com/office/drawing/2014/main" id="{FFB881B7-EF71-41D5-9E2B-B8A21A713A84}"/>
              </a:ext>
            </a:extLst>
          </p:cNvPr>
          <p:cNvSpPr/>
          <p:nvPr/>
        </p:nvSpPr>
        <p:spPr>
          <a:xfrm>
            <a:off x="6239831" y="4667738"/>
            <a:ext cx="4197531" cy="914400"/>
          </a:xfrm>
          <a:prstGeom prst="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Hàn</a:t>
            </a:r>
            <a:r>
              <a:rPr kumimoji="0" lang="en-US" sz="40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Quốc</a:t>
            </a:r>
            <a:r>
              <a:rPr kumimoji="0" lang="vi-VN"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id="{3D8DD636-97A6-8F1C-5160-5E808D6A7584}"/>
              </a:ext>
            </a:extLst>
          </p:cNvPr>
          <p:cNvPicPr>
            <a:picLocks noChangeAspect="1"/>
          </p:cNvPicPr>
          <p:nvPr/>
        </p:nvPicPr>
        <p:blipFill>
          <a:blip r:embed="rId7"/>
          <a:stretch>
            <a:fillRect/>
          </a:stretch>
        </p:blipFill>
        <p:spPr>
          <a:xfrm rot="13310226">
            <a:off x="8625332" y="569216"/>
            <a:ext cx="4071625" cy="1541569"/>
          </a:xfrm>
          <a:prstGeom prst="rect">
            <a:avLst/>
          </a:prstGeom>
        </p:spPr>
      </p:pic>
    </p:spTree>
    <p:extLst>
      <p:ext uri="{BB962C8B-B14F-4D97-AF65-F5344CB8AC3E}">
        <p14:creationId xmlns:p14="http://schemas.microsoft.com/office/powerpoint/2010/main" val="7856964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par>
                                <p:cTn id="22" presetID="16" presetClass="entr" presetSubtype="21"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4"/>
                  </p:tgtEl>
                </p:cond>
              </p:nextCondLst>
            </p:seq>
            <p:seq concurrent="1" nextAc="seek">
              <p:cTn id="31" restart="whenNotActive" fill="hold" evtFilter="cancelBubble" nodeType="interactiveSeq">
                <p:stCondLst>
                  <p:cond evt="onClick" delay="0">
                    <p:tgtEl>
                      <p:spTgt spid="16"/>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16"/>
                                        </p:tgtEl>
                                      </p:cBhvr>
                                    </p:animEffect>
                                    <p:set>
                                      <p:cBhvr>
                                        <p:cTn id="36"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6"/>
                  </p:tgtEl>
                </p:cond>
              </p:nextCondLst>
            </p:seq>
            <p:seq concurrent="1" nextAc="seek">
              <p:cTn id="37" restart="whenNotActive" fill="hold" evtFilter="cancelBubble" nodeType="interactiveSeq">
                <p:stCondLst>
                  <p:cond evt="onClick" delay="0">
                    <p:tgtEl>
                      <p:spTgt spid="15"/>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5"/>
                  </p:tgtEl>
                </p:cond>
              </p:nextCondLst>
            </p:seq>
            <p:seq concurrent="1" nextAc="seek">
              <p:cTn id="43" restart="whenNotActive" fill="hold" evtFilter="cancelBubble" nodeType="interactiveSeq">
                <p:stCondLst>
                  <p:cond evt="onClick" delay="0">
                    <p:tgtEl>
                      <p:spTgt spid="17"/>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7"/>
                                        </p:tgtEl>
                                      </p:cBhvr>
                                    </p:animEffect>
                                    <p:set>
                                      <p:cBhvr>
                                        <p:cTn id="48"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3" grpId="0"/>
      <p:bldP spid="4" grpId="0" animBg="1"/>
      <p:bldP spid="4" grpId="1" animBg="1"/>
      <p:bldP spid="15" grpId="0" animBg="1"/>
      <p:bldP spid="15" grpId="1" animBg="1"/>
      <p:bldP spid="16" grpId="0" animBg="1"/>
      <p:bldP spid="16" grpId="1" animBg="1"/>
      <p:bldP spid="17" grpId="0" animBg="1"/>
      <p:bldP spid="17"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718457" y="603627"/>
            <a:ext cx="10758195" cy="551453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4">
            <a:extLst>
              <a:ext uri="{FF2B5EF4-FFF2-40B4-BE49-F238E27FC236}">
                <a16:creationId xmlns:a16="http://schemas.microsoft.com/office/drawing/2014/main" id="{DB6F0B05-4CA4-4AF2-BC9C-634202129477}"/>
              </a:ext>
            </a:extLst>
          </p:cNvPr>
          <p:cNvSpPr/>
          <p:nvPr/>
        </p:nvSpPr>
        <p:spPr>
          <a:xfrm>
            <a:off x="3026372" y="435429"/>
            <a:ext cx="6019507" cy="2249054"/>
          </a:xfrm>
          <a:prstGeom prst="rect">
            <a:avLst/>
          </a:prstGeom>
          <a:blipFill>
            <a:blip r:embed="rId6"/>
            <a:stretch>
              <a:fillRect l="-13687" r="-13591"/>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仓耳今楷05-6763 W05" panose="02020400000000000000" pitchFamily="18" charset="-122"/>
              <a:ea typeface="仓耳今楷05-6763 W05" panose="02020400000000000000" pitchFamily="18" charset="-122"/>
              <a:cs typeface="+mn-cs"/>
            </a:endParaRPr>
          </a:p>
        </p:txBody>
      </p:sp>
      <p:sp>
        <p:nvSpPr>
          <p:cNvPr id="13" name="文本框 6">
            <a:extLst>
              <a:ext uri="{FF2B5EF4-FFF2-40B4-BE49-F238E27FC236}">
                <a16:creationId xmlns:a16="http://schemas.microsoft.com/office/drawing/2014/main" id="{01AB0A63-38D7-4E08-9C12-256C2EF2D888}"/>
              </a:ext>
            </a:extLst>
          </p:cNvPr>
          <p:cNvSpPr txBox="1"/>
          <p:nvPr/>
        </p:nvSpPr>
        <p:spPr>
          <a:xfrm>
            <a:off x="3192595" y="739837"/>
            <a:ext cx="555715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Câu 2.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Thầy</a:t>
            </a:r>
            <a:r>
              <a:rPr kumimoji="0" lang="en-US" sz="36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giáo</a:t>
            </a:r>
            <a:r>
              <a:rPr kumimoji="0" lang="en-US" sz="36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đã</a:t>
            </a:r>
            <a:r>
              <a:rPr kumimoji="0" lang="en-US" sz="36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giao</a:t>
            </a:r>
            <a:r>
              <a:rPr kumimoji="0" lang="en-US" sz="36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cho</a:t>
            </a:r>
            <a:r>
              <a:rPr kumimoji="0" lang="en-US" sz="36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cả</a:t>
            </a:r>
            <a:r>
              <a:rPr kumimoji="0" lang="en-US" sz="36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lớp</a:t>
            </a:r>
            <a:r>
              <a:rPr kumimoji="0" lang="en-US" sz="36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cái</a:t>
            </a:r>
            <a:r>
              <a:rPr kumimoji="0" lang="en-US" sz="36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gì</a:t>
            </a:r>
            <a:r>
              <a:rPr kumimoji="0" lang="vi-VN" sz="36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字魂36号-正文宋楷"/>
              <a:cs typeface="Times New Roman" panose="02020603050405020304" pitchFamily="18" charset="0"/>
            </a:endParaRPr>
          </a:p>
        </p:txBody>
      </p:sp>
      <p:sp>
        <p:nvSpPr>
          <p:cNvPr id="4" name="Rectangle 3">
            <a:extLst>
              <a:ext uri="{FF2B5EF4-FFF2-40B4-BE49-F238E27FC236}">
                <a16:creationId xmlns:a16="http://schemas.microsoft.com/office/drawing/2014/main" id="{4D0806E5-4FFB-43EF-A004-BA7C54352357}"/>
              </a:ext>
            </a:extLst>
          </p:cNvPr>
          <p:cNvSpPr/>
          <p:nvPr/>
        </p:nvSpPr>
        <p:spPr>
          <a:xfrm>
            <a:off x="1248004" y="3229352"/>
            <a:ext cx="4197531" cy="914400"/>
          </a:xfrm>
          <a:prstGeom prst="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Quyển</a:t>
            </a:r>
            <a:r>
              <a:rPr kumimoji="0" lang="en-US" sz="36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sách</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5" name="Rectangle 14">
            <a:extLst>
              <a:ext uri="{FF2B5EF4-FFF2-40B4-BE49-F238E27FC236}">
                <a16:creationId xmlns:a16="http://schemas.microsoft.com/office/drawing/2014/main" id="{A4900832-11F9-4466-8905-1BB829B2FAEB}"/>
              </a:ext>
            </a:extLst>
          </p:cNvPr>
          <p:cNvSpPr/>
          <p:nvPr/>
        </p:nvSpPr>
        <p:spPr>
          <a:xfrm>
            <a:off x="1248003" y="4641702"/>
            <a:ext cx="4197531" cy="914400"/>
          </a:xfrm>
          <a:prstGeom prst="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Món</a:t>
            </a:r>
            <a:r>
              <a:rPr kumimoji="0" lang="en-US" sz="36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quà</a:t>
            </a:r>
            <a:r>
              <a:rPr kumimoji="0" lang="vi-VN"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6" name="Rectangle 15">
            <a:extLst>
              <a:ext uri="{FF2B5EF4-FFF2-40B4-BE49-F238E27FC236}">
                <a16:creationId xmlns:a16="http://schemas.microsoft.com/office/drawing/2014/main" id="{727D2650-937F-44FB-B890-EB28B1E9922F}"/>
              </a:ext>
            </a:extLst>
          </p:cNvPr>
          <p:cNvSpPr/>
          <p:nvPr/>
        </p:nvSpPr>
        <p:spPr>
          <a:xfrm>
            <a:off x="6239832" y="3220508"/>
            <a:ext cx="4197531" cy="914400"/>
          </a:xfrm>
          <a:prstGeom prst="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Bài</a:t>
            </a:r>
            <a:r>
              <a:rPr kumimoji="0" lang="en-US" sz="36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tập</a:t>
            </a:r>
            <a:r>
              <a:rPr kumimoji="0" lang="vi-VN"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7" name="Rectangle 16">
            <a:extLst>
              <a:ext uri="{FF2B5EF4-FFF2-40B4-BE49-F238E27FC236}">
                <a16:creationId xmlns:a16="http://schemas.microsoft.com/office/drawing/2014/main" id="{FFB881B7-EF71-41D5-9E2B-B8A21A713A84}"/>
              </a:ext>
            </a:extLst>
          </p:cNvPr>
          <p:cNvSpPr/>
          <p:nvPr/>
        </p:nvSpPr>
        <p:spPr>
          <a:xfrm>
            <a:off x="6239831" y="4667738"/>
            <a:ext cx="4197531" cy="914400"/>
          </a:xfrm>
          <a:prstGeom prst="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Tập</a:t>
            </a:r>
            <a:r>
              <a:rPr kumimoji="0" lang="en-US" sz="36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viết</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pic>
        <p:nvPicPr>
          <p:cNvPr id="3" name="Picture 2">
            <a:extLst>
              <a:ext uri="{FF2B5EF4-FFF2-40B4-BE49-F238E27FC236}">
                <a16:creationId xmlns:a16="http://schemas.microsoft.com/office/drawing/2014/main" id="{3D4C36A4-29CC-A077-76A6-BA50CFB44B1B}"/>
              </a:ext>
            </a:extLst>
          </p:cNvPr>
          <p:cNvPicPr>
            <a:picLocks noChangeAspect="1"/>
          </p:cNvPicPr>
          <p:nvPr/>
        </p:nvPicPr>
        <p:blipFill>
          <a:blip r:embed="rId7"/>
          <a:stretch>
            <a:fillRect/>
          </a:stretch>
        </p:blipFill>
        <p:spPr>
          <a:xfrm rot="13310226">
            <a:off x="8625332" y="569216"/>
            <a:ext cx="4071625" cy="1541569"/>
          </a:xfrm>
          <a:prstGeom prst="rect">
            <a:avLst/>
          </a:prstGeom>
        </p:spPr>
      </p:pic>
    </p:spTree>
    <p:extLst>
      <p:ext uri="{BB962C8B-B14F-4D97-AF65-F5344CB8AC3E}">
        <p14:creationId xmlns:p14="http://schemas.microsoft.com/office/powerpoint/2010/main" val="154193265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par>
                                <p:cTn id="22" presetID="16" presetClass="entr" presetSubtype="21"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4"/>
                  </p:tgtEl>
                </p:cond>
              </p:nextCondLst>
            </p:seq>
            <p:seq concurrent="1" nextAc="seek">
              <p:cTn id="31" restart="whenNotActive" fill="hold" evtFilter="cancelBubble" nodeType="interactiveSeq">
                <p:stCondLst>
                  <p:cond evt="onClick" delay="0">
                    <p:tgtEl>
                      <p:spTgt spid="16"/>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16"/>
                                        </p:tgtEl>
                                      </p:cBhvr>
                                    </p:animEffect>
                                    <p:set>
                                      <p:cBhvr>
                                        <p:cTn id="36"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6"/>
                  </p:tgtEl>
                </p:cond>
              </p:nextCondLst>
            </p:seq>
            <p:seq concurrent="1" nextAc="seek">
              <p:cTn id="37" restart="whenNotActive" fill="hold" evtFilter="cancelBubble" nodeType="interactiveSeq">
                <p:stCondLst>
                  <p:cond evt="onClick" delay="0">
                    <p:tgtEl>
                      <p:spTgt spid="15"/>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5"/>
                  </p:tgtEl>
                </p:cond>
              </p:nextCondLst>
            </p:seq>
            <p:seq concurrent="1" nextAc="seek">
              <p:cTn id="43" restart="whenNotActive" fill="hold" evtFilter="cancelBubble" nodeType="interactiveSeq">
                <p:stCondLst>
                  <p:cond evt="onClick" delay="0">
                    <p:tgtEl>
                      <p:spTgt spid="17"/>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7"/>
                                        </p:tgtEl>
                                      </p:cBhvr>
                                    </p:animEffect>
                                    <p:set>
                                      <p:cBhvr>
                                        <p:cTn id="48"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7"/>
                  </p:tgtEl>
                </p:cond>
              </p:nextCondLst>
            </p:seq>
          </p:childTnLst>
        </p:cTn>
      </p:par>
    </p:tnLst>
    <p:bldLst>
      <p:bldP spid="12" grpId="0" animBg="1"/>
      <p:bldP spid="13" grpId="0"/>
      <p:bldP spid="4" grpId="0" animBg="1"/>
      <p:bldP spid="4" grpId="1" animBg="1"/>
      <p:bldP spid="15" grpId="0" animBg="1"/>
      <p:bldP spid="15" grpId="1" animBg="1"/>
      <p:bldP spid="16" grpId="0" animBg="1"/>
      <p:bldP spid="16" grpId="1" animBg="1"/>
      <p:bldP spid="17" grpId="0" animBg="1"/>
      <p:bldP spid="17"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1063689" y="929284"/>
            <a:ext cx="9880307" cy="551453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4">
            <a:extLst>
              <a:ext uri="{FF2B5EF4-FFF2-40B4-BE49-F238E27FC236}">
                <a16:creationId xmlns:a16="http://schemas.microsoft.com/office/drawing/2014/main" id="{DB6F0B05-4CA4-4AF2-BC9C-634202129477}"/>
              </a:ext>
            </a:extLst>
          </p:cNvPr>
          <p:cNvSpPr/>
          <p:nvPr/>
        </p:nvSpPr>
        <p:spPr>
          <a:xfrm>
            <a:off x="3086246" y="578796"/>
            <a:ext cx="6019507" cy="1379141"/>
          </a:xfrm>
          <a:prstGeom prst="rect">
            <a:avLst/>
          </a:prstGeom>
          <a:blipFill>
            <a:blip r:embed="rId7"/>
            <a:stretch>
              <a:fillRect l="-13687" r="-13591"/>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white"/>
              </a:solidFill>
              <a:effectLst/>
              <a:uLnTx/>
              <a:uFillTx/>
              <a:latin typeface="仓耳今楷05-6763 W05" panose="02020400000000000000" pitchFamily="18" charset="-122"/>
              <a:ea typeface="仓耳今楷05-6763 W05" panose="02020400000000000000" pitchFamily="18" charset="-122"/>
              <a:cs typeface="+mn-cs"/>
            </a:endParaRPr>
          </a:p>
        </p:txBody>
      </p:sp>
      <p:sp>
        <p:nvSpPr>
          <p:cNvPr id="13" name="文本框 6">
            <a:extLst>
              <a:ext uri="{FF2B5EF4-FFF2-40B4-BE49-F238E27FC236}">
                <a16:creationId xmlns:a16="http://schemas.microsoft.com/office/drawing/2014/main" id="{01AB0A63-38D7-4E08-9C12-256C2EF2D888}"/>
              </a:ext>
            </a:extLst>
          </p:cNvPr>
          <p:cNvSpPr txBox="1"/>
          <p:nvPr/>
        </p:nvSpPr>
        <p:spPr>
          <a:xfrm>
            <a:off x="3257547" y="578796"/>
            <a:ext cx="555715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Câu 3. Thời</a:t>
            </a:r>
            <a:r>
              <a:rPr kumimoji="0" lang="nl-NL" sz="36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gian hoàn thành bài tập là bao lâu?</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字魂36号-正文宋楷"/>
              <a:cs typeface="Times New Roman" panose="02020603050405020304" pitchFamily="18" charset="0"/>
            </a:endParaRPr>
          </a:p>
        </p:txBody>
      </p:sp>
      <p:sp>
        <p:nvSpPr>
          <p:cNvPr id="4" name="Rectangle 3">
            <a:extLst>
              <a:ext uri="{FF2B5EF4-FFF2-40B4-BE49-F238E27FC236}">
                <a16:creationId xmlns:a16="http://schemas.microsoft.com/office/drawing/2014/main" id="{4D0806E5-4FFB-43EF-A004-BA7C54352357}"/>
              </a:ext>
            </a:extLst>
          </p:cNvPr>
          <p:cNvSpPr/>
          <p:nvPr/>
        </p:nvSpPr>
        <p:spPr>
          <a:xfrm>
            <a:off x="1248004" y="3229352"/>
            <a:ext cx="4197531" cy="914400"/>
          </a:xfrm>
          <a:prstGeom prst="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 </a:t>
            </a:r>
            <a:r>
              <a:rPr lang="en-US" sz="3600" b="1" dirty="0">
                <a:solidFill>
                  <a:prstClr val="white"/>
                </a:solidFill>
                <a:latin typeface="Times New Roman" panose="02020603050405020304" pitchFamily="18" charset="0"/>
                <a:cs typeface="Times New Roman" panose="02020603050405020304" pitchFamily="18" charset="0"/>
              </a:rPr>
              <a:t>24 </a:t>
            </a:r>
            <a:r>
              <a:rPr lang="en-US" sz="3600" b="1" dirty="0" err="1">
                <a:solidFill>
                  <a:prstClr val="white"/>
                </a:solidFill>
                <a:latin typeface="Times New Roman" panose="02020603050405020304" pitchFamily="18" charset="0"/>
                <a:cs typeface="Times New Roman" panose="02020603050405020304" pitchFamily="18" charset="0"/>
              </a:rPr>
              <a:t>giờ</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A4900832-11F9-4466-8905-1BB829B2FAEB}"/>
              </a:ext>
            </a:extLst>
          </p:cNvPr>
          <p:cNvSpPr/>
          <p:nvPr/>
        </p:nvSpPr>
        <p:spPr>
          <a:xfrm>
            <a:off x="1248003" y="4641702"/>
            <a:ext cx="4197531" cy="914400"/>
          </a:xfrm>
          <a:prstGeom prst="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 4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giờ</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6" name="Rectangle 15">
            <a:extLst>
              <a:ext uri="{FF2B5EF4-FFF2-40B4-BE49-F238E27FC236}">
                <a16:creationId xmlns:a16="http://schemas.microsoft.com/office/drawing/2014/main" id="{727D2650-937F-44FB-B890-EB28B1E9922F}"/>
              </a:ext>
            </a:extLst>
          </p:cNvPr>
          <p:cNvSpPr/>
          <p:nvPr/>
        </p:nvSpPr>
        <p:spPr>
          <a:xfrm>
            <a:off x="6239832" y="3220508"/>
            <a:ext cx="4197531" cy="914400"/>
          </a:xfrm>
          <a:prstGeom prst="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 12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giờ</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7" name="Rectangle 16">
            <a:extLst>
              <a:ext uri="{FF2B5EF4-FFF2-40B4-BE49-F238E27FC236}">
                <a16:creationId xmlns:a16="http://schemas.microsoft.com/office/drawing/2014/main" id="{FFB881B7-EF71-41D5-9E2B-B8A21A713A84}"/>
              </a:ext>
            </a:extLst>
          </p:cNvPr>
          <p:cNvSpPr/>
          <p:nvPr/>
        </p:nvSpPr>
        <p:spPr>
          <a:xfrm>
            <a:off x="6239831" y="4667738"/>
            <a:ext cx="4197531" cy="914400"/>
          </a:xfrm>
          <a:prstGeom prst="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 2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giờ</a:t>
            </a:r>
            <a:r>
              <a:rPr kumimoji="0" lang="vi-VN"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id="{D1CDF357-25A7-E2D7-5561-E337BA6B77EE}"/>
              </a:ext>
            </a:extLst>
          </p:cNvPr>
          <p:cNvPicPr>
            <a:picLocks noChangeAspect="1"/>
          </p:cNvPicPr>
          <p:nvPr/>
        </p:nvPicPr>
        <p:blipFill>
          <a:blip r:embed="rId8"/>
          <a:stretch>
            <a:fillRect/>
          </a:stretch>
        </p:blipFill>
        <p:spPr>
          <a:xfrm rot="13310226">
            <a:off x="8625332" y="569216"/>
            <a:ext cx="4071625" cy="1541569"/>
          </a:xfrm>
          <a:prstGeom prst="rect">
            <a:avLst/>
          </a:prstGeom>
        </p:spPr>
      </p:pic>
    </p:spTree>
    <p:extLst>
      <p:ext uri="{BB962C8B-B14F-4D97-AF65-F5344CB8AC3E}">
        <p14:creationId xmlns:p14="http://schemas.microsoft.com/office/powerpoint/2010/main" val="227156061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par>
                                <p:cTn id="22" presetID="16" presetClass="entr" presetSubtype="21"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4"/>
                  </p:tgtEl>
                </p:cond>
              </p:nextCondLst>
            </p:seq>
            <p:seq concurrent="1" nextAc="seek">
              <p:cTn id="31" restart="whenNotActive" fill="hold" evtFilter="cancelBubble" nodeType="interactiveSeq">
                <p:stCondLst>
                  <p:cond evt="onClick" delay="0">
                    <p:tgtEl>
                      <p:spTgt spid="16"/>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16"/>
                                        </p:tgtEl>
                                      </p:cBhvr>
                                    </p:animEffect>
                                    <p:set>
                                      <p:cBhvr>
                                        <p:cTn id="36"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5" name="breeze.wav"/>
                                        </p:tgtEl>
                                      </p:cMediaNode>
                                    </p:audio>
                                  </p:subTnLst>
                                </p:cTn>
                              </p:par>
                            </p:childTnLst>
                          </p:cTn>
                        </p:par>
                      </p:childTnLst>
                    </p:cTn>
                  </p:par>
                </p:childTnLst>
              </p:cTn>
              <p:nextCondLst>
                <p:cond evt="onClick" delay="0">
                  <p:tgtEl>
                    <p:spTgt spid="16"/>
                  </p:tgtEl>
                </p:cond>
              </p:nextCondLst>
            </p:seq>
            <p:seq concurrent="1" nextAc="seek">
              <p:cTn id="37" restart="whenNotActive" fill="hold" evtFilter="cancelBubble" nodeType="interactiveSeq">
                <p:stCondLst>
                  <p:cond evt="onClick" delay="0">
                    <p:tgtEl>
                      <p:spTgt spid="15"/>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6" name="bomb.wav"/>
                                        </p:tgtEl>
                                      </p:cMediaNode>
                                    </p:audio>
                                  </p:subTnLst>
                                </p:cTn>
                              </p:par>
                            </p:childTnLst>
                          </p:cTn>
                        </p:par>
                      </p:childTnLst>
                    </p:cTn>
                  </p:par>
                </p:childTnLst>
              </p:cTn>
              <p:nextCondLst>
                <p:cond evt="onClick" delay="0">
                  <p:tgtEl>
                    <p:spTgt spid="15"/>
                  </p:tgtEl>
                </p:cond>
              </p:nextCondLst>
            </p:seq>
            <p:seq concurrent="1" nextAc="seek">
              <p:cTn id="43" restart="whenNotActive" fill="hold" evtFilter="cancelBubble" nodeType="interactiveSeq">
                <p:stCondLst>
                  <p:cond evt="onClick" delay="0">
                    <p:tgtEl>
                      <p:spTgt spid="17"/>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7"/>
                                        </p:tgtEl>
                                      </p:cBhvr>
                                    </p:animEffect>
                                    <p:set>
                                      <p:cBhvr>
                                        <p:cTn id="48"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6" name="bomb.wav"/>
                                        </p:tgtEl>
                                      </p:cMediaNode>
                                    </p:audio>
                                  </p:subTnLst>
                                </p:cTn>
                              </p:par>
                            </p:childTnLst>
                          </p:cTn>
                        </p:par>
                      </p:childTnLst>
                    </p:cTn>
                  </p:par>
                </p:childTnLst>
              </p:cTn>
              <p:nextCondLst>
                <p:cond evt="onClick" delay="0">
                  <p:tgtEl>
                    <p:spTgt spid="17"/>
                  </p:tgtEl>
                </p:cond>
              </p:nextCondLst>
            </p:seq>
          </p:childTnLst>
        </p:cTn>
      </p:par>
    </p:tnLst>
    <p:bldLst>
      <p:bldP spid="12" grpId="0" animBg="1"/>
      <p:bldP spid="13" grpId="0"/>
      <p:bldP spid="4" grpId="0" animBg="1"/>
      <p:bldP spid="4" grpId="1" animBg="1"/>
      <p:bldP spid="15" grpId="0" animBg="1"/>
      <p:bldP spid="15" grpId="1" animBg="1"/>
      <p:bldP spid="16" grpId="0" animBg="1"/>
      <p:bldP spid="16" grpId="1" animBg="1"/>
      <p:bldP spid="17" grpId="0" animBg="1"/>
      <p:bldP spid="17"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849086" y="970670"/>
            <a:ext cx="10189028" cy="551453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4">
            <a:extLst>
              <a:ext uri="{FF2B5EF4-FFF2-40B4-BE49-F238E27FC236}">
                <a16:creationId xmlns:a16="http://schemas.microsoft.com/office/drawing/2014/main" id="{DB6F0B05-4CA4-4AF2-BC9C-634202129477}"/>
              </a:ext>
            </a:extLst>
          </p:cNvPr>
          <p:cNvSpPr/>
          <p:nvPr/>
        </p:nvSpPr>
        <p:spPr>
          <a:xfrm>
            <a:off x="3026372" y="435429"/>
            <a:ext cx="6019507" cy="1379141"/>
          </a:xfrm>
          <a:prstGeom prst="rect">
            <a:avLst/>
          </a:prstGeom>
          <a:blipFill>
            <a:blip r:embed="rId6"/>
            <a:stretch>
              <a:fillRect l="-13687" r="-13591"/>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仓耳今楷05-6763 W05" panose="02020400000000000000" pitchFamily="18" charset="-122"/>
              <a:ea typeface="仓耳今楷05-6763 W05" panose="02020400000000000000" pitchFamily="18" charset="-122"/>
              <a:cs typeface="+mn-cs"/>
            </a:endParaRPr>
          </a:p>
        </p:txBody>
      </p:sp>
      <p:sp>
        <p:nvSpPr>
          <p:cNvPr id="13" name="文本框 6">
            <a:extLst>
              <a:ext uri="{FF2B5EF4-FFF2-40B4-BE49-F238E27FC236}">
                <a16:creationId xmlns:a16="http://schemas.microsoft.com/office/drawing/2014/main" id="{01AB0A63-38D7-4E08-9C12-256C2EF2D888}"/>
              </a:ext>
            </a:extLst>
          </p:cNvPr>
          <p:cNvSpPr txBox="1"/>
          <p:nvPr/>
        </p:nvSpPr>
        <p:spPr>
          <a:xfrm>
            <a:off x="3165022" y="484184"/>
            <a:ext cx="5557156" cy="1077218"/>
          </a:xfrm>
          <a:prstGeom prst="rect">
            <a:avLst/>
          </a:prstGeom>
          <a:noFill/>
        </p:spPr>
        <p:txBody>
          <a:bodyPr wrap="square" rtlCol="0">
            <a:spAutoFit/>
          </a:bodyPr>
          <a:lstStyle/>
          <a:p>
            <a:pPr lvl="0">
              <a:defRPr/>
            </a:pPr>
            <a:r>
              <a:rPr kumimoji="0" lang="nl-NL"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Câu 4. </a:t>
            </a:r>
            <a:r>
              <a:rPr lang="nl-NL" sz="3200" b="1" dirty="0">
                <a:solidFill>
                  <a:prstClr val="white"/>
                </a:solidFill>
                <a:latin typeface="Times New Roman" panose="02020603050405020304" pitchFamily="18" charset="0"/>
                <a:cs typeface="Times New Roman" panose="02020603050405020304" pitchFamily="18" charset="0"/>
              </a:rPr>
              <a:t>Mục đích của bài tập là gì?</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字魂36号-正文宋楷"/>
              <a:cs typeface="Times New Roman" panose="02020603050405020304" pitchFamily="18" charset="0"/>
            </a:endParaRPr>
          </a:p>
        </p:txBody>
      </p:sp>
      <p:sp>
        <p:nvSpPr>
          <p:cNvPr id="4" name="Rectangle 3">
            <a:extLst>
              <a:ext uri="{FF2B5EF4-FFF2-40B4-BE49-F238E27FC236}">
                <a16:creationId xmlns:a16="http://schemas.microsoft.com/office/drawing/2014/main" id="{4D0806E5-4FFB-43EF-A004-BA7C54352357}"/>
              </a:ext>
            </a:extLst>
          </p:cNvPr>
          <p:cNvSpPr/>
          <p:nvPr/>
        </p:nvSpPr>
        <p:spPr>
          <a:xfrm>
            <a:off x="1248004" y="2309900"/>
            <a:ext cx="4197531" cy="1833852"/>
          </a:xfrm>
          <a:prstGeom prst="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lvl="0"/>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 </a:t>
            </a:r>
            <a:r>
              <a:rPr lang="en-US" sz="3200" b="1" dirty="0" err="1">
                <a:solidFill>
                  <a:prstClr val="white"/>
                </a:solidFill>
                <a:latin typeface="Times New Roman" panose="02020603050405020304" pitchFamily="18" charset="0"/>
                <a:cs typeface="Times New Roman" panose="02020603050405020304" pitchFamily="18" charset="0"/>
              </a:rPr>
              <a:t>Làm</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vệ</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sinh</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trong</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trường</a:t>
            </a:r>
            <a:r>
              <a:rPr lang="en-US" sz="3200" b="1" dirty="0">
                <a:solidFill>
                  <a:prstClr val="white"/>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A4900832-11F9-4466-8905-1BB829B2FAEB}"/>
              </a:ext>
            </a:extLst>
          </p:cNvPr>
          <p:cNvSpPr/>
          <p:nvPr/>
        </p:nvSpPr>
        <p:spPr>
          <a:xfrm>
            <a:off x="1248003" y="4641701"/>
            <a:ext cx="4197531" cy="1391545"/>
          </a:xfrm>
          <a:prstGeom prst="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lvl="0"/>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C. </a:t>
            </a:r>
            <a:r>
              <a:rPr lang="en-US" sz="3200" b="1" dirty="0" err="1">
                <a:solidFill>
                  <a:prstClr val="white"/>
                </a:solidFill>
                <a:latin typeface="Times New Roman" panose="02020603050405020304" pitchFamily="18" charset="0"/>
                <a:cs typeface="Times New Roman" panose="02020603050405020304" pitchFamily="18" charset="0"/>
              </a:rPr>
              <a:t>Không</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được</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rời</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khỏi</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phòng</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học</a:t>
            </a:r>
            <a:r>
              <a:rPr lang="vi-VN" sz="3200" b="1" dirty="0">
                <a:solidFill>
                  <a:prstClr val="white"/>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727D2650-937F-44FB-B890-EB28B1E9922F}"/>
              </a:ext>
            </a:extLst>
          </p:cNvPr>
          <p:cNvSpPr/>
          <p:nvPr/>
        </p:nvSpPr>
        <p:spPr>
          <a:xfrm>
            <a:off x="6239832" y="2301056"/>
            <a:ext cx="4197531" cy="1833852"/>
          </a:xfrm>
          <a:prstGeom prst="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lvl="0"/>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B. </a:t>
            </a:r>
            <a:r>
              <a:rPr lang="en-US" sz="3200" b="1" dirty="0" err="1">
                <a:solidFill>
                  <a:prstClr val="white"/>
                </a:solidFill>
                <a:latin typeface="Times New Roman" panose="02020603050405020304" pitchFamily="18" charset="0"/>
                <a:cs typeface="Times New Roman" panose="02020603050405020304" pitchFamily="18" charset="0"/>
              </a:rPr>
              <a:t>Học</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sinh</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phải</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bộc</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lộ</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bản</a:t>
            </a:r>
            <a:r>
              <a:rPr lang="en-US" sz="3200" b="1" dirty="0">
                <a:solidFill>
                  <a:prstClr val="white"/>
                </a:solidFill>
                <a:latin typeface="Times New Roman" panose="02020603050405020304" pitchFamily="18" charset="0"/>
                <a:cs typeface="Times New Roman" panose="02020603050405020304" pitchFamily="18" charset="0"/>
              </a:rPr>
              <a:t> than, </a:t>
            </a:r>
            <a:r>
              <a:rPr lang="en-US" sz="3200" b="1" dirty="0" err="1">
                <a:solidFill>
                  <a:prstClr val="white"/>
                </a:solidFill>
                <a:latin typeface="Times New Roman" panose="02020603050405020304" pitchFamily="18" charset="0"/>
                <a:cs typeface="Times New Roman" panose="02020603050405020304" pitchFamily="18" charset="0"/>
              </a:rPr>
              <a:t>trở</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nên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khác</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biệt</a:t>
            </a:r>
            <a:r>
              <a:rPr lang="vi-VN" sz="3200" b="1" dirty="0">
                <a:solidFill>
                  <a:prstClr val="white"/>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FFB881B7-EF71-41D5-9E2B-B8A21A713A84}"/>
              </a:ext>
            </a:extLst>
          </p:cNvPr>
          <p:cNvSpPr/>
          <p:nvPr/>
        </p:nvSpPr>
        <p:spPr>
          <a:xfrm>
            <a:off x="6239831" y="4667738"/>
            <a:ext cx="4197531" cy="1365508"/>
          </a:xfrm>
          <a:prstGeom prst="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lvl="0"/>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D. </a:t>
            </a:r>
            <a:r>
              <a:rPr lang="en-US" sz="3200" b="1" dirty="0" err="1">
                <a:solidFill>
                  <a:prstClr val="white"/>
                </a:solidFill>
                <a:latin typeface="Times New Roman" panose="02020603050405020304" pitchFamily="18" charset="0"/>
                <a:cs typeface="Times New Roman" panose="02020603050405020304" pitchFamily="18" charset="0"/>
              </a:rPr>
              <a:t>Phải</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tập</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luyện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thể</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dục</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thể</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thao</a:t>
            </a:r>
            <a:r>
              <a:rPr lang="vi-VN" sz="3200" b="1" dirty="0">
                <a:solidFill>
                  <a:prstClr val="white"/>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293CCA12-E875-CA92-33CF-276D6C891989}"/>
              </a:ext>
            </a:extLst>
          </p:cNvPr>
          <p:cNvPicPr>
            <a:picLocks noChangeAspect="1"/>
          </p:cNvPicPr>
          <p:nvPr/>
        </p:nvPicPr>
        <p:blipFill>
          <a:blip r:embed="rId7"/>
          <a:stretch>
            <a:fillRect/>
          </a:stretch>
        </p:blipFill>
        <p:spPr>
          <a:xfrm rot="13310226">
            <a:off x="8625332" y="569216"/>
            <a:ext cx="4071625" cy="1541569"/>
          </a:xfrm>
          <a:prstGeom prst="rect">
            <a:avLst/>
          </a:prstGeom>
        </p:spPr>
      </p:pic>
    </p:spTree>
    <p:extLst>
      <p:ext uri="{BB962C8B-B14F-4D97-AF65-F5344CB8AC3E}">
        <p14:creationId xmlns:p14="http://schemas.microsoft.com/office/powerpoint/2010/main" val="158066840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par>
                                <p:cTn id="22" presetID="16" presetClass="entr" presetSubtype="21"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4"/>
                  </p:tgtEl>
                </p:cond>
              </p:nextCondLst>
            </p:seq>
            <p:seq concurrent="1" nextAc="seek">
              <p:cTn id="31" restart="whenNotActive" fill="hold" evtFilter="cancelBubble" nodeType="interactiveSeq">
                <p:stCondLst>
                  <p:cond evt="onClick" delay="0">
                    <p:tgtEl>
                      <p:spTgt spid="16"/>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16"/>
                                        </p:tgtEl>
                                      </p:cBhvr>
                                    </p:animEffect>
                                    <p:set>
                                      <p:cBhvr>
                                        <p:cTn id="36"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6"/>
                  </p:tgtEl>
                </p:cond>
              </p:nextCondLst>
            </p:seq>
            <p:seq concurrent="1" nextAc="seek">
              <p:cTn id="37" restart="whenNotActive" fill="hold" evtFilter="cancelBubble" nodeType="interactiveSeq">
                <p:stCondLst>
                  <p:cond evt="onClick" delay="0">
                    <p:tgtEl>
                      <p:spTgt spid="15"/>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5"/>
                  </p:tgtEl>
                </p:cond>
              </p:nextCondLst>
            </p:seq>
            <p:seq concurrent="1" nextAc="seek">
              <p:cTn id="43" restart="whenNotActive" fill="hold" evtFilter="cancelBubble" nodeType="interactiveSeq">
                <p:stCondLst>
                  <p:cond evt="onClick" delay="0">
                    <p:tgtEl>
                      <p:spTgt spid="17"/>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7"/>
                                        </p:tgtEl>
                                      </p:cBhvr>
                                    </p:animEffect>
                                    <p:set>
                                      <p:cBhvr>
                                        <p:cTn id="48"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7"/>
                  </p:tgtEl>
                </p:cond>
              </p:nextCondLst>
            </p:seq>
          </p:childTnLst>
        </p:cTn>
      </p:par>
    </p:tnLst>
    <p:bldLst>
      <p:bldP spid="12" grpId="0" animBg="1"/>
      <p:bldP spid="13" grpId="0"/>
      <p:bldP spid="4" grpId="0" animBg="1"/>
      <p:bldP spid="4" grpId="1" animBg="1"/>
      <p:bldP spid="15" grpId="0" animBg="1"/>
      <p:bldP spid="15" grpId="1" animBg="1"/>
      <p:bldP spid="16" grpId="0" animBg="1"/>
      <p:bldP spid="16" grpId="1" animBg="1"/>
      <p:bldP spid="17" grpId="0" animBg="1"/>
      <p:bldP spid="17"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830424" y="908035"/>
            <a:ext cx="10002417" cy="551453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4">
            <a:extLst>
              <a:ext uri="{FF2B5EF4-FFF2-40B4-BE49-F238E27FC236}">
                <a16:creationId xmlns:a16="http://schemas.microsoft.com/office/drawing/2014/main" id="{DB6F0B05-4CA4-4AF2-BC9C-634202129477}"/>
              </a:ext>
            </a:extLst>
          </p:cNvPr>
          <p:cNvSpPr/>
          <p:nvPr/>
        </p:nvSpPr>
        <p:spPr>
          <a:xfrm>
            <a:off x="3026372" y="435429"/>
            <a:ext cx="6019507" cy="1379141"/>
          </a:xfrm>
          <a:prstGeom prst="rect">
            <a:avLst/>
          </a:prstGeom>
          <a:blipFill>
            <a:blip r:embed="rId6"/>
            <a:stretch>
              <a:fillRect l="-13687" r="-13591"/>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仓耳今楷05-6763 W05" panose="02020400000000000000" pitchFamily="18" charset="-122"/>
              <a:ea typeface="仓耳今楷05-6763 W05" panose="02020400000000000000" pitchFamily="18" charset="-122"/>
              <a:cs typeface="+mn-cs"/>
            </a:endParaRPr>
          </a:p>
        </p:txBody>
      </p:sp>
      <p:sp>
        <p:nvSpPr>
          <p:cNvPr id="13" name="文本框 6">
            <a:extLst>
              <a:ext uri="{FF2B5EF4-FFF2-40B4-BE49-F238E27FC236}">
                <a16:creationId xmlns:a16="http://schemas.microsoft.com/office/drawing/2014/main" id="{01AB0A63-38D7-4E08-9C12-256C2EF2D888}"/>
              </a:ext>
            </a:extLst>
          </p:cNvPr>
          <p:cNvSpPr txBox="1"/>
          <p:nvPr/>
        </p:nvSpPr>
        <p:spPr>
          <a:xfrm>
            <a:off x="3192595" y="739837"/>
            <a:ext cx="5557156" cy="1077218"/>
          </a:xfrm>
          <a:prstGeom prst="rect">
            <a:avLst/>
          </a:prstGeom>
          <a:noFill/>
        </p:spPr>
        <p:txBody>
          <a:bodyPr wrap="square" rtlCol="0">
            <a:spAutoFit/>
          </a:bodyPr>
          <a:lstStyle/>
          <a:p>
            <a:pPr lvl="0">
              <a:defRPr/>
            </a:pPr>
            <a:r>
              <a:rPr kumimoji="0" lang="nl-NL"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Câu 5. </a:t>
            </a:r>
            <a:r>
              <a:rPr lang="en-US" sz="3200" b="1" dirty="0" err="1">
                <a:solidFill>
                  <a:prstClr val="white"/>
                </a:solidFill>
                <a:latin typeface="Times New Roman" panose="02020603050405020304" pitchFamily="18" charset="0"/>
                <a:cs typeface="Times New Roman" panose="02020603050405020304" pitchFamily="18" charset="0"/>
              </a:rPr>
              <a:t>Văn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bản</a:t>
            </a:r>
            <a:r>
              <a:rPr lang="en-US" sz="3200" b="1" dirty="0">
                <a:solidFill>
                  <a:prstClr val="white"/>
                </a:solidFill>
                <a:latin typeface="Times New Roman" panose="02020603050405020304" pitchFamily="18" charset="0"/>
                <a:cs typeface="Times New Roman" panose="02020603050405020304" pitchFamily="18" charset="0"/>
              </a:rPr>
              <a:t> “Hai </a:t>
            </a:r>
            <a:r>
              <a:rPr lang="en-US" sz="3200" b="1" dirty="0" err="1">
                <a:solidFill>
                  <a:prstClr val="white"/>
                </a:solidFill>
                <a:latin typeface="Times New Roman" panose="02020603050405020304" pitchFamily="18" charset="0"/>
                <a:cs typeface="Times New Roman" panose="02020603050405020304" pitchFamily="18" charset="0"/>
              </a:rPr>
              <a:t>loại</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khác</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biệt</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thuộc</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thể</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loại</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nào</a:t>
            </a:r>
            <a:r>
              <a:rPr lang="en-US" sz="3200" b="1" dirty="0">
                <a:solidFill>
                  <a:prstClr val="white"/>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字魂36号-正文宋楷"/>
              <a:cs typeface="Times New Roman" panose="02020603050405020304" pitchFamily="18" charset="0"/>
            </a:endParaRPr>
          </a:p>
        </p:txBody>
      </p:sp>
      <p:sp>
        <p:nvSpPr>
          <p:cNvPr id="4" name="Rectangle 3">
            <a:extLst>
              <a:ext uri="{FF2B5EF4-FFF2-40B4-BE49-F238E27FC236}">
                <a16:creationId xmlns:a16="http://schemas.microsoft.com/office/drawing/2014/main" id="{4D0806E5-4FFB-43EF-A004-BA7C54352357}"/>
              </a:ext>
            </a:extLst>
          </p:cNvPr>
          <p:cNvSpPr/>
          <p:nvPr/>
        </p:nvSpPr>
        <p:spPr>
          <a:xfrm>
            <a:off x="1248004" y="3229352"/>
            <a:ext cx="4197531" cy="914400"/>
          </a:xfrm>
          <a:prstGeom prst="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lvl="0" algn="ct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 </a:t>
            </a:r>
            <a:r>
              <a:rPr lang="en-US" sz="3200" b="1" dirty="0" err="1">
                <a:solidFill>
                  <a:prstClr val="white"/>
                </a:solidFill>
                <a:latin typeface="Times New Roman" panose="02020603050405020304" pitchFamily="18" charset="0"/>
                <a:cs typeface="Times New Roman" panose="02020603050405020304" pitchFamily="18" charset="0"/>
              </a:rPr>
              <a:t>Biểu</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cảm</a:t>
            </a:r>
            <a:r>
              <a:rPr lang="vi-VN" sz="3200" b="1" dirty="0">
                <a:solidFill>
                  <a:prstClr val="white"/>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A4900832-11F9-4466-8905-1BB829B2FAEB}"/>
              </a:ext>
            </a:extLst>
          </p:cNvPr>
          <p:cNvSpPr/>
          <p:nvPr/>
        </p:nvSpPr>
        <p:spPr>
          <a:xfrm>
            <a:off x="1248003" y="4641702"/>
            <a:ext cx="4197531" cy="914400"/>
          </a:xfrm>
          <a:prstGeom prst="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lvl="0" algn="ct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C. </a:t>
            </a:r>
            <a:r>
              <a:rPr lang="en-US" sz="3200" b="1" dirty="0" err="1">
                <a:solidFill>
                  <a:prstClr val="white"/>
                </a:solidFill>
                <a:latin typeface="Times New Roman" panose="02020603050405020304" pitchFamily="18" charset="0"/>
                <a:cs typeface="Times New Roman" panose="02020603050405020304" pitchFamily="18" charset="0"/>
              </a:rPr>
              <a:t>Thuyết</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minh</a:t>
            </a:r>
            <a:r>
              <a:rPr lang="vi-VN" sz="3200" b="1" dirty="0">
                <a:solidFill>
                  <a:prstClr val="white"/>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727D2650-937F-44FB-B890-EB28B1E9922F}"/>
              </a:ext>
            </a:extLst>
          </p:cNvPr>
          <p:cNvSpPr/>
          <p:nvPr/>
        </p:nvSpPr>
        <p:spPr>
          <a:xfrm>
            <a:off x="6239832" y="3220508"/>
            <a:ext cx="4197531" cy="914400"/>
          </a:xfrm>
          <a:prstGeom prst="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lvl="0" algn="ct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B. </a:t>
            </a:r>
            <a:r>
              <a:rPr lang="en-US" sz="3200" b="1" dirty="0" err="1">
                <a:solidFill>
                  <a:prstClr val="white"/>
                </a:solidFill>
                <a:latin typeface="Times New Roman" panose="02020603050405020304" pitchFamily="18" charset="0"/>
                <a:cs typeface="Times New Roman" panose="02020603050405020304" pitchFamily="18" charset="0"/>
              </a:rPr>
              <a:t>Tự</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sự</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t>
            </a:r>
          </a:p>
        </p:txBody>
      </p:sp>
      <p:sp>
        <p:nvSpPr>
          <p:cNvPr id="17" name="Rectangle 16">
            <a:extLst>
              <a:ext uri="{FF2B5EF4-FFF2-40B4-BE49-F238E27FC236}">
                <a16:creationId xmlns:a16="http://schemas.microsoft.com/office/drawing/2014/main" id="{FFB881B7-EF71-41D5-9E2B-B8A21A713A84}"/>
              </a:ext>
            </a:extLst>
          </p:cNvPr>
          <p:cNvSpPr/>
          <p:nvPr/>
        </p:nvSpPr>
        <p:spPr>
          <a:xfrm>
            <a:off x="6239831" y="4667738"/>
            <a:ext cx="4197531" cy="914400"/>
          </a:xfrm>
          <a:prstGeom prst="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lvl="0" algn="ct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D. </a:t>
            </a:r>
            <a:r>
              <a:rPr lang="en-US" sz="3200" b="1" noProof="0" dirty="0" err="1">
                <a:solidFill>
                  <a:prstClr val="white"/>
                </a:solidFill>
                <a:latin typeface="Times New Roman" panose="02020603050405020304" pitchFamily="18" charset="0"/>
                <a:cs typeface="Times New Roman" panose="02020603050405020304" pitchFamily="18" charset="0"/>
              </a:rPr>
              <a:t>Nghị</a:t>
            </a:r>
            <a:r>
              <a:rPr lang="en-US" sz="3200" b="1" noProof="0" dirty="0">
                <a:solidFill>
                  <a:prstClr val="white"/>
                </a:solidFill>
                <a:latin typeface="Times New Roman" panose="02020603050405020304" pitchFamily="18" charset="0"/>
                <a:cs typeface="Times New Roman" panose="02020603050405020304" pitchFamily="18" charset="0"/>
              </a:rPr>
              <a:t> </a:t>
            </a:r>
            <a:r>
              <a:rPr lang="en-US" sz="3200" b="1" noProof="0" dirty="0" err="1">
                <a:solidFill>
                  <a:prstClr val="white"/>
                </a:solidFill>
                <a:latin typeface="Times New Roman" panose="02020603050405020304" pitchFamily="18" charset="0"/>
                <a:cs typeface="Times New Roman" panose="02020603050405020304" pitchFamily="18" charset="0"/>
              </a:rPr>
              <a:t>luận</a:t>
            </a:r>
            <a:r>
              <a:rPr lang="en-US" sz="3200" b="1" dirty="0">
                <a:solidFill>
                  <a:prstClr val="white"/>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98F28B71-DC4E-9777-697E-2B05DA448695}"/>
              </a:ext>
            </a:extLst>
          </p:cNvPr>
          <p:cNvPicPr>
            <a:picLocks noChangeAspect="1"/>
          </p:cNvPicPr>
          <p:nvPr/>
        </p:nvPicPr>
        <p:blipFill>
          <a:blip r:embed="rId7"/>
          <a:stretch>
            <a:fillRect/>
          </a:stretch>
        </p:blipFill>
        <p:spPr>
          <a:xfrm rot="13310226">
            <a:off x="8625332" y="569216"/>
            <a:ext cx="4071625" cy="1541569"/>
          </a:xfrm>
          <a:prstGeom prst="rect">
            <a:avLst/>
          </a:prstGeom>
        </p:spPr>
      </p:pic>
    </p:spTree>
    <p:extLst>
      <p:ext uri="{BB962C8B-B14F-4D97-AF65-F5344CB8AC3E}">
        <p14:creationId xmlns:p14="http://schemas.microsoft.com/office/powerpoint/2010/main" val="158216891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par>
                                <p:cTn id="22" presetID="16" presetClass="entr" presetSubtype="21"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4"/>
                  </p:tgtEl>
                </p:cond>
              </p:nextCondLst>
            </p:seq>
            <p:seq concurrent="1" nextAc="seek">
              <p:cTn id="31" restart="whenNotActive" fill="hold" evtFilter="cancelBubble" nodeType="interactiveSeq">
                <p:stCondLst>
                  <p:cond evt="onClick" delay="0">
                    <p:tgtEl>
                      <p:spTgt spid="16"/>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16"/>
                                        </p:tgtEl>
                                      </p:cBhvr>
                                    </p:animEffect>
                                    <p:set>
                                      <p:cBhvr>
                                        <p:cTn id="36"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6"/>
                  </p:tgtEl>
                </p:cond>
              </p:nextCondLst>
            </p:seq>
            <p:seq concurrent="1" nextAc="seek">
              <p:cTn id="37" restart="whenNotActive" fill="hold" evtFilter="cancelBubble" nodeType="interactiveSeq">
                <p:stCondLst>
                  <p:cond evt="onClick" delay="0">
                    <p:tgtEl>
                      <p:spTgt spid="15"/>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5"/>
                  </p:tgtEl>
                </p:cond>
              </p:nextCondLst>
            </p:seq>
            <p:seq concurrent="1" nextAc="seek">
              <p:cTn id="43" restart="whenNotActive" fill="hold" evtFilter="cancelBubble" nodeType="interactiveSeq">
                <p:stCondLst>
                  <p:cond evt="onClick" delay="0">
                    <p:tgtEl>
                      <p:spTgt spid="17"/>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7"/>
                                        </p:tgtEl>
                                      </p:cBhvr>
                                    </p:animEffect>
                                    <p:set>
                                      <p:cBhvr>
                                        <p:cTn id="48"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3" grpId="0"/>
      <p:bldP spid="4" grpId="0" animBg="1"/>
      <p:bldP spid="4" grpId="1" animBg="1"/>
      <p:bldP spid="15" grpId="0" animBg="1"/>
      <p:bldP spid="15" grpId="1" animBg="1"/>
      <p:bldP spid="16" grpId="0" animBg="1"/>
      <p:bldP spid="16" grpId="1" animBg="1"/>
      <p:bldP spid="17" grpId="0" animBg="1"/>
      <p:bldP spid="17"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755780" y="970670"/>
            <a:ext cx="10608906" cy="551453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4">
            <a:extLst>
              <a:ext uri="{FF2B5EF4-FFF2-40B4-BE49-F238E27FC236}">
                <a16:creationId xmlns:a16="http://schemas.microsoft.com/office/drawing/2014/main" id="{DB6F0B05-4CA4-4AF2-BC9C-634202129477}"/>
              </a:ext>
            </a:extLst>
          </p:cNvPr>
          <p:cNvSpPr/>
          <p:nvPr/>
        </p:nvSpPr>
        <p:spPr>
          <a:xfrm>
            <a:off x="3026372" y="435429"/>
            <a:ext cx="6019507" cy="1379141"/>
          </a:xfrm>
          <a:prstGeom prst="rect">
            <a:avLst/>
          </a:prstGeom>
          <a:blipFill>
            <a:blip r:embed="rId6"/>
            <a:stretch>
              <a:fillRect l="-13687" r="-13591"/>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Times New Roman" panose="02020603050405020304" pitchFamily="18" charset="0"/>
              <a:ea typeface="仓耳今楷05-6763 W05" panose="02020400000000000000" pitchFamily="18" charset="-122"/>
              <a:cs typeface="Times New Roman" panose="02020603050405020304" pitchFamily="18" charset="0"/>
            </a:endParaRPr>
          </a:p>
        </p:txBody>
      </p:sp>
      <p:sp>
        <p:nvSpPr>
          <p:cNvPr id="13" name="文本框 6">
            <a:extLst>
              <a:ext uri="{FF2B5EF4-FFF2-40B4-BE49-F238E27FC236}">
                <a16:creationId xmlns:a16="http://schemas.microsoft.com/office/drawing/2014/main" id="{01AB0A63-38D7-4E08-9C12-256C2EF2D888}"/>
              </a:ext>
            </a:extLst>
          </p:cNvPr>
          <p:cNvSpPr txBox="1"/>
          <p:nvPr/>
        </p:nvSpPr>
        <p:spPr>
          <a:xfrm>
            <a:off x="3257547" y="484184"/>
            <a:ext cx="5557156" cy="1077218"/>
          </a:xfrm>
          <a:prstGeom prst="rect">
            <a:avLst/>
          </a:prstGeom>
          <a:noFill/>
        </p:spPr>
        <p:txBody>
          <a:bodyPr wrap="square" rtlCol="0">
            <a:spAutoFit/>
          </a:bodyPr>
          <a:lstStyle/>
          <a:p>
            <a:pPr lvl="0" algn="just">
              <a:defRPr/>
            </a:pPr>
            <a:r>
              <a:rPr kumimoji="0" lang="nl-NL"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Câu 6. </a:t>
            </a:r>
            <a:r>
              <a:rPr lang="en-US" sz="3200" b="1" dirty="0" err="1">
                <a:solidFill>
                  <a:prstClr val="white"/>
                </a:solidFill>
                <a:latin typeface="Times New Roman" panose="02020603050405020304" pitchFamily="18" charset="0"/>
                <a:cs typeface="Times New Roman" panose="02020603050405020304" pitchFamily="18" charset="0"/>
              </a:rPr>
              <a:t>Số</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đông</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chọn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cách</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thể</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hiện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sự</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khác</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biệt</a:t>
            </a:r>
            <a:r>
              <a:rPr lang="en-US" sz="3200" b="1" dirty="0">
                <a:solidFill>
                  <a:prstClr val="white"/>
                </a:solidFill>
                <a:latin typeface="Times New Roman" panose="02020603050405020304" pitchFamily="18" charset="0"/>
                <a:cs typeface="Times New Roman" panose="02020603050405020304" pitchFamily="18" charset="0"/>
              </a:rPr>
              <a:t> qua </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字魂36号-正文宋楷"/>
              <a:cs typeface="Times New Roman" panose="02020603050405020304" pitchFamily="18" charset="0"/>
            </a:endParaRPr>
          </a:p>
        </p:txBody>
      </p:sp>
      <p:sp>
        <p:nvSpPr>
          <p:cNvPr id="4" name="Rectangle 3">
            <a:extLst>
              <a:ext uri="{FF2B5EF4-FFF2-40B4-BE49-F238E27FC236}">
                <a16:creationId xmlns:a16="http://schemas.microsoft.com/office/drawing/2014/main" id="{4D0806E5-4FFB-43EF-A004-BA7C54352357}"/>
              </a:ext>
            </a:extLst>
          </p:cNvPr>
          <p:cNvSpPr/>
          <p:nvPr/>
        </p:nvSpPr>
        <p:spPr>
          <a:xfrm>
            <a:off x="1248004" y="3229352"/>
            <a:ext cx="4197531" cy="914400"/>
          </a:xfrm>
          <a:prstGeom prst="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lvl="0" algn="ct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 </a:t>
            </a:r>
            <a:r>
              <a:rPr lang="en-US" sz="3200" b="1" dirty="0" err="1">
                <a:solidFill>
                  <a:prstClr val="white"/>
                </a:solidFill>
                <a:latin typeface="Times New Roman" panose="02020603050405020304" pitchFamily="18" charset="0"/>
                <a:cs typeface="Times New Roman" panose="02020603050405020304" pitchFamily="18" charset="0"/>
              </a:rPr>
              <a:t>giữ</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trật</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tự</a:t>
            </a:r>
            <a:r>
              <a:rPr lang="vi-VN" sz="3200" b="1" dirty="0">
                <a:solidFill>
                  <a:prstClr val="white"/>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A4900832-11F9-4466-8905-1BB829B2FAEB}"/>
              </a:ext>
            </a:extLst>
          </p:cNvPr>
          <p:cNvSpPr/>
          <p:nvPr/>
        </p:nvSpPr>
        <p:spPr>
          <a:xfrm>
            <a:off x="1248003" y="4641701"/>
            <a:ext cx="4197531" cy="1445333"/>
          </a:xfrm>
          <a:prstGeom prst="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lvl="0" algn="ct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C. </a:t>
            </a:r>
            <a:r>
              <a:rPr lang="en-US" sz="3200" b="1" dirty="0" err="1">
                <a:solidFill>
                  <a:prstClr val="white"/>
                </a:solidFill>
                <a:latin typeface="Times New Roman" panose="02020603050405020304" pitchFamily="18" charset="0"/>
                <a:cs typeface="Times New Roman" panose="02020603050405020304" pitchFamily="18" charset="0"/>
              </a:rPr>
              <a:t>ngoại</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hình</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trang</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phục</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hành</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động</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quái</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dị</a:t>
            </a:r>
            <a:r>
              <a:rPr lang="vi-VN" sz="3200" b="1" dirty="0">
                <a:solidFill>
                  <a:prstClr val="white"/>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727D2650-937F-44FB-B890-EB28B1E9922F}"/>
              </a:ext>
            </a:extLst>
          </p:cNvPr>
          <p:cNvSpPr/>
          <p:nvPr/>
        </p:nvSpPr>
        <p:spPr>
          <a:xfrm>
            <a:off x="6096000" y="3229352"/>
            <a:ext cx="4197531" cy="914400"/>
          </a:xfrm>
          <a:prstGeom prst="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lvl="0" algn="ct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B. </a:t>
            </a:r>
            <a:r>
              <a:rPr lang="en-US" sz="3200" b="1" dirty="0" err="1">
                <a:solidFill>
                  <a:prstClr val="white"/>
                </a:solidFill>
                <a:latin typeface="Times New Roman" panose="02020603050405020304" pitchFamily="18" charset="0"/>
                <a:cs typeface="Times New Roman" panose="02020603050405020304" pitchFamily="18" charset="0"/>
              </a:rPr>
              <a:t>cử</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chỉ</a:t>
            </a:r>
            <a:r>
              <a:rPr lang="vi-VN" sz="3200" b="1" dirty="0">
                <a:solidFill>
                  <a:prstClr val="white"/>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FFB881B7-EF71-41D5-9E2B-B8A21A713A84}"/>
              </a:ext>
            </a:extLst>
          </p:cNvPr>
          <p:cNvSpPr/>
          <p:nvPr/>
        </p:nvSpPr>
        <p:spPr>
          <a:xfrm>
            <a:off x="6239831" y="4667737"/>
            <a:ext cx="4197531" cy="1379141"/>
          </a:xfrm>
          <a:prstGeom prst="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lvl="0" algn="ct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D. </a:t>
            </a:r>
            <a:r>
              <a:rPr lang="en-US" sz="3200" b="1" dirty="0" err="1">
                <a:solidFill>
                  <a:prstClr val="white"/>
                </a:solidFill>
                <a:latin typeface="Times New Roman" panose="02020603050405020304" pitchFamily="18" charset="0"/>
                <a:cs typeface="Times New Roman" panose="02020603050405020304" pitchFamily="18" charset="0"/>
              </a:rPr>
              <a:t>Làm</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bài</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tập</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toán</a:t>
            </a:r>
            <a:r>
              <a:rPr lang="en-US" sz="3200" b="1" dirty="0">
                <a:solidFill>
                  <a:prstClr val="white"/>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4E43B03B-CACF-DC5A-1770-AF59BA5EF6C7}"/>
              </a:ext>
            </a:extLst>
          </p:cNvPr>
          <p:cNvPicPr>
            <a:picLocks noChangeAspect="1"/>
          </p:cNvPicPr>
          <p:nvPr/>
        </p:nvPicPr>
        <p:blipFill>
          <a:blip r:embed="rId7"/>
          <a:stretch>
            <a:fillRect/>
          </a:stretch>
        </p:blipFill>
        <p:spPr>
          <a:xfrm rot="13310226">
            <a:off x="8625332" y="569216"/>
            <a:ext cx="4071625" cy="1541569"/>
          </a:xfrm>
          <a:prstGeom prst="rect">
            <a:avLst/>
          </a:prstGeom>
        </p:spPr>
      </p:pic>
    </p:spTree>
    <p:extLst>
      <p:ext uri="{BB962C8B-B14F-4D97-AF65-F5344CB8AC3E}">
        <p14:creationId xmlns:p14="http://schemas.microsoft.com/office/powerpoint/2010/main" val="301689107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par>
                                <p:cTn id="22" presetID="16" presetClass="entr" presetSubtype="21"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4"/>
                  </p:tgtEl>
                </p:cond>
              </p:nextCondLst>
            </p:seq>
            <p:seq concurrent="1" nextAc="seek">
              <p:cTn id="31" restart="whenNotActive" fill="hold" evtFilter="cancelBubble" nodeType="interactiveSeq">
                <p:stCondLst>
                  <p:cond evt="onClick" delay="0">
                    <p:tgtEl>
                      <p:spTgt spid="16"/>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16"/>
                                        </p:tgtEl>
                                      </p:cBhvr>
                                    </p:animEffect>
                                    <p:set>
                                      <p:cBhvr>
                                        <p:cTn id="36"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6"/>
                  </p:tgtEl>
                </p:cond>
              </p:nextCondLst>
            </p:seq>
            <p:seq concurrent="1" nextAc="seek">
              <p:cTn id="37" restart="whenNotActive" fill="hold" evtFilter="cancelBubble" nodeType="interactiveSeq">
                <p:stCondLst>
                  <p:cond evt="onClick" delay="0">
                    <p:tgtEl>
                      <p:spTgt spid="15"/>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5"/>
                  </p:tgtEl>
                </p:cond>
              </p:nextCondLst>
            </p:seq>
            <p:seq concurrent="1" nextAc="seek">
              <p:cTn id="43" restart="whenNotActive" fill="hold" evtFilter="cancelBubble" nodeType="interactiveSeq">
                <p:stCondLst>
                  <p:cond evt="onClick" delay="0">
                    <p:tgtEl>
                      <p:spTgt spid="17"/>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7"/>
                                        </p:tgtEl>
                                      </p:cBhvr>
                                    </p:animEffect>
                                    <p:set>
                                      <p:cBhvr>
                                        <p:cTn id="48"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7"/>
                  </p:tgtEl>
                </p:cond>
              </p:nextCondLst>
            </p:seq>
          </p:childTnLst>
        </p:cTn>
      </p:par>
    </p:tnLst>
    <p:bldLst>
      <p:bldP spid="12" grpId="0" animBg="1"/>
      <p:bldP spid="13" grpId="0"/>
      <p:bldP spid="4" grpId="0" animBg="1"/>
      <p:bldP spid="4" grpId="1" animBg="1"/>
      <p:bldP spid="15" grpId="0" animBg="1"/>
      <p:bldP spid="15" grpId="1" animBg="1"/>
      <p:bldP spid="16" grpId="0" animBg="1"/>
      <p:bldP spid="16" grpId="1" animBg="1"/>
      <p:bldP spid="17" grpId="0" animBg="1"/>
      <p:bldP spid="17"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886408" y="970670"/>
            <a:ext cx="9843796" cy="551453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4">
            <a:extLst>
              <a:ext uri="{FF2B5EF4-FFF2-40B4-BE49-F238E27FC236}">
                <a16:creationId xmlns:a16="http://schemas.microsoft.com/office/drawing/2014/main" id="{DB6F0B05-4CA4-4AF2-BC9C-634202129477}"/>
              </a:ext>
            </a:extLst>
          </p:cNvPr>
          <p:cNvSpPr/>
          <p:nvPr/>
        </p:nvSpPr>
        <p:spPr>
          <a:xfrm>
            <a:off x="3026372" y="435429"/>
            <a:ext cx="6019507" cy="1379141"/>
          </a:xfrm>
          <a:prstGeom prst="rect">
            <a:avLst/>
          </a:prstGeom>
          <a:blipFill>
            <a:blip r:embed="rId6"/>
            <a:stretch>
              <a:fillRect l="-13687" r="-13591"/>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仓耳今楷05-6763 W05" panose="02020400000000000000" pitchFamily="18" charset="-122"/>
              <a:ea typeface="仓耳今楷05-6763 W05" panose="02020400000000000000" pitchFamily="18" charset="-122"/>
              <a:cs typeface="+mn-cs"/>
            </a:endParaRPr>
          </a:p>
        </p:txBody>
      </p:sp>
      <p:sp>
        <p:nvSpPr>
          <p:cNvPr id="13" name="文本框 6">
            <a:extLst>
              <a:ext uri="{FF2B5EF4-FFF2-40B4-BE49-F238E27FC236}">
                <a16:creationId xmlns:a16="http://schemas.microsoft.com/office/drawing/2014/main" id="{01AB0A63-38D7-4E08-9C12-256C2EF2D888}"/>
              </a:ext>
            </a:extLst>
          </p:cNvPr>
          <p:cNvSpPr txBox="1"/>
          <p:nvPr/>
        </p:nvSpPr>
        <p:spPr>
          <a:xfrm>
            <a:off x="3174499" y="487298"/>
            <a:ext cx="6019507" cy="1077218"/>
          </a:xfrm>
          <a:prstGeom prst="rect">
            <a:avLst/>
          </a:prstGeom>
          <a:noFill/>
        </p:spPr>
        <p:txBody>
          <a:bodyPr wrap="square" rtlCol="0">
            <a:spAutoFit/>
          </a:bodyPr>
          <a:lstStyle/>
          <a:p>
            <a:pPr lvl="0">
              <a:defRPr/>
            </a:pPr>
            <a:r>
              <a:rPr kumimoji="0" lang="nl-NL"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Câu 7. </a:t>
            </a:r>
            <a:r>
              <a:rPr lang="en-US" sz="3200" b="1" dirty="0" err="1">
                <a:solidFill>
                  <a:prstClr val="white"/>
                </a:solidFill>
                <a:latin typeface="Times New Roman" panose="02020603050405020304" pitchFamily="18" charset="0"/>
                <a:cs typeface="Times New Roman" panose="02020603050405020304" pitchFamily="18" charset="0"/>
              </a:rPr>
              <a:t>Học</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sinh</a:t>
            </a:r>
            <a:r>
              <a:rPr lang="en-US" sz="3200" b="1" dirty="0">
                <a:solidFill>
                  <a:prstClr val="white"/>
                </a:solidFill>
                <a:latin typeface="Times New Roman" panose="02020603050405020304" pitchFamily="18" charset="0"/>
                <a:cs typeface="Times New Roman" panose="02020603050405020304" pitchFamily="18" charset="0"/>
              </a:rPr>
              <a:t> J </a:t>
            </a:r>
            <a:r>
              <a:rPr lang="en-US" sz="3200" b="1" dirty="0" err="1">
                <a:solidFill>
                  <a:prstClr val="white"/>
                </a:solidFill>
                <a:latin typeface="Times New Roman" panose="02020603050405020304" pitchFamily="18" charset="0"/>
                <a:cs typeface="Times New Roman" panose="02020603050405020304" pitchFamily="18" charset="0"/>
              </a:rPr>
              <a:t>đã</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thể</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hiện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sự</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khác</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biệt</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của</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mình</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bằng</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cách</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字魂36号-正文宋楷"/>
              <a:cs typeface="Times New Roman" panose="02020603050405020304" pitchFamily="18" charset="0"/>
            </a:endParaRPr>
          </a:p>
        </p:txBody>
      </p:sp>
      <p:sp>
        <p:nvSpPr>
          <p:cNvPr id="4" name="Rectangle 3">
            <a:extLst>
              <a:ext uri="{FF2B5EF4-FFF2-40B4-BE49-F238E27FC236}">
                <a16:creationId xmlns:a16="http://schemas.microsoft.com/office/drawing/2014/main" id="{4D0806E5-4FFB-43EF-A004-BA7C54352357}"/>
              </a:ext>
            </a:extLst>
          </p:cNvPr>
          <p:cNvSpPr/>
          <p:nvPr/>
        </p:nvSpPr>
        <p:spPr>
          <a:xfrm>
            <a:off x="1248004" y="2527926"/>
            <a:ext cx="4197531" cy="1615826"/>
          </a:xfrm>
          <a:prstGeom prst="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lvl="0" algn="ct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 </a:t>
            </a:r>
            <a:r>
              <a:rPr lang="en-US" sz="3200" b="1" dirty="0" err="1">
                <a:solidFill>
                  <a:prstClr val="white"/>
                </a:solidFill>
                <a:latin typeface="Times New Roman" panose="02020603050405020304" pitchFamily="18" charset="0"/>
                <a:cs typeface="Times New Roman" panose="02020603050405020304" pitchFamily="18" charset="0"/>
              </a:rPr>
              <a:t>Ngồi</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im</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lặng</a:t>
            </a:r>
            <a:r>
              <a:rPr lang="vi-VN" sz="3200" b="1" dirty="0">
                <a:solidFill>
                  <a:prstClr val="white"/>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A4900832-11F9-4466-8905-1BB829B2FAEB}"/>
              </a:ext>
            </a:extLst>
          </p:cNvPr>
          <p:cNvSpPr/>
          <p:nvPr/>
        </p:nvSpPr>
        <p:spPr>
          <a:xfrm>
            <a:off x="1248004" y="4455380"/>
            <a:ext cx="4197531" cy="1245628"/>
          </a:xfrm>
          <a:prstGeom prst="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lvl="0" algn="ct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C. </a:t>
            </a:r>
            <a:r>
              <a:rPr lang="en-US" sz="3200" b="1" dirty="0" err="1">
                <a:solidFill>
                  <a:prstClr val="white"/>
                </a:solidFill>
                <a:latin typeface="Times New Roman" panose="02020603050405020304" pitchFamily="18" charset="0"/>
                <a:cs typeface="Times New Roman" panose="02020603050405020304" pitchFamily="18" charset="0"/>
              </a:rPr>
              <a:t>Cả</a:t>
            </a:r>
            <a:r>
              <a:rPr lang="en-US" sz="3200" b="1" dirty="0">
                <a:solidFill>
                  <a:prstClr val="white"/>
                </a:solidFill>
                <a:latin typeface="Times New Roman" panose="02020603050405020304" pitchFamily="18" charset="0"/>
                <a:cs typeface="Times New Roman" panose="02020603050405020304" pitchFamily="18" charset="0"/>
              </a:rPr>
              <a:t> A </a:t>
            </a:r>
            <a:r>
              <a:rPr lang="en-US" sz="3200" b="1" dirty="0" err="1">
                <a:solidFill>
                  <a:prstClr val="white"/>
                </a:solidFill>
                <a:latin typeface="Times New Roman" panose="02020603050405020304" pitchFamily="18" charset="0"/>
                <a:cs typeface="Times New Roman" panose="02020603050405020304" pitchFamily="18" charset="0"/>
              </a:rPr>
              <a:t>và</a:t>
            </a:r>
            <a:r>
              <a:rPr lang="en-US" sz="3200" b="1" dirty="0">
                <a:solidFill>
                  <a:prstClr val="white"/>
                </a:solidFill>
                <a:latin typeface="Times New Roman" panose="02020603050405020304" pitchFamily="18" charset="0"/>
                <a:cs typeface="Times New Roman" panose="02020603050405020304" pitchFamily="18" charset="0"/>
              </a:rPr>
              <a:t> B </a:t>
            </a:r>
            <a:r>
              <a:rPr lang="en-US" sz="3200" b="1" dirty="0" err="1">
                <a:solidFill>
                  <a:prstClr val="white"/>
                </a:solidFill>
                <a:latin typeface="Times New Roman" panose="02020603050405020304" pitchFamily="18" charset="0"/>
                <a:cs typeface="Times New Roman" panose="02020603050405020304" pitchFamily="18" charset="0"/>
              </a:rPr>
              <a:t>đều</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đúng</a:t>
            </a:r>
            <a:r>
              <a:rPr lang="en-US" sz="3200" b="1" dirty="0">
                <a:solidFill>
                  <a:prstClr val="white"/>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727D2650-937F-44FB-B890-EB28B1E9922F}"/>
              </a:ext>
            </a:extLst>
          </p:cNvPr>
          <p:cNvSpPr/>
          <p:nvPr/>
        </p:nvSpPr>
        <p:spPr>
          <a:xfrm>
            <a:off x="6239832" y="2519082"/>
            <a:ext cx="4392309" cy="1615826"/>
          </a:xfrm>
          <a:prstGeom prst="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lvl="0" algn="ct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B. </a:t>
            </a:r>
            <a:r>
              <a:rPr lang="en-US" sz="3200" b="1" dirty="0" err="1">
                <a:solidFill>
                  <a:prstClr val="white"/>
                </a:solidFill>
                <a:latin typeface="Times New Roman" panose="02020603050405020304" pitchFamily="18" charset="0"/>
                <a:cs typeface="Times New Roman" panose="02020603050405020304" pitchFamily="18" charset="0"/>
              </a:rPr>
              <a:t>Giơ</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tay</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phát</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biểu</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trong</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tất</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cả</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các</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tiết</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học</a:t>
            </a:r>
            <a:r>
              <a:rPr lang="vi-VN" sz="3200" b="1" dirty="0">
                <a:solidFill>
                  <a:prstClr val="white"/>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FFB881B7-EF71-41D5-9E2B-B8A21A713A84}"/>
              </a:ext>
            </a:extLst>
          </p:cNvPr>
          <p:cNvSpPr/>
          <p:nvPr/>
        </p:nvSpPr>
        <p:spPr>
          <a:xfrm>
            <a:off x="6239831" y="4410635"/>
            <a:ext cx="4197531" cy="1171503"/>
          </a:xfrm>
          <a:prstGeom prst="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lvl="0" algn="ct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D. </a:t>
            </a:r>
            <a:r>
              <a:rPr lang="pt-BR" sz="3200" b="1" dirty="0">
                <a:solidFill>
                  <a:prstClr val="white"/>
                </a:solidFill>
                <a:latin typeface="Times New Roman" panose="02020603050405020304" pitchFamily="18" charset="0"/>
                <a:cs typeface="Times New Roman" panose="02020603050405020304" pitchFamily="18" charset="0"/>
              </a:rPr>
              <a:t>Cả A và B đều sai.</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64CC7D25-B74C-E084-B671-90992EF1AA5B}"/>
              </a:ext>
            </a:extLst>
          </p:cNvPr>
          <p:cNvPicPr>
            <a:picLocks noChangeAspect="1"/>
          </p:cNvPicPr>
          <p:nvPr/>
        </p:nvPicPr>
        <p:blipFill>
          <a:blip r:embed="rId7"/>
          <a:stretch>
            <a:fillRect/>
          </a:stretch>
        </p:blipFill>
        <p:spPr>
          <a:xfrm rot="13310226">
            <a:off x="8625332" y="569216"/>
            <a:ext cx="4071625" cy="1541569"/>
          </a:xfrm>
          <a:prstGeom prst="rect">
            <a:avLst/>
          </a:prstGeom>
        </p:spPr>
      </p:pic>
    </p:spTree>
    <p:extLst>
      <p:ext uri="{BB962C8B-B14F-4D97-AF65-F5344CB8AC3E}">
        <p14:creationId xmlns:p14="http://schemas.microsoft.com/office/powerpoint/2010/main" val="239760286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par>
                                <p:cTn id="22" presetID="16" presetClass="entr" presetSubtype="21"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4"/>
                  </p:tgtEl>
                </p:cond>
              </p:nextCondLst>
            </p:seq>
            <p:seq concurrent="1" nextAc="seek">
              <p:cTn id="31" restart="whenNotActive" fill="hold" evtFilter="cancelBubble" nodeType="interactiveSeq">
                <p:stCondLst>
                  <p:cond evt="onClick" delay="0">
                    <p:tgtEl>
                      <p:spTgt spid="16"/>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16"/>
                                        </p:tgtEl>
                                      </p:cBhvr>
                                    </p:animEffect>
                                    <p:set>
                                      <p:cBhvr>
                                        <p:cTn id="36"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6"/>
                  </p:tgtEl>
                </p:cond>
              </p:nextCondLst>
            </p:seq>
            <p:seq concurrent="1" nextAc="seek">
              <p:cTn id="37" restart="whenNotActive" fill="hold" evtFilter="cancelBubble" nodeType="interactiveSeq">
                <p:stCondLst>
                  <p:cond evt="onClick" delay="0">
                    <p:tgtEl>
                      <p:spTgt spid="15"/>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5"/>
                  </p:tgtEl>
                </p:cond>
              </p:nextCondLst>
            </p:seq>
            <p:seq concurrent="1" nextAc="seek">
              <p:cTn id="43" restart="whenNotActive" fill="hold" evtFilter="cancelBubble" nodeType="interactiveSeq">
                <p:stCondLst>
                  <p:cond evt="onClick" delay="0">
                    <p:tgtEl>
                      <p:spTgt spid="17"/>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7"/>
                                        </p:tgtEl>
                                      </p:cBhvr>
                                    </p:animEffect>
                                    <p:set>
                                      <p:cBhvr>
                                        <p:cTn id="48"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7"/>
                  </p:tgtEl>
                </p:cond>
              </p:nextCondLst>
            </p:seq>
          </p:childTnLst>
        </p:cTn>
      </p:par>
    </p:tnLst>
    <p:bldLst>
      <p:bldP spid="12" grpId="0" animBg="1"/>
      <p:bldP spid="13" grpId="0"/>
      <p:bldP spid="4" grpId="0" animBg="1"/>
      <p:bldP spid="4" grpId="1" animBg="1"/>
      <p:bldP spid="15" grpId="0" animBg="1"/>
      <p:bldP spid="15" grpId="1" animBg="1"/>
      <p:bldP spid="16" grpId="0" animBg="1"/>
      <p:bldP spid="16" grpId="1" animBg="1"/>
      <p:bldP spid="17" grpId="0" animBg="1"/>
      <p:bldP spid="17"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615820" y="970670"/>
            <a:ext cx="10972800" cy="551453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4">
            <a:extLst>
              <a:ext uri="{FF2B5EF4-FFF2-40B4-BE49-F238E27FC236}">
                <a16:creationId xmlns:a16="http://schemas.microsoft.com/office/drawing/2014/main" id="{DB6F0B05-4CA4-4AF2-BC9C-634202129477}"/>
              </a:ext>
            </a:extLst>
          </p:cNvPr>
          <p:cNvSpPr/>
          <p:nvPr/>
        </p:nvSpPr>
        <p:spPr>
          <a:xfrm>
            <a:off x="3026372" y="435429"/>
            <a:ext cx="6019507" cy="1379141"/>
          </a:xfrm>
          <a:prstGeom prst="rect">
            <a:avLst/>
          </a:prstGeom>
          <a:blipFill>
            <a:blip r:embed="rId6"/>
            <a:stretch>
              <a:fillRect l="-13687" r="-13591"/>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仓耳今楷05-6763 W05" panose="02020400000000000000" pitchFamily="18" charset="-122"/>
              <a:ea typeface="仓耳今楷05-6763 W05" panose="02020400000000000000" pitchFamily="18" charset="-122"/>
              <a:cs typeface="+mn-cs"/>
            </a:endParaRPr>
          </a:p>
        </p:txBody>
      </p:sp>
      <p:sp>
        <p:nvSpPr>
          <p:cNvPr id="13" name="文本框 6">
            <a:extLst>
              <a:ext uri="{FF2B5EF4-FFF2-40B4-BE49-F238E27FC236}">
                <a16:creationId xmlns:a16="http://schemas.microsoft.com/office/drawing/2014/main" id="{01AB0A63-38D7-4E08-9C12-256C2EF2D888}"/>
              </a:ext>
            </a:extLst>
          </p:cNvPr>
          <p:cNvSpPr txBox="1"/>
          <p:nvPr/>
        </p:nvSpPr>
        <p:spPr>
          <a:xfrm>
            <a:off x="3192868" y="484184"/>
            <a:ext cx="5557156" cy="1077218"/>
          </a:xfrm>
          <a:prstGeom prst="rect">
            <a:avLst/>
          </a:prstGeom>
          <a:noFill/>
        </p:spPr>
        <p:txBody>
          <a:bodyPr wrap="square" rtlCol="0">
            <a:spAutoFit/>
          </a:bodyPr>
          <a:lstStyle/>
          <a:p>
            <a:pPr lvl="0" algn="just">
              <a:defRPr/>
            </a:pPr>
            <a:r>
              <a:rPr kumimoji="0" lang="nl-NL"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Câu 8. </a:t>
            </a:r>
            <a:r>
              <a:rPr lang="en-US" sz="3200" b="1" dirty="0" err="1">
                <a:solidFill>
                  <a:prstClr val="white"/>
                </a:solidFill>
                <a:latin typeface="Times New Roman" panose="02020603050405020304" pitchFamily="18" charset="0"/>
                <a:cs typeface="Times New Roman" panose="02020603050405020304" pitchFamily="18" charset="0"/>
              </a:rPr>
              <a:t>Tác</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giả</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đã</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phân</a:t>
            </a:r>
            <a:r>
              <a:rPr lang="en-US" sz="3200" b="1" dirty="0">
                <a:solidFill>
                  <a:prstClr val="white"/>
                </a:solidFill>
                <a:latin typeface="Times New Roman" panose="02020603050405020304" pitchFamily="18" charset="0"/>
                <a:cs typeface="Times New Roman" panose="02020603050405020304" pitchFamily="18" charset="0"/>
              </a:rPr>
              <a:t> chia </a:t>
            </a:r>
            <a:r>
              <a:rPr lang="en-US" sz="3200" b="1" dirty="0" err="1">
                <a:solidFill>
                  <a:prstClr val="white"/>
                </a:solidFill>
                <a:latin typeface="Times New Roman" panose="02020603050405020304" pitchFamily="18" charset="0"/>
                <a:cs typeface="Times New Roman" panose="02020603050405020304" pitchFamily="18" charset="0"/>
              </a:rPr>
              <a:t>sự</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khác</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biệt</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làm</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mấy</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loại</a:t>
            </a:r>
            <a:r>
              <a:rPr lang="en-US" sz="3200" b="1" dirty="0">
                <a:solidFill>
                  <a:prstClr val="white"/>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字魂36号-正文宋楷"/>
              <a:cs typeface="Times New Roman" panose="02020603050405020304" pitchFamily="18" charset="0"/>
            </a:endParaRPr>
          </a:p>
        </p:txBody>
      </p:sp>
      <p:sp>
        <p:nvSpPr>
          <p:cNvPr id="4" name="Rectangle 3">
            <a:extLst>
              <a:ext uri="{FF2B5EF4-FFF2-40B4-BE49-F238E27FC236}">
                <a16:creationId xmlns:a16="http://schemas.microsoft.com/office/drawing/2014/main" id="{4D0806E5-4FFB-43EF-A004-BA7C54352357}"/>
              </a:ext>
            </a:extLst>
          </p:cNvPr>
          <p:cNvSpPr/>
          <p:nvPr/>
        </p:nvSpPr>
        <p:spPr>
          <a:xfrm>
            <a:off x="1248004" y="3229352"/>
            <a:ext cx="4197531" cy="914400"/>
          </a:xfrm>
          <a:prstGeom prst="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lvl="0" algn="ct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 </a:t>
            </a:r>
            <a:r>
              <a:rPr lang="en-US" sz="3200" b="1" dirty="0">
                <a:solidFill>
                  <a:prstClr val="white"/>
                </a:solidFill>
                <a:latin typeface="Times New Roman" panose="02020603050405020304" pitchFamily="18" charset="0"/>
                <a:cs typeface="Times New Roman" panose="02020603050405020304" pitchFamily="18" charset="0"/>
              </a:rPr>
              <a:t>1.</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A4900832-11F9-4466-8905-1BB829B2FAEB}"/>
              </a:ext>
            </a:extLst>
          </p:cNvPr>
          <p:cNvSpPr/>
          <p:nvPr/>
        </p:nvSpPr>
        <p:spPr>
          <a:xfrm>
            <a:off x="1248003" y="4641702"/>
            <a:ext cx="4197531" cy="914400"/>
          </a:xfrm>
          <a:prstGeom prst="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lvl="0" algn="ct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C. </a:t>
            </a:r>
            <a:r>
              <a:rPr lang="en-US" sz="3200" b="1" dirty="0">
                <a:solidFill>
                  <a:prstClr val="white"/>
                </a:solidFill>
                <a:latin typeface="Times New Roman" panose="02020603050405020304" pitchFamily="18" charset="0"/>
                <a:cs typeface="Times New Roman" panose="02020603050405020304" pitchFamily="18" charset="0"/>
              </a:rPr>
              <a:t>3</a:t>
            </a:r>
            <a:r>
              <a:rPr lang="vi-VN" sz="3200" b="1" dirty="0">
                <a:solidFill>
                  <a:prstClr val="white"/>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727D2650-937F-44FB-B890-EB28B1E9922F}"/>
              </a:ext>
            </a:extLst>
          </p:cNvPr>
          <p:cNvSpPr/>
          <p:nvPr/>
        </p:nvSpPr>
        <p:spPr>
          <a:xfrm>
            <a:off x="6239832" y="3220508"/>
            <a:ext cx="4197531" cy="914400"/>
          </a:xfrm>
          <a:prstGeom prst="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lvl="0" algn="ct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B. </a:t>
            </a:r>
            <a:r>
              <a:rPr lang="en-US" sz="3200" b="1" dirty="0">
                <a:solidFill>
                  <a:prstClr val="white"/>
                </a:solidFill>
                <a:latin typeface="Times New Roman" panose="02020603050405020304" pitchFamily="18" charset="0"/>
                <a:cs typeface="Times New Roman" panose="02020603050405020304" pitchFamily="18" charset="0"/>
              </a:rPr>
              <a:t>2</a:t>
            </a:r>
            <a:r>
              <a:rPr lang="vi-VN" sz="3200" b="1" dirty="0">
                <a:solidFill>
                  <a:prstClr val="white"/>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FFB881B7-EF71-41D5-9E2B-B8A21A713A84}"/>
              </a:ext>
            </a:extLst>
          </p:cNvPr>
          <p:cNvSpPr/>
          <p:nvPr/>
        </p:nvSpPr>
        <p:spPr>
          <a:xfrm>
            <a:off x="6239831" y="4667738"/>
            <a:ext cx="4197531" cy="914400"/>
          </a:xfrm>
          <a:prstGeom prst="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lvl="0" algn="ct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D. </a:t>
            </a:r>
            <a:r>
              <a:rPr lang="en-US" sz="3200" b="1" dirty="0">
                <a:solidFill>
                  <a:prstClr val="white"/>
                </a:solidFill>
                <a:latin typeface="Times New Roman" panose="02020603050405020304" pitchFamily="18" charset="0"/>
                <a:cs typeface="Times New Roman" panose="02020603050405020304" pitchFamily="18" charset="0"/>
              </a:rPr>
              <a:t>4</a:t>
            </a:r>
            <a:r>
              <a:rPr lang="vi-VN" sz="3200" b="1" dirty="0">
                <a:solidFill>
                  <a:prstClr val="white"/>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91805364-F9DA-8052-3770-87F216A9279A}"/>
              </a:ext>
            </a:extLst>
          </p:cNvPr>
          <p:cNvPicPr>
            <a:picLocks noChangeAspect="1"/>
          </p:cNvPicPr>
          <p:nvPr/>
        </p:nvPicPr>
        <p:blipFill>
          <a:blip r:embed="rId7"/>
          <a:stretch>
            <a:fillRect/>
          </a:stretch>
        </p:blipFill>
        <p:spPr>
          <a:xfrm rot="13310226">
            <a:off x="8625332" y="569216"/>
            <a:ext cx="4071625" cy="1541569"/>
          </a:xfrm>
          <a:prstGeom prst="rect">
            <a:avLst/>
          </a:prstGeom>
        </p:spPr>
      </p:pic>
    </p:spTree>
    <p:extLst>
      <p:ext uri="{BB962C8B-B14F-4D97-AF65-F5344CB8AC3E}">
        <p14:creationId xmlns:p14="http://schemas.microsoft.com/office/powerpoint/2010/main" val="213314983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par>
                                <p:cTn id="22" presetID="16" presetClass="entr" presetSubtype="21"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4"/>
                  </p:tgtEl>
                </p:cond>
              </p:nextCondLst>
            </p:seq>
            <p:seq concurrent="1" nextAc="seek">
              <p:cTn id="31" restart="whenNotActive" fill="hold" evtFilter="cancelBubble" nodeType="interactiveSeq">
                <p:stCondLst>
                  <p:cond evt="onClick" delay="0">
                    <p:tgtEl>
                      <p:spTgt spid="16"/>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16"/>
                                        </p:tgtEl>
                                      </p:cBhvr>
                                    </p:animEffect>
                                    <p:set>
                                      <p:cBhvr>
                                        <p:cTn id="36"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6"/>
                  </p:tgtEl>
                </p:cond>
              </p:nextCondLst>
            </p:seq>
            <p:seq concurrent="1" nextAc="seek">
              <p:cTn id="37" restart="whenNotActive" fill="hold" evtFilter="cancelBubble" nodeType="interactiveSeq">
                <p:stCondLst>
                  <p:cond evt="onClick" delay="0">
                    <p:tgtEl>
                      <p:spTgt spid="15"/>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5"/>
                  </p:tgtEl>
                </p:cond>
              </p:nextCondLst>
            </p:seq>
            <p:seq concurrent="1" nextAc="seek">
              <p:cTn id="43" restart="whenNotActive" fill="hold" evtFilter="cancelBubble" nodeType="interactiveSeq">
                <p:stCondLst>
                  <p:cond evt="onClick" delay="0">
                    <p:tgtEl>
                      <p:spTgt spid="17"/>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7"/>
                                        </p:tgtEl>
                                      </p:cBhvr>
                                    </p:animEffect>
                                    <p:set>
                                      <p:cBhvr>
                                        <p:cTn id="48"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7"/>
                  </p:tgtEl>
                </p:cond>
              </p:nextCondLst>
            </p:seq>
          </p:childTnLst>
        </p:cTn>
      </p:par>
    </p:tnLst>
    <p:bldLst>
      <p:bldP spid="12" grpId="0" animBg="1"/>
      <p:bldP spid="13" grpId="0"/>
      <p:bldP spid="4" grpId="0" animBg="1"/>
      <p:bldP spid="4" grpId="1" animBg="1"/>
      <p:bldP spid="15" grpId="0" animBg="1"/>
      <p:bldP spid="15" grpId="1" animBg="1"/>
      <p:bldP spid="16" grpId="0" animBg="1"/>
      <p:bldP spid="16" grpId="1" animBg="1"/>
      <p:bldP spid="17" grpId="0" animBg="1"/>
      <p:bldP spid="17"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1">
            <a:extLst>
              <a:ext uri="{FF2B5EF4-FFF2-40B4-BE49-F238E27FC236}">
                <a16:creationId xmlns:a16="http://schemas.microsoft.com/office/drawing/2014/main" id="{32A9BB08-91C1-4974-945D-E22C0AA9AF4D}"/>
              </a:ext>
            </a:extLst>
          </p:cNvPr>
          <p:cNvSpPr txBox="1"/>
          <p:nvPr/>
        </p:nvSpPr>
        <p:spPr>
          <a:xfrm>
            <a:off x="513906" y="849529"/>
            <a:ext cx="255929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err="1">
                <a:ln>
                  <a:noFill/>
                </a:ln>
                <a:solidFill>
                  <a:srgbClr val="00B0F0"/>
                </a:solidFill>
                <a:effectLst/>
                <a:uLnTx/>
                <a:uFillTx/>
                <a:latin typeface="Times New Roman" panose="02020603050405020304" pitchFamily="18" charset="0"/>
                <a:ea typeface="等线" panose="02010600030101010101" pitchFamily="2" charset="-122"/>
                <a:cs typeface="Times New Roman" panose="02020603050405020304" pitchFamily="18" charset="0"/>
              </a:rPr>
              <a:t>Tiết</a:t>
            </a:r>
            <a:r>
              <a:rPr kumimoji="1" lang="en-US" altLang="zh-CN" sz="3200" b="1" i="0" u="none" strike="noStrike" kern="1200" cap="none" spc="0" normalizeH="0" baseline="0" noProof="0" dirty="0">
                <a:ln>
                  <a:noFill/>
                </a:ln>
                <a:solidFill>
                  <a:srgbClr val="00B0F0"/>
                </a:solidFill>
                <a:effectLst/>
                <a:uLnTx/>
                <a:uFillTx/>
                <a:latin typeface="Times New Roman" panose="02020603050405020304" pitchFamily="18" charset="0"/>
                <a:ea typeface="等线" panose="02010600030101010101" pitchFamily="2" charset="-122"/>
                <a:cs typeface="Times New Roman" panose="02020603050405020304" pitchFamily="18" charset="0"/>
              </a:rPr>
              <a:t>: 104, 105</a:t>
            </a:r>
          </a:p>
        </p:txBody>
      </p:sp>
      <p:sp>
        <p:nvSpPr>
          <p:cNvPr id="8" name="文本框 1">
            <a:extLst>
              <a:ext uri="{FF2B5EF4-FFF2-40B4-BE49-F238E27FC236}">
                <a16:creationId xmlns:a16="http://schemas.microsoft.com/office/drawing/2014/main" id="{1B36518C-307B-416D-90B4-0C128B4983D2}"/>
              </a:ext>
            </a:extLst>
          </p:cNvPr>
          <p:cNvSpPr txBox="1"/>
          <p:nvPr/>
        </p:nvSpPr>
        <p:spPr>
          <a:xfrm>
            <a:off x="1931238" y="1517055"/>
            <a:ext cx="832952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6000" b="1" i="0" u="none" strike="noStrike" kern="1200" cap="none" spc="0" normalizeH="0" baseline="0" noProof="0" dirty="0">
                <a:ln>
                  <a:noFill/>
                </a:ln>
                <a:solidFill>
                  <a:srgbClr val="C00000"/>
                </a:solidFill>
                <a:effectLst/>
                <a:uLnTx/>
                <a:uFillTx/>
                <a:latin typeface="Times New Roman" panose="02020603050405020304" pitchFamily="18" charset="0"/>
                <a:ea typeface="等线" panose="02010600030101010101" pitchFamily="2" charset="-122"/>
                <a:cs typeface="Times New Roman" panose="02020603050405020304" pitchFamily="18" charset="0"/>
              </a:rPr>
              <a:t>HAI LOẠI KHÁC BIỆT</a:t>
            </a:r>
          </a:p>
        </p:txBody>
      </p:sp>
      <p:sp>
        <p:nvSpPr>
          <p:cNvPr id="10" name="文本框 1">
            <a:extLst>
              <a:ext uri="{FF2B5EF4-FFF2-40B4-BE49-F238E27FC236}">
                <a16:creationId xmlns:a16="http://schemas.microsoft.com/office/drawing/2014/main" id="{22A20484-A100-46E3-8CC0-DDD780C95558}"/>
              </a:ext>
            </a:extLst>
          </p:cNvPr>
          <p:cNvSpPr txBox="1"/>
          <p:nvPr/>
        </p:nvSpPr>
        <p:spPr>
          <a:xfrm>
            <a:off x="7893418" y="3034742"/>
            <a:ext cx="395792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a:ln>
                  <a:noFill/>
                </a:ln>
                <a:solidFill>
                  <a:srgbClr val="63B2FC"/>
                </a:solidFill>
                <a:effectLst/>
                <a:uLnTx/>
                <a:uFillTx/>
                <a:latin typeface="Times New Roman" panose="02020603050405020304" pitchFamily="18" charset="0"/>
                <a:ea typeface="等线" panose="02010600030101010101" pitchFamily="2" charset="-122"/>
                <a:cs typeface="Times New Roman" panose="02020603050405020304" pitchFamily="18" charset="0"/>
              </a:rPr>
              <a:t>GIONG – MI - MUN   </a:t>
            </a:r>
          </a:p>
        </p:txBody>
      </p:sp>
      <p:pic>
        <p:nvPicPr>
          <p:cNvPr id="4" name="Picture 3">
            <a:extLst>
              <a:ext uri="{FF2B5EF4-FFF2-40B4-BE49-F238E27FC236}">
                <a16:creationId xmlns:a16="http://schemas.microsoft.com/office/drawing/2014/main" id="{D64B09C1-5630-2CA5-79C2-1AF9BDBC238F}"/>
              </a:ext>
            </a:extLst>
          </p:cNvPr>
          <p:cNvPicPr>
            <a:picLocks noChangeAspect="1"/>
          </p:cNvPicPr>
          <p:nvPr/>
        </p:nvPicPr>
        <p:blipFill>
          <a:blip r:embed="rId3"/>
          <a:stretch>
            <a:fillRect/>
          </a:stretch>
        </p:blipFill>
        <p:spPr>
          <a:xfrm>
            <a:off x="251013" y="3034742"/>
            <a:ext cx="7247448" cy="3476790"/>
          </a:xfrm>
          <a:prstGeom prst="rect">
            <a:avLst/>
          </a:prstGeom>
        </p:spPr>
      </p:pic>
      <p:pic>
        <p:nvPicPr>
          <p:cNvPr id="2" name="Picture 1">
            <a:extLst>
              <a:ext uri="{FF2B5EF4-FFF2-40B4-BE49-F238E27FC236}">
                <a16:creationId xmlns:a16="http://schemas.microsoft.com/office/drawing/2014/main" id="{3A7613FE-71A1-C38D-F504-9F6C3726FDC4}"/>
              </a:ext>
            </a:extLst>
          </p:cNvPr>
          <p:cNvPicPr>
            <a:picLocks noChangeAspect="1"/>
          </p:cNvPicPr>
          <p:nvPr/>
        </p:nvPicPr>
        <p:blipFill>
          <a:blip r:embed="rId4"/>
          <a:stretch>
            <a:fillRect/>
          </a:stretch>
        </p:blipFill>
        <p:spPr>
          <a:xfrm>
            <a:off x="10029865" y="532018"/>
            <a:ext cx="938865" cy="90228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transition>
    </mc:Choice>
    <mc:Fallback xmlns="">
      <p:transition spd="slow" advClick="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HAI LOẠI KHÁC BIỆT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Giong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-mi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Mun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5213448" y="699459"/>
            <a:ext cx="1694695" cy="523220"/>
          </a:xfrm>
          <a:prstGeom prst="rect">
            <a:avLst/>
          </a:prstGeom>
        </p:spPr>
        <p:txBody>
          <a:bodyPr wrap="none">
            <a:spAutoFit/>
          </a:bodyPr>
          <a:lstStyle/>
          <a:p>
            <a:pPr>
              <a:spcAft>
                <a:spcPts val="0"/>
              </a:spcAft>
            </a:pPr>
            <a:r>
              <a:rPr lang="pt-BR" sz="2800" b="1" dirty="0">
                <a:solidFill>
                  <a:srgbClr val="0000FF"/>
                </a:solidFill>
                <a:latin typeface="Times New Roman" panose="02020603050405020304" pitchFamily="18" charset="0"/>
                <a:ea typeface="Times New Roman" panose="02020603050405020304" pitchFamily="18" charset="0"/>
              </a:rPr>
              <a:t>Vận dụng</a:t>
            </a:r>
            <a:endParaRPr lang="en-US" sz="2800" dirty="0">
              <a:effectLst/>
              <a:latin typeface="Times New Roman" panose="02020603050405020304" pitchFamily="18" charset="0"/>
              <a:ea typeface="Times New Roman" panose="02020603050405020304" pitchFamily="18" charset="0"/>
            </a:endParaRPr>
          </a:p>
        </p:txBody>
      </p:sp>
      <p:sp>
        <p:nvSpPr>
          <p:cNvPr id="11" name="Rectangle 10"/>
          <p:cNvSpPr/>
          <p:nvPr/>
        </p:nvSpPr>
        <p:spPr>
          <a:xfrm>
            <a:off x="749450" y="1440523"/>
            <a:ext cx="10680398" cy="1938992"/>
          </a:xfrm>
          <a:prstGeom prst="rect">
            <a:avLst/>
          </a:prstGeom>
        </p:spPr>
        <p:txBody>
          <a:bodyPr wrap="square">
            <a:spAutoFit/>
          </a:bodyPr>
          <a:lstStyle/>
          <a:p>
            <a:pPr marR="30480" algn="just">
              <a:spcAft>
                <a:spcPts val="1200"/>
              </a:spcAft>
            </a:pPr>
            <a:r>
              <a:rPr lang="en-US" sz="4000" b="1" dirty="0" err="1">
                <a:solidFill>
                  <a:srgbClr val="0000FF"/>
                </a:solidFill>
                <a:latin typeface="Times New Roman" panose="02020603050405020304" pitchFamily="18" charset="0"/>
                <a:ea typeface="Calibri" panose="020F0502020204030204" pitchFamily="34" charset="0"/>
              </a:rPr>
              <a:t>Bài</a:t>
            </a:r>
            <a:r>
              <a:rPr lang="en-US" sz="4000" b="1" dirty="0">
                <a:solidFill>
                  <a:srgbClr val="0000FF"/>
                </a:solidFill>
                <a:latin typeface="Times New Roman" panose="02020603050405020304" pitchFamily="18" charset="0"/>
                <a:ea typeface="Calibri" panose="020F0502020204030204" pitchFamily="34" charset="0"/>
              </a:rPr>
              <a:t> </a:t>
            </a:r>
            <a:r>
              <a:rPr lang="en-US" sz="4000" b="1" dirty="0" err="1">
                <a:solidFill>
                  <a:srgbClr val="0000FF"/>
                </a:solidFill>
                <a:latin typeface="Times New Roman" panose="02020603050405020304" pitchFamily="18" charset="0"/>
                <a:ea typeface="Calibri" panose="020F0502020204030204" pitchFamily="34" charset="0"/>
              </a:rPr>
              <a:t>tập</a:t>
            </a:r>
            <a:r>
              <a:rPr lang="en-US" sz="4000" b="1" dirty="0">
                <a:solidFill>
                  <a:srgbClr val="0000FF"/>
                </a:solidFill>
                <a:latin typeface="Times New Roman" panose="02020603050405020304" pitchFamily="18" charset="0"/>
                <a:ea typeface="Calibri" panose="020F0502020204030204" pitchFamily="34" charset="0"/>
              </a:rPr>
              <a:t> 1: </a:t>
            </a:r>
            <a:r>
              <a:rPr lang="vi-VN" sz="4000" dirty="0">
                <a:latin typeface="Times New Roman" panose="02020603050405020304" pitchFamily="18" charset="0"/>
                <a:ea typeface="Calibri" panose="020F0502020204030204" pitchFamily="34" charset="0"/>
              </a:rPr>
              <a:t>Theo em, bài học về sự khác biệt được rút ra từ văn bản này có phải chỉ có giá trị đối với lứa tuổi học sinh hay không? Vì sao?</a:t>
            </a:r>
            <a:endParaRPr lang="en-US" sz="4000" dirty="0">
              <a:effectLst/>
              <a:latin typeface="Times New Roman" panose="02020603050405020304" pitchFamily="18" charset="0"/>
              <a:ea typeface="Calibri" panose="020F0502020204030204" pitchFamily="34" charset="0"/>
            </a:endParaRPr>
          </a:p>
        </p:txBody>
      </p:sp>
      <p:sp>
        <p:nvSpPr>
          <p:cNvPr id="3" name="Rectangle 2">
            <a:extLst>
              <a:ext uri="{FF2B5EF4-FFF2-40B4-BE49-F238E27FC236}">
                <a16:creationId xmlns:a16="http://schemas.microsoft.com/office/drawing/2014/main" id="{5507196E-E7ED-EB42-4D57-AF87B508D4F6}"/>
              </a:ext>
            </a:extLst>
          </p:cNvPr>
          <p:cNvSpPr/>
          <p:nvPr/>
        </p:nvSpPr>
        <p:spPr>
          <a:xfrm>
            <a:off x="749450" y="3576471"/>
            <a:ext cx="10835998" cy="1938992"/>
          </a:xfrm>
          <a:prstGeom prst="rect">
            <a:avLst/>
          </a:prstGeom>
        </p:spPr>
        <p:txBody>
          <a:bodyPr wrap="square">
            <a:spAutoFit/>
          </a:bodyPr>
          <a:lstStyle/>
          <a:p>
            <a:r>
              <a:rPr lang="en-US" sz="4000" b="1" dirty="0" err="1">
                <a:solidFill>
                  <a:srgbClr val="0000FF"/>
                </a:solidFill>
                <a:latin typeface="Times New Roman" panose="02020603050405020304" pitchFamily="18" charset="0"/>
                <a:ea typeface="Calibri" panose="020F0502020204030204" pitchFamily="34" charset="0"/>
              </a:rPr>
              <a:t>Bài</a:t>
            </a:r>
            <a:r>
              <a:rPr lang="en-US" sz="4000" b="1" dirty="0">
                <a:solidFill>
                  <a:srgbClr val="0000FF"/>
                </a:solidFill>
                <a:latin typeface="Times New Roman" panose="02020603050405020304" pitchFamily="18" charset="0"/>
                <a:ea typeface="Calibri" panose="020F0502020204030204" pitchFamily="34" charset="0"/>
              </a:rPr>
              <a:t> </a:t>
            </a:r>
            <a:r>
              <a:rPr lang="en-US" sz="4000" b="1" dirty="0" err="1">
                <a:solidFill>
                  <a:srgbClr val="0000FF"/>
                </a:solidFill>
                <a:latin typeface="Times New Roman" panose="02020603050405020304" pitchFamily="18" charset="0"/>
                <a:ea typeface="Calibri" panose="020F0502020204030204" pitchFamily="34" charset="0"/>
              </a:rPr>
              <a:t>tập</a:t>
            </a:r>
            <a:r>
              <a:rPr lang="en-US" sz="4000" b="1" dirty="0">
                <a:solidFill>
                  <a:srgbClr val="0000FF"/>
                </a:solidFill>
                <a:latin typeface="Times New Roman" panose="02020603050405020304" pitchFamily="18" charset="0"/>
                <a:ea typeface="Calibri" panose="020F0502020204030204" pitchFamily="34" charset="0"/>
              </a:rPr>
              <a:t> 2: </a:t>
            </a:r>
            <a:r>
              <a:rPr lang="vi-VN" sz="4000" dirty="0">
                <a:latin typeface="Times New Roman" panose="02020603050405020304" pitchFamily="18" charset="0"/>
                <a:ea typeface="Calibri" panose="020F0502020204030204" pitchFamily="34" charset="0"/>
              </a:rPr>
              <a:t>Với câu mở đầu: </a:t>
            </a:r>
            <a:r>
              <a:rPr lang="vi-VN" sz="4000" i="1" dirty="0">
                <a:latin typeface="Times New Roman" panose="02020603050405020304" pitchFamily="18" charset="0"/>
                <a:ea typeface="Calibri" panose="020F0502020204030204" pitchFamily="34" charset="0"/>
              </a:rPr>
              <a:t>Tôi không muốn khác biệt vô nghĩa</a:t>
            </a:r>
            <a:r>
              <a:rPr lang="vi-VN" sz="4000" dirty="0">
                <a:latin typeface="Times New Roman" panose="02020603050405020304" pitchFamily="18" charset="0"/>
                <a:ea typeface="Calibri" panose="020F0502020204030204" pitchFamily="34" charset="0"/>
              </a:rPr>
              <a:t>…, hãy viết tiếp  </a:t>
            </a:r>
            <a:r>
              <a:rPr lang="en-US" sz="4000" dirty="0">
                <a:latin typeface="Times New Roman" panose="02020603050405020304" pitchFamily="18" charset="0"/>
                <a:ea typeface="Calibri" panose="020F0502020204030204" pitchFamily="34" charset="0"/>
              </a:rPr>
              <a:t>5-7 </a:t>
            </a:r>
            <a:r>
              <a:rPr lang="en-US" sz="4000" dirty="0" err="1">
                <a:latin typeface="Times New Roman" panose="02020603050405020304" pitchFamily="18" charset="0"/>
                <a:ea typeface="Calibri" panose="020F0502020204030204" pitchFamily="34" charset="0"/>
              </a:rPr>
              <a:t>câu</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thành</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một</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đoạn</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văn</a:t>
            </a:r>
            <a:r>
              <a:rPr lang="en-US" sz="4000" dirty="0">
                <a:latin typeface="Times New Roman" panose="02020603050405020304" pitchFamily="18" charset="0"/>
                <a:ea typeface="Calibri" panose="020F0502020204030204" pitchFamily="34" charset="0"/>
              </a:rPr>
              <a:t>.</a:t>
            </a:r>
            <a:endParaRPr lang="en-US" sz="40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570164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1" nodeType="clickEffect">
                                  <p:stCondLst>
                                    <p:cond delay="0"/>
                                  </p:stCondLst>
                                  <p:childTnLst>
                                    <p:animEffect transition="out" filter="fade">
                                      <p:cBhvr>
                                        <p:cTn id="13" dur="1000"/>
                                        <p:tgtEl>
                                          <p:spTgt spid="11"/>
                                        </p:tgtEl>
                                      </p:cBhvr>
                                    </p:animEffect>
                                    <p:anim calcmode="lin" valueType="num">
                                      <p:cBhvr>
                                        <p:cTn id="14" dur="1000"/>
                                        <p:tgtEl>
                                          <p:spTgt spid="11"/>
                                        </p:tgtEl>
                                        <p:attrNameLst>
                                          <p:attrName>ppt_x</p:attrName>
                                        </p:attrNameLst>
                                      </p:cBhvr>
                                      <p:tavLst>
                                        <p:tav tm="0">
                                          <p:val>
                                            <p:strVal val="ppt_x"/>
                                          </p:val>
                                        </p:tav>
                                        <p:tav tm="100000">
                                          <p:val>
                                            <p:strVal val="ppt_x"/>
                                          </p:val>
                                        </p:tav>
                                      </p:tavLst>
                                    </p:anim>
                                    <p:anim calcmode="lin" valueType="num">
                                      <p:cBhvr>
                                        <p:cTn id="15" dur="1000"/>
                                        <p:tgtEl>
                                          <p:spTgt spid="11"/>
                                        </p:tgtEl>
                                        <p:attrNameLst>
                                          <p:attrName>ppt_y</p:attrName>
                                        </p:attrNameLst>
                                      </p:cBhvr>
                                      <p:tavLst>
                                        <p:tav tm="0">
                                          <p:val>
                                            <p:strVal val="ppt_y"/>
                                          </p:val>
                                        </p:tav>
                                        <p:tav tm="100000">
                                          <p:val>
                                            <p:strVal val="ppt_y+.1"/>
                                          </p:val>
                                        </p:tav>
                                      </p:tavLst>
                                    </p:anim>
                                    <p:set>
                                      <p:cBhvr>
                                        <p:cTn id="16" dur="1" fill="hold">
                                          <p:stCondLst>
                                            <p:cond delay="999"/>
                                          </p:stCondLst>
                                        </p:cTn>
                                        <p:tgtEl>
                                          <p:spTgt spid="1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circle(in)">
                                      <p:cBhvr>
                                        <p:cTn id="2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3" descr="E:\设计\PPT\花朵.png花朵">
            <a:extLst>
              <a:ext uri="{FF2B5EF4-FFF2-40B4-BE49-F238E27FC236}">
                <a16:creationId xmlns:a16="http://schemas.microsoft.com/office/drawing/2014/main" id="{6FF01CEC-62A1-47DC-9067-211012052FE2}"/>
              </a:ext>
            </a:extLst>
          </p:cNvPr>
          <p:cNvPicPr>
            <a:picLocks noChangeAspect="1"/>
          </p:cNvPicPr>
          <p:nvPr/>
        </p:nvPicPr>
        <p:blipFill>
          <a:blip r:embed="rId3"/>
          <a:srcRect/>
          <a:stretch>
            <a:fillRect/>
          </a:stretch>
        </p:blipFill>
        <p:spPr>
          <a:xfrm>
            <a:off x="-14785" y="-23039"/>
            <a:ext cx="2679065" cy="2169795"/>
          </a:xfrm>
          <a:prstGeom prst="rect">
            <a:avLst/>
          </a:prstGeom>
        </p:spPr>
      </p:pic>
      <p:sp>
        <p:nvSpPr>
          <p:cNvPr id="47" name="文本框 12">
            <a:extLst>
              <a:ext uri="{FF2B5EF4-FFF2-40B4-BE49-F238E27FC236}">
                <a16:creationId xmlns:a16="http://schemas.microsoft.com/office/drawing/2014/main" id="{A085EF33-7902-46D9-A3BD-D2D761CD2FB0}"/>
              </a:ext>
            </a:extLst>
          </p:cNvPr>
          <p:cNvSpPr txBox="1"/>
          <p:nvPr/>
        </p:nvSpPr>
        <p:spPr>
          <a:xfrm>
            <a:off x="2937200" y="0"/>
            <a:ext cx="613103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sng" strike="noStrike" kern="1200" cap="none" spc="0" normalizeH="0" baseline="0" noProof="0" dirty="0" err="1">
                <a:ln>
                  <a:noFill/>
                </a:ln>
                <a:solidFill>
                  <a:srgbClr val="C00000"/>
                </a:solidFill>
                <a:effectLst/>
                <a:uLnTx/>
                <a:uFillTx/>
                <a:latin typeface="Times New Roman" panose="02020603050405020304" pitchFamily="18" charset="0"/>
                <a:ea typeface="字魂50号-白鸽天行体" panose="00000500000000000000" charset="-122"/>
                <a:cs typeface="Times New Roman" panose="02020603050405020304" pitchFamily="18" charset="0"/>
              </a:rPr>
              <a:t>Viết</a:t>
            </a:r>
            <a:r>
              <a:rPr kumimoji="0" lang="en-US" altLang="zh-CN" sz="3600" b="1" i="0" u="sng" strike="noStrike" kern="1200" cap="none" spc="0" normalizeH="0" baseline="0" noProof="0" dirty="0">
                <a:ln>
                  <a:noFill/>
                </a:ln>
                <a:solidFill>
                  <a:srgbClr val="C00000"/>
                </a:solidFill>
                <a:effectLst/>
                <a:uLnTx/>
                <a:uFillTx/>
                <a:latin typeface="Times New Roman" panose="02020603050405020304" pitchFamily="18" charset="0"/>
                <a:ea typeface="字魂50号-白鸽天行体" panose="00000500000000000000" charset="-122"/>
                <a:cs typeface="Times New Roman" panose="02020603050405020304" pitchFamily="18" charset="0"/>
              </a:rPr>
              <a:t> </a:t>
            </a:r>
            <a:r>
              <a:rPr kumimoji="0" lang="en-US" altLang="zh-CN" sz="3600" b="1" i="0" u="sng" strike="noStrike" kern="1200" cap="none" spc="0" normalizeH="0" baseline="0" noProof="0" dirty="0" err="1">
                <a:ln>
                  <a:noFill/>
                </a:ln>
                <a:solidFill>
                  <a:srgbClr val="C00000"/>
                </a:solidFill>
                <a:effectLst/>
                <a:uLnTx/>
                <a:uFillTx/>
                <a:latin typeface="Times New Roman" panose="02020603050405020304" pitchFamily="18" charset="0"/>
                <a:ea typeface="字魂50号-白鸽天行体" panose="00000500000000000000" charset="-122"/>
                <a:cs typeface="Times New Roman" panose="02020603050405020304" pitchFamily="18" charset="0"/>
              </a:rPr>
              <a:t>đoạn</a:t>
            </a:r>
            <a:r>
              <a:rPr kumimoji="0" lang="en-US" altLang="zh-CN" sz="3600" b="1" i="0" u="sng" strike="noStrike" kern="1200" cap="none" spc="0" normalizeH="0" baseline="0" noProof="0" dirty="0">
                <a:ln>
                  <a:noFill/>
                </a:ln>
                <a:solidFill>
                  <a:srgbClr val="C00000"/>
                </a:solidFill>
                <a:effectLst/>
                <a:uLnTx/>
                <a:uFillTx/>
                <a:latin typeface="Times New Roman" panose="02020603050405020304" pitchFamily="18" charset="0"/>
                <a:ea typeface="字魂50号-白鸽天行体" panose="00000500000000000000" charset="-122"/>
                <a:cs typeface="Times New Roman" panose="02020603050405020304" pitchFamily="18" charset="0"/>
              </a:rPr>
              <a:t> </a:t>
            </a:r>
            <a:r>
              <a:rPr kumimoji="0" lang="en-US" altLang="zh-CN" sz="3600" b="1" i="0" u="sng" strike="noStrike" kern="1200" cap="none" spc="0" normalizeH="0" baseline="0" noProof="0" dirty="0" err="1">
                <a:ln>
                  <a:noFill/>
                </a:ln>
                <a:solidFill>
                  <a:srgbClr val="C00000"/>
                </a:solidFill>
                <a:effectLst/>
                <a:uLnTx/>
                <a:uFillTx/>
                <a:latin typeface="Times New Roman" panose="02020603050405020304" pitchFamily="18" charset="0"/>
                <a:ea typeface="字魂50号-白鸽天行体" panose="00000500000000000000" charset="-122"/>
                <a:cs typeface="Times New Roman" panose="02020603050405020304" pitchFamily="18" charset="0"/>
              </a:rPr>
              <a:t>văn</a:t>
            </a:r>
            <a:endParaRPr kumimoji="0" lang="zh-CN" alt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字魂50号-白鸽天行体" panose="00000500000000000000" charset="-122"/>
              <a:cs typeface="Times New Roman" panose="02020603050405020304" pitchFamily="18" charset="0"/>
            </a:endParaRPr>
          </a:p>
        </p:txBody>
      </p:sp>
      <p:graphicFrame>
        <p:nvGraphicFramePr>
          <p:cNvPr id="3" name="Object 2">
            <a:extLst>
              <a:ext uri="{FF2B5EF4-FFF2-40B4-BE49-F238E27FC236}">
                <a16:creationId xmlns:a16="http://schemas.microsoft.com/office/drawing/2014/main" id="{910593EE-3F6C-4C66-B602-34E033F2B4DF}"/>
              </a:ext>
            </a:extLst>
          </p:cNvPr>
          <p:cNvGraphicFramePr>
            <a:graphicFrameLocks noChangeAspect="1"/>
          </p:cNvGraphicFramePr>
          <p:nvPr/>
        </p:nvGraphicFramePr>
        <p:xfrm>
          <a:off x="0" y="457200"/>
          <a:ext cx="114300" cy="180975"/>
        </p:xfrm>
        <a:graphic>
          <a:graphicData uri="http://schemas.openxmlformats.org/presentationml/2006/ole">
            <mc:AlternateContent xmlns:mc="http://schemas.openxmlformats.org/markup-compatibility/2006">
              <mc:Choice xmlns:v="urn:schemas-microsoft-com:vml" Requires="v">
                <p:oleObj r:id="rId4" imgW="114102" imgH="177492" progId="Equation.DSMT4">
                  <p:embed/>
                </p:oleObj>
              </mc:Choice>
              <mc:Fallback>
                <p:oleObj r:id="rId4" imgW="114102" imgH="177492" progId="Equation.DSMT4">
                  <p:embed/>
                  <p:pic>
                    <p:nvPicPr>
                      <p:cNvPr id="3" name="Object 2">
                        <a:extLst>
                          <a:ext uri="{FF2B5EF4-FFF2-40B4-BE49-F238E27FC236}">
                            <a16:creationId xmlns:a16="http://schemas.microsoft.com/office/drawing/2014/main" id="{910593EE-3F6C-4C66-B602-34E033F2B4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7200"/>
                        <a:ext cx="114300" cy="180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4" name="矩形 19">
            <a:extLst>
              <a:ext uri="{FF2B5EF4-FFF2-40B4-BE49-F238E27FC236}">
                <a16:creationId xmlns:a16="http://schemas.microsoft.com/office/drawing/2014/main" id="{2B9A3749-B20D-4B67-99FA-E41857917B9B}"/>
              </a:ext>
            </a:extLst>
          </p:cNvPr>
          <p:cNvSpPr/>
          <p:nvPr/>
        </p:nvSpPr>
        <p:spPr>
          <a:xfrm>
            <a:off x="903311" y="1779414"/>
            <a:ext cx="868102" cy="3854369"/>
          </a:xfrm>
          <a:prstGeom prst="rect">
            <a:avLst/>
          </a:prstGeom>
          <a:blipFill>
            <a:blip r:embed="rId6"/>
            <a:stretch>
              <a:fillRect l="-13687" r="-1359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仓耳今楷05-6763 W05" panose="02020400000000000000" pitchFamily="18" charset="-122"/>
              <a:ea typeface="仓耳今楷05-6763 W05" panose="02020400000000000000" pitchFamily="18" charset="-122"/>
              <a:cs typeface="+mn-cs"/>
            </a:endParaRPr>
          </a:p>
        </p:txBody>
      </p:sp>
      <p:sp>
        <p:nvSpPr>
          <p:cNvPr id="125" name="矩形 20">
            <a:extLst>
              <a:ext uri="{FF2B5EF4-FFF2-40B4-BE49-F238E27FC236}">
                <a16:creationId xmlns:a16="http://schemas.microsoft.com/office/drawing/2014/main" id="{7B6EEBF0-202D-4361-92E3-7E6BEC4BA959}"/>
              </a:ext>
            </a:extLst>
          </p:cNvPr>
          <p:cNvSpPr/>
          <p:nvPr/>
        </p:nvSpPr>
        <p:spPr>
          <a:xfrm>
            <a:off x="1755979" y="1779413"/>
            <a:ext cx="9508068" cy="4107917"/>
          </a:xfrm>
          <a:prstGeom prst="rect">
            <a:avLst/>
          </a:prstGeom>
          <a:noFill/>
          <a:ln>
            <a:solidFill>
              <a:srgbClr val="8D7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仓耳今楷05-6763 W05" panose="02020400000000000000" pitchFamily="18" charset="-122"/>
              <a:ea typeface="仓耳今楷05-6763 W05" panose="02020400000000000000" pitchFamily="18" charset="-122"/>
              <a:cs typeface="+mn-cs"/>
            </a:endParaRPr>
          </a:p>
        </p:txBody>
      </p:sp>
      <p:pic>
        <p:nvPicPr>
          <p:cNvPr id="127" name="图片 27">
            <a:extLst>
              <a:ext uri="{FF2B5EF4-FFF2-40B4-BE49-F238E27FC236}">
                <a16:creationId xmlns:a16="http://schemas.microsoft.com/office/drawing/2014/main" id="{ED3CD199-9E95-4C90-A8BD-36C6FBB59328}"/>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060691" y="2918331"/>
            <a:ext cx="561746" cy="1298756"/>
          </a:xfrm>
          <a:prstGeom prst="rect">
            <a:avLst/>
          </a:prstGeom>
        </p:spPr>
      </p:pic>
      <p:sp>
        <p:nvSpPr>
          <p:cNvPr id="131" name="矩形 26">
            <a:extLst>
              <a:ext uri="{FF2B5EF4-FFF2-40B4-BE49-F238E27FC236}">
                <a16:creationId xmlns:a16="http://schemas.microsoft.com/office/drawing/2014/main" id="{7DB625F2-FFAB-45F7-9C77-DEF6777E0B72}"/>
              </a:ext>
            </a:extLst>
          </p:cNvPr>
          <p:cNvSpPr/>
          <p:nvPr/>
        </p:nvSpPr>
        <p:spPr>
          <a:xfrm>
            <a:off x="1904955" y="1779411"/>
            <a:ext cx="9833079" cy="4107919"/>
          </a:xfrm>
          <a:prstGeom prst="rect">
            <a:avLst/>
          </a:prstGeom>
          <a:solidFill>
            <a:srgbClr val="FFFFFF"/>
          </a:solidFill>
          <a:ln w="1270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srgbClr val="0C5842"/>
              </a:solidFill>
              <a:effectLst/>
              <a:uLnTx/>
              <a:uFillTx/>
              <a:latin typeface="Calibri" panose="020F0502020204030204"/>
              <a:ea typeface="等线" panose="02010600030101010101" pitchFamily="2" charset="-122"/>
              <a:cs typeface="+mn-cs"/>
            </a:endParaRPr>
          </a:p>
        </p:txBody>
      </p:sp>
      <p:sp>
        <p:nvSpPr>
          <p:cNvPr id="132" name="Synergistically utilize technically sound portals with frictionless chains. Dramatically customize…">
            <a:extLst>
              <a:ext uri="{FF2B5EF4-FFF2-40B4-BE49-F238E27FC236}">
                <a16:creationId xmlns:a16="http://schemas.microsoft.com/office/drawing/2014/main" id="{D2B60B6B-19FA-4365-90EC-282E6C96393B}"/>
              </a:ext>
            </a:extLst>
          </p:cNvPr>
          <p:cNvSpPr txBox="1"/>
          <p:nvPr/>
        </p:nvSpPr>
        <p:spPr>
          <a:xfrm>
            <a:off x="2097248" y="856081"/>
            <a:ext cx="9034061" cy="184665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gn="just"/>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Về</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hình</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thức</a:t>
            </a:r>
            <a:endParaRPr lang="en-US" sz="2400" b="1" dirty="0">
              <a:solidFill>
                <a:srgbClr val="C00000"/>
              </a:solidFill>
              <a:latin typeface="Times New Roman" panose="02020603050405020304" pitchFamily="18" charset="0"/>
              <a:cs typeface="Times New Roman" panose="02020603050405020304" pitchFamily="18" charset="0"/>
            </a:endParaRPr>
          </a:p>
          <a:p>
            <a:pPr marL="342900" indent="-342900" algn="just">
              <a:buFontTx/>
              <a:buChar char="-"/>
            </a:pPr>
            <a:r>
              <a:rPr lang="en-US" sz="2400" b="1" dirty="0" err="1">
                <a:latin typeface="Times New Roman" panose="02020603050405020304" pitchFamily="18" charset="0"/>
                <a:cs typeface="Times New Roman" panose="02020603050405020304" pitchFamily="18" charset="0"/>
              </a:rPr>
              <a:t>Đảm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bảo</a:t>
            </a:r>
            <a:r>
              <a:rPr lang="en-US" sz="2400" b="1" dirty="0">
                <a:latin typeface="Times New Roman" panose="02020603050405020304" pitchFamily="18" charset="0"/>
                <a:cs typeface="Times New Roman" panose="02020603050405020304" pitchFamily="18" charset="0"/>
              </a:rPr>
              <a:t> dung </a:t>
            </a:r>
            <a:r>
              <a:rPr lang="en-US" sz="2400" b="1" dirty="0" err="1">
                <a:latin typeface="Times New Roman" panose="02020603050405020304" pitchFamily="18" charset="0"/>
                <a:cs typeface="Times New Roman" panose="02020603050405020304" pitchFamily="18" charset="0"/>
              </a:rPr>
              <a:t>lượng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đoạn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theo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yêu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cầu</a:t>
            </a:r>
            <a:r>
              <a:rPr lang="en-US" sz="2400" b="1" dirty="0">
                <a:latin typeface="Times New Roman" panose="02020603050405020304" pitchFamily="18" charset="0"/>
                <a:cs typeface="Times New Roman" panose="02020603050405020304" pitchFamily="18" charset="0"/>
              </a:rPr>
              <a:t>.</a:t>
            </a:r>
          </a:p>
          <a:p>
            <a:pPr marL="342900" indent="-342900" algn="just">
              <a:buFontTx/>
              <a:buChar char="-"/>
            </a:pPr>
            <a:r>
              <a:rPr lang="en-US" sz="2400" b="1" dirty="0" err="1">
                <a:latin typeface="Times New Roman" panose="02020603050405020304" pitchFamily="18" charset="0"/>
                <a:cs typeface="Times New Roman" panose="02020603050405020304" pitchFamily="18" charset="0"/>
              </a:rPr>
              <a:t>Đảm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bảo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thức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đoạn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văn</a:t>
            </a:r>
            <a:r>
              <a:rPr lang="en-US" sz="2400" b="1" dirty="0">
                <a:latin typeface="Times New Roman" panose="02020603050405020304" pitchFamily="18" charset="0"/>
                <a:cs typeface="Times New Roman" panose="02020603050405020304" pitchFamily="18" charset="0"/>
              </a:rPr>
              <a:t>.</a:t>
            </a:r>
          </a:p>
          <a:p>
            <a:pPr marL="342900" indent="-342900" algn="just">
              <a:buFontTx/>
              <a:buChar char="-"/>
            </a:pPr>
            <a:r>
              <a:rPr lang="en-US" sz="2400" b="1" dirty="0" err="1">
                <a:latin typeface="Times New Roman" panose="02020603050405020304" pitchFamily="18" charset="0"/>
                <a:cs typeface="Times New Roman" panose="02020603050405020304" pitchFamily="18" charset="0"/>
              </a:rPr>
              <a:t>Trình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bày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sạch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đẹp</a:t>
            </a:r>
            <a:r>
              <a:rPr lang="en-US" sz="2400" b="1" dirty="0">
                <a:latin typeface="Times New Roman" panose="02020603050405020304" pitchFamily="18" charset="0"/>
                <a:cs typeface="Times New Roman" panose="02020603050405020304" pitchFamily="18" charset="0"/>
              </a:rPr>
              <a:t>, dung </a:t>
            </a:r>
            <a:r>
              <a:rPr lang="en-US" sz="2400" b="1" dirty="0" err="1">
                <a:latin typeface="Times New Roman" panose="02020603050405020304" pitchFamily="18" charset="0"/>
                <a:cs typeface="Times New Roman" panose="02020603050405020304" pitchFamily="18" charset="0"/>
              </a:rPr>
              <a:t>từ</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ngữ</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hiện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được</a:t>
            </a:r>
            <a:r>
              <a:rPr lang="en-US" sz="2400" b="1" dirty="0">
                <a:latin typeface="Times New Roman" panose="02020603050405020304" pitchFamily="18" charset="0"/>
                <a:cs typeface="Times New Roman" panose="02020603050405020304" pitchFamily="18" charset="0"/>
              </a:rPr>
              <a:t> ý </a:t>
            </a:r>
            <a:r>
              <a:rPr lang="en-US" sz="2400" b="1" dirty="0" err="1">
                <a:latin typeface="Times New Roman" panose="02020603050405020304" pitchFamily="18" charset="0"/>
                <a:cs typeface="Times New Roman" panose="02020603050405020304" pitchFamily="18" charset="0"/>
              </a:rPr>
              <a:t>kiến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quan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điểm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bản</a:t>
            </a:r>
            <a:r>
              <a:rPr lang="en-US" sz="2400" b="1" dirty="0">
                <a:latin typeface="Times New Roman" panose="02020603050405020304" pitchFamily="18" charset="0"/>
                <a:cs typeface="Times New Roman" panose="02020603050405020304" pitchFamily="18" charset="0"/>
              </a:rPr>
              <a:t> than. </a:t>
            </a:r>
            <a:endParaRPr lang="vi-VN" sz="2400" b="1" dirty="0">
              <a:latin typeface="Times New Roman" panose="02020603050405020304" pitchFamily="18" charset="0"/>
              <a:cs typeface="Times New Roman" panose="02020603050405020304" pitchFamily="18" charset="0"/>
            </a:endParaRPr>
          </a:p>
        </p:txBody>
      </p:sp>
      <p:sp>
        <p:nvSpPr>
          <p:cNvPr id="10" name="Synergistically utilize technically sound portals with frictionless chains. Dramatically customize…">
            <a:extLst>
              <a:ext uri="{FF2B5EF4-FFF2-40B4-BE49-F238E27FC236}">
                <a16:creationId xmlns:a16="http://schemas.microsoft.com/office/drawing/2014/main" id="{EB67DB2D-972B-4EA8-A996-97AB43FCAC10}"/>
              </a:ext>
            </a:extLst>
          </p:cNvPr>
          <p:cNvSpPr txBox="1"/>
          <p:nvPr/>
        </p:nvSpPr>
        <p:spPr>
          <a:xfrm>
            <a:off x="2097248" y="2924425"/>
            <a:ext cx="9034061" cy="258532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gn="just"/>
            <a:r>
              <a:rPr lang="en-US" sz="2400" b="1" dirty="0">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Về</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nội</a:t>
            </a:r>
            <a:r>
              <a:rPr lang="en-US" sz="2400" b="1" dirty="0">
                <a:solidFill>
                  <a:srgbClr val="C00000"/>
                </a:solidFill>
                <a:latin typeface="Times New Roman" panose="02020603050405020304" pitchFamily="18" charset="0"/>
                <a:cs typeface="Times New Roman" panose="02020603050405020304" pitchFamily="18" charset="0"/>
              </a:rPr>
              <a:t> dung: </a:t>
            </a:r>
            <a:r>
              <a:rPr lang="en-US" sz="2400" b="1" dirty="0" err="1">
                <a:latin typeface="Times New Roman" panose="02020603050405020304" pitchFamily="18" charset="0"/>
                <a:cs typeface="Times New Roman" panose="02020603050405020304" pitchFamily="18" charset="0"/>
              </a:rPr>
              <a:t>Tôi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muốn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biệt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vô</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nghĩa</a:t>
            </a:r>
            <a:r>
              <a:rPr lang="en-US" sz="2400" b="1" dirty="0">
                <a:latin typeface="Times New Roman" panose="02020603050405020304" pitchFamily="18" charset="0"/>
                <a:cs typeface="Times New Roman" panose="02020603050405020304" pitchFamily="18" charset="0"/>
              </a:rPr>
              <a:t>. </a:t>
            </a:r>
          </a:p>
          <a:p>
            <a:pPr marL="342900" indent="-342900" algn="just">
              <a:buFontTx/>
              <a:buChar char="-"/>
            </a:pPr>
            <a:r>
              <a:rPr lang="en-US" sz="2400" b="1" dirty="0" err="1">
                <a:latin typeface="Times New Roman" panose="02020603050405020304" pitchFamily="18" charset="0"/>
                <a:cs typeface="Times New Roman" panose="02020603050405020304" pitchFamily="18" charset="0"/>
              </a:rPr>
              <a:t>Giới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thiệu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vấn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đề</a:t>
            </a:r>
            <a:r>
              <a:rPr lang="en-US" sz="2400" b="1" dirty="0">
                <a:latin typeface="Times New Roman" panose="02020603050405020304" pitchFamily="18" charset="0"/>
                <a:cs typeface="Times New Roman" panose="02020603050405020304" pitchFamily="18" charset="0"/>
              </a:rPr>
              <a:t>.</a:t>
            </a:r>
          </a:p>
          <a:p>
            <a:pPr marL="342900" indent="-342900" algn="just">
              <a:buFontTx/>
              <a:buChar char="-"/>
            </a:pPr>
            <a:r>
              <a:rPr lang="en-US" sz="2400" b="1" dirty="0" err="1">
                <a:latin typeface="Times New Roman" panose="02020603050405020304" pitchFamily="18" charset="0"/>
                <a:cs typeface="Times New Roman" panose="02020603050405020304" pitchFamily="18" charset="0"/>
              </a:rPr>
              <a:t>Khác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biệt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vô</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nghĩa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gì</a:t>
            </a:r>
            <a:r>
              <a:rPr lang="en-US" sz="2400" b="1" dirty="0">
                <a:latin typeface="Times New Roman" panose="02020603050405020304" pitchFamily="18" charset="0"/>
                <a:cs typeface="Times New Roman" panose="02020603050405020304" pitchFamily="18" charset="0"/>
              </a:rPr>
              <a:t>?</a:t>
            </a:r>
          </a:p>
          <a:p>
            <a:pPr marL="342900" indent="-342900" algn="just">
              <a:buFontTx/>
              <a:buChar char="-"/>
            </a:pPr>
            <a:r>
              <a:rPr lang="en-US" sz="2400" b="1" dirty="0" err="1">
                <a:latin typeface="Times New Roman" panose="02020603050405020304" pitchFamily="18" charset="0"/>
                <a:cs typeface="Times New Roman" panose="02020603050405020304" pitchFamily="18" charset="0"/>
              </a:rPr>
              <a:t>Tác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biệt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vô</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nghĩa</a:t>
            </a:r>
            <a:r>
              <a:rPr lang="en-US" sz="2400" b="1" dirty="0">
                <a:latin typeface="Times New Roman" panose="02020603050405020304" pitchFamily="18" charset="0"/>
                <a:cs typeface="Times New Roman" panose="02020603050405020304" pitchFamily="18" charset="0"/>
              </a:rPr>
              <a:t>.</a:t>
            </a:r>
          </a:p>
          <a:p>
            <a:pPr marL="342900" indent="-342900" algn="just">
              <a:buFontTx/>
              <a:buChar char="-"/>
            </a:pPr>
            <a:r>
              <a:rPr lang="en-US" sz="2400" b="1" dirty="0" err="1">
                <a:latin typeface="Times New Roman" panose="02020603050405020304" pitchFamily="18" charset="0"/>
                <a:cs typeface="Times New Roman" panose="02020603050405020304" pitchFamily="18" charset="0"/>
              </a:rPr>
              <a:t>Phê</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phán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những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người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thay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đổi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được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sự</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biệt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có</a:t>
            </a:r>
            <a:r>
              <a:rPr lang="en-US" sz="2400" b="1" dirty="0">
                <a:latin typeface="Times New Roman" panose="02020603050405020304" pitchFamily="18" charset="0"/>
                <a:cs typeface="Times New Roman" panose="02020603050405020304" pitchFamily="18" charset="0"/>
              </a:rPr>
              <a:t> ý </a:t>
            </a:r>
            <a:r>
              <a:rPr lang="en-US" sz="2400" b="1" dirty="0" err="1">
                <a:latin typeface="Times New Roman" panose="02020603050405020304" pitchFamily="18" charset="0"/>
                <a:cs typeface="Times New Roman" panose="02020603050405020304" pitchFamily="18" charset="0"/>
              </a:rPr>
              <a:t>nghĩa</a:t>
            </a:r>
            <a:r>
              <a:rPr lang="en-US" sz="2400" b="1" dirty="0">
                <a:latin typeface="Times New Roman" panose="02020603050405020304" pitchFamily="18" charset="0"/>
                <a:cs typeface="Times New Roman" panose="02020603050405020304" pitchFamily="18" charset="0"/>
              </a:rPr>
              <a:t>.</a:t>
            </a:r>
          </a:p>
          <a:p>
            <a:pPr marL="342900" indent="-342900" algn="just">
              <a:buFontTx/>
              <a:buChar char="-"/>
            </a:pPr>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học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bản</a:t>
            </a:r>
            <a:r>
              <a:rPr lang="en-US" sz="2400" b="1" dirty="0">
                <a:latin typeface="Times New Roman" panose="02020603050405020304" pitchFamily="18" charset="0"/>
                <a:cs typeface="Times New Roman" panose="02020603050405020304" pitchFamily="18" charset="0"/>
              </a:rPr>
              <a:t> than. </a:t>
            </a:r>
            <a:endParaRPr lang="vi-VN"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827831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127"/>
                                        </p:tgtEl>
                                        <p:attrNameLst>
                                          <p:attrName>style.visibility</p:attrName>
                                        </p:attrNameLst>
                                      </p:cBhvr>
                                      <p:to>
                                        <p:strVal val="visible"/>
                                      </p:to>
                                    </p:set>
                                    <p:anim calcmode="lin" valueType="num">
                                      <p:cBhvr additive="base">
                                        <p:cTn id="12" dur="500" fill="hold"/>
                                        <p:tgtEl>
                                          <p:spTgt spid="127"/>
                                        </p:tgtEl>
                                        <p:attrNameLst>
                                          <p:attrName>ppt_x</p:attrName>
                                        </p:attrNameLst>
                                      </p:cBhvr>
                                      <p:tavLst>
                                        <p:tav tm="0">
                                          <p:val>
                                            <p:strVal val="#ppt_x"/>
                                          </p:val>
                                        </p:tav>
                                        <p:tav tm="100000">
                                          <p:val>
                                            <p:strVal val="#ppt_x"/>
                                          </p:val>
                                        </p:tav>
                                      </p:tavLst>
                                    </p:anim>
                                    <p:anim calcmode="lin" valueType="num">
                                      <p:cBhvr additive="base">
                                        <p:cTn id="13" dur="500" fill="hold"/>
                                        <p:tgtEl>
                                          <p:spTgt spid="12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24"/>
                                        </p:tgtEl>
                                        <p:attrNameLst>
                                          <p:attrName>style.visibility</p:attrName>
                                        </p:attrNameLst>
                                      </p:cBhvr>
                                      <p:to>
                                        <p:strVal val="visible"/>
                                      </p:to>
                                    </p:set>
                                    <p:animEffect transition="in" filter="randombar(horizontal)">
                                      <p:cBhvr>
                                        <p:cTn id="18" dur="500"/>
                                        <p:tgtEl>
                                          <p:spTgt spid="124"/>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25"/>
                                        </p:tgtEl>
                                        <p:attrNameLst>
                                          <p:attrName>style.visibility</p:attrName>
                                        </p:attrNameLst>
                                      </p:cBhvr>
                                      <p:to>
                                        <p:strVal val="visible"/>
                                      </p:to>
                                    </p:set>
                                    <p:animEffect transition="in" filter="randombar(horizontal)">
                                      <p:cBhvr>
                                        <p:cTn id="21" dur="500"/>
                                        <p:tgtEl>
                                          <p:spTgt spid="125"/>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31"/>
                                        </p:tgtEl>
                                        <p:attrNameLst>
                                          <p:attrName>style.visibility</p:attrName>
                                        </p:attrNameLst>
                                      </p:cBhvr>
                                      <p:to>
                                        <p:strVal val="visible"/>
                                      </p:to>
                                    </p:set>
                                    <p:animEffect transition="in" filter="randombar(horizontal)">
                                      <p:cBhvr>
                                        <p:cTn id="24" dur="500"/>
                                        <p:tgtEl>
                                          <p:spTgt spid="13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32"/>
                                        </p:tgtEl>
                                        <p:attrNameLst>
                                          <p:attrName>style.visibility</p:attrName>
                                        </p:attrNameLst>
                                      </p:cBhvr>
                                      <p:to>
                                        <p:strVal val="visible"/>
                                      </p:to>
                                    </p:set>
                                    <p:animEffect transition="in" filter="fade">
                                      <p:cBhvr>
                                        <p:cTn id="29" dur="500"/>
                                        <p:tgtEl>
                                          <p:spTgt spid="13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animBg="1"/>
      <p:bldP spid="125" grpId="0" animBg="1"/>
      <p:bldP spid="131" grpId="0" animBg="1"/>
      <p:bldP spid="132"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nergistically utilize technically sound portals with frictionless chains. Dramatically customize…">
            <a:extLst>
              <a:ext uri="{FF2B5EF4-FFF2-40B4-BE49-F238E27FC236}">
                <a16:creationId xmlns:a16="http://schemas.microsoft.com/office/drawing/2014/main" id="{21FFA3EF-2E42-011A-C647-4D32A736DF63}"/>
              </a:ext>
            </a:extLst>
          </p:cNvPr>
          <p:cNvSpPr txBox="1"/>
          <p:nvPr/>
        </p:nvSpPr>
        <p:spPr>
          <a:xfrm>
            <a:off x="371968" y="297930"/>
            <a:ext cx="11036047" cy="6155531"/>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gn="just"/>
            <a:r>
              <a:rPr lang="en-US" sz="2500" b="1" dirty="0">
                <a:solidFill>
                  <a:srgbClr val="FF0000"/>
                </a:solidFill>
                <a:latin typeface="Times New Roman" panose="02020603050405020304" pitchFamily="18" charset="0"/>
                <a:cs typeface="Times New Roman" panose="02020603050405020304" pitchFamily="18" charset="0"/>
              </a:rPr>
              <a:t>1. </a:t>
            </a:r>
            <a:r>
              <a:rPr lang="en-US" sz="2500" b="1" dirty="0" err="1">
                <a:solidFill>
                  <a:srgbClr val="FF0000"/>
                </a:solidFill>
                <a:latin typeface="Times New Roman" panose="02020603050405020304" pitchFamily="18" charset="0"/>
                <a:cs typeface="Times New Roman" panose="02020603050405020304" pitchFamily="18" charset="0"/>
              </a:rPr>
              <a:t>Mở</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đoạn</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Giới</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thiệu</a:t>
            </a:r>
            <a:r>
              <a:rPr lang="en-US" sz="2500" b="1"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Tôi không muốn khác biệt vô nghĩa</a:t>
            </a:r>
            <a:endParaRPr lang="en-US" sz="2500" dirty="0">
              <a:latin typeface="Times New Roman" panose="02020603050405020304" pitchFamily="18" charset="0"/>
              <a:cs typeface="Times New Roman" panose="02020603050405020304" pitchFamily="18" charset="0"/>
            </a:endParaRPr>
          </a:p>
          <a:p>
            <a:pPr algn="just"/>
            <a:r>
              <a:rPr lang="en-US" sz="2500" b="1" dirty="0">
                <a:solidFill>
                  <a:srgbClr val="FF0000"/>
                </a:solidFill>
                <a:latin typeface="Times New Roman" panose="02020603050405020304" pitchFamily="18" charset="0"/>
                <a:cs typeface="Times New Roman" panose="02020603050405020304" pitchFamily="18" charset="0"/>
              </a:rPr>
              <a:t>2. </a:t>
            </a:r>
            <a:r>
              <a:rPr lang="en-US" sz="2500" b="1" dirty="0" err="1">
                <a:solidFill>
                  <a:srgbClr val="FF0000"/>
                </a:solidFill>
                <a:latin typeface="Times New Roman" panose="02020603050405020304" pitchFamily="18" charset="0"/>
                <a:cs typeface="Times New Roman" panose="02020603050405020304" pitchFamily="18" charset="0"/>
              </a:rPr>
              <a:t>Thân</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đoạn</a:t>
            </a:r>
            <a:r>
              <a:rPr lang="en-US" sz="2500" b="1" dirty="0">
                <a:solidFill>
                  <a:srgbClr val="FF0000"/>
                </a:solidFill>
                <a:latin typeface="Times New Roman" panose="02020603050405020304" pitchFamily="18" charset="0"/>
                <a:cs typeface="Times New Roman" panose="02020603050405020304" pitchFamily="18" charset="0"/>
              </a:rPr>
              <a:t>: </a:t>
            </a:r>
          </a:p>
          <a:p>
            <a:pPr algn="just"/>
            <a:r>
              <a:rPr lang="en-US" sz="2500" dirty="0">
                <a:solidFill>
                  <a:srgbClr val="0000FF"/>
                </a:solidFill>
                <a:latin typeface="Times New Roman" panose="02020603050405020304" pitchFamily="18" charset="0"/>
                <a:cs typeface="Times New Roman" panose="02020603050405020304" pitchFamily="18" charset="0"/>
              </a:rPr>
              <a:t>a. </a:t>
            </a:r>
            <a:r>
              <a:rPr lang="en-US" sz="2500" dirty="0" err="1">
                <a:solidFill>
                  <a:srgbClr val="0000FF"/>
                </a:solidFill>
                <a:latin typeface="Times New Roman" panose="02020603050405020304" pitchFamily="18" charset="0"/>
                <a:cs typeface="Times New Roman" panose="02020603050405020304" pitchFamily="18" charset="0"/>
              </a:rPr>
              <a:t>Giải</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thích</a:t>
            </a:r>
            <a:r>
              <a:rPr lang="en-US" sz="2500" dirty="0">
                <a:solidFill>
                  <a:srgbClr val="0000FF"/>
                </a:solidFill>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Khác biệt vô nghĩa là khác biệt không mang lại giá trị gì cho cuộc sống của bạn hay những người xung quanh. </a:t>
            </a:r>
            <a:endParaRPr lang="en-US" sz="2500" dirty="0">
              <a:latin typeface="Times New Roman" panose="02020603050405020304" pitchFamily="18" charset="0"/>
              <a:cs typeface="Times New Roman" panose="02020603050405020304" pitchFamily="18" charset="0"/>
            </a:endParaRPr>
          </a:p>
          <a:p>
            <a:pPr algn="just"/>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Biểu</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hiện</a:t>
            </a:r>
            <a:r>
              <a:rPr lang="en-US" sz="2500" dirty="0">
                <a:solidFill>
                  <a:srgbClr val="0000FF"/>
                </a:solidFill>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Khác biệt vô nghĩa có thể là: ăn mặc dị hợm khác biệt với mọi người một cách vô lối, không chủ đề, chủ đích; kêu to những câu nói không đầu không cuối, gây rối trật tự công cộng... </a:t>
            </a:r>
            <a:endParaRPr lang="en-US" sz="2500" dirty="0">
              <a:latin typeface="Times New Roman" panose="02020603050405020304" pitchFamily="18" charset="0"/>
              <a:cs typeface="Times New Roman" panose="02020603050405020304" pitchFamily="18" charset="0"/>
            </a:endParaRPr>
          </a:p>
          <a:p>
            <a:pPr algn="just"/>
            <a:r>
              <a:rPr lang="en-US" sz="2500" dirty="0">
                <a:solidFill>
                  <a:srgbClr val="FF0000"/>
                </a:solidFill>
                <a:latin typeface="Times New Roman" panose="02020603050405020304" pitchFamily="18" charset="0"/>
                <a:cs typeface="Times New Roman" panose="02020603050405020304" pitchFamily="18" charset="0"/>
              </a:rPr>
              <a:t>*</a:t>
            </a:r>
            <a:r>
              <a:rPr lang="en-US" sz="2500" dirty="0" err="1">
                <a:solidFill>
                  <a:srgbClr val="FF0000"/>
                </a:solidFill>
                <a:latin typeface="Times New Roman" panose="02020603050405020304" pitchFamily="18" charset="0"/>
                <a:cs typeface="Times New Roman" panose="02020603050405020304" pitchFamily="18" charset="0"/>
              </a:rPr>
              <a:t>Tác</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hại</a:t>
            </a:r>
            <a:r>
              <a:rPr lang="en-US" sz="2500" dirty="0">
                <a:solidFill>
                  <a:srgbClr val="FF0000"/>
                </a:solidFill>
                <a:latin typeface="Times New Roman" panose="02020603050405020304" pitchFamily="18" charset="0"/>
                <a:cs typeface="Times New Roman" panose="02020603050405020304" pitchFamily="18" charset="0"/>
              </a:rPr>
              <a:t>: </a:t>
            </a:r>
          </a:p>
          <a:p>
            <a:pPr marL="457200" indent="-457200" algn="just">
              <a:buFontTx/>
              <a:buChar char="-"/>
            </a:pPr>
            <a:r>
              <a:rPr lang="en-US" sz="2500" dirty="0" err="1">
                <a:latin typeface="Times New Roman" panose="02020603050405020304" pitchFamily="18" charset="0"/>
                <a:cs typeface="Times New Roman" panose="02020603050405020304" pitchFamily="18" charset="0"/>
              </a:rPr>
              <a:t>Mất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thời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gian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việc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làm</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vô</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bổ</a:t>
            </a:r>
            <a:endParaRPr lang="en-US" sz="2500" dirty="0">
              <a:latin typeface="Times New Roman" panose="02020603050405020304" pitchFamily="18" charset="0"/>
              <a:cs typeface="Times New Roman" panose="02020603050405020304" pitchFamily="18" charset="0"/>
            </a:endParaRPr>
          </a:p>
          <a:p>
            <a:pPr marL="457200" indent="-457200" algn="just">
              <a:buFontTx/>
              <a:buChar char="-"/>
            </a:pPr>
            <a:r>
              <a:rPr lang="en-US" sz="2500" dirty="0" err="1">
                <a:latin typeface="Times New Roman" panose="02020603050405020304" pitchFamily="18" charset="0"/>
                <a:cs typeface="Times New Roman" panose="02020603050405020304" pitchFamily="18" charset="0"/>
              </a:rPr>
              <a:t>Đánh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mất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giá</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trị</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bản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thân</a:t>
            </a:r>
            <a:r>
              <a:rPr lang="en-US" sz="2500" dirty="0">
                <a:latin typeface="Times New Roman" panose="02020603050405020304" pitchFamily="18" charset="0"/>
                <a:cs typeface="Times New Roman" panose="02020603050405020304" pitchFamily="18" charset="0"/>
              </a:rPr>
              <a:t>.</a:t>
            </a:r>
          </a:p>
          <a:p>
            <a:pPr algn="just"/>
            <a:r>
              <a:rPr lang="en-US" sz="2500" b="1" i="1" dirty="0">
                <a:solidFill>
                  <a:srgbClr val="0000FF"/>
                </a:solidFill>
                <a:latin typeface="Times New Roman" panose="02020603050405020304" pitchFamily="18" charset="0"/>
                <a:ea typeface="Calibri" panose="020F0502020204030204" pitchFamily="34" charset="0"/>
              </a:rPr>
              <a:t>* </a:t>
            </a:r>
            <a:r>
              <a:rPr lang="en-US" sz="2500" dirty="0" err="1">
                <a:solidFill>
                  <a:srgbClr val="0000FF"/>
                </a:solidFill>
                <a:latin typeface="Times New Roman" panose="02020603050405020304" pitchFamily="18" charset="0"/>
                <a:ea typeface="Calibri" panose="020F0502020204030204" pitchFamily="34" charset="0"/>
              </a:rPr>
              <a:t>Muốn</a:t>
            </a:r>
            <a:r>
              <a:rPr lang="en-US" sz="2500" dirty="0">
                <a:solidFill>
                  <a:srgbClr val="0000FF"/>
                </a:solidFill>
                <a:latin typeface="Times New Roman" panose="02020603050405020304" pitchFamily="18" charset="0"/>
                <a:ea typeface="Calibri" panose="020F0502020204030204" pitchFamily="34" charset="0"/>
              </a:rPr>
              <a:t> </a:t>
            </a:r>
            <a:r>
              <a:rPr lang="en-US" sz="2500" dirty="0" err="1">
                <a:solidFill>
                  <a:srgbClr val="0000FF"/>
                </a:solidFill>
                <a:latin typeface="Times New Roman" panose="02020603050405020304" pitchFamily="18" charset="0"/>
                <a:ea typeface="Calibri" panose="020F0502020204030204" pitchFamily="34" charset="0"/>
              </a:rPr>
              <a:t>tạo</a:t>
            </a:r>
            <a:r>
              <a:rPr lang="en-US" sz="2500" dirty="0">
                <a:solidFill>
                  <a:srgbClr val="0000FF"/>
                </a:solidFill>
                <a:latin typeface="Times New Roman" panose="02020603050405020304" pitchFamily="18" charset="0"/>
                <a:ea typeface="Calibri" panose="020F0502020204030204" pitchFamily="34" charset="0"/>
              </a:rPr>
              <a:t> </a:t>
            </a:r>
            <a:r>
              <a:rPr lang="en-US" sz="2500" dirty="0" err="1">
                <a:solidFill>
                  <a:srgbClr val="0000FF"/>
                </a:solidFill>
                <a:latin typeface="Times New Roman" panose="02020603050405020304" pitchFamily="18" charset="0"/>
                <a:ea typeface="Calibri" panose="020F0502020204030204" pitchFamily="34" charset="0"/>
              </a:rPr>
              <a:t>ra</a:t>
            </a:r>
            <a:r>
              <a:rPr lang="en-US" sz="2500" dirty="0">
                <a:solidFill>
                  <a:srgbClr val="0000FF"/>
                </a:solidFill>
                <a:latin typeface="Times New Roman" panose="02020603050405020304" pitchFamily="18" charset="0"/>
                <a:ea typeface="Calibri" panose="020F0502020204030204" pitchFamily="34" charset="0"/>
              </a:rPr>
              <a:t> </a:t>
            </a:r>
            <a:r>
              <a:rPr lang="en-US" sz="2500" dirty="0" err="1">
                <a:solidFill>
                  <a:srgbClr val="0000FF"/>
                </a:solidFill>
                <a:latin typeface="Times New Roman" panose="02020603050405020304" pitchFamily="18" charset="0"/>
                <a:ea typeface="Calibri" panose="020F0502020204030204" pitchFamily="34" charset="0"/>
              </a:rPr>
              <a:t>sự</a:t>
            </a:r>
            <a:r>
              <a:rPr lang="en-US" sz="2500" dirty="0">
                <a:solidFill>
                  <a:srgbClr val="0000FF"/>
                </a:solidFill>
                <a:latin typeface="Times New Roman" panose="02020603050405020304" pitchFamily="18" charset="0"/>
                <a:ea typeface="Calibri" panose="020F0502020204030204" pitchFamily="34" charset="0"/>
              </a:rPr>
              <a:t> </a:t>
            </a:r>
            <a:r>
              <a:rPr lang="en-US" sz="2500" dirty="0" err="1">
                <a:solidFill>
                  <a:srgbClr val="0000FF"/>
                </a:solidFill>
                <a:latin typeface="Times New Roman" panose="02020603050405020304" pitchFamily="18" charset="0"/>
                <a:ea typeface="Calibri" panose="020F0502020204030204" pitchFamily="34" charset="0"/>
              </a:rPr>
              <a:t>khác</a:t>
            </a:r>
            <a:r>
              <a:rPr lang="en-US" sz="2500" dirty="0">
                <a:solidFill>
                  <a:srgbClr val="0000FF"/>
                </a:solidFill>
                <a:latin typeface="Times New Roman" panose="02020603050405020304" pitchFamily="18" charset="0"/>
                <a:ea typeface="Calibri" panose="020F0502020204030204" pitchFamily="34" charset="0"/>
              </a:rPr>
              <a:t> </a:t>
            </a:r>
            <a:r>
              <a:rPr lang="en-US" sz="2500" dirty="0" err="1">
                <a:solidFill>
                  <a:srgbClr val="0000FF"/>
                </a:solidFill>
                <a:latin typeface="Times New Roman" panose="02020603050405020304" pitchFamily="18" charset="0"/>
                <a:ea typeface="Calibri" panose="020F0502020204030204" pitchFamily="34" charset="0"/>
              </a:rPr>
              <a:t>biệt</a:t>
            </a:r>
            <a:r>
              <a:rPr lang="en-US" sz="2500" dirty="0">
                <a:solidFill>
                  <a:srgbClr val="0000FF"/>
                </a:solidFill>
                <a:latin typeface="Times New Roman" panose="02020603050405020304" pitchFamily="18" charset="0"/>
                <a:ea typeface="Calibri" panose="020F0502020204030204" pitchFamily="34" charset="0"/>
              </a:rPr>
              <a:t> </a:t>
            </a:r>
            <a:r>
              <a:rPr lang="en-US" sz="2500" dirty="0" err="1">
                <a:solidFill>
                  <a:srgbClr val="0000FF"/>
                </a:solidFill>
                <a:latin typeface="Times New Roman" panose="02020603050405020304" pitchFamily="18" charset="0"/>
                <a:ea typeface="Calibri" panose="020F0502020204030204" pitchFamily="34" charset="0"/>
              </a:rPr>
              <a:t>có</a:t>
            </a:r>
            <a:r>
              <a:rPr lang="en-US" sz="2500" dirty="0">
                <a:solidFill>
                  <a:srgbClr val="0000FF"/>
                </a:solidFill>
                <a:latin typeface="Times New Roman" panose="02020603050405020304" pitchFamily="18" charset="0"/>
                <a:ea typeface="Calibri" panose="020F0502020204030204" pitchFamily="34" charset="0"/>
              </a:rPr>
              <a:t> ý </a:t>
            </a:r>
            <a:r>
              <a:rPr lang="en-US" sz="2500" dirty="0" err="1">
                <a:solidFill>
                  <a:srgbClr val="0000FF"/>
                </a:solidFill>
                <a:latin typeface="Times New Roman" panose="02020603050405020304" pitchFamily="18" charset="0"/>
                <a:ea typeface="Calibri" panose="020F0502020204030204" pitchFamily="34" charset="0"/>
              </a:rPr>
              <a:t>nghĩa</a:t>
            </a:r>
            <a:r>
              <a:rPr lang="en-US" sz="2500" dirty="0">
                <a:solidFill>
                  <a:srgbClr val="0000FF"/>
                </a:solidFill>
                <a:latin typeface="Times New Roman" panose="02020603050405020304" pitchFamily="18" charset="0"/>
                <a:ea typeface="Calibri" panose="020F0502020204030204" pitchFamily="34" charset="0"/>
              </a:rPr>
              <a:t> </a:t>
            </a:r>
            <a:r>
              <a:rPr lang="en-US" sz="2500" dirty="0" err="1">
                <a:solidFill>
                  <a:srgbClr val="0000FF"/>
                </a:solidFill>
                <a:latin typeface="Times New Roman" panose="02020603050405020304" pitchFamily="18" charset="0"/>
                <a:ea typeface="Calibri" panose="020F0502020204030204" pitchFamily="34" charset="0"/>
              </a:rPr>
              <a:t>thì</a:t>
            </a:r>
            <a:r>
              <a:rPr lang="en-US" sz="2500" dirty="0">
                <a:solidFill>
                  <a:srgbClr val="0000FF"/>
                </a:solidFill>
                <a:latin typeface="Times New Roman" panose="02020603050405020304" pitchFamily="18" charset="0"/>
                <a:ea typeface="Calibri" panose="020F0502020204030204" pitchFamily="34" charset="0"/>
              </a:rPr>
              <a:t> </a:t>
            </a:r>
            <a:r>
              <a:rPr lang="en-US" sz="2500" dirty="0" err="1">
                <a:solidFill>
                  <a:srgbClr val="0000FF"/>
                </a:solidFill>
                <a:latin typeface="Times New Roman" panose="02020603050405020304" pitchFamily="18" charset="0"/>
                <a:ea typeface="Calibri" panose="020F0502020204030204" pitchFamily="34" charset="0"/>
              </a:rPr>
              <a:t>phải</a:t>
            </a:r>
            <a:r>
              <a:rPr lang="en-US" sz="2500" dirty="0">
                <a:solidFill>
                  <a:srgbClr val="0000FF"/>
                </a:solidFill>
                <a:latin typeface="Times New Roman" panose="02020603050405020304" pitchFamily="18" charset="0"/>
                <a:ea typeface="Calibri" panose="020F0502020204030204" pitchFamily="34" charset="0"/>
              </a:rPr>
              <a:t> </a:t>
            </a:r>
            <a:r>
              <a:rPr lang="en-US" sz="2500" dirty="0" err="1">
                <a:solidFill>
                  <a:srgbClr val="0000FF"/>
                </a:solidFill>
                <a:latin typeface="Times New Roman" panose="02020603050405020304" pitchFamily="18" charset="0"/>
                <a:ea typeface="Calibri" panose="020F0502020204030204" pitchFamily="34" charset="0"/>
              </a:rPr>
              <a:t>làm</a:t>
            </a:r>
            <a:r>
              <a:rPr lang="en-US" sz="2500" dirty="0">
                <a:solidFill>
                  <a:srgbClr val="0000FF"/>
                </a:solidFill>
                <a:latin typeface="Times New Roman" panose="02020603050405020304" pitchFamily="18" charset="0"/>
                <a:ea typeface="Calibri" panose="020F0502020204030204" pitchFamily="34" charset="0"/>
              </a:rPr>
              <a:t> </a:t>
            </a:r>
            <a:r>
              <a:rPr lang="en-US" sz="2500" dirty="0" err="1">
                <a:solidFill>
                  <a:srgbClr val="0000FF"/>
                </a:solidFill>
                <a:latin typeface="Times New Roman" panose="02020603050405020304" pitchFamily="18" charset="0"/>
                <a:ea typeface="Calibri" panose="020F0502020204030204" pitchFamily="34" charset="0"/>
              </a:rPr>
              <a:t>như</a:t>
            </a:r>
            <a:r>
              <a:rPr lang="en-US" sz="2500" dirty="0">
                <a:solidFill>
                  <a:srgbClr val="0000FF"/>
                </a:solidFill>
                <a:latin typeface="Times New Roman" panose="02020603050405020304" pitchFamily="18" charset="0"/>
                <a:ea typeface="Calibri" panose="020F0502020204030204" pitchFamily="34" charset="0"/>
              </a:rPr>
              <a:t> </a:t>
            </a:r>
            <a:r>
              <a:rPr lang="en-US" sz="2500" dirty="0" err="1">
                <a:solidFill>
                  <a:srgbClr val="0000FF"/>
                </a:solidFill>
                <a:latin typeface="Times New Roman" panose="02020603050405020304" pitchFamily="18" charset="0"/>
                <a:ea typeface="Calibri" panose="020F0502020204030204" pitchFamily="34" charset="0"/>
              </a:rPr>
              <a:t>thế</a:t>
            </a:r>
            <a:r>
              <a:rPr lang="en-US" sz="2500" dirty="0">
                <a:solidFill>
                  <a:srgbClr val="0000FF"/>
                </a:solidFill>
                <a:latin typeface="Times New Roman" panose="02020603050405020304" pitchFamily="18" charset="0"/>
                <a:ea typeface="Calibri" panose="020F0502020204030204" pitchFamily="34" charset="0"/>
              </a:rPr>
              <a:t> </a:t>
            </a:r>
            <a:r>
              <a:rPr lang="en-US" sz="2500" dirty="0" err="1">
                <a:solidFill>
                  <a:srgbClr val="0000FF"/>
                </a:solidFill>
                <a:latin typeface="Times New Roman" panose="02020603050405020304" pitchFamily="18" charset="0"/>
                <a:ea typeface="Calibri" panose="020F0502020204030204" pitchFamily="34" charset="0"/>
              </a:rPr>
              <a:t>nào</a:t>
            </a:r>
            <a:r>
              <a:rPr lang="en-US" sz="2500" dirty="0">
                <a:solidFill>
                  <a:srgbClr val="0000FF"/>
                </a:solidFill>
                <a:latin typeface="Times New Roman" panose="02020603050405020304" pitchFamily="18" charset="0"/>
                <a:ea typeface="Calibri" panose="020F0502020204030204" pitchFamily="34" charset="0"/>
              </a:rPr>
              <a:t>?</a:t>
            </a:r>
          </a:p>
          <a:p>
            <a:pPr marL="38100"/>
            <a:r>
              <a:rPr lang="en-US" sz="2500" dirty="0">
                <a:latin typeface="Times New Roman" panose="02020603050405020304" pitchFamily="18" charset="0"/>
                <a:ea typeface="Calibri" panose="020F0502020204030204" pitchFamily="34" charset="0"/>
              </a:rPr>
              <a:t>+ </a:t>
            </a:r>
            <a:r>
              <a:rPr lang="en-US" sz="2500" dirty="0" err="1">
                <a:latin typeface="Times New Roman" panose="02020603050405020304" pitchFamily="18" charset="0"/>
                <a:ea typeface="Calibri" panose="020F0502020204030204" pitchFamily="34" charset="0"/>
              </a:rPr>
              <a:t>Mỗi</a:t>
            </a:r>
            <a:r>
              <a:rPr lang="en-US" sz="2500" dirty="0">
                <a:latin typeface="Times New Roman" panose="02020603050405020304" pitchFamily="18" charset="0"/>
                <a:ea typeface="Calibri" panose="020F0502020204030204" pitchFamily="34" charset="0"/>
              </a:rPr>
              <a:t> </a:t>
            </a:r>
            <a:r>
              <a:rPr lang="en-US" sz="2500" dirty="0" err="1">
                <a:latin typeface="Times New Roman" panose="02020603050405020304" pitchFamily="18" charset="0"/>
                <a:ea typeface="Calibri" panose="020F0502020204030204" pitchFamily="34" charset="0"/>
              </a:rPr>
              <a:t>người</a:t>
            </a:r>
            <a:r>
              <a:rPr lang="en-US" sz="2500" dirty="0">
                <a:latin typeface="Times New Roman" panose="02020603050405020304" pitchFamily="18" charset="0"/>
                <a:ea typeface="Calibri" panose="020F0502020204030204" pitchFamily="34" charset="0"/>
              </a:rPr>
              <a:t> </a:t>
            </a:r>
            <a:r>
              <a:rPr lang="en-US" sz="2500" dirty="0" err="1">
                <a:latin typeface="Times New Roman" panose="02020603050405020304" pitchFamily="18" charset="0"/>
                <a:ea typeface="Calibri" panose="020F0502020204030204" pitchFamily="34" charset="0"/>
              </a:rPr>
              <a:t>luôn</a:t>
            </a:r>
            <a:r>
              <a:rPr lang="en-US" sz="2500" dirty="0">
                <a:latin typeface="Times New Roman" panose="02020603050405020304" pitchFamily="18" charset="0"/>
                <a:ea typeface="Calibri" panose="020F0502020204030204" pitchFamily="34" charset="0"/>
              </a:rPr>
              <a:t> </a:t>
            </a:r>
            <a:r>
              <a:rPr lang="en-US" sz="2500" dirty="0" err="1">
                <a:latin typeface="Times New Roman" panose="02020603050405020304" pitchFamily="18" charset="0"/>
                <a:ea typeface="Calibri" panose="020F0502020204030204" pitchFamily="34" charset="0"/>
              </a:rPr>
              <a:t>tự</a:t>
            </a:r>
            <a:r>
              <a:rPr lang="en-US" sz="2500" dirty="0">
                <a:latin typeface="Times New Roman" panose="02020603050405020304" pitchFamily="18" charset="0"/>
                <a:ea typeface="Calibri" panose="020F0502020204030204" pitchFamily="34" charset="0"/>
              </a:rPr>
              <a:t> </a:t>
            </a:r>
            <a:r>
              <a:rPr lang="en-US" sz="2500" dirty="0" err="1">
                <a:latin typeface="Times New Roman" panose="02020603050405020304" pitchFamily="18" charset="0"/>
                <a:ea typeface="Calibri" panose="020F0502020204030204" pitchFamily="34" charset="0"/>
              </a:rPr>
              <a:t>phấn</a:t>
            </a:r>
            <a:r>
              <a:rPr lang="en-US" sz="2500" dirty="0">
                <a:latin typeface="Times New Roman" panose="02020603050405020304" pitchFamily="18" charset="0"/>
                <a:ea typeface="Calibri" panose="020F0502020204030204" pitchFamily="34" charset="0"/>
              </a:rPr>
              <a:t> </a:t>
            </a:r>
            <a:r>
              <a:rPr lang="en-US" sz="2500" dirty="0" err="1">
                <a:latin typeface="Times New Roman" panose="02020603050405020304" pitchFamily="18" charset="0"/>
                <a:ea typeface="Calibri" panose="020F0502020204030204" pitchFamily="34" charset="0"/>
              </a:rPr>
              <a:t>đấu</a:t>
            </a:r>
            <a:r>
              <a:rPr lang="en-US" sz="2500" dirty="0">
                <a:latin typeface="Times New Roman" panose="02020603050405020304" pitchFamily="18" charset="0"/>
                <a:ea typeface="Calibri" panose="020F0502020204030204" pitchFamily="34" charset="0"/>
              </a:rPr>
              <a:t> </a:t>
            </a:r>
            <a:r>
              <a:rPr lang="en-US" sz="2500" dirty="0" err="1">
                <a:latin typeface="Times New Roman" panose="02020603050405020304" pitchFamily="18" charset="0"/>
                <a:ea typeface="Calibri" panose="020F0502020204030204" pitchFamily="34" charset="0"/>
              </a:rPr>
              <a:t>hoàn</a:t>
            </a:r>
            <a:r>
              <a:rPr lang="en-US" sz="2500" dirty="0">
                <a:latin typeface="Times New Roman" panose="02020603050405020304" pitchFamily="18" charset="0"/>
                <a:ea typeface="Calibri" panose="020F0502020204030204" pitchFamily="34" charset="0"/>
              </a:rPr>
              <a:t> </a:t>
            </a:r>
            <a:r>
              <a:rPr lang="en-US" sz="2500" dirty="0" err="1">
                <a:latin typeface="Times New Roman" panose="02020603050405020304" pitchFamily="18" charset="0"/>
                <a:ea typeface="Calibri" panose="020F0502020204030204" pitchFamily="34" charset="0"/>
              </a:rPr>
              <a:t>thiện</a:t>
            </a:r>
            <a:r>
              <a:rPr lang="en-US" sz="2500" dirty="0">
                <a:latin typeface="Times New Roman" panose="02020603050405020304" pitchFamily="18" charset="0"/>
                <a:ea typeface="Calibri" panose="020F0502020204030204" pitchFamily="34" charset="0"/>
              </a:rPr>
              <a:t> </a:t>
            </a:r>
            <a:r>
              <a:rPr lang="en-US" sz="2500" dirty="0" err="1">
                <a:latin typeface="Times New Roman" panose="02020603050405020304" pitchFamily="18" charset="0"/>
                <a:ea typeface="Calibri" panose="020F0502020204030204" pitchFamily="34" charset="0"/>
              </a:rPr>
              <a:t>bản</a:t>
            </a:r>
            <a:r>
              <a:rPr lang="en-US" sz="2500" dirty="0">
                <a:latin typeface="Times New Roman" panose="02020603050405020304" pitchFamily="18" charset="0"/>
                <a:ea typeface="Calibri" panose="020F0502020204030204" pitchFamily="34" charset="0"/>
              </a:rPr>
              <a:t> </a:t>
            </a:r>
            <a:r>
              <a:rPr lang="en-US" sz="2500" dirty="0" err="1">
                <a:latin typeface="Times New Roman" panose="02020603050405020304" pitchFamily="18" charset="0"/>
                <a:ea typeface="Calibri" panose="020F0502020204030204" pitchFamily="34" charset="0"/>
              </a:rPr>
              <a:t>thân</a:t>
            </a:r>
            <a:r>
              <a:rPr lang="en-US" sz="2500" dirty="0">
                <a:latin typeface="Times New Roman" panose="02020603050405020304" pitchFamily="18" charset="0"/>
                <a:ea typeface="Calibri" panose="020F0502020204030204" pitchFamily="34" charset="0"/>
              </a:rPr>
              <a:t>, </a:t>
            </a:r>
            <a:r>
              <a:rPr lang="en-US" sz="2500" dirty="0" err="1">
                <a:latin typeface="Times New Roman" panose="02020603050405020304" pitchFamily="18" charset="0"/>
                <a:ea typeface="Calibri" panose="020F0502020204030204" pitchFamily="34" charset="0"/>
              </a:rPr>
              <a:t>có</a:t>
            </a:r>
            <a:r>
              <a:rPr lang="en-US" sz="2500" dirty="0">
                <a:latin typeface="Times New Roman" panose="02020603050405020304" pitchFamily="18" charset="0"/>
                <a:ea typeface="Calibri" panose="020F0502020204030204" pitchFamily="34" charset="0"/>
              </a:rPr>
              <a:t> </a:t>
            </a:r>
            <a:r>
              <a:rPr lang="en-US" sz="2500" dirty="0" err="1">
                <a:latin typeface="Times New Roman" panose="02020603050405020304" pitchFamily="18" charset="0"/>
                <a:ea typeface="Calibri" panose="020F0502020204030204" pitchFamily="34" charset="0"/>
              </a:rPr>
              <a:t>thái</a:t>
            </a:r>
            <a:r>
              <a:rPr lang="en-US" sz="2500" dirty="0">
                <a:latin typeface="Times New Roman" panose="02020603050405020304" pitchFamily="18" charset="0"/>
                <a:ea typeface="Calibri" panose="020F0502020204030204" pitchFamily="34" charset="0"/>
              </a:rPr>
              <a:t> </a:t>
            </a:r>
            <a:r>
              <a:rPr lang="en-US" sz="2500" dirty="0" err="1">
                <a:latin typeface="Times New Roman" panose="02020603050405020304" pitchFamily="18" charset="0"/>
                <a:ea typeface="Calibri" panose="020F0502020204030204" pitchFamily="34" charset="0"/>
              </a:rPr>
              <a:t>độ</a:t>
            </a:r>
            <a:r>
              <a:rPr lang="en-US" sz="2500" dirty="0">
                <a:latin typeface="Times New Roman" panose="02020603050405020304" pitchFamily="18" charset="0"/>
                <a:ea typeface="Calibri" panose="020F0502020204030204" pitchFamily="34" charset="0"/>
              </a:rPr>
              <a:t> </a:t>
            </a:r>
            <a:r>
              <a:rPr lang="en-US" sz="2500" dirty="0" err="1">
                <a:latin typeface="Times New Roman" panose="02020603050405020304" pitchFamily="18" charset="0"/>
                <a:ea typeface="Calibri" panose="020F0502020204030204" pitchFamily="34" charset="0"/>
              </a:rPr>
              <a:t>sống</a:t>
            </a:r>
            <a:r>
              <a:rPr lang="en-US" sz="2500" dirty="0">
                <a:latin typeface="Times New Roman" panose="02020603050405020304" pitchFamily="18" charset="0"/>
                <a:ea typeface="Calibri" panose="020F0502020204030204" pitchFamily="34" charset="0"/>
              </a:rPr>
              <a:t> </a:t>
            </a:r>
            <a:r>
              <a:rPr lang="en-US" sz="2500" dirty="0" err="1">
                <a:latin typeface="Times New Roman" panose="02020603050405020304" pitchFamily="18" charset="0"/>
                <a:ea typeface="Calibri" panose="020F0502020204030204" pitchFamily="34" charset="0"/>
              </a:rPr>
              <a:t>đúng</a:t>
            </a:r>
            <a:r>
              <a:rPr lang="en-US" sz="2500" dirty="0">
                <a:latin typeface="Times New Roman" panose="02020603050405020304" pitchFamily="18" charset="0"/>
                <a:ea typeface="Calibri" panose="020F0502020204030204" pitchFamily="34" charset="0"/>
              </a:rPr>
              <a:t> </a:t>
            </a:r>
            <a:r>
              <a:rPr lang="en-US" sz="2500" dirty="0" err="1">
                <a:latin typeface="Times New Roman" panose="02020603050405020304" pitchFamily="18" charset="0"/>
                <a:ea typeface="Calibri" panose="020F0502020204030204" pitchFamily="34" charset="0"/>
              </a:rPr>
              <a:t>đắn</a:t>
            </a:r>
            <a:r>
              <a:rPr lang="en-US" sz="2500" dirty="0">
                <a:latin typeface="Times New Roman" panose="02020603050405020304" pitchFamily="18" charset="0"/>
                <a:ea typeface="Calibri" panose="020F0502020204030204" pitchFamily="34" charset="0"/>
              </a:rPr>
              <a:t>, </a:t>
            </a:r>
            <a:r>
              <a:rPr lang="en-US" sz="2500" dirty="0" err="1">
                <a:latin typeface="Times New Roman" panose="02020603050405020304" pitchFamily="18" charset="0"/>
                <a:ea typeface="Calibri" panose="020F0502020204030204" pitchFamily="34" charset="0"/>
              </a:rPr>
              <a:t>biết</a:t>
            </a:r>
            <a:r>
              <a:rPr lang="en-US" sz="2500" dirty="0">
                <a:latin typeface="Times New Roman" panose="02020603050405020304" pitchFamily="18" charset="0"/>
                <a:ea typeface="Calibri" panose="020F0502020204030204" pitchFamily="34" charset="0"/>
              </a:rPr>
              <a:t> </a:t>
            </a:r>
            <a:r>
              <a:rPr lang="en-US" sz="2500" dirty="0" err="1">
                <a:latin typeface="Times New Roman" panose="02020603050405020304" pitchFamily="18" charset="0"/>
                <a:ea typeface="Calibri" panose="020F0502020204030204" pitchFamily="34" charset="0"/>
              </a:rPr>
              <a:t>trân</a:t>
            </a:r>
            <a:r>
              <a:rPr lang="en-US" sz="2500" dirty="0">
                <a:latin typeface="Times New Roman" panose="02020603050405020304" pitchFamily="18" charset="0"/>
                <a:ea typeface="Calibri" panose="020F0502020204030204" pitchFamily="34" charset="0"/>
              </a:rPr>
              <a:t> </a:t>
            </a:r>
            <a:r>
              <a:rPr lang="en-US" sz="2500" dirty="0" err="1">
                <a:latin typeface="Times New Roman" panose="02020603050405020304" pitchFamily="18" charset="0"/>
                <a:ea typeface="Calibri" panose="020F0502020204030204" pitchFamily="34" charset="0"/>
              </a:rPr>
              <a:t>trọng</a:t>
            </a:r>
            <a:r>
              <a:rPr lang="en-US" sz="2500" dirty="0">
                <a:latin typeface="Times New Roman" panose="02020603050405020304" pitchFamily="18" charset="0"/>
                <a:ea typeface="Calibri" panose="020F0502020204030204" pitchFamily="34" charset="0"/>
              </a:rPr>
              <a:t> </a:t>
            </a:r>
            <a:r>
              <a:rPr lang="en-US" sz="2500" dirty="0" err="1">
                <a:latin typeface="Times New Roman" panose="02020603050405020304" pitchFamily="18" charset="0"/>
                <a:ea typeface="Calibri" panose="020F0502020204030204" pitchFamily="34" charset="0"/>
              </a:rPr>
              <a:t>mọi</a:t>
            </a:r>
            <a:r>
              <a:rPr lang="en-US" sz="2500" dirty="0">
                <a:latin typeface="Times New Roman" panose="02020603050405020304" pitchFamily="18" charset="0"/>
                <a:ea typeface="Calibri" panose="020F0502020204030204" pitchFamily="34" charset="0"/>
              </a:rPr>
              <a:t> </a:t>
            </a:r>
            <a:r>
              <a:rPr lang="en-US" sz="2500" dirty="0" err="1">
                <a:latin typeface="Times New Roman" panose="02020603050405020304" pitchFamily="18" charset="0"/>
                <a:ea typeface="Calibri" panose="020F0502020204030204" pitchFamily="34" charset="0"/>
              </a:rPr>
              <a:t>người</a:t>
            </a:r>
            <a:r>
              <a:rPr lang="en-US" sz="2500" dirty="0">
                <a:latin typeface="Times New Roman" panose="02020603050405020304" pitchFamily="18" charset="0"/>
                <a:ea typeface="Calibri" panose="020F0502020204030204" pitchFamily="34" charset="0"/>
              </a:rPr>
              <a:t>.</a:t>
            </a:r>
          </a:p>
          <a:p>
            <a:pPr marL="38100"/>
            <a:r>
              <a:rPr lang="en-US" sz="2500" dirty="0">
                <a:latin typeface="Times New Roman" panose="02020603050405020304" pitchFamily="18" charset="0"/>
                <a:ea typeface="Calibri" panose="020F0502020204030204" pitchFamily="34" charset="0"/>
              </a:rPr>
              <a:t>+ </a:t>
            </a:r>
            <a:r>
              <a:rPr lang="en-US" sz="2500" dirty="0" err="1">
                <a:latin typeface="Times New Roman" panose="02020603050405020304" pitchFamily="18" charset="0"/>
                <a:ea typeface="Calibri" panose="020F0502020204030204" pitchFamily="34" charset="0"/>
              </a:rPr>
              <a:t>Rèn</a:t>
            </a:r>
            <a:r>
              <a:rPr lang="en-US" sz="2500" dirty="0">
                <a:latin typeface="Times New Roman" panose="02020603050405020304" pitchFamily="18" charset="0"/>
                <a:ea typeface="Calibri" panose="020F0502020204030204" pitchFamily="34" charset="0"/>
              </a:rPr>
              <a:t> </a:t>
            </a:r>
            <a:r>
              <a:rPr lang="en-US" sz="2500" dirty="0" err="1">
                <a:latin typeface="Times New Roman" panose="02020603050405020304" pitchFamily="18" charset="0"/>
                <a:ea typeface="Calibri" panose="020F0502020204030204" pitchFamily="34" charset="0"/>
              </a:rPr>
              <a:t>luyện</a:t>
            </a:r>
            <a:r>
              <a:rPr lang="en-US" sz="2500" dirty="0">
                <a:latin typeface="Times New Roman" panose="02020603050405020304" pitchFamily="18" charset="0"/>
                <a:ea typeface="Calibri" panose="020F0502020204030204" pitchFamily="34" charset="0"/>
              </a:rPr>
              <a:t> </a:t>
            </a:r>
            <a:r>
              <a:rPr lang="en-US" sz="2500" dirty="0" err="1">
                <a:latin typeface="Times New Roman" panose="02020603050405020304" pitchFamily="18" charset="0"/>
                <a:ea typeface="Calibri" panose="020F0502020204030204" pitchFamily="34" charset="0"/>
              </a:rPr>
              <a:t>sự</a:t>
            </a:r>
            <a:r>
              <a:rPr lang="en-US" sz="2500" dirty="0">
                <a:latin typeface="Times New Roman" panose="02020603050405020304" pitchFamily="18" charset="0"/>
                <a:ea typeface="Calibri" panose="020F0502020204030204" pitchFamily="34" charset="0"/>
              </a:rPr>
              <a:t> </a:t>
            </a:r>
            <a:r>
              <a:rPr lang="en-US" sz="2500" dirty="0" err="1">
                <a:latin typeface="Times New Roman" panose="02020603050405020304" pitchFamily="18" charset="0"/>
                <a:ea typeface="Calibri" panose="020F0502020204030204" pitchFamily="34" charset="0"/>
              </a:rPr>
              <a:t>tự</a:t>
            </a:r>
            <a:r>
              <a:rPr lang="en-US" sz="2500" dirty="0">
                <a:latin typeface="Times New Roman" panose="02020603050405020304" pitchFamily="18" charset="0"/>
                <a:ea typeface="Calibri" panose="020F0502020204030204" pitchFamily="34" charset="0"/>
              </a:rPr>
              <a:t> tin, </a:t>
            </a:r>
            <a:r>
              <a:rPr lang="en-US" sz="2500" dirty="0" err="1">
                <a:latin typeface="Times New Roman" panose="02020603050405020304" pitchFamily="18" charset="0"/>
                <a:ea typeface="Calibri" panose="020F0502020204030204" pitchFamily="34" charset="0"/>
              </a:rPr>
              <a:t>sự</a:t>
            </a:r>
            <a:r>
              <a:rPr lang="en-US" sz="2500" dirty="0">
                <a:latin typeface="Times New Roman" panose="02020603050405020304" pitchFamily="18" charset="0"/>
                <a:ea typeface="Calibri" panose="020F0502020204030204" pitchFamily="34" charset="0"/>
              </a:rPr>
              <a:t> </a:t>
            </a:r>
            <a:r>
              <a:rPr lang="en-US" sz="2500" dirty="0" err="1">
                <a:latin typeface="Times New Roman" panose="02020603050405020304" pitchFamily="18" charset="0"/>
                <a:ea typeface="Calibri" panose="020F0502020204030204" pitchFamily="34" charset="0"/>
              </a:rPr>
              <a:t>kiên</a:t>
            </a:r>
            <a:r>
              <a:rPr lang="en-US" sz="2500" dirty="0">
                <a:latin typeface="Times New Roman" panose="02020603050405020304" pitchFamily="18" charset="0"/>
                <a:ea typeface="Calibri" panose="020F0502020204030204" pitchFamily="34" charset="0"/>
              </a:rPr>
              <a:t> </a:t>
            </a:r>
            <a:r>
              <a:rPr lang="en-US" sz="2500" dirty="0" err="1">
                <a:latin typeface="Times New Roman" panose="02020603050405020304" pitchFamily="18" charset="0"/>
                <a:ea typeface="Calibri" panose="020F0502020204030204" pitchFamily="34" charset="0"/>
              </a:rPr>
              <a:t>trì</a:t>
            </a:r>
            <a:r>
              <a:rPr lang="en-US" sz="2500" dirty="0">
                <a:latin typeface="Times New Roman" panose="02020603050405020304" pitchFamily="18" charset="0"/>
                <a:ea typeface="Calibri" panose="020F0502020204030204" pitchFamily="34" charset="0"/>
              </a:rPr>
              <a:t> </a:t>
            </a:r>
            <a:r>
              <a:rPr lang="en-US" sz="2500" dirty="0" err="1">
                <a:latin typeface="Times New Roman" panose="02020603050405020304" pitchFamily="18" charset="0"/>
                <a:ea typeface="Calibri" panose="020F0502020204030204" pitchFamily="34" charset="0"/>
              </a:rPr>
              <a:t>và</a:t>
            </a:r>
            <a:r>
              <a:rPr lang="en-US" sz="2500" dirty="0">
                <a:latin typeface="Times New Roman" panose="02020603050405020304" pitchFamily="18" charset="0"/>
                <a:ea typeface="Calibri" panose="020F0502020204030204" pitchFamily="34" charset="0"/>
              </a:rPr>
              <a:t> </a:t>
            </a:r>
            <a:r>
              <a:rPr lang="en-US" sz="2500" dirty="0" err="1">
                <a:latin typeface="Times New Roman" panose="02020603050405020304" pitchFamily="18" charset="0"/>
                <a:ea typeface="Calibri" panose="020F0502020204030204" pitchFamily="34" charset="0"/>
              </a:rPr>
              <a:t>không</a:t>
            </a:r>
            <a:r>
              <a:rPr lang="en-US" sz="2500" dirty="0">
                <a:latin typeface="Times New Roman" panose="02020603050405020304" pitchFamily="18" charset="0"/>
                <a:ea typeface="Calibri" panose="020F0502020204030204" pitchFamily="34" charset="0"/>
              </a:rPr>
              <a:t> </a:t>
            </a:r>
            <a:r>
              <a:rPr lang="en-US" sz="2500" dirty="0" err="1">
                <a:latin typeface="Times New Roman" panose="02020603050405020304" pitchFamily="18" charset="0"/>
                <a:ea typeface="Calibri" panose="020F0502020204030204" pitchFamily="34" charset="0"/>
              </a:rPr>
              <a:t>ngừng</a:t>
            </a:r>
            <a:r>
              <a:rPr lang="en-US" sz="2500" dirty="0">
                <a:latin typeface="Times New Roman" panose="02020603050405020304" pitchFamily="18" charset="0"/>
                <a:ea typeface="Calibri" panose="020F0502020204030204" pitchFamily="34" charset="0"/>
              </a:rPr>
              <a:t> </a:t>
            </a:r>
            <a:r>
              <a:rPr lang="en-US" sz="2500" dirty="0" err="1">
                <a:latin typeface="Times New Roman" panose="02020603050405020304" pitchFamily="18" charset="0"/>
                <a:ea typeface="Calibri" panose="020F0502020204030204" pitchFamily="34" charset="0"/>
              </a:rPr>
              <a:t>cố</a:t>
            </a:r>
            <a:r>
              <a:rPr lang="en-US" sz="2500" dirty="0">
                <a:latin typeface="Times New Roman" panose="02020603050405020304" pitchFamily="18" charset="0"/>
                <a:ea typeface="Calibri" panose="020F0502020204030204" pitchFamily="34" charset="0"/>
              </a:rPr>
              <a:t> </a:t>
            </a:r>
            <a:r>
              <a:rPr lang="en-US" sz="2500" dirty="0" err="1">
                <a:latin typeface="Times New Roman" panose="02020603050405020304" pitchFamily="18" charset="0"/>
                <a:ea typeface="Calibri" panose="020F0502020204030204" pitchFamily="34" charset="0"/>
              </a:rPr>
              <a:t>gắng</a:t>
            </a:r>
            <a:r>
              <a:rPr lang="en-US" sz="2500" dirty="0">
                <a:latin typeface="Times New Roman" panose="02020603050405020304" pitchFamily="18" charset="0"/>
                <a:ea typeface="Calibri" panose="020F0502020204030204" pitchFamily="34" charset="0"/>
              </a:rPr>
              <a:t>.</a:t>
            </a:r>
          </a:p>
          <a:p>
            <a:pPr algn="just"/>
            <a:r>
              <a:rPr lang="en-US" sz="2500" b="1" dirty="0">
                <a:solidFill>
                  <a:srgbClr val="FF0000"/>
                </a:solidFill>
                <a:latin typeface="Times New Roman" panose="02020603050405020304" pitchFamily="18" charset="0"/>
                <a:cs typeface="Times New Roman" panose="02020603050405020304" pitchFamily="18" charset="0"/>
              </a:rPr>
              <a:t>3. </a:t>
            </a:r>
            <a:r>
              <a:rPr lang="en-US" sz="2500" b="1" dirty="0" err="1">
                <a:solidFill>
                  <a:srgbClr val="FF0000"/>
                </a:solidFill>
                <a:latin typeface="Times New Roman" panose="02020603050405020304" pitchFamily="18" charset="0"/>
                <a:cs typeface="Times New Roman" panose="02020603050405020304" pitchFamily="18" charset="0"/>
              </a:rPr>
              <a:t>Kết</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đoạn</a:t>
            </a:r>
            <a:r>
              <a:rPr lang="en-US" sz="2500" b="1" dirty="0">
                <a:solidFill>
                  <a:srgbClr val="FF0000"/>
                </a:solidFill>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Khác biệt có nghĩa không phải là điều khó khăn, khác biệt có nghĩa là bạn chứng tỏ được những giá trị hữu dụng của bản thân bạn.</a:t>
            </a:r>
          </a:p>
        </p:txBody>
      </p:sp>
      <p:sp>
        <p:nvSpPr>
          <p:cNvPr id="4" name="TextBox 3">
            <a:extLst>
              <a:ext uri="{FF2B5EF4-FFF2-40B4-BE49-F238E27FC236}">
                <a16:creationId xmlns:a16="http://schemas.microsoft.com/office/drawing/2014/main" id="{6E8A303F-BFC6-F893-45DD-2D04FCBA754F}"/>
              </a:ext>
            </a:extLst>
          </p:cNvPr>
          <p:cNvSpPr txBox="1"/>
          <p:nvPr/>
        </p:nvSpPr>
        <p:spPr>
          <a:xfrm>
            <a:off x="4858869" y="3313622"/>
            <a:ext cx="5486401" cy="830997"/>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Phê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ý </a:t>
            </a:r>
            <a:r>
              <a:rPr lang="en-US" sz="2400" dirty="0" err="1">
                <a:latin typeface="Times New Roman" panose="02020603050405020304" pitchFamily="18" charset="0"/>
                <a:cs typeface="Times New Roman" panose="02020603050405020304" pitchFamily="18" charset="0"/>
              </a:rPr>
              <a:t>nghĩa</a:t>
            </a:r>
            <a:r>
              <a:rPr lang="en-US" sz="2400" dirty="0">
                <a:latin typeface="Times New Roman" panose="02020603050405020304" pitchFamily="18" charset="0"/>
                <a:cs typeface="Times New Roman" panose="02020603050405020304" pitchFamily="18" charset="0"/>
              </a:rPr>
              <a:t>.</a:t>
            </a:r>
          </a:p>
        </p:txBody>
      </p:sp>
      <p:sp>
        <p:nvSpPr>
          <p:cNvPr id="5" name="Right Brace 4">
            <a:extLst>
              <a:ext uri="{FF2B5EF4-FFF2-40B4-BE49-F238E27FC236}">
                <a16:creationId xmlns:a16="http://schemas.microsoft.com/office/drawing/2014/main" id="{AE045A9A-694D-814D-CCC9-4C170772F75D}"/>
              </a:ext>
            </a:extLst>
          </p:cNvPr>
          <p:cNvSpPr/>
          <p:nvPr/>
        </p:nvSpPr>
        <p:spPr>
          <a:xfrm>
            <a:off x="4661645" y="3276404"/>
            <a:ext cx="197224" cy="905435"/>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ectangle 5">
            <a:extLst>
              <a:ext uri="{FF2B5EF4-FFF2-40B4-BE49-F238E27FC236}">
                <a16:creationId xmlns:a16="http://schemas.microsoft.com/office/drawing/2014/main" id="{38C73AE7-0126-4683-57EF-739C004A2F80}"/>
              </a:ext>
            </a:extLst>
          </p:cNvPr>
          <p:cNvSpPr/>
          <p:nvPr/>
        </p:nvSpPr>
        <p:spPr>
          <a:xfrm rot="2408660">
            <a:off x="9198750" y="213659"/>
            <a:ext cx="1273105" cy="646331"/>
          </a:xfrm>
          <a:prstGeom prst="rect">
            <a:avLst/>
          </a:prstGeom>
          <a:ln w="57150">
            <a:noFill/>
            <a:prstDash val="sysDash"/>
          </a:ln>
        </p:spPr>
        <p:txBody>
          <a:bodyPr wrap="none">
            <a:spAutoFit/>
          </a:bodyPr>
          <a:lstStyle/>
          <a:p>
            <a:r>
              <a:rPr lang="en-US" sz="3600" b="1" dirty="0" err="1">
                <a:solidFill>
                  <a:srgbClr val="FF0000"/>
                </a:solidFill>
                <a:latin typeface="Times New Roman" panose="02020603050405020304" pitchFamily="18" charset="0"/>
                <a:ea typeface="Times New Roman" panose="02020603050405020304" pitchFamily="18" charset="0"/>
              </a:rPr>
              <a:t>Gợi</a:t>
            </a:r>
            <a:r>
              <a:rPr lang="en-US" sz="3600" b="1" dirty="0">
                <a:solidFill>
                  <a:srgbClr val="FF0000"/>
                </a:solidFill>
                <a:latin typeface="Times New Roman" panose="02020603050405020304" pitchFamily="18" charset="0"/>
                <a:ea typeface="Times New Roman" panose="02020603050405020304" pitchFamily="18" charset="0"/>
              </a:rPr>
              <a:t> ý</a:t>
            </a:r>
            <a:endParaRPr lang="en-US" sz="3600" b="1" dirty="0">
              <a:solidFill>
                <a:srgbClr val="FF0000"/>
              </a:solidFill>
            </a:endParaRPr>
          </a:p>
        </p:txBody>
      </p:sp>
    </p:spTree>
    <p:extLst>
      <p:ext uri="{BB962C8B-B14F-4D97-AF65-F5344CB8AC3E}">
        <p14:creationId xmlns:p14="http://schemas.microsoft.com/office/powerpoint/2010/main" val="4015785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1000"/>
                                        <p:tgtEl>
                                          <p:spTgt spid="3">
                                            <p:txEl>
                                              <p:pRg st="2" end="2"/>
                                            </p:txEl>
                                          </p:spTgt>
                                        </p:tgtEl>
                                      </p:cBhvr>
                                    </p:animEffect>
                                    <p:anim calcmode="lin" valueType="num">
                                      <p:cBhvr>
                                        <p:cTn id="2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 calcmode="lin" valueType="num">
                                      <p:cBhvr additive="base">
                                        <p:cTn id="34"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5" end="5"/>
                                            </p:txEl>
                                          </p:spTgt>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 calcmode="lin" valueType="num">
                                      <p:cBhvr additive="base">
                                        <p:cTn id="42"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1000"/>
                                        <p:tgtEl>
                                          <p:spTgt spid="5"/>
                                        </p:tgtEl>
                                      </p:cBhvr>
                                    </p:animEffect>
                                    <p:anim calcmode="lin" valueType="num">
                                      <p:cBhvr>
                                        <p:cTn id="49" dur="1000" fill="hold"/>
                                        <p:tgtEl>
                                          <p:spTgt spid="5"/>
                                        </p:tgtEl>
                                        <p:attrNameLst>
                                          <p:attrName>ppt_x</p:attrName>
                                        </p:attrNameLst>
                                      </p:cBhvr>
                                      <p:tavLst>
                                        <p:tav tm="0">
                                          <p:val>
                                            <p:strVal val="#ppt_x"/>
                                          </p:val>
                                        </p:tav>
                                        <p:tav tm="100000">
                                          <p:val>
                                            <p:strVal val="#ppt_x"/>
                                          </p:val>
                                        </p:tav>
                                      </p:tavLst>
                                    </p:anim>
                                    <p:anim calcmode="lin" valueType="num">
                                      <p:cBhvr>
                                        <p:cTn id="50" dur="1000" fill="hold"/>
                                        <p:tgtEl>
                                          <p:spTgt spid="5"/>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1000"/>
                                        <p:tgtEl>
                                          <p:spTgt spid="4"/>
                                        </p:tgtEl>
                                      </p:cBhvr>
                                    </p:animEffect>
                                    <p:anim calcmode="lin" valueType="num">
                                      <p:cBhvr>
                                        <p:cTn id="54" dur="1000" fill="hold"/>
                                        <p:tgtEl>
                                          <p:spTgt spid="4"/>
                                        </p:tgtEl>
                                        <p:attrNameLst>
                                          <p:attrName>ppt_x</p:attrName>
                                        </p:attrNameLst>
                                      </p:cBhvr>
                                      <p:tavLst>
                                        <p:tav tm="0">
                                          <p:val>
                                            <p:strVal val="#ppt_x"/>
                                          </p:val>
                                        </p:tav>
                                        <p:tav tm="100000">
                                          <p:val>
                                            <p:strVal val="#ppt_x"/>
                                          </p:val>
                                        </p:tav>
                                      </p:tavLst>
                                    </p:anim>
                                    <p:anim calcmode="lin" valueType="num">
                                      <p:cBhvr>
                                        <p:cTn id="5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3">
                                            <p:txEl>
                                              <p:pRg st="7" end="7"/>
                                            </p:txEl>
                                          </p:spTgt>
                                        </p:tgtEl>
                                        <p:attrNameLst>
                                          <p:attrName>style.visibility</p:attrName>
                                        </p:attrNameLst>
                                      </p:cBhvr>
                                      <p:to>
                                        <p:strVal val="visible"/>
                                      </p:to>
                                    </p:set>
                                    <p:animEffect transition="in" filter="fade">
                                      <p:cBhvr>
                                        <p:cTn id="60" dur="1000"/>
                                        <p:tgtEl>
                                          <p:spTgt spid="3">
                                            <p:txEl>
                                              <p:pRg st="7" end="7"/>
                                            </p:txEl>
                                          </p:spTgt>
                                        </p:tgtEl>
                                      </p:cBhvr>
                                    </p:animEffect>
                                    <p:anim calcmode="lin" valueType="num">
                                      <p:cBhvr>
                                        <p:cTn id="61"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2" dur="1000" fill="hold"/>
                                        <p:tgtEl>
                                          <p:spTgt spid="3">
                                            <p:txEl>
                                              <p:pRg st="7" end="7"/>
                                            </p:txEl>
                                          </p:spTgt>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3">
                                            <p:txEl>
                                              <p:pRg st="8" end="8"/>
                                            </p:txEl>
                                          </p:spTgt>
                                        </p:tgtEl>
                                        <p:attrNameLst>
                                          <p:attrName>style.visibility</p:attrName>
                                        </p:attrNameLst>
                                      </p:cBhvr>
                                      <p:to>
                                        <p:strVal val="visible"/>
                                      </p:to>
                                    </p:set>
                                    <p:animEffect transition="in" filter="fade">
                                      <p:cBhvr>
                                        <p:cTn id="65" dur="1000"/>
                                        <p:tgtEl>
                                          <p:spTgt spid="3">
                                            <p:txEl>
                                              <p:pRg st="8" end="8"/>
                                            </p:txEl>
                                          </p:spTgt>
                                        </p:tgtEl>
                                      </p:cBhvr>
                                    </p:animEffect>
                                    <p:anim calcmode="lin" valueType="num">
                                      <p:cBhvr>
                                        <p:cTn id="66"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7" dur="1000" fill="hold"/>
                                        <p:tgtEl>
                                          <p:spTgt spid="3">
                                            <p:txEl>
                                              <p:pRg st="8" end="8"/>
                                            </p:txEl>
                                          </p:spTgt>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0"/>
                                  </p:stCondLst>
                                  <p:childTnLst>
                                    <p:set>
                                      <p:cBhvr>
                                        <p:cTn id="69" dur="1" fill="hold">
                                          <p:stCondLst>
                                            <p:cond delay="0"/>
                                          </p:stCondLst>
                                        </p:cTn>
                                        <p:tgtEl>
                                          <p:spTgt spid="3">
                                            <p:txEl>
                                              <p:pRg st="9" end="9"/>
                                            </p:txEl>
                                          </p:spTgt>
                                        </p:tgtEl>
                                        <p:attrNameLst>
                                          <p:attrName>style.visibility</p:attrName>
                                        </p:attrNameLst>
                                      </p:cBhvr>
                                      <p:to>
                                        <p:strVal val="visible"/>
                                      </p:to>
                                    </p:set>
                                    <p:animEffect transition="in" filter="fade">
                                      <p:cBhvr>
                                        <p:cTn id="70" dur="1000"/>
                                        <p:tgtEl>
                                          <p:spTgt spid="3">
                                            <p:txEl>
                                              <p:pRg st="9" end="9"/>
                                            </p:txEl>
                                          </p:spTgt>
                                        </p:tgtEl>
                                      </p:cBhvr>
                                    </p:animEffect>
                                    <p:anim calcmode="lin" valueType="num">
                                      <p:cBhvr>
                                        <p:cTn id="71"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3">
                                            <p:txEl>
                                              <p:pRg st="10" end="10"/>
                                            </p:txEl>
                                          </p:spTgt>
                                        </p:tgtEl>
                                        <p:attrNameLst>
                                          <p:attrName>style.visibility</p:attrName>
                                        </p:attrNameLst>
                                      </p:cBhvr>
                                      <p:to>
                                        <p:strVal val="visible"/>
                                      </p:to>
                                    </p:set>
                                    <p:animEffect transition="in" filter="fade">
                                      <p:cBhvr>
                                        <p:cTn id="77" dur="1000"/>
                                        <p:tgtEl>
                                          <p:spTgt spid="3">
                                            <p:txEl>
                                              <p:pRg st="10" end="10"/>
                                            </p:txEl>
                                          </p:spTgt>
                                        </p:tgtEl>
                                      </p:cBhvr>
                                    </p:animEffect>
                                    <p:anim calcmode="lin" valueType="num">
                                      <p:cBhvr>
                                        <p:cTn id="78"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79"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2">
            <a:extLst>
              <a:ext uri="{FF2B5EF4-FFF2-40B4-BE49-F238E27FC236}">
                <a16:creationId xmlns:a16="http://schemas.microsoft.com/office/drawing/2014/main" id="{B8E3BE92-8ED7-0B44-CE00-28A0CAA3FCAA}"/>
              </a:ext>
            </a:extLst>
          </p:cNvPr>
          <p:cNvSpPr txBox="1"/>
          <p:nvPr/>
        </p:nvSpPr>
        <p:spPr>
          <a:xfrm>
            <a:off x="2955130" y="-8156"/>
            <a:ext cx="613103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sng" strike="noStrike" kern="1200" cap="none" spc="0" normalizeH="0" baseline="0" noProof="0" dirty="0" err="1">
                <a:ln>
                  <a:noFill/>
                </a:ln>
                <a:solidFill>
                  <a:srgbClr val="C00000"/>
                </a:solidFill>
                <a:effectLst/>
                <a:uLnTx/>
                <a:uFillTx/>
                <a:latin typeface="Times New Roman" panose="02020603050405020304" pitchFamily="18" charset="0"/>
                <a:ea typeface="字魂50号-白鸽天行体" panose="00000500000000000000" charset="-122"/>
                <a:cs typeface="Times New Roman" panose="02020603050405020304" pitchFamily="18" charset="0"/>
              </a:rPr>
              <a:t>Viết</a:t>
            </a:r>
            <a:r>
              <a:rPr kumimoji="0" lang="en-US" altLang="zh-CN" sz="3600" b="1" i="0" u="sng" strike="noStrike" kern="1200" cap="none" spc="0" normalizeH="0" baseline="0" noProof="0" dirty="0">
                <a:ln>
                  <a:noFill/>
                </a:ln>
                <a:solidFill>
                  <a:srgbClr val="C00000"/>
                </a:solidFill>
                <a:effectLst/>
                <a:uLnTx/>
                <a:uFillTx/>
                <a:latin typeface="Times New Roman" panose="02020603050405020304" pitchFamily="18" charset="0"/>
                <a:ea typeface="字魂50号-白鸽天行体" panose="00000500000000000000" charset="-122"/>
                <a:cs typeface="Times New Roman" panose="02020603050405020304" pitchFamily="18" charset="0"/>
              </a:rPr>
              <a:t> </a:t>
            </a:r>
            <a:r>
              <a:rPr kumimoji="0" lang="en-US" altLang="zh-CN" sz="3600" b="1" i="0" u="sng" strike="noStrike" kern="1200" cap="none" spc="0" normalizeH="0" baseline="0" noProof="0" dirty="0" err="1">
                <a:ln>
                  <a:noFill/>
                </a:ln>
                <a:solidFill>
                  <a:srgbClr val="C00000"/>
                </a:solidFill>
                <a:effectLst/>
                <a:uLnTx/>
                <a:uFillTx/>
                <a:latin typeface="Times New Roman" panose="02020603050405020304" pitchFamily="18" charset="0"/>
                <a:ea typeface="字魂50号-白鸽天行体" panose="00000500000000000000" charset="-122"/>
                <a:cs typeface="Times New Roman" panose="02020603050405020304" pitchFamily="18" charset="0"/>
              </a:rPr>
              <a:t>đoạn</a:t>
            </a:r>
            <a:r>
              <a:rPr kumimoji="0" lang="en-US" altLang="zh-CN" sz="3600" b="1" i="0" u="sng" strike="noStrike" kern="1200" cap="none" spc="0" normalizeH="0" baseline="0" noProof="0" dirty="0">
                <a:ln>
                  <a:noFill/>
                </a:ln>
                <a:solidFill>
                  <a:srgbClr val="C00000"/>
                </a:solidFill>
                <a:effectLst/>
                <a:uLnTx/>
                <a:uFillTx/>
                <a:latin typeface="Times New Roman" panose="02020603050405020304" pitchFamily="18" charset="0"/>
                <a:ea typeface="字魂50号-白鸽天行体" panose="00000500000000000000" charset="-122"/>
                <a:cs typeface="Times New Roman" panose="02020603050405020304" pitchFamily="18" charset="0"/>
              </a:rPr>
              <a:t> </a:t>
            </a:r>
            <a:r>
              <a:rPr kumimoji="0" lang="en-US" altLang="zh-CN" sz="3600" b="1" i="0" u="sng" strike="noStrike" kern="1200" cap="none" spc="0" normalizeH="0" baseline="0" noProof="0" dirty="0" err="1">
                <a:ln>
                  <a:noFill/>
                </a:ln>
                <a:solidFill>
                  <a:srgbClr val="C00000"/>
                </a:solidFill>
                <a:effectLst/>
                <a:uLnTx/>
                <a:uFillTx/>
                <a:latin typeface="Times New Roman" panose="02020603050405020304" pitchFamily="18" charset="0"/>
                <a:ea typeface="字魂50号-白鸽天行体" panose="00000500000000000000" charset="-122"/>
                <a:cs typeface="Times New Roman" panose="02020603050405020304" pitchFamily="18" charset="0"/>
              </a:rPr>
              <a:t>văn</a:t>
            </a:r>
            <a:endParaRPr kumimoji="0" lang="zh-CN" alt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字魂50号-白鸽天行体" panose="00000500000000000000" charset="-122"/>
              <a:cs typeface="Times New Roman" panose="02020603050405020304" pitchFamily="18" charset="0"/>
            </a:endParaRPr>
          </a:p>
        </p:txBody>
      </p:sp>
      <p:sp>
        <p:nvSpPr>
          <p:cNvPr id="3" name="Synergistically utilize technically sound portals with frictionless chains. Dramatically customize…">
            <a:extLst>
              <a:ext uri="{FF2B5EF4-FFF2-40B4-BE49-F238E27FC236}">
                <a16:creationId xmlns:a16="http://schemas.microsoft.com/office/drawing/2014/main" id="{21FFA3EF-2E42-011A-C647-4D32A736DF63}"/>
              </a:ext>
            </a:extLst>
          </p:cNvPr>
          <p:cNvSpPr txBox="1"/>
          <p:nvPr/>
        </p:nvSpPr>
        <p:spPr>
          <a:xfrm>
            <a:off x="384048" y="638175"/>
            <a:ext cx="11229975" cy="646330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just"/>
            <a:r>
              <a:rPr lang="en-US" sz="2800" b="1"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Tôi không muốn khác biệt vô nghĩa vì nó tốn thời gian vô ích. Khác biệt vô nghĩa là khác biệt không mang lại giá trị gì cho cuộc sống của bạn hay những người xung quanh. Khác biệt vô nghĩa có thể là: ăn mặc dị hợm khác biệt với mọi người một cách vô lối, không chủ đề, chủ đích; kêu to những câu nói không đầu không cuối, gây rối trật tự công cộng... Thay vào đó bạn hãy tận hưởng thời gian của riêng mình với những khác biệt có nghĩa. Khác biệt có nghĩa là việc đầu tư thời gian nghiên cứu ý nghĩa, rèn dũa hành động của bản thân để tạo nên những giá trị về vật chất và tinh thần cho bản thân và người khác. Khác biệt có nghĩa có thể là: bạn yêu thích môn học, bạn nghiên cứu về môn học đó, bạn học giỏi môn học đó rồi chia sẻ kiến thức với mọi người; bạn đưa ra được chính kiến của mình giữa những ý kiến trái chiều nhau trong khi bàn luận </a:t>
            </a:r>
            <a:r>
              <a:rPr lang="en-US" sz="2800" dirty="0" err="1">
                <a:latin typeface="Times New Roman" panose="02020603050405020304" pitchFamily="18" charset="0"/>
                <a:cs typeface="Times New Roman" panose="02020603050405020304" pitchFamily="18" charset="0"/>
              </a:rPr>
              <a:t>một</a:t>
            </a:r>
            <a:r>
              <a:rPr lang="vi-VN" sz="2800" dirty="0">
                <a:latin typeface="Times New Roman" panose="02020603050405020304" pitchFamily="18" charset="0"/>
                <a:cs typeface="Times New Roman" panose="02020603050405020304" pitchFamily="18" charset="0"/>
              </a:rPr>
              <a:t> vấn đề, bạn bảo vệ ý kiến của mình tới cùng;... Khác biệt có nghĩa không phải là điều khó khăn, khác biệt có nghĩa là bạn chứng tỏ được những giá trị hữu dụng của bản thân bạn.</a:t>
            </a:r>
          </a:p>
          <a:p>
            <a:pPr algn="just"/>
            <a:endParaRPr lang="vi-VN"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5359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HAI LOẠI KHÁC BIỆT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Giong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-mi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Mun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5242302" y="699459"/>
            <a:ext cx="169469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dụng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574149" y="1077678"/>
            <a:ext cx="130356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Câu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4355842" y="1339288"/>
            <a:ext cx="3467616" cy="523220"/>
          </a:xfrm>
          <a:prstGeom prst="rect">
            <a:avLst/>
          </a:prstGeom>
        </p:spPr>
        <p:txBody>
          <a:bodyPr wrap="none">
            <a:spAutoFit/>
          </a:bodyPr>
          <a:lstStyle/>
          <a:p>
            <a:r>
              <a:rPr lang="en-US" sz="2800" dirty="0">
                <a:solidFill>
                  <a:srgbClr val="000000"/>
                </a:solidFill>
                <a:latin typeface="Times New Roman" panose="02020603050405020304" pitchFamily="18" charset="0"/>
                <a:ea typeface="Times New Roman" panose="02020603050405020304" pitchFamily="18" charset="0"/>
              </a:rPr>
              <a:t> </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đoạn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a:t>
            </a:r>
            <a:endParaRPr lang="en-US" sz="2800" dirty="0"/>
          </a:p>
        </p:txBody>
      </p:sp>
      <p:graphicFrame>
        <p:nvGraphicFramePr>
          <p:cNvPr id="9" name="Table 8"/>
          <p:cNvGraphicFramePr>
            <a:graphicFrameLocks noGrp="1"/>
          </p:cNvGraphicFramePr>
          <p:nvPr/>
        </p:nvGraphicFramePr>
        <p:xfrm>
          <a:off x="660399" y="1884597"/>
          <a:ext cx="10858500" cy="4023360"/>
        </p:xfrm>
        <a:graphic>
          <a:graphicData uri="http://schemas.openxmlformats.org/drawingml/2006/table">
            <a:tbl>
              <a:tblPr firstRow="1" firstCol="1" bandRow="1" bandCol="1"/>
              <a:tblGrid>
                <a:gridCol w="2811027">
                  <a:extLst>
                    <a:ext uri="{9D8B030D-6E8A-4147-A177-3AD203B41FA5}">
                      <a16:colId xmlns:a16="http://schemas.microsoft.com/office/drawing/2014/main" val="665409387"/>
                    </a:ext>
                  </a:extLst>
                </a:gridCol>
                <a:gridCol w="2221451">
                  <a:extLst>
                    <a:ext uri="{9D8B030D-6E8A-4147-A177-3AD203B41FA5}">
                      <a16:colId xmlns:a16="http://schemas.microsoft.com/office/drawing/2014/main" val="1433558853"/>
                    </a:ext>
                  </a:extLst>
                </a:gridCol>
                <a:gridCol w="2802194">
                  <a:extLst>
                    <a:ext uri="{9D8B030D-6E8A-4147-A177-3AD203B41FA5}">
                      <a16:colId xmlns:a16="http://schemas.microsoft.com/office/drawing/2014/main" val="3580047356"/>
                    </a:ext>
                  </a:extLst>
                </a:gridCol>
                <a:gridCol w="3023828">
                  <a:extLst>
                    <a:ext uri="{9D8B030D-6E8A-4147-A177-3AD203B41FA5}">
                      <a16:colId xmlns:a16="http://schemas.microsoft.com/office/drawing/2014/main" val="445121972"/>
                    </a:ext>
                  </a:extLst>
                </a:gridCol>
              </a:tblGrid>
              <a:tr h="0">
                <a:tc>
                  <a:txBody>
                    <a:bodyPr/>
                    <a:lstStyle/>
                    <a:p>
                      <a:pPr>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rPr>
                        <a:t>        Mức độ</a:t>
                      </a:r>
                      <a:endParaRPr lang="en-US" sz="2400">
                        <a:effectLst/>
                        <a:latin typeface="Times New Roman" panose="02020603050405020304" pitchFamily="18" charset="0"/>
                        <a:ea typeface="Times New Roman" panose="02020603050405020304" pitchFamily="18" charset="0"/>
                      </a:endParaRPr>
                    </a:p>
                    <a:p>
                      <a:pPr>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p>
                      <a:pPr>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rPr>
                        <a:t>      Tiêu chí</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299"/>
                    </a:solidFill>
                  </a:tcPr>
                </a:tc>
                <a:tc>
                  <a:txBody>
                    <a:bodyPr/>
                    <a:lstStyle/>
                    <a:p>
                      <a:pPr>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p>
                      <a:pPr>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rPr>
                        <a:t>    Mức 1</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299"/>
                    </a:solidFill>
                  </a:tcPr>
                </a:tc>
                <a:tc>
                  <a:txBody>
                    <a:bodyPr/>
                    <a:lstStyle/>
                    <a:p>
                      <a:pPr>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p>
                      <a:pPr>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rPr>
                        <a:t>        Mức 2</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299"/>
                    </a:solidFill>
                  </a:tcPr>
                </a:tc>
                <a:tc>
                  <a:txBody>
                    <a:bodyPr/>
                    <a:lstStyle/>
                    <a:p>
                      <a:pPr>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p>
                      <a:pPr>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rPr>
                        <a:t>        Mức 3</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299"/>
                    </a:solidFill>
                  </a:tcPr>
                </a:tc>
                <a:extLst>
                  <a:ext uri="{0D108BD9-81ED-4DB2-BD59-A6C34878D82A}">
                    <a16:rowId xmlns:a16="http://schemas.microsoft.com/office/drawing/2014/main" val="2497978715"/>
                  </a:ext>
                </a:extLst>
              </a:tr>
              <a:tr h="0">
                <a:tc>
                  <a:txBody>
                    <a:bodyPr/>
                    <a:lstStyle/>
                    <a:p>
                      <a:pPr>
                        <a:spcAft>
                          <a:spcPts val="0"/>
                        </a:spcAft>
                        <a:tabLst>
                          <a:tab pos="602615" algn="l"/>
                        </a:tabLst>
                      </a:pPr>
                      <a:r>
                        <a:rPr lang="en-US" sz="2400">
                          <a:effectLst/>
                          <a:latin typeface="Times New Roman" panose="02020603050405020304" pitchFamily="18" charset="0"/>
                          <a:ea typeface="Times New Roman" panose="02020603050405020304" pitchFamily="18" charset="0"/>
                        </a:rPr>
                        <a:t>Đoạn văn trình bày suy nghĩa về vấn đề về sự khác biệt với câu mở đầu: “Tôi không muốn sự khác biệt vô nghĩa.”</a:t>
                      </a:r>
                    </a:p>
                    <a:p>
                      <a:pPr>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rPr>
                        <a:t> (10 điểm)</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F9C8"/>
                    </a:solidFill>
                  </a:tcPr>
                </a:tc>
                <a:tc>
                  <a:txBody>
                    <a:bodyPr/>
                    <a:lstStyle/>
                    <a:p>
                      <a:pPr>
                        <a:spcAft>
                          <a:spcPts val="0"/>
                        </a:spcAft>
                        <a:tabLst>
                          <a:tab pos="602615" algn="l"/>
                        </a:tabLst>
                      </a:pPr>
                      <a:r>
                        <a:rPr lang="en-US" sz="2400">
                          <a:solidFill>
                            <a:srgbClr val="172103"/>
                          </a:solidFill>
                          <a:effectLst/>
                          <a:latin typeface="Times New Roman" panose="02020603050405020304" pitchFamily="18" charset="0"/>
                          <a:ea typeface="Times New Roman" panose="02020603050405020304" pitchFamily="18" charset="0"/>
                        </a:rPr>
                        <a:t>Nội dung đoạn văn còn sơ sài; mắc một số lỗi chính tả</a:t>
                      </a:r>
                      <a:endParaRPr lang="en-US" sz="2400">
                        <a:effectLst/>
                        <a:latin typeface="Times New Roman" panose="02020603050405020304" pitchFamily="18" charset="0"/>
                        <a:ea typeface="Times New Roman" panose="02020603050405020304" pitchFamily="18" charset="0"/>
                      </a:endParaRPr>
                    </a:p>
                    <a:p>
                      <a:pPr>
                        <a:spcAft>
                          <a:spcPts val="0"/>
                        </a:spcAft>
                        <a:tabLst>
                          <a:tab pos="602615" algn="l"/>
                        </a:tabLst>
                      </a:pPr>
                      <a:r>
                        <a:rPr lang="en-US" sz="2400">
                          <a:solidFill>
                            <a:srgbClr val="172103"/>
                          </a:solidFill>
                          <a:effectLst/>
                          <a:latin typeface="Times New Roman" panose="02020603050405020304" pitchFamily="18" charset="0"/>
                          <a:ea typeface="Times New Roman" panose="02020603050405020304" pitchFamily="18" charset="0"/>
                        </a:rPr>
                        <a:t> ( 5 – 6 điểm)</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602615" algn="l"/>
                        </a:tabLst>
                      </a:pPr>
                      <a:r>
                        <a:rPr lang="en-US" sz="2400" dirty="0" err="1">
                          <a:solidFill>
                            <a:srgbClr val="172103"/>
                          </a:solidFill>
                          <a:effectLst/>
                          <a:latin typeface="Times New Roman" panose="02020603050405020304" pitchFamily="18" charset="0"/>
                          <a:ea typeface="Times New Roman" panose="02020603050405020304" pitchFamily="18" charset="0"/>
                        </a:rPr>
                        <a:t>Nội</a:t>
                      </a:r>
                      <a:r>
                        <a:rPr lang="en-US" sz="2400" dirty="0">
                          <a:solidFill>
                            <a:srgbClr val="172103"/>
                          </a:solidFill>
                          <a:effectLst/>
                          <a:latin typeface="Times New Roman" panose="02020603050405020304" pitchFamily="18" charset="0"/>
                          <a:ea typeface="Times New Roman" panose="02020603050405020304" pitchFamily="18" charset="0"/>
                        </a:rPr>
                        <a:t> dung </a:t>
                      </a:r>
                      <a:r>
                        <a:rPr lang="en-US" sz="2400" dirty="0" err="1">
                          <a:solidFill>
                            <a:srgbClr val="172103"/>
                          </a:solidFill>
                          <a:effectLst/>
                          <a:latin typeface="Times New Roman" panose="02020603050405020304" pitchFamily="18" charset="0"/>
                          <a:ea typeface="Times New Roman" panose="02020603050405020304" pitchFamily="18" charset="0"/>
                        </a:rPr>
                        <a:t>đoạn</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văn</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tương</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đối</a:t>
                      </a:r>
                      <a:r>
                        <a:rPr lang="en-US" sz="2400" dirty="0">
                          <a:solidFill>
                            <a:srgbClr val="172103"/>
                          </a:solidFill>
                          <a:effectLst/>
                          <a:latin typeface="Times New Roman" panose="02020603050405020304" pitchFamily="18" charset="0"/>
                          <a:ea typeface="Times New Roman" panose="02020603050405020304" pitchFamily="18" charset="0"/>
                        </a:rPr>
                        <a:t> chi </a:t>
                      </a:r>
                      <a:r>
                        <a:rPr lang="en-US" sz="2400" dirty="0" err="1">
                          <a:solidFill>
                            <a:srgbClr val="172103"/>
                          </a:solidFill>
                          <a:effectLst/>
                          <a:latin typeface="Times New Roman" panose="02020603050405020304" pitchFamily="18" charset="0"/>
                          <a:ea typeface="Times New Roman" panose="02020603050405020304" pitchFamily="18" charset="0"/>
                        </a:rPr>
                        <a:t>tiết</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trình</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bày</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được</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suy</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nghĩ</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riêng</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có</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sức</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thuyết</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phục</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về</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vấn</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đề</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sự</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khác</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biệt</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không</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mắc</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lỗi</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chính</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tả</a:t>
                      </a:r>
                      <a:r>
                        <a:rPr lang="en-US" sz="2400" baseline="0" dirty="0">
                          <a:solidFill>
                            <a:schemeClr val="tx1"/>
                          </a:solidFill>
                          <a:effectLst/>
                          <a:latin typeface="Times New Roman" panose="02020603050405020304" pitchFamily="18" charset="0"/>
                          <a:ea typeface="Times New Roman" panose="02020603050405020304" pitchFamily="18" charset="0"/>
                        </a:rPr>
                        <a:t> </a:t>
                      </a:r>
                      <a:r>
                        <a:rPr lang="en-US" sz="2400" dirty="0">
                          <a:solidFill>
                            <a:srgbClr val="172103"/>
                          </a:solidFill>
                          <a:effectLst/>
                          <a:latin typeface="Times New Roman" panose="02020603050405020304" pitchFamily="18" charset="0"/>
                          <a:ea typeface="Times New Roman" panose="02020603050405020304" pitchFamily="18" charset="0"/>
                        </a:rPr>
                        <a:t> (7- 8 </a:t>
                      </a:r>
                      <a:r>
                        <a:rPr lang="en-US" sz="2400" dirty="0" err="1">
                          <a:solidFill>
                            <a:srgbClr val="172103"/>
                          </a:solidFill>
                          <a:effectLst/>
                          <a:latin typeface="Times New Roman" panose="02020603050405020304" pitchFamily="18" charset="0"/>
                          <a:ea typeface="Times New Roman" panose="02020603050405020304" pitchFamily="18" charset="0"/>
                        </a:rPr>
                        <a:t>điểm</a:t>
                      </a:r>
                      <a:r>
                        <a:rPr lang="en-US" sz="2400" dirty="0">
                          <a:solidFill>
                            <a:srgbClr val="172103"/>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602615" algn="l"/>
                        </a:tabLst>
                      </a:pPr>
                      <a:r>
                        <a:rPr lang="en-US" sz="2400" dirty="0" err="1">
                          <a:solidFill>
                            <a:srgbClr val="172103"/>
                          </a:solidFill>
                          <a:effectLst/>
                          <a:latin typeface="Times New Roman" panose="02020603050405020304" pitchFamily="18" charset="0"/>
                          <a:ea typeface="Times New Roman" panose="02020603050405020304" pitchFamily="18" charset="0"/>
                        </a:rPr>
                        <a:t>Nội</a:t>
                      </a:r>
                      <a:r>
                        <a:rPr lang="en-US" sz="2400" dirty="0">
                          <a:solidFill>
                            <a:srgbClr val="172103"/>
                          </a:solidFill>
                          <a:effectLst/>
                          <a:latin typeface="Times New Roman" panose="02020603050405020304" pitchFamily="18" charset="0"/>
                          <a:ea typeface="Times New Roman" panose="02020603050405020304" pitchFamily="18" charset="0"/>
                        </a:rPr>
                        <a:t> dung </a:t>
                      </a:r>
                      <a:r>
                        <a:rPr lang="en-US" sz="2400" dirty="0" err="1">
                          <a:solidFill>
                            <a:srgbClr val="172103"/>
                          </a:solidFill>
                          <a:effectLst/>
                          <a:latin typeface="Times New Roman" panose="02020603050405020304" pitchFamily="18" charset="0"/>
                          <a:ea typeface="Times New Roman" panose="02020603050405020304" pitchFamily="18" charset="0"/>
                        </a:rPr>
                        <a:t>đoạn</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văn</a:t>
                      </a:r>
                      <a:r>
                        <a:rPr lang="en-US" sz="2400" dirty="0">
                          <a:solidFill>
                            <a:srgbClr val="172103"/>
                          </a:solidFill>
                          <a:effectLst/>
                          <a:latin typeface="Times New Roman" panose="02020603050405020304" pitchFamily="18" charset="0"/>
                          <a:ea typeface="Times New Roman" panose="02020603050405020304" pitchFamily="18" charset="0"/>
                        </a:rPr>
                        <a:t> chi </a:t>
                      </a:r>
                      <a:r>
                        <a:rPr lang="en-US" sz="2400" dirty="0" err="1">
                          <a:solidFill>
                            <a:srgbClr val="172103"/>
                          </a:solidFill>
                          <a:effectLst/>
                          <a:latin typeface="Times New Roman" panose="02020603050405020304" pitchFamily="18" charset="0"/>
                          <a:ea typeface="Times New Roman" panose="02020603050405020304" pitchFamily="18" charset="0"/>
                        </a:rPr>
                        <a:t>tiết</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trình</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bày</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được</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suy</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nghĩ</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riêng</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có</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sức</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thuyết</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phục</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về</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vấn</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đề</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sự</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khác</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biệt</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diễn</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đạt</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sáng</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tạo</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có</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cảm</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xúc</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không</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mắc</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lỗi</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chính</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tả</a:t>
                      </a:r>
                      <a:r>
                        <a:rPr lang="en-US" sz="2400" dirty="0">
                          <a:solidFill>
                            <a:srgbClr val="172103"/>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spcAft>
                          <a:spcPts val="0"/>
                        </a:spcAft>
                        <a:tabLst>
                          <a:tab pos="602615" algn="l"/>
                        </a:tabLst>
                      </a:pPr>
                      <a:r>
                        <a:rPr lang="en-US" sz="2400" dirty="0">
                          <a:solidFill>
                            <a:srgbClr val="172103"/>
                          </a:solidFill>
                          <a:effectLst/>
                          <a:latin typeface="Times New Roman" panose="02020603050405020304" pitchFamily="18" charset="0"/>
                          <a:ea typeface="Times New Roman" panose="02020603050405020304" pitchFamily="18" charset="0"/>
                        </a:rPr>
                        <a:t> (9- 10 </a:t>
                      </a:r>
                      <a:r>
                        <a:rPr lang="en-US" sz="2400" dirty="0" err="1">
                          <a:solidFill>
                            <a:srgbClr val="172103"/>
                          </a:solidFill>
                          <a:effectLst/>
                          <a:latin typeface="Times New Roman" panose="02020603050405020304" pitchFamily="18" charset="0"/>
                          <a:ea typeface="Times New Roman" panose="02020603050405020304" pitchFamily="18" charset="0"/>
                        </a:rPr>
                        <a:t>điểm</a:t>
                      </a:r>
                      <a:r>
                        <a:rPr lang="en-US" sz="2400" dirty="0">
                          <a:solidFill>
                            <a:srgbClr val="172103"/>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1472005"/>
                  </a:ext>
                </a:extLst>
              </a:tr>
            </a:tbl>
          </a:graphicData>
        </a:graphic>
      </p:graphicFrame>
    </p:spTree>
    <p:extLst>
      <p:ext uri="{BB962C8B-B14F-4D97-AF65-F5344CB8AC3E}">
        <p14:creationId xmlns:p14="http://schemas.microsoft.com/office/powerpoint/2010/main" val="38467733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1D3B0B-BE20-42E3-856A-76E45C0EB3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02" y="0"/>
            <a:ext cx="12192000" cy="6858000"/>
          </a:xfrm>
          <a:prstGeom prst="rect">
            <a:avLst/>
          </a:prstGeom>
        </p:spPr>
      </p:pic>
      <p:sp>
        <p:nvSpPr>
          <p:cNvPr id="4" name="Rectangle 3">
            <a:extLst>
              <a:ext uri="{FF2B5EF4-FFF2-40B4-BE49-F238E27FC236}">
                <a16:creationId xmlns:a16="http://schemas.microsoft.com/office/drawing/2014/main" id="{595B7BBF-82BA-4F31-887A-9FACF3C26C21}"/>
              </a:ext>
            </a:extLst>
          </p:cNvPr>
          <p:cNvSpPr/>
          <p:nvPr/>
        </p:nvSpPr>
        <p:spPr>
          <a:xfrm>
            <a:off x="457200" y="419878"/>
            <a:ext cx="11112759" cy="592663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5" name="Picture 4">
            <a:extLst>
              <a:ext uri="{FF2B5EF4-FFF2-40B4-BE49-F238E27FC236}">
                <a16:creationId xmlns:a16="http://schemas.microsoft.com/office/drawing/2014/main" id="{D23B5DE4-C58C-43EA-BAB6-E00702E7A32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054" b="90456" l="9091" r="93780">
                        <a14:foregroundMark x1="73206" y1="7054" x2="73206" y2="7054"/>
                        <a14:foregroundMark x1="78947" y1="89627" x2="78947" y2="89627"/>
                        <a14:foregroundMark x1="59809" y1="90871" x2="59809" y2="90871"/>
                        <a14:foregroundMark x1="93780" y1="54772" x2="93780" y2="54772"/>
                      </a14:backgroundRemoval>
                    </a14:imgEffect>
                  </a14:imgLayer>
                </a14:imgProps>
              </a:ext>
            </a:extLst>
          </a:blip>
          <a:stretch>
            <a:fillRect/>
          </a:stretch>
        </p:blipFill>
        <p:spPr>
          <a:xfrm>
            <a:off x="-30000" y="2434002"/>
            <a:ext cx="2711879" cy="4004310"/>
          </a:xfrm>
          <a:prstGeom prst="rect">
            <a:avLst/>
          </a:prstGeom>
        </p:spPr>
      </p:pic>
      <p:pic>
        <p:nvPicPr>
          <p:cNvPr id="16" name="Picture 2" descr="https://i.pinimg.com/564x/19/80/0e/19800e445be9afbf00dd1ff13e53bc2a.jpg">
            <a:extLst>
              <a:ext uri="{FF2B5EF4-FFF2-40B4-BE49-F238E27FC236}">
                <a16:creationId xmlns:a16="http://schemas.microsoft.com/office/drawing/2014/main" id="{88665216-3698-4245-ACC8-53BC6733B4AB}"/>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2926" b="93351" l="3369" r="94681">
                        <a14:foregroundMark x1="8156" y1="9840" x2="8156" y2="9840"/>
                        <a14:foregroundMark x1="19504" y1="10106" x2="19504" y2="10106"/>
                        <a14:foregroundMark x1="11702" y1="10106" x2="11702" y2="10106"/>
                        <a14:foregroundMark x1="9929" y1="12766" x2="9397" y2="14096"/>
                        <a14:foregroundMark x1="6915" y1="16489" x2="6915" y2="16489"/>
                        <a14:foregroundMark x1="3723" y1="19149" x2="3723" y2="19149"/>
                        <a14:foregroundMark x1="3723" y1="19149" x2="3723" y2="19149"/>
                        <a14:foregroundMark x1="6738" y1="12234" x2="6738" y2="12234"/>
                        <a14:foregroundMark x1="7447" y1="12234" x2="7447" y2="12234"/>
                        <a14:foregroundMark x1="25532" y1="8777" x2="25532" y2="8777"/>
                        <a14:foregroundMark x1="26064" y1="8777" x2="26950" y2="8777"/>
                        <a14:foregroundMark x1="36525" y1="9043" x2="38652" y2="9840"/>
                        <a14:foregroundMark x1="42908" y1="10106" x2="43617" y2="10106"/>
                        <a14:foregroundMark x1="48227" y1="8777" x2="48936" y2="8777"/>
                        <a14:foregroundMark x1="53014" y1="8245" x2="54078" y2="8245"/>
                        <a14:foregroundMark x1="57624" y1="7713" x2="58511" y2="7447"/>
                        <a14:foregroundMark x1="61525" y1="7181" x2="64007" y2="7181"/>
                        <a14:foregroundMark x1="67376" y1="6383" x2="68617" y2="6383"/>
                        <a14:foregroundMark x1="75887" y1="4787" x2="79610" y2="4255"/>
                        <a14:foregroundMark x1="82270" y1="3989" x2="82979" y2="3989"/>
                        <a14:foregroundMark x1="85638" y1="3989" x2="85638" y2="3989"/>
                        <a14:foregroundMark x1="90603" y1="5319" x2="91312" y2="5851"/>
                        <a14:foregroundMark x1="91844" y1="7713" x2="92199" y2="8245"/>
                        <a14:foregroundMark x1="94326" y1="12500" x2="94504" y2="14362"/>
                        <a14:foregroundMark x1="94858" y1="18085" x2="94858" y2="18883"/>
                        <a14:foregroundMark x1="94504" y1="22340" x2="94326" y2="27128"/>
                        <a14:foregroundMark x1="94326" y1="27926" x2="94326" y2="29787"/>
                        <a14:foregroundMark x1="93972" y1="36968" x2="93794" y2="45479"/>
                        <a14:foregroundMark x1="93440" y1="47606" x2="93440" y2="47606"/>
                        <a14:foregroundMark x1="94326" y1="35638" x2="94326" y2="35638"/>
                        <a14:foregroundMark x1="70390" y1="93351" x2="70390" y2="93351"/>
                      </a14:backgroundRemoval>
                    </a14:imgEffect>
                  </a14:imgLayer>
                </a14:imgProps>
              </a:ext>
              <a:ext uri="{28A0092B-C50C-407E-A947-70E740481C1C}">
                <a14:useLocalDpi xmlns:a14="http://schemas.microsoft.com/office/drawing/2010/main" val="0"/>
              </a:ext>
            </a:extLst>
          </a:blip>
          <a:srcRect/>
          <a:stretch>
            <a:fillRect/>
          </a:stretch>
        </p:blipFill>
        <p:spPr bwMode="auto">
          <a:xfrm>
            <a:off x="2681879" y="1280268"/>
            <a:ext cx="8577792" cy="4297464"/>
          </a:xfrm>
          <a:prstGeom prst="rect">
            <a:avLst/>
          </a:prstGeom>
          <a:noFill/>
          <a:extLst>
            <a:ext uri="{909E8E84-426E-40DD-AFC4-6F175D3DCCD1}">
              <a14:hiddenFill xmlns:a14="http://schemas.microsoft.com/office/drawing/2010/main">
                <a:solidFill>
                  <a:srgbClr val="FFFFFF"/>
                </a:solidFill>
              </a14:hiddenFill>
            </a:ext>
          </a:extLst>
        </p:spPr>
      </p:pic>
      <p:sp>
        <p:nvSpPr>
          <p:cNvPr id="17" name="文本框 1">
            <a:extLst>
              <a:ext uri="{FF2B5EF4-FFF2-40B4-BE49-F238E27FC236}">
                <a16:creationId xmlns:a16="http://schemas.microsoft.com/office/drawing/2014/main" id="{83FF5DDB-6D40-4581-A449-964905A1B4B2}"/>
              </a:ext>
            </a:extLst>
          </p:cNvPr>
          <p:cNvSpPr txBox="1"/>
          <p:nvPr/>
        </p:nvSpPr>
        <p:spPr>
          <a:xfrm rot="21373374">
            <a:off x="4325201" y="2516993"/>
            <a:ext cx="527486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6000" b="1"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rPr>
              <a:t>THANK YOU!</a:t>
            </a:r>
          </a:p>
        </p:txBody>
      </p:sp>
    </p:spTree>
    <p:extLst>
      <p:ext uri="{BB962C8B-B14F-4D97-AF65-F5344CB8AC3E}">
        <p14:creationId xmlns:p14="http://schemas.microsoft.com/office/powerpoint/2010/main" val="1325423065"/>
      </p:ext>
    </p:extLst>
  </p:cSld>
  <p:clrMapOvr>
    <a:masterClrMapping/>
  </p:clrMapOvr>
  <p:transition spd="slow" advClick="0">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675003B5-E040-40C5-5445-B82E9441E14F}"/>
              </a:ext>
            </a:extLst>
          </p:cNvPr>
          <p:cNvSpPr txBox="1"/>
          <p:nvPr/>
        </p:nvSpPr>
        <p:spPr>
          <a:xfrm>
            <a:off x="152400" y="661133"/>
            <a:ext cx="187641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1. </a:t>
            </a:r>
            <a:r>
              <a:rPr kumimoji="1"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Tác</a:t>
            </a:r>
            <a:r>
              <a:rPr kumimoji="1"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1"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giả</a:t>
            </a:r>
            <a:endParaRPr kumimoji="1"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3" name="Picture 2">
            <a:extLst>
              <a:ext uri="{FF2B5EF4-FFF2-40B4-BE49-F238E27FC236}">
                <a16:creationId xmlns:a16="http://schemas.microsoft.com/office/drawing/2014/main" id="{2923D90B-16FD-6CEE-1B31-F35A769861C1}"/>
              </a:ext>
            </a:extLst>
          </p:cNvPr>
          <p:cNvPicPr>
            <a:picLocks noChangeAspect="1"/>
          </p:cNvPicPr>
          <p:nvPr/>
        </p:nvPicPr>
        <p:blipFill>
          <a:blip r:embed="rId2"/>
          <a:stretch>
            <a:fillRect/>
          </a:stretch>
        </p:blipFill>
        <p:spPr>
          <a:xfrm>
            <a:off x="370057" y="1306664"/>
            <a:ext cx="3269614" cy="4592113"/>
          </a:xfrm>
          <a:prstGeom prst="rect">
            <a:avLst/>
          </a:prstGeom>
        </p:spPr>
      </p:pic>
      <p:pic>
        <p:nvPicPr>
          <p:cNvPr id="5" name="Picture 4">
            <a:extLst>
              <a:ext uri="{FF2B5EF4-FFF2-40B4-BE49-F238E27FC236}">
                <a16:creationId xmlns:a16="http://schemas.microsoft.com/office/drawing/2014/main" id="{EAB9FC0E-9A0A-5896-FFAE-05F5B202FBF5}"/>
              </a:ext>
            </a:extLst>
          </p:cNvPr>
          <p:cNvPicPr>
            <a:picLocks noChangeAspect="1"/>
          </p:cNvPicPr>
          <p:nvPr/>
        </p:nvPicPr>
        <p:blipFill>
          <a:blip r:embed="rId3"/>
          <a:stretch>
            <a:fillRect/>
          </a:stretch>
        </p:blipFill>
        <p:spPr>
          <a:xfrm>
            <a:off x="3836895" y="186132"/>
            <a:ext cx="8202705" cy="6485735"/>
          </a:xfrm>
          <a:prstGeom prst="rect">
            <a:avLst/>
          </a:prstGeom>
        </p:spPr>
      </p:pic>
      <p:sp>
        <p:nvSpPr>
          <p:cNvPr id="4" name="文本框 1">
            <a:extLst>
              <a:ext uri="{FF2B5EF4-FFF2-40B4-BE49-F238E27FC236}">
                <a16:creationId xmlns:a16="http://schemas.microsoft.com/office/drawing/2014/main" id="{0F5F24FD-3815-98DC-3E0A-3B9F9A2DA68F}"/>
              </a:ext>
            </a:extLst>
          </p:cNvPr>
          <p:cNvSpPr txBox="1"/>
          <p:nvPr/>
        </p:nvSpPr>
        <p:spPr>
          <a:xfrm>
            <a:off x="0" y="76358"/>
            <a:ext cx="383689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I. </a:t>
            </a:r>
            <a:r>
              <a:rPr kumimoji="1"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Đọc</a:t>
            </a:r>
            <a:r>
              <a:rPr kumimoji="1" lang="en-US" altLang="zh-CN" sz="3200" b="1" i="0" u="none" strike="noStrike" kern="1200" cap="none" spc="0" normalizeH="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1" lang="en-US" altLang="zh-CN" sz="3200" b="1" i="0" u="none" strike="noStrike" kern="1200" cap="none" spc="0" normalizeH="0" noProof="0" dirty="0" err="1">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hiểu</a:t>
            </a:r>
            <a:r>
              <a:rPr kumimoji="1" lang="en-US" altLang="zh-CN" sz="3200" b="1" i="0" u="none" strike="noStrike" kern="1200" cap="none" spc="0" normalizeH="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1" lang="en-US" altLang="zh-CN" sz="3200" b="1" i="0" u="none" strike="noStrike" kern="1200" cap="none" spc="0" normalizeH="0" noProof="0" dirty="0" err="1">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khái</a:t>
            </a:r>
            <a:r>
              <a:rPr kumimoji="1" lang="en-US" altLang="zh-CN" sz="3200" b="1" i="0" u="none" strike="noStrike" kern="1200" cap="none" spc="0" normalizeH="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1" lang="en-US" altLang="zh-CN" sz="3200" b="1" i="0" u="none" strike="noStrike" kern="1200" cap="none" spc="0" normalizeH="0" noProof="0" dirty="0" err="1">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quát</a:t>
            </a:r>
            <a:endParaRPr kumimoji="1"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6" name="Picture 5">
            <a:extLst>
              <a:ext uri="{FF2B5EF4-FFF2-40B4-BE49-F238E27FC236}">
                <a16:creationId xmlns:a16="http://schemas.microsoft.com/office/drawing/2014/main" id="{59AE4674-F41E-211D-A4F5-CBD73CA66CD6}"/>
              </a:ext>
            </a:extLst>
          </p:cNvPr>
          <p:cNvPicPr>
            <a:picLocks noChangeAspect="1"/>
          </p:cNvPicPr>
          <p:nvPr/>
        </p:nvPicPr>
        <p:blipFill>
          <a:blip r:embed="rId4"/>
          <a:stretch>
            <a:fillRect/>
          </a:stretch>
        </p:blipFill>
        <p:spPr>
          <a:xfrm>
            <a:off x="2700806" y="368745"/>
            <a:ext cx="938865" cy="902286"/>
          </a:xfrm>
          <a:prstGeom prst="rect">
            <a:avLst/>
          </a:prstGeom>
        </p:spPr>
      </p:pic>
    </p:spTree>
    <p:extLst>
      <p:ext uri="{BB962C8B-B14F-4D97-AF65-F5344CB8AC3E}">
        <p14:creationId xmlns:p14="http://schemas.microsoft.com/office/powerpoint/2010/main" val="2951394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244A31-8216-4AC8-BBEC-7737B7148A3B}"/>
              </a:ext>
            </a:extLst>
          </p:cNvPr>
          <p:cNvSpPr>
            <a:spLocks noChangeArrowheads="1"/>
          </p:cNvSpPr>
          <p:nvPr/>
        </p:nvSpPr>
        <p:spPr bwMode="auto">
          <a:xfrm>
            <a:off x="331695" y="610365"/>
            <a:ext cx="349967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b="1" dirty="0">
                <a:solidFill>
                  <a:srgbClr val="C00000"/>
                </a:solidFill>
                <a:latin typeface="Times New Roman" panose="02020603050405020304" pitchFamily="18" charset="0"/>
                <a:cs typeface="Times New Roman" panose="02020603050405020304" pitchFamily="18" charset="0"/>
              </a:rPr>
              <a:t>I</a:t>
            </a:r>
            <a:r>
              <a:rPr lang="vi-VN"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Đọc</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hiểu</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khái</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quát</a:t>
            </a:r>
            <a:endParaRPr lang="en-US" altLang="en-US" sz="2800" dirty="0">
              <a:solidFill>
                <a:srgbClr val="C00000"/>
              </a:solidFill>
            </a:endParaRPr>
          </a:p>
        </p:txBody>
      </p:sp>
      <p:sp>
        <p:nvSpPr>
          <p:cNvPr id="2" name="Rectangle 1">
            <a:extLst>
              <a:ext uri="{FF2B5EF4-FFF2-40B4-BE49-F238E27FC236}">
                <a16:creationId xmlns:a16="http://schemas.microsoft.com/office/drawing/2014/main" id="{9057018E-39B8-49C1-8BC4-3407F42D9369}"/>
              </a:ext>
            </a:extLst>
          </p:cNvPr>
          <p:cNvSpPr>
            <a:spLocks noChangeArrowheads="1"/>
          </p:cNvSpPr>
          <p:nvPr/>
        </p:nvSpPr>
        <p:spPr bwMode="auto">
          <a:xfrm>
            <a:off x="570060" y="1260557"/>
            <a:ext cx="184858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b="1" dirty="0">
                <a:solidFill>
                  <a:srgbClr val="0000FF"/>
                </a:solidFill>
                <a:latin typeface="Times New Roman" panose="02020603050405020304" pitchFamily="18" charset="0"/>
                <a:cs typeface="Times New Roman" panose="02020603050405020304" pitchFamily="18" charset="0"/>
              </a:rPr>
              <a:t>1. </a:t>
            </a:r>
            <a:r>
              <a:rPr lang="en-US" altLang="en-US" sz="2800" b="1" dirty="0" err="1">
                <a:solidFill>
                  <a:srgbClr val="0000FF"/>
                </a:solidFill>
                <a:latin typeface="Times New Roman" panose="02020603050405020304" pitchFamily="18" charset="0"/>
                <a:cs typeface="Times New Roman" panose="02020603050405020304" pitchFamily="18" charset="0"/>
              </a:rPr>
              <a:t>Tác</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giả</a:t>
            </a:r>
            <a:r>
              <a:rPr lang="en-US" altLang="en-US" sz="2800" b="1" dirty="0">
                <a:solidFill>
                  <a:srgbClr val="0000FF"/>
                </a:solidFill>
                <a:latin typeface="Times New Roman" panose="02020603050405020304" pitchFamily="18" charset="0"/>
                <a:cs typeface="Times New Roman" panose="02020603050405020304" pitchFamily="18" charset="0"/>
              </a:rPr>
              <a:t>. </a:t>
            </a:r>
            <a:endParaRPr lang="en-US" altLang="en-US" sz="2800" dirty="0">
              <a:solidFill>
                <a:srgbClr val="0000FF"/>
              </a:solidFill>
            </a:endParaRPr>
          </a:p>
        </p:txBody>
      </p:sp>
      <p:sp>
        <p:nvSpPr>
          <p:cNvPr id="8198" name="Rectangle 13">
            <a:extLst>
              <a:ext uri="{FF2B5EF4-FFF2-40B4-BE49-F238E27FC236}">
                <a16:creationId xmlns:a16="http://schemas.microsoft.com/office/drawing/2014/main" id="{6969DE9D-AAE8-49FD-8661-20AA5B28E985}"/>
              </a:ext>
            </a:extLst>
          </p:cNvPr>
          <p:cNvSpPr>
            <a:spLocks noChangeArrowheads="1"/>
          </p:cNvSpPr>
          <p:nvPr/>
        </p:nvSpPr>
        <p:spPr bwMode="auto">
          <a:xfrm>
            <a:off x="3760788" y="123825"/>
            <a:ext cx="4583112" cy="1089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34131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150000"/>
              </a:lnSpc>
            </a:pPr>
            <a:r>
              <a:rPr lang="en-US" altLang="en-US" sz="2400" b="1">
                <a:solidFill>
                  <a:srgbClr val="FF0000"/>
                </a:solidFill>
                <a:latin typeface="Times New Roman" panose="02020603050405020304" pitchFamily="18" charset="0"/>
                <a:cs typeface="Times New Roman" panose="02020603050405020304" pitchFamily="18" charset="0"/>
              </a:rPr>
              <a:t>HAI LOẠI KHÁC BIỆT</a:t>
            </a:r>
            <a:endParaRPr lang="en-US" altLang="en-US" sz="2400">
              <a:solidFill>
                <a:srgbClr val="FF0000"/>
              </a:solidFill>
              <a:latin typeface="Times New Roman" panose="02020603050405020304" pitchFamily="18" charset="0"/>
              <a:cs typeface="Times New Roman" panose="02020603050405020304" pitchFamily="18" charset="0"/>
            </a:endParaRPr>
          </a:p>
          <a:p>
            <a:pPr>
              <a:lnSpc>
                <a:spcPct val="150000"/>
              </a:lnSpc>
              <a:spcBef>
                <a:spcPts val="600"/>
              </a:spcBef>
              <a:spcAft>
                <a:spcPts val="600"/>
              </a:spcAft>
            </a:pPr>
            <a:r>
              <a:rPr lang="vi-VN" altLang="en-US" b="1">
                <a:solidFill>
                  <a:srgbClr val="000000"/>
                </a:solidFill>
                <a:latin typeface="Times New Roman" panose="02020603050405020304" pitchFamily="18" charset="0"/>
                <a:cs typeface="Calibri" panose="020F0502020204030204" pitchFamily="34" charset="0"/>
              </a:rPr>
              <a:t>                                                                            </a:t>
            </a:r>
            <a:endParaRPr lang="en-US" altLang="en-US">
              <a:solidFill>
                <a:srgbClr val="000000"/>
              </a:solidFill>
              <a:latin typeface="Times New Roman" panose="02020603050405020304" pitchFamily="18" charset="0"/>
              <a:cs typeface="Calibri" panose="020F0502020204030204" pitchFamily="34" charset="0"/>
            </a:endParaRPr>
          </a:p>
        </p:txBody>
      </p:sp>
      <p:sp>
        <p:nvSpPr>
          <p:cNvPr id="8199" name="Rectangle 2">
            <a:extLst>
              <a:ext uri="{FF2B5EF4-FFF2-40B4-BE49-F238E27FC236}">
                <a16:creationId xmlns:a16="http://schemas.microsoft.com/office/drawing/2014/main" id="{D42C304D-5B19-44EA-A576-AE6CEC0C69F3}"/>
              </a:ext>
            </a:extLst>
          </p:cNvPr>
          <p:cNvSpPr>
            <a:spLocks noChangeArrowheads="1"/>
          </p:cNvSpPr>
          <p:nvPr/>
        </p:nvSpPr>
        <p:spPr bwMode="auto">
          <a:xfrm>
            <a:off x="6518275" y="554038"/>
            <a:ext cx="2748188" cy="458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56991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50000"/>
              </a:lnSpc>
              <a:spcBef>
                <a:spcPts val="600"/>
              </a:spcBef>
              <a:spcAft>
                <a:spcPts val="600"/>
              </a:spcAft>
            </a:pPr>
            <a:r>
              <a:rPr lang="vi-VN" altLang="en-US" b="1">
                <a:solidFill>
                  <a:srgbClr val="FF0000"/>
                </a:solidFill>
                <a:latin typeface="Times New Roman" panose="02020603050405020304" pitchFamily="18" charset="0"/>
                <a:cs typeface="Calibri" panose="020F0502020204030204" pitchFamily="34" charset="0"/>
              </a:rPr>
              <a:t>– </a:t>
            </a:r>
            <a:r>
              <a:rPr lang="en-US" altLang="en-US" b="1" i="1">
                <a:solidFill>
                  <a:srgbClr val="FF0000"/>
                </a:solidFill>
                <a:latin typeface="Times New Roman" panose="02020603050405020304" pitchFamily="18" charset="0"/>
                <a:cs typeface="Calibri" panose="020F0502020204030204" pitchFamily="34" charset="0"/>
              </a:rPr>
              <a:t>Giong – mi Mun </a:t>
            </a:r>
            <a:r>
              <a:rPr lang="vi-VN" altLang="en-US" b="1">
                <a:solidFill>
                  <a:srgbClr val="FF0000"/>
                </a:solidFill>
                <a:latin typeface="Times New Roman" panose="02020603050405020304" pitchFamily="18" charset="0"/>
                <a:cs typeface="Calibri" panose="020F0502020204030204" pitchFamily="34" charset="0"/>
              </a:rPr>
              <a:t>– </a:t>
            </a:r>
            <a:endParaRPr lang="en-US" altLang="en-US">
              <a:solidFill>
                <a:srgbClr val="FF0000"/>
              </a:solidFill>
              <a:latin typeface="Times New Roman" panose="02020603050405020304" pitchFamily="18" charset="0"/>
              <a:cs typeface="Calibri" panose="020F0502020204030204" pitchFamily="34" charset="0"/>
            </a:endParaRPr>
          </a:p>
        </p:txBody>
      </p:sp>
      <p:sp>
        <p:nvSpPr>
          <p:cNvPr id="18" name="Rectangle 17">
            <a:extLst>
              <a:ext uri="{FF2B5EF4-FFF2-40B4-BE49-F238E27FC236}">
                <a16:creationId xmlns:a16="http://schemas.microsoft.com/office/drawing/2014/main" id="{D36A340E-F66C-4655-B5FE-BD5D8E4BAE4B}"/>
              </a:ext>
            </a:extLst>
          </p:cNvPr>
          <p:cNvSpPr/>
          <p:nvPr/>
        </p:nvSpPr>
        <p:spPr>
          <a:xfrm>
            <a:off x="2743988" y="2803422"/>
            <a:ext cx="7131168" cy="2600199"/>
          </a:xfrm>
          <a:prstGeom prst="rect">
            <a:avLst/>
          </a:prstGeom>
        </p:spPr>
        <p:txBody>
          <a:bodyPr wrap="square">
            <a:spAutoFit/>
          </a:bodyPr>
          <a:lstStyle/>
          <a:p>
            <a:pPr algn="just">
              <a:lnSpc>
                <a:spcPct val="150000"/>
              </a:lnSpc>
              <a:defRPr/>
            </a:pPr>
            <a:r>
              <a:rPr lang="en-US" sz="2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a:t>
            </a:r>
            <a:r>
              <a:rPr lang="en-US" sz="2800" dirty="0" err="1">
                <a:latin typeface="Times New Roman" panose="02020603050405020304" pitchFamily="18" charset="0"/>
                <a:ea typeface="Calibri" panose="020F0502020204030204" pitchFamily="34" charset="0"/>
                <a:cs typeface="Times New Roman" panose="02020603050405020304" pitchFamily="18" charset="0"/>
              </a:rPr>
              <a:t>ọc</a:t>
            </a:r>
            <a:r>
              <a:rPr lang="en-US" sz="2800" dirty="0">
                <a:latin typeface="Times New Roman" panose="02020603050405020304" pitchFamily="18" charset="0"/>
                <a:ea typeface="Calibri" panose="020F0502020204030204" pitchFamily="34" charset="0"/>
                <a:cs typeface="Times New Roman" panose="02020603050405020304" pitchFamily="18" charset="0"/>
              </a:rPr>
              <a:t> to, </a:t>
            </a:r>
            <a:r>
              <a:rPr lang="en-US" sz="2800" dirty="0" err="1">
                <a:latin typeface="Times New Roman" panose="02020603050405020304" pitchFamily="18" charset="0"/>
                <a:ea typeface="Calibri" panose="020F0502020204030204" pitchFamily="34" charset="0"/>
                <a:cs typeface="Times New Roman" panose="02020603050405020304" pitchFamily="18" charset="0"/>
              </a:rPr>
              <a:t>rõ</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ràng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chậm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rãi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giọng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đọc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nhau</a:t>
            </a:r>
            <a:r>
              <a:rPr lang="en-US" sz="2800" dirty="0">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bàn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luận</a:t>
            </a:r>
            <a:r>
              <a:rPr lang="en-US" sz="2800" dirty="0">
                <a:latin typeface="Times New Roman" panose="02020603050405020304" pitchFamily="18" charset="0"/>
                <a:ea typeface="Calibri" panose="020F0502020204030204" pitchFamily="34" charset="0"/>
                <a:cs typeface="Times New Roman" panose="02020603050405020304" pitchFamily="18" charset="0"/>
              </a:rPr>
              <a:t> hay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kể</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chuyện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50000"/>
              </a:lnSpc>
              <a:defRPr/>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Chú</a:t>
            </a:r>
            <a:r>
              <a:rPr lang="en-US" sz="2800" dirty="0">
                <a:latin typeface="Times New Roman" panose="02020603050405020304" pitchFamily="18" charset="0"/>
                <a:ea typeface="Calibri" panose="020F0502020204030204" pitchFamily="34" charset="0"/>
                <a:cs typeface="Times New Roman" panose="02020603050405020304" pitchFamily="18" charset="0"/>
              </a:rPr>
              <a:t> ý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đọc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theo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dõi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cột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phải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nhận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số</a:t>
            </a:r>
            <a:r>
              <a:rPr lang="en-US" sz="2800" dirty="0">
                <a:latin typeface="Times New Roman" panose="02020603050405020304" pitchFamily="18" charset="0"/>
                <a:ea typeface="Calibri" panose="020F0502020204030204" pitchFamily="34" charset="0"/>
                <a:cs typeface="Times New Roman" panose="02020603050405020304" pitchFamily="18" charset="0"/>
              </a:rPr>
              <a:t> ý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bàn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luận</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p>
        </p:txBody>
      </p:sp>
      <p:sp>
        <p:nvSpPr>
          <p:cNvPr id="23" name="Rectangle 22">
            <a:extLst>
              <a:ext uri="{FF2B5EF4-FFF2-40B4-BE49-F238E27FC236}">
                <a16:creationId xmlns:a16="http://schemas.microsoft.com/office/drawing/2014/main" id="{A84C02A4-F80A-4E44-ADE8-358242B72573}"/>
              </a:ext>
            </a:extLst>
          </p:cNvPr>
          <p:cNvSpPr>
            <a:spLocks noChangeArrowheads="1"/>
          </p:cNvSpPr>
          <p:nvPr/>
        </p:nvSpPr>
        <p:spPr bwMode="auto">
          <a:xfrm>
            <a:off x="570060" y="1701386"/>
            <a:ext cx="2173928"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pPr>
            <a:r>
              <a:rPr lang="pt-BR" altLang="en-US" sz="28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2. Tác phẩm.</a:t>
            </a:r>
            <a:endParaRPr lang="en-US" altLang="en-US" sz="28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98BF3AC7-E8AA-C688-FC31-4FB30FF5C69F}"/>
              </a:ext>
            </a:extLst>
          </p:cNvPr>
          <p:cNvPicPr>
            <a:picLocks noChangeAspect="1"/>
          </p:cNvPicPr>
          <p:nvPr/>
        </p:nvPicPr>
        <p:blipFill>
          <a:blip r:embed="rId2"/>
          <a:stretch>
            <a:fillRect/>
          </a:stretch>
        </p:blipFill>
        <p:spPr>
          <a:xfrm>
            <a:off x="2648615" y="1721754"/>
            <a:ext cx="726453" cy="698150"/>
          </a:xfrm>
          <a:prstGeom prst="rect">
            <a:avLst/>
          </a:prstGeom>
        </p:spPr>
      </p:pic>
    </p:spTree>
    <p:extLst>
      <p:ext uri="{BB962C8B-B14F-4D97-AF65-F5344CB8AC3E}">
        <p14:creationId xmlns:p14="http://schemas.microsoft.com/office/powerpoint/2010/main" val="856251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1000"/>
                                        <p:tgtEl>
                                          <p:spTgt spid="23"/>
                                        </p:tgtEl>
                                      </p:cBhvr>
                                    </p:animEffect>
                                    <p:anim calcmode="lin" valueType="num">
                                      <p:cBhvr>
                                        <p:cTn id="27" dur="1000" fill="hold"/>
                                        <p:tgtEl>
                                          <p:spTgt spid="23"/>
                                        </p:tgtEl>
                                        <p:attrNameLst>
                                          <p:attrName>ppt_x</p:attrName>
                                        </p:attrNameLst>
                                      </p:cBhvr>
                                      <p:tavLst>
                                        <p:tav tm="0">
                                          <p:val>
                                            <p:strVal val="#ppt_x"/>
                                          </p:val>
                                        </p:tav>
                                        <p:tav tm="100000">
                                          <p:val>
                                            <p:strVal val="#ppt_x"/>
                                          </p:val>
                                        </p:tav>
                                      </p:tavLst>
                                    </p:anim>
                                    <p:anim calcmode="lin" valueType="num">
                                      <p:cBhvr>
                                        <p:cTn id="2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18"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ight-arrowheads_44810">
            <a:extLst>
              <a:ext uri="{FF2B5EF4-FFF2-40B4-BE49-F238E27FC236}">
                <a16:creationId xmlns:a16="http://schemas.microsoft.com/office/drawing/2014/main" id="{37C300E1-7457-42D5-9E2E-094638EE1207}"/>
              </a:ext>
            </a:extLst>
          </p:cNvPr>
          <p:cNvSpPr>
            <a:spLocks noChangeAspect="1"/>
          </p:cNvSpPr>
          <p:nvPr/>
        </p:nvSpPr>
        <p:spPr bwMode="auto">
          <a:xfrm>
            <a:off x="1263346" y="803871"/>
            <a:ext cx="447912" cy="437539"/>
          </a:xfrm>
          <a:custGeom>
            <a:avLst/>
            <a:gdLst>
              <a:gd name="T0" fmla="*/ 59 w 415"/>
              <a:gd name="T1" fmla="*/ 406 h 406"/>
              <a:gd name="T2" fmla="*/ 25 w 415"/>
              <a:gd name="T3" fmla="*/ 394 h 406"/>
              <a:gd name="T4" fmla="*/ 19 w 415"/>
              <a:gd name="T5" fmla="*/ 318 h 406"/>
              <a:gd name="T6" fmla="*/ 114 w 415"/>
              <a:gd name="T7" fmla="*/ 206 h 406"/>
              <a:gd name="T8" fmla="*/ 19 w 415"/>
              <a:gd name="T9" fmla="*/ 94 h 406"/>
              <a:gd name="T10" fmla="*/ 25 w 415"/>
              <a:gd name="T11" fmla="*/ 19 h 406"/>
              <a:gd name="T12" fmla="*/ 100 w 415"/>
              <a:gd name="T13" fmla="*/ 25 h 406"/>
              <a:gd name="T14" fmla="*/ 225 w 415"/>
              <a:gd name="T15" fmla="*/ 172 h 406"/>
              <a:gd name="T16" fmla="*/ 225 w 415"/>
              <a:gd name="T17" fmla="*/ 241 h 406"/>
              <a:gd name="T18" fmla="*/ 100 w 415"/>
              <a:gd name="T19" fmla="*/ 388 h 406"/>
              <a:gd name="T20" fmla="*/ 59 w 415"/>
              <a:gd name="T21" fmla="*/ 406 h 406"/>
              <a:gd name="T22" fmla="*/ 273 w 415"/>
              <a:gd name="T23" fmla="*/ 388 h 406"/>
              <a:gd name="T24" fmla="*/ 398 w 415"/>
              <a:gd name="T25" fmla="*/ 241 h 406"/>
              <a:gd name="T26" fmla="*/ 398 w 415"/>
              <a:gd name="T27" fmla="*/ 172 h 406"/>
              <a:gd name="T28" fmla="*/ 273 w 415"/>
              <a:gd name="T29" fmla="*/ 25 h 406"/>
              <a:gd name="T30" fmla="*/ 198 w 415"/>
              <a:gd name="T31" fmla="*/ 19 h 406"/>
              <a:gd name="T32" fmla="*/ 192 w 415"/>
              <a:gd name="T33" fmla="*/ 94 h 406"/>
              <a:gd name="T34" fmla="*/ 287 w 415"/>
              <a:gd name="T35" fmla="*/ 206 h 406"/>
              <a:gd name="T36" fmla="*/ 192 w 415"/>
              <a:gd name="T37" fmla="*/ 318 h 406"/>
              <a:gd name="T38" fmla="*/ 198 w 415"/>
              <a:gd name="T39" fmla="*/ 394 h 406"/>
              <a:gd name="T40" fmla="*/ 232 w 415"/>
              <a:gd name="T41" fmla="*/ 406 h 406"/>
              <a:gd name="T42" fmla="*/ 273 w 415"/>
              <a:gd name="T43" fmla="*/ 388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5" h="406">
                <a:moveTo>
                  <a:pt x="59" y="406"/>
                </a:moveTo>
                <a:cubicBezTo>
                  <a:pt x="47" y="406"/>
                  <a:pt x="35" y="402"/>
                  <a:pt x="25" y="394"/>
                </a:cubicBezTo>
                <a:cubicBezTo>
                  <a:pt x="2" y="375"/>
                  <a:pt x="0" y="341"/>
                  <a:pt x="19" y="318"/>
                </a:cubicBezTo>
                <a:lnTo>
                  <a:pt x="114" y="206"/>
                </a:lnTo>
                <a:lnTo>
                  <a:pt x="19" y="94"/>
                </a:lnTo>
                <a:cubicBezTo>
                  <a:pt x="0" y="71"/>
                  <a:pt x="2" y="38"/>
                  <a:pt x="25" y="19"/>
                </a:cubicBezTo>
                <a:cubicBezTo>
                  <a:pt x="47" y="0"/>
                  <a:pt x="81" y="2"/>
                  <a:pt x="100" y="25"/>
                </a:cubicBezTo>
                <a:lnTo>
                  <a:pt x="225" y="172"/>
                </a:lnTo>
                <a:cubicBezTo>
                  <a:pt x="242" y="192"/>
                  <a:pt x="242" y="221"/>
                  <a:pt x="225" y="241"/>
                </a:cubicBezTo>
                <a:lnTo>
                  <a:pt x="100" y="388"/>
                </a:lnTo>
                <a:cubicBezTo>
                  <a:pt x="89" y="400"/>
                  <a:pt x="74" y="406"/>
                  <a:pt x="59" y="406"/>
                </a:cubicBezTo>
                <a:close/>
                <a:moveTo>
                  <a:pt x="273" y="388"/>
                </a:moveTo>
                <a:lnTo>
                  <a:pt x="398" y="241"/>
                </a:lnTo>
                <a:cubicBezTo>
                  <a:pt x="415" y="221"/>
                  <a:pt x="415" y="192"/>
                  <a:pt x="398" y="172"/>
                </a:cubicBezTo>
                <a:lnTo>
                  <a:pt x="273" y="25"/>
                </a:lnTo>
                <a:cubicBezTo>
                  <a:pt x="254" y="2"/>
                  <a:pt x="220" y="0"/>
                  <a:pt x="198" y="19"/>
                </a:cubicBezTo>
                <a:cubicBezTo>
                  <a:pt x="175" y="38"/>
                  <a:pt x="173" y="71"/>
                  <a:pt x="192" y="94"/>
                </a:cubicBezTo>
                <a:lnTo>
                  <a:pt x="287" y="206"/>
                </a:lnTo>
                <a:lnTo>
                  <a:pt x="192" y="318"/>
                </a:lnTo>
                <a:cubicBezTo>
                  <a:pt x="173" y="341"/>
                  <a:pt x="175" y="375"/>
                  <a:pt x="198" y="394"/>
                </a:cubicBezTo>
                <a:cubicBezTo>
                  <a:pt x="208" y="402"/>
                  <a:pt x="220" y="406"/>
                  <a:pt x="232" y="406"/>
                </a:cubicBezTo>
                <a:cubicBezTo>
                  <a:pt x="247" y="406"/>
                  <a:pt x="262" y="400"/>
                  <a:pt x="273" y="388"/>
                </a:cubicBezTo>
                <a:close/>
              </a:path>
            </a:pathLst>
          </a:custGeom>
          <a:solidFill>
            <a:schemeClr val="bg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endParaRPr>
          </a:p>
        </p:txBody>
      </p:sp>
      <p:graphicFrame>
        <p:nvGraphicFramePr>
          <p:cNvPr id="10" name="Table 9">
            <a:extLst>
              <a:ext uri="{FF2B5EF4-FFF2-40B4-BE49-F238E27FC236}">
                <a16:creationId xmlns:a16="http://schemas.microsoft.com/office/drawing/2014/main" id="{E79EC45A-69A8-430F-95F4-7F40589D6CD6}"/>
              </a:ext>
            </a:extLst>
          </p:cNvPr>
          <p:cNvGraphicFramePr>
            <a:graphicFrameLocks noGrp="1"/>
          </p:cNvGraphicFramePr>
          <p:nvPr>
            <p:extLst>
              <p:ext uri="{D42A27DB-BD31-4B8C-83A1-F6EECF244321}">
                <p14:modId xmlns:p14="http://schemas.microsoft.com/office/powerpoint/2010/main" val="3039173487"/>
              </p:ext>
            </p:extLst>
          </p:nvPr>
        </p:nvGraphicFramePr>
        <p:xfrm>
          <a:off x="594361" y="503228"/>
          <a:ext cx="10952180" cy="5851544"/>
        </p:xfrm>
        <a:graphic>
          <a:graphicData uri="http://schemas.openxmlformats.org/drawingml/2006/table">
            <a:tbl>
              <a:tblPr firstRow="1" bandRow="1"/>
              <a:tblGrid>
                <a:gridCol w="2319003">
                  <a:extLst>
                    <a:ext uri="{9D8B030D-6E8A-4147-A177-3AD203B41FA5}">
                      <a16:colId xmlns:a16="http://schemas.microsoft.com/office/drawing/2014/main" val="2262566196"/>
                    </a:ext>
                  </a:extLst>
                </a:gridCol>
                <a:gridCol w="1950348">
                  <a:extLst>
                    <a:ext uri="{9D8B030D-6E8A-4147-A177-3AD203B41FA5}">
                      <a16:colId xmlns:a16="http://schemas.microsoft.com/office/drawing/2014/main" val="2525621811"/>
                    </a:ext>
                  </a:extLst>
                </a:gridCol>
                <a:gridCol w="6682829">
                  <a:extLst>
                    <a:ext uri="{9D8B030D-6E8A-4147-A177-3AD203B41FA5}">
                      <a16:colId xmlns:a16="http://schemas.microsoft.com/office/drawing/2014/main" val="3112141643"/>
                    </a:ext>
                  </a:extLst>
                </a:gridCol>
              </a:tblGrid>
              <a:tr h="62779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2800" dirty="0" err="1">
                          <a:solidFill>
                            <a:schemeClr val="tx1"/>
                          </a:solidFill>
                          <a:latin typeface="Times New Roman" panose="02020603050405020304" pitchFamily="18" charset="0"/>
                          <a:cs typeface="Times New Roman" panose="02020603050405020304" pitchFamily="18" charset="0"/>
                        </a:rPr>
                        <a:t>Cột</a:t>
                      </a:r>
                      <a:r>
                        <a:rPr lang="en-US" sz="2800" dirty="0">
                          <a:solidFill>
                            <a:schemeClr val="tx1"/>
                          </a:solidFill>
                          <a:latin typeface="Times New Roman" panose="02020603050405020304" pitchFamily="18" charset="0"/>
                          <a:cs typeface="Times New Roman" panose="02020603050405020304" pitchFamily="18" charset="0"/>
                        </a:rPr>
                        <a:t> A </a:t>
                      </a:r>
                    </a:p>
                  </a:txBody>
                  <a:tcPr anchor="ctr">
                    <a:lnL w="12700" cmpd="sng">
                      <a:solidFill>
                        <a:srgbClr val="FFFFFF"/>
                      </a:solidFill>
                    </a:lnL>
                    <a:lnR w="12700" cap="flat" cmpd="sng" algn="ctr">
                      <a:solidFill>
                        <a:srgbClr val="000000"/>
                      </a:solidFill>
                      <a:prstDash val="solid"/>
                      <a:round/>
                      <a:headEnd type="none" w="med" len="med"/>
                      <a:tailEnd type="none" w="med" len="med"/>
                    </a:lnR>
                    <a:lnT w="12700" cmpd="sng">
                      <a:solidFill>
                        <a:srgbClr val="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rowSpan="6">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solidFill>
                        <a:srgbClr val="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2800" dirty="0" err="1">
                          <a:solidFill>
                            <a:schemeClr val="tx1"/>
                          </a:solidFill>
                          <a:latin typeface="Times New Roman" panose="02020603050405020304" pitchFamily="18" charset="0"/>
                          <a:cs typeface="Times New Roman" panose="02020603050405020304" pitchFamily="18" charset="0"/>
                        </a:rPr>
                        <a:t>Cột</a:t>
                      </a:r>
                      <a:r>
                        <a:rPr lang="en-US" sz="2800" dirty="0">
                          <a:solidFill>
                            <a:schemeClr val="tx1"/>
                          </a:solidFill>
                          <a:latin typeface="Times New Roman" panose="02020603050405020304" pitchFamily="18" charset="0"/>
                          <a:cs typeface="Times New Roman" panose="02020603050405020304" pitchFamily="18" charset="0"/>
                        </a:rPr>
                        <a:t> B</a:t>
                      </a:r>
                    </a:p>
                  </a:txBody>
                  <a:tcPr anchor="ctr">
                    <a:lnL w="12700" cap="flat" cmpd="sng" algn="ctr">
                      <a:solidFill>
                        <a:srgbClr val="000000"/>
                      </a:solidFill>
                      <a:prstDash val="solid"/>
                      <a:round/>
                      <a:headEnd type="none" w="med" len="med"/>
                      <a:tailEnd type="none" w="med" len="med"/>
                    </a:lnL>
                    <a:lnR w="12700" cmpd="sng">
                      <a:solidFill>
                        <a:srgbClr val="FFFFFF"/>
                      </a:solidFill>
                    </a:lnR>
                    <a:lnT w="12700" cmpd="sng">
                      <a:solidFill>
                        <a:srgbClr val="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37302901"/>
                  </a:ext>
                </a:extLst>
              </a:tr>
              <a:tr h="107360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800" b="1" dirty="0">
                          <a:solidFill>
                            <a:srgbClr val="0000FF"/>
                          </a:solidFill>
                          <a:latin typeface="Times New Roman" panose="02020603050405020304" pitchFamily="18" charset="0"/>
                          <a:cs typeface="Times New Roman" panose="02020603050405020304" pitchFamily="18" charset="0"/>
                        </a:rPr>
                        <a:t>1. </a:t>
                      </a:r>
                      <a:r>
                        <a:rPr lang="en-US" sz="2800" b="1" dirty="0" err="1">
                          <a:solidFill>
                            <a:srgbClr val="0000FF"/>
                          </a:solidFill>
                          <a:latin typeface="Times New Roman" panose="02020603050405020304" pitchFamily="18" charset="0"/>
                          <a:cs typeface="Times New Roman" panose="02020603050405020304" pitchFamily="18" charset="0"/>
                        </a:rPr>
                        <a:t>Phiên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bản</a:t>
                      </a:r>
                      <a:endParaRPr lang="en-US" sz="2800" b="1" dirty="0">
                        <a:solidFill>
                          <a:srgbClr val="0000FF"/>
                        </a:solidFill>
                        <a:latin typeface="Times New Roman" panose="02020603050405020304" pitchFamily="18" charset="0"/>
                        <a:cs typeface="Times New Roman" panose="02020603050405020304" pitchFamily="18" charset="0"/>
                      </a:endParaRPr>
                    </a:p>
                  </a:txBody>
                  <a:tcPr anchor="ctr">
                    <a:lnL w="12700" cmpd="sng">
                      <a:solidFill>
                        <a:srgbClr val="FFFFFF"/>
                      </a:solid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BF53">
                        <a:tint val="40000"/>
                      </a:srgbClr>
                    </a:solidFill>
                  </a:tcPr>
                </a:tc>
                <a:tc vMerge="1">
                  <a:txBody>
                    <a:bodyPr/>
                    <a:lstStyle/>
                    <a:p>
                      <a:endParaRPr lang="en-US"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Rất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t>
                      </a:r>
                      <a:r>
                        <a:rPr lang="vi-VN" sz="2800" dirty="0">
                          <a:latin typeface="Times New Roman" panose="02020603050405020304" pitchFamily="18" charset="0"/>
                          <a:cs typeface="Times New Roman" panose="02020603050405020304" pitchFamily="18" charset="0"/>
                        </a:rPr>
                        <a:t>ư</a:t>
                      </a:r>
                      <a:r>
                        <a:rPr lang="en-US" sz="2800" dirty="0" err="1">
                          <a:latin typeface="Times New Roman" panose="02020603050405020304" pitchFamily="18" charset="0"/>
                          <a:cs typeface="Times New Roman" panose="02020603050405020304" pitchFamily="18" charset="0"/>
                        </a:rPr>
                        <a:t>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coi</a:t>
                      </a:r>
                      <a:r>
                        <a:rPr lang="en-US" sz="2800" dirty="0">
                          <a:latin typeface="Times New Roman" panose="02020603050405020304" pitchFamily="18" charset="0"/>
                          <a:cs typeface="Times New Roman" panose="02020603050405020304" pitchFamily="18" charset="0"/>
                        </a:rPr>
                        <a:t>.</a:t>
                      </a:r>
                    </a:p>
                  </a:txBody>
                  <a:tcPr anchor="ctr">
                    <a:lnL w="12700" cap="flat" cmpd="sng" algn="ctr">
                      <a:solidFill>
                        <a:srgbClr val="000000"/>
                      </a:solidFill>
                      <a:prstDash val="solid"/>
                      <a:round/>
                      <a:headEnd type="none" w="med" len="med"/>
                      <a:tailEnd type="none" w="med" len="med"/>
                    </a:lnL>
                    <a:lnR w="12700" cmpd="sng">
                      <a:solidFill>
                        <a:srgbClr val="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BF53">
                        <a:tint val="40000"/>
                      </a:srgbClr>
                    </a:solidFill>
                  </a:tcPr>
                </a:tc>
                <a:extLst>
                  <a:ext uri="{0D108BD9-81ED-4DB2-BD59-A6C34878D82A}">
                    <a16:rowId xmlns:a16="http://schemas.microsoft.com/office/drawing/2014/main" val="4239494557"/>
                  </a:ext>
                </a:extLst>
              </a:tr>
              <a:tr h="107360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800" b="1" dirty="0">
                          <a:solidFill>
                            <a:srgbClr val="0000FF"/>
                          </a:solidFill>
                          <a:latin typeface="Times New Roman" panose="02020603050405020304" pitchFamily="18" charset="0"/>
                          <a:cs typeface="Times New Roman" panose="02020603050405020304" pitchFamily="18" charset="0"/>
                        </a:rPr>
                        <a:t>2. </a:t>
                      </a:r>
                      <a:r>
                        <a:rPr lang="en-US" sz="2800" b="1" dirty="0" err="1">
                          <a:solidFill>
                            <a:srgbClr val="0000FF"/>
                          </a:solidFill>
                          <a:latin typeface="Times New Roman" panose="02020603050405020304" pitchFamily="18" charset="0"/>
                          <a:cs typeface="Times New Roman" panose="02020603050405020304" pitchFamily="18" charset="0"/>
                        </a:rPr>
                        <a:t>Quái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đản</a:t>
                      </a:r>
                      <a:endParaRPr lang="en-US" sz="2800" b="1" dirty="0">
                        <a:solidFill>
                          <a:srgbClr val="0000FF"/>
                        </a:solidFill>
                        <a:latin typeface="Times New Roman" panose="02020603050405020304" pitchFamily="18" charset="0"/>
                        <a:cs typeface="Times New Roman" panose="02020603050405020304" pitchFamily="18" charset="0"/>
                      </a:endParaRPr>
                    </a:p>
                  </a:txBody>
                  <a:tcPr anchor="ctr">
                    <a:lnL w="12700" cmpd="sng">
                      <a:solidFill>
                        <a:srgbClr val="FFFFFF"/>
                      </a:solid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BF53">
                        <a:tint val="20000"/>
                      </a:srgbClr>
                    </a:solidFill>
                  </a:tcPr>
                </a:tc>
                <a:tc vMerge="1">
                  <a:txBody>
                    <a:bodyPr/>
                    <a:lstStyle/>
                    <a:p>
                      <a:endParaRPr lang="en-US"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800" dirty="0">
                          <a:latin typeface="Times New Roman" panose="02020603050405020304" pitchFamily="18" charset="0"/>
                          <a:cs typeface="Times New Roman" panose="02020603050405020304" pitchFamily="18" charset="0"/>
                        </a:rPr>
                        <a:t>b. </a:t>
                      </a:r>
                      <a:r>
                        <a:rPr lang="vi-VN" sz="2800" dirty="0">
                          <a:latin typeface="Times New Roman" panose="02020603050405020304" pitchFamily="18" charset="0"/>
                          <a:cs typeface="Times New Roman" panose="02020603050405020304" pitchFamily="18" charset="0"/>
                        </a:rPr>
                        <a:t>Giống như lúc trước, không có gì thay đổi.</a:t>
                      </a:r>
                      <a:endParaRPr lang="en-US" sz="2800" dirty="0">
                        <a:latin typeface="Times New Roman" panose="02020603050405020304" pitchFamily="18"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mpd="sng">
                      <a:solidFill>
                        <a:srgbClr val="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BF53">
                        <a:tint val="20000"/>
                      </a:srgbClr>
                    </a:solidFill>
                  </a:tcPr>
                </a:tc>
                <a:extLst>
                  <a:ext uri="{0D108BD9-81ED-4DB2-BD59-A6C34878D82A}">
                    <a16:rowId xmlns:a16="http://schemas.microsoft.com/office/drawing/2014/main" val="3677326681"/>
                  </a:ext>
                </a:extLst>
              </a:tr>
              <a:tr h="107360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800" b="1" dirty="0">
                          <a:solidFill>
                            <a:srgbClr val="0000FF"/>
                          </a:solidFill>
                          <a:latin typeface="Times New Roman" panose="02020603050405020304" pitchFamily="18" charset="0"/>
                          <a:cs typeface="Times New Roman" panose="02020603050405020304" pitchFamily="18" charset="0"/>
                        </a:rPr>
                        <a:t>3. </a:t>
                      </a:r>
                      <a:r>
                        <a:rPr lang="en-US" sz="2800" b="1" dirty="0" err="1">
                          <a:solidFill>
                            <a:srgbClr val="0000FF"/>
                          </a:solidFill>
                          <a:latin typeface="Times New Roman" panose="02020603050405020304" pitchFamily="18" charset="0"/>
                          <a:cs typeface="Times New Roman" panose="02020603050405020304" pitchFamily="18" charset="0"/>
                        </a:rPr>
                        <a:t>Quái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dị</a:t>
                      </a:r>
                      <a:endParaRPr lang="en-US" sz="2800" b="1" dirty="0">
                        <a:solidFill>
                          <a:srgbClr val="0000FF"/>
                        </a:solidFill>
                        <a:latin typeface="Times New Roman" panose="02020603050405020304" pitchFamily="18" charset="0"/>
                        <a:cs typeface="Times New Roman" panose="02020603050405020304" pitchFamily="18" charset="0"/>
                      </a:endParaRPr>
                    </a:p>
                  </a:txBody>
                  <a:tcPr anchor="ctr">
                    <a:lnL w="12700" cmpd="sng">
                      <a:solidFill>
                        <a:srgbClr val="FFFFFF"/>
                      </a:solid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BF53">
                        <a:tint val="40000"/>
                      </a:srgbClr>
                    </a:solidFill>
                  </a:tcPr>
                </a:tc>
                <a:tc vMerge="1">
                  <a:txBody>
                    <a:bodyPr/>
                    <a:lstStyle/>
                    <a:p>
                      <a:endParaRPr lang="en-US"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800" dirty="0">
                          <a:latin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cs typeface="Times New Roman" panose="02020603050405020304" pitchFamily="18" charset="0"/>
                        </a:rPr>
                        <a:t>Kì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khó</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thật</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mpd="sng">
                      <a:solidFill>
                        <a:srgbClr val="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BF53">
                        <a:tint val="40000"/>
                      </a:srgbClr>
                    </a:solidFill>
                  </a:tcPr>
                </a:tc>
                <a:extLst>
                  <a:ext uri="{0D108BD9-81ED-4DB2-BD59-A6C34878D82A}">
                    <a16:rowId xmlns:a16="http://schemas.microsoft.com/office/drawing/2014/main" val="2674158525"/>
                  </a:ext>
                </a:extLst>
              </a:tr>
              <a:tr h="107360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US" sz="2800" dirty="0">
                        <a:latin typeface="Times New Roman" panose="02020603050405020304" pitchFamily="18" charset="0"/>
                        <a:cs typeface="Times New Roman" panose="02020603050405020304" pitchFamily="18" charset="0"/>
                      </a:endParaRPr>
                    </a:p>
                  </a:txBody>
                  <a:tcPr anchor="ctr">
                    <a:lnL w="12700" cmpd="sng">
                      <a:solidFill>
                        <a:srgbClr val="FFFFFF"/>
                      </a:solid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BF53">
                        <a:tint val="20000"/>
                      </a:srgbClr>
                    </a:solidFill>
                  </a:tcPr>
                </a:tc>
                <a:tc vMerge="1">
                  <a:txBody>
                    <a:bodyPr/>
                    <a:lstStyle/>
                    <a:p>
                      <a:endParaRPr lang="en-US"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800" dirty="0">
                          <a:latin typeface="Times New Roman" panose="02020603050405020304" pitchFamily="18" charset="0"/>
                          <a:cs typeface="Times New Roman" panose="02020603050405020304" pitchFamily="18" charset="0"/>
                        </a:rPr>
                        <a:t>d. Sao y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a:t>
                      </a:r>
                    </a:p>
                    <a:p>
                      <a:endParaRPr lang="en-US" sz="2800" dirty="0">
                        <a:latin typeface="Times New Roman" panose="02020603050405020304" pitchFamily="18"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mpd="sng">
                      <a:solidFill>
                        <a:srgbClr val="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BF53">
                        <a:tint val="20000"/>
                      </a:srgbClr>
                    </a:solidFill>
                  </a:tcPr>
                </a:tc>
                <a:extLst>
                  <a:ext uri="{0D108BD9-81ED-4DB2-BD59-A6C34878D82A}">
                    <a16:rowId xmlns:a16="http://schemas.microsoft.com/office/drawing/2014/main" val="937931718"/>
                  </a:ext>
                </a:extLst>
              </a:tr>
              <a:tr h="92933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US" sz="2800" dirty="0">
                        <a:latin typeface="Times New Roman" panose="02020603050405020304" pitchFamily="18" charset="0"/>
                        <a:cs typeface="Times New Roman" panose="02020603050405020304" pitchFamily="18" charset="0"/>
                      </a:endParaRPr>
                    </a:p>
                  </a:txBody>
                  <a:tcPr anchor="ctr">
                    <a:lnL w="12700" cmpd="sng">
                      <a:solidFill>
                        <a:srgbClr val="FFFFFF"/>
                      </a:solid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BF53">
                        <a:tint val="40000"/>
                      </a:srgbClr>
                    </a:solidFill>
                  </a:tcPr>
                </a:tc>
                <a:tc vMerge="1">
                  <a:txBody>
                    <a:bodyPr/>
                    <a:lstStyle/>
                    <a:p>
                      <a:endParaRPr lang="en-US"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800" dirty="0">
                          <a:latin typeface="Times New Roman" panose="02020603050405020304" pitchFamily="18" charset="0"/>
                          <a:cs typeface="Times New Roman" panose="02020603050405020304" pitchFamily="18" charset="0"/>
                        </a:rPr>
                        <a:t>e.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a:t>
                      </a:r>
                    </a:p>
                  </a:txBody>
                  <a:tcPr anchor="ctr">
                    <a:lnL w="12700" cap="flat" cmpd="sng" algn="ctr">
                      <a:solidFill>
                        <a:srgbClr val="000000"/>
                      </a:solidFill>
                      <a:prstDash val="solid"/>
                      <a:round/>
                      <a:headEnd type="none" w="med" len="med"/>
                      <a:tailEnd type="none" w="med" len="med"/>
                    </a:lnL>
                    <a:lnR w="12700" cmpd="sng">
                      <a:solidFill>
                        <a:srgbClr val="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BF53">
                        <a:tint val="40000"/>
                      </a:srgbClr>
                    </a:solidFill>
                  </a:tcPr>
                </a:tc>
                <a:extLst>
                  <a:ext uri="{0D108BD9-81ED-4DB2-BD59-A6C34878D82A}">
                    <a16:rowId xmlns:a16="http://schemas.microsoft.com/office/drawing/2014/main" val="933708232"/>
                  </a:ext>
                </a:extLst>
              </a:tr>
            </a:tbl>
          </a:graphicData>
        </a:graphic>
      </p:graphicFrame>
      <p:cxnSp>
        <p:nvCxnSpPr>
          <p:cNvPr id="7" name="Straight Arrow Connector 6">
            <a:extLst>
              <a:ext uri="{FF2B5EF4-FFF2-40B4-BE49-F238E27FC236}">
                <a16:creationId xmlns:a16="http://schemas.microsoft.com/office/drawing/2014/main" id="{E66CB61C-3968-4B79-9425-F461A4BB65E1}"/>
              </a:ext>
            </a:extLst>
          </p:cNvPr>
          <p:cNvCxnSpPr>
            <a:cxnSpLocks/>
          </p:cNvCxnSpPr>
          <p:nvPr/>
        </p:nvCxnSpPr>
        <p:spPr>
          <a:xfrm>
            <a:off x="2916936" y="1691640"/>
            <a:ext cx="1980681" cy="1037616"/>
          </a:xfrm>
          <a:prstGeom prst="straightConnector1">
            <a:avLst/>
          </a:prstGeom>
          <a:noFill/>
          <a:ln w="57150" cap="flat" cmpd="sng" algn="ctr">
            <a:solidFill>
              <a:srgbClr val="000000">
                <a:shade val="95000"/>
                <a:satMod val="105000"/>
              </a:srgbClr>
            </a:solidFill>
            <a:prstDash val="sysDash"/>
            <a:tailEnd type="triangle"/>
          </a:ln>
          <a:effectLst/>
        </p:spPr>
      </p:cxnSp>
      <p:cxnSp>
        <p:nvCxnSpPr>
          <p:cNvPr id="11" name="Straight Arrow Connector 10">
            <a:extLst>
              <a:ext uri="{FF2B5EF4-FFF2-40B4-BE49-F238E27FC236}">
                <a16:creationId xmlns:a16="http://schemas.microsoft.com/office/drawing/2014/main" id="{5931D22F-9A83-4A21-881F-8D3E1B4237A2}"/>
              </a:ext>
            </a:extLst>
          </p:cNvPr>
          <p:cNvCxnSpPr>
            <a:cxnSpLocks/>
          </p:cNvCxnSpPr>
          <p:nvPr/>
        </p:nvCxnSpPr>
        <p:spPr>
          <a:xfrm>
            <a:off x="2916936" y="2807208"/>
            <a:ext cx="2035619" cy="1028945"/>
          </a:xfrm>
          <a:prstGeom prst="straightConnector1">
            <a:avLst/>
          </a:prstGeom>
          <a:noFill/>
          <a:ln w="57150" cap="flat" cmpd="sng" algn="ctr">
            <a:solidFill>
              <a:srgbClr val="000000">
                <a:shade val="95000"/>
                <a:satMod val="105000"/>
              </a:srgbClr>
            </a:solidFill>
            <a:prstDash val="sysDash"/>
            <a:tailEnd type="triangle"/>
          </a:ln>
          <a:effectLst/>
        </p:spPr>
      </p:cxnSp>
      <p:cxnSp>
        <p:nvCxnSpPr>
          <p:cNvPr id="13" name="Straight Arrow Connector 12">
            <a:extLst>
              <a:ext uri="{FF2B5EF4-FFF2-40B4-BE49-F238E27FC236}">
                <a16:creationId xmlns:a16="http://schemas.microsoft.com/office/drawing/2014/main" id="{24BE24D6-FC81-4CFE-8A10-91307EF3BDCA}"/>
              </a:ext>
            </a:extLst>
          </p:cNvPr>
          <p:cNvCxnSpPr>
            <a:cxnSpLocks/>
          </p:cNvCxnSpPr>
          <p:nvPr/>
        </p:nvCxnSpPr>
        <p:spPr>
          <a:xfrm flipV="1">
            <a:off x="2916936" y="1691640"/>
            <a:ext cx="2035619" cy="2144513"/>
          </a:xfrm>
          <a:prstGeom prst="straightConnector1">
            <a:avLst/>
          </a:prstGeom>
          <a:noFill/>
          <a:ln w="57150" cap="flat" cmpd="sng" algn="ctr">
            <a:solidFill>
              <a:srgbClr val="000000">
                <a:shade val="95000"/>
                <a:satMod val="105000"/>
              </a:srgbClr>
            </a:solidFill>
            <a:prstDash val="sysDash"/>
            <a:tailEnd type="triangle"/>
          </a:ln>
          <a:effectLst/>
        </p:spPr>
      </p:cxnSp>
    </p:spTree>
    <p:extLst>
      <p:ext uri="{BB962C8B-B14F-4D97-AF65-F5344CB8AC3E}">
        <p14:creationId xmlns:p14="http://schemas.microsoft.com/office/powerpoint/2010/main" val="245572546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244A31-8216-4AC8-BBEC-7737B7148A3B}"/>
              </a:ext>
            </a:extLst>
          </p:cNvPr>
          <p:cNvSpPr>
            <a:spLocks noChangeArrowheads="1"/>
          </p:cNvSpPr>
          <p:nvPr/>
        </p:nvSpPr>
        <p:spPr bwMode="auto">
          <a:xfrm>
            <a:off x="331695" y="610365"/>
            <a:ext cx="349967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b="1" dirty="0">
                <a:solidFill>
                  <a:srgbClr val="C00000"/>
                </a:solidFill>
                <a:latin typeface="Times New Roman" panose="02020603050405020304" pitchFamily="18" charset="0"/>
                <a:cs typeface="Times New Roman" panose="02020603050405020304" pitchFamily="18" charset="0"/>
              </a:rPr>
              <a:t>I</a:t>
            </a:r>
            <a:r>
              <a:rPr lang="vi-VN"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Đọc</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hiểu</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khái</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quát</a:t>
            </a:r>
            <a:endParaRPr lang="en-US" altLang="en-US" sz="2800" dirty="0">
              <a:solidFill>
                <a:srgbClr val="C00000"/>
              </a:solidFill>
            </a:endParaRPr>
          </a:p>
        </p:txBody>
      </p:sp>
      <p:sp>
        <p:nvSpPr>
          <p:cNvPr id="2" name="Rectangle 1">
            <a:extLst>
              <a:ext uri="{FF2B5EF4-FFF2-40B4-BE49-F238E27FC236}">
                <a16:creationId xmlns:a16="http://schemas.microsoft.com/office/drawing/2014/main" id="{9057018E-39B8-49C1-8BC4-3407F42D9369}"/>
              </a:ext>
            </a:extLst>
          </p:cNvPr>
          <p:cNvSpPr>
            <a:spLocks noChangeArrowheads="1"/>
          </p:cNvSpPr>
          <p:nvPr/>
        </p:nvSpPr>
        <p:spPr bwMode="auto">
          <a:xfrm>
            <a:off x="570060" y="1260557"/>
            <a:ext cx="184858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b="1" dirty="0">
                <a:solidFill>
                  <a:srgbClr val="0000FF"/>
                </a:solidFill>
                <a:latin typeface="Times New Roman" panose="02020603050405020304" pitchFamily="18" charset="0"/>
                <a:cs typeface="Times New Roman" panose="02020603050405020304" pitchFamily="18" charset="0"/>
              </a:rPr>
              <a:t>1. </a:t>
            </a:r>
            <a:r>
              <a:rPr lang="en-US" altLang="en-US" sz="2800" b="1" dirty="0" err="1">
                <a:solidFill>
                  <a:srgbClr val="0000FF"/>
                </a:solidFill>
                <a:latin typeface="Times New Roman" panose="02020603050405020304" pitchFamily="18" charset="0"/>
                <a:cs typeface="Times New Roman" panose="02020603050405020304" pitchFamily="18" charset="0"/>
              </a:rPr>
              <a:t>Tác</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giả</a:t>
            </a:r>
            <a:r>
              <a:rPr lang="en-US" altLang="en-US" sz="2800" b="1" dirty="0">
                <a:solidFill>
                  <a:srgbClr val="0000FF"/>
                </a:solidFill>
                <a:latin typeface="Times New Roman" panose="02020603050405020304" pitchFamily="18" charset="0"/>
                <a:cs typeface="Times New Roman" panose="02020603050405020304" pitchFamily="18" charset="0"/>
              </a:rPr>
              <a:t>. </a:t>
            </a:r>
            <a:endParaRPr lang="en-US" altLang="en-US" sz="2800" dirty="0">
              <a:solidFill>
                <a:srgbClr val="0000FF"/>
              </a:solidFill>
            </a:endParaRPr>
          </a:p>
        </p:txBody>
      </p:sp>
      <p:sp>
        <p:nvSpPr>
          <p:cNvPr id="8198" name="Rectangle 13">
            <a:extLst>
              <a:ext uri="{FF2B5EF4-FFF2-40B4-BE49-F238E27FC236}">
                <a16:creationId xmlns:a16="http://schemas.microsoft.com/office/drawing/2014/main" id="{6969DE9D-AAE8-49FD-8661-20AA5B28E985}"/>
              </a:ext>
            </a:extLst>
          </p:cNvPr>
          <p:cNvSpPr>
            <a:spLocks noChangeArrowheads="1"/>
          </p:cNvSpPr>
          <p:nvPr/>
        </p:nvSpPr>
        <p:spPr bwMode="auto">
          <a:xfrm>
            <a:off x="3760788" y="123825"/>
            <a:ext cx="4583112" cy="1089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34131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150000"/>
              </a:lnSpc>
            </a:pPr>
            <a:r>
              <a:rPr lang="en-US" altLang="en-US" sz="2400" b="1">
                <a:solidFill>
                  <a:srgbClr val="FF0000"/>
                </a:solidFill>
                <a:latin typeface="Times New Roman" panose="02020603050405020304" pitchFamily="18" charset="0"/>
                <a:cs typeface="Times New Roman" panose="02020603050405020304" pitchFamily="18" charset="0"/>
              </a:rPr>
              <a:t>HAI LOẠI KHÁC BIỆT</a:t>
            </a:r>
            <a:endParaRPr lang="en-US" altLang="en-US" sz="2400">
              <a:solidFill>
                <a:srgbClr val="FF0000"/>
              </a:solidFill>
              <a:latin typeface="Times New Roman" panose="02020603050405020304" pitchFamily="18" charset="0"/>
              <a:cs typeface="Times New Roman" panose="02020603050405020304" pitchFamily="18" charset="0"/>
            </a:endParaRPr>
          </a:p>
          <a:p>
            <a:pPr>
              <a:lnSpc>
                <a:spcPct val="150000"/>
              </a:lnSpc>
              <a:spcBef>
                <a:spcPts val="600"/>
              </a:spcBef>
              <a:spcAft>
                <a:spcPts val="600"/>
              </a:spcAft>
            </a:pPr>
            <a:r>
              <a:rPr lang="vi-VN" altLang="en-US" b="1">
                <a:solidFill>
                  <a:srgbClr val="000000"/>
                </a:solidFill>
                <a:latin typeface="Times New Roman" panose="02020603050405020304" pitchFamily="18" charset="0"/>
                <a:cs typeface="Calibri" panose="020F0502020204030204" pitchFamily="34" charset="0"/>
              </a:rPr>
              <a:t>                                                                            </a:t>
            </a:r>
            <a:endParaRPr lang="en-US" altLang="en-US">
              <a:solidFill>
                <a:srgbClr val="000000"/>
              </a:solidFill>
              <a:latin typeface="Times New Roman" panose="02020603050405020304" pitchFamily="18" charset="0"/>
              <a:cs typeface="Calibri" panose="020F0502020204030204" pitchFamily="34" charset="0"/>
            </a:endParaRPr>
          </a:p>
        </p:txBody>
      </p:sp>
      <p:sp>
        <p:nvSpPr>
          <p:cNvPr id="8199" name="Rectangle 2">
            <a:extLst>
              <a:ext uri="{FF2B5EF4-FFF2-40B4-BE49-F238E27FC236}">
                <a16:creationId xmlns:a16="http://schemas.microsoft.com/office/drawing/2014/main" id="{D42C304D-5B19-44EA-A576-AE6CEC0C69F3}"/>
              </a:ext>
            </a:extLst>
          </p:cNvPr>
          <p:cNvSpPr>
            <a:spLocks noChangeArrowheads="1"/>
          </p:cNvSpPr>
          <p:nvPr/>
        </p:nvSpPr>
        <p:spPr bwMode="auto">
          <a:xfrm>
            <a:off x="6518275" y="554038"/>
            <a:ext cx="2748188" cy="458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56991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50000"/>
              </a:lnSpc>
              <a:spcBef>
                <a:spcPts val="600"/>
              </a:spcBef>
              <a:spcAft>
                <a:spcPts val="600"/>
              </a:spcAft>
            </a:pPr>
            <a:r>
              <a:rPr lang="vi-VN" altLang="en-US" b="1">
                <a:solidFill>
                  <a:srgbClr val="FF0000"/>
                </a:solidFill>
                <a:latin typeface="Times New Roman" panose="02020603050405020304" pitchFamily="18" charset="0"/>
                <a:cs typeface="Calibri" panose="020F0502020204030204" pitchFamily="34" charset="0"/>
              </a:rPr>
              <a:t>– </a:t>
            </a:r>
            <a:r>
              <a:rPr lang="en-US" altLang="en-US" b="1" i="1">
                <a:solidFill>
                  <a:srgbClr val="FF0000"/>
                </a:solidFill>
                <a:latin typeface="Times New Roman" panose="02020603050405020304" pitchFamily="18" charset="0"/>
                <a:cs typeface="Calibri" panose="020F0502020204030204" pitchFamily="34" charset="0"/>
              </a:rPr>
              <a:t>Giong – mi Mun </a:t>
            </a:r>
            <a:r>
              <a:rPr lang="vi-VN" altLang="en-US" b="1">
                <a:solidFill>
                  <a:srgbClr val="FF0000"/>
                </a:solidFill>
                <a:latin typeface="Times New Roman" panose="02020603050405020304" pitchFamily="18" charset="0"/>
                <a:cs typeface="Calibri" panose="020F0502020204030204" pitchFamily="34" charset="0"/>
              </a:rPr>
              <a:t>– </a:t>
            </a:r>
            <a:endParaRPr lang="en-US" altLang="en-US">
              <a:solidFill>
                <a:srgbClr val="FF0000"/>
              </a:solidFill>
              <a:latin typeface="Times New Roman" panose="02020603050405020304" pitchFamily="18" charset="0"/>
              <a:cs typeface="Calibri" panose="020F0502020204030204" pitchFamily="34" charset="0"/>
            </a:endParaRPr>
          </a:p>
        </p:txBody>
      </p:sp>
      <p:sp>
        <p:nvSpPr>
          <p:cNvPr id="10" name="Rectangle 9">
            <a:extLst>
              <a:ext uri="{FF2B5EF4-FFF2-40B4-BE49-F238E27FC236}">
                <a16:creationId xmlns:a16="http://schemas.microsoft.com/office/drawing/2014/main" id="{F0B37854-1C2D-4CE8-8BAC-B75E332F7513}"/>
              </a:ext>
            </a:extLst>
          </p:cNvPr>
          <p:cNvSpPr>
            <a:spLocks noChangeArrowheads="1"/>
          </p:cNvSpPr>
          <p:nvPr/>
        </p:nvSpPr>
        <p:spPr bwMode="auto">
          <a:xfrm>
            <a:off x="588394" y="3381040"/>
            <a:ext cx="1923860"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pPr>
            <a:r>
              <a:rPr lang="pt-BR" altLang="en-US" sz="2800" b="1" dirty="0">
                <a:latin typeface="Times New Roman" panose="02020603050405020304" pitchFamily="18" charset="0"/>
                <a:ea typeface="Calibri" panose="020F0502020204030204" pitchFamily="34" charset="0"/>
                <a:cs typeface="Times New Roman" panose="02020603050405020304" pitchFamily="18" charset="0"/>
              </a:rPr>
              <a:t>b.</a:t>
            </a:r>
            <a:r>
              <a:rPr lang="en-US" alt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Thể</a:t>
            </a:r>
            <a:r>
              <a:rPr lang="en-US" alt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loại</a:t>
            </a:r>
            <a:r>
              <a:rPr lang="en-US" alt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alt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3F2C7549-C8A6-4B49-B9AF-9BB1258ACB82}"/>
              </a:ext>
            </a:extLst>
          </p:cNvPr>
          <p:cNvSpPr>
            <a:spLocks noChangeArrowheads="1"/>
          </p:cNvSpPr>
          <p:nvPr/>
        </p:nvSpPr>
        <p:spPr bwMode="auto">
          <a:xfrm>
            <a:off x="586963" y="4019427"/>
            <a:ext cx="1984544"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pPr>
            <a:r>
              <a:rPr lang="nl-NL" altLang="en-US" sz="2800" b="1" dirty="0">
                <a:latin typeface="Times New Roman" panose="02020603050405020304" pitchFamily="18" charset="0"/>
                <a:ea typeface="Calibri" panose="020F0502020204030204" pitchFamily="34" charset="0"/>
                <a:cs typeface="Times New Roman" panose="02020603050405020304" pitchFamily="18" charset="0"/>
              </a:rPr>
              <a:t>c. PTBĐ: </a:t>
            </a:r>
            <a:endParaRPr lang="nl-NL" alt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3" name="Rectangle 22">
            <a:extLst>
              <a:ext uri="{FF2B5EF4-FFF2-40B4-BE49-F238E27FC236}">
                <a16:creationId xmlns:a16="http://schemas.microsoft.com/office/drawing/2014/main" id="{A84C02A4-F80A-4E44-ADE8-358242B72573}"/>
              </a:ext>
            </a:extLst>
          </p:cNvPr>
          <p:cNvSpPr>
            <a:spLocks noChangeArrowheads="1"/>
          </p:cNvSpPr>
          <p:nvPr/>
        </p:nvSpPr>
        <p:spPr bwMode="auto">
          <a:xfrm>
            <a:off x="570060" y="1701386"/>
            <a:ext cx="2173928"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pPr>
            <a:r>
              <a:rPr lang="pt-BR" altLang="en-US" sz="28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2. Tác phẩm.</a:t>
            </a:r>
            <a:endParaRPr lang="en-US" altLang="en-US" sz="28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DDF1076E-A415-0E7B-0413-AC42C93B845B}"/>
              </a:ext>
            </a:extLst>
          </p:cNvPr>
          <p:cNvSpPr>
            <a:spLocks noChangeArrowheads="1"/>
          </p:cNvSpPr>
          <p:nvPr/>
        </p:nvSpPr>
        <p:spPr bwMode="auto">
          <a:xfrm>
            <a:off x="583083" y="2251805"/>
            <a:ext cx="1916148"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pPr>
            <a:r>
              <a:rPr lang="pt-BR" altLang="en-US" sz="2800" b="1" dirty="0">
                <a:latin typeface="Times New Roman" panose="02020603050405020304" pitchFamily="18" charset="0"/>
                <a:ea typeface="Calibri" panose="020F0502020204030204" pitchFamily="34" charset="0"/>
                <a:cs typeface="Times New Roman" panose="02020603050405020304" pitchFamily="18" charset="0"/>
              </a:rPr>
              <a:t>a.</a:t>
            </a:r>
            <a:r>
              <a:rPr lang="en-US" alt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Xuất</a:t>
            </a:r>
            <a:r>
              <a:rPr lang="en-US" alt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xứ</a:t>
            </a:r>
            <a:r>
              <a:rPr lang="en-US" alt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endParaRPr>
          </a:p>
        </p:txBody>
      </p:sp>
      <p:sp>
        <p:nvSpPr>
          <p:cNvPr id="6" name="TextBox 5">
            <a:extLst>
              <a:ext uri="{FF2B5EF4-FFF2-40B4-BE49-F238E27FC236}">
                <a16:creationId xmlns:a16="http://schemas.microsoft.com/office/drawing/2014/main" id="{4A0A8812-AAEB-2B7C-69B8-9FF8C5117E4C}"/>
              </a:ext>
            </a:extLst>
          </p:cNvPr>
          <p:cNvSpPr txBox="1"/>
          <p:nvPr/>
        </p:nvSpPr>
        <p:spPr>
          <a:xfrm>
            <a:off x="570060" y="4688577"/>
            <a:ext cx="10750212" cy="661207"/>
          </a:xfrm>
          <a:prstGeom prst="rect">
            <a:avLst/>
          </a:prstGeom>
          <a:noFill/>
        </p:spPr>
        <p:txBody>
          <a:bodyPr wrap="square">
            <a:spAutoFit/>
          </a:bodyPr>
          <a:lstStyle/>
          <a:p>
            <a:pPr>
              <a:lnSpc>
                <a:spcPct val="150000"/>
              </a:lnSpc>
              <a:spcAft>
                <a:spcPts val="0"/>
              </a:spcAft>
            </a:pPr>
            <a:r>
              <a:rPr lang="pt-BR" sz="2800" b="1" dirty="0">
                <a:solidFill>
                  <a:srgbClr val="0D0D0D"/>
                </a:solidFill>
                <a:latin typeface="Times New Roman" panose="02020603050405020304" pitchFamily="18" charset="0"/>
                <a:ea typeface="Calibri" panose="020F0502020204030204" pitchFamily="34" charset="0"/>
              </a:rPr>
              <a:t>d. Vấn đề bàn luận:</a:t>
            </a:r>
            <a:endParaRPr lang="en-US" sz="2800" dirty="0">
              <a:effectLst/>
              <a:latin typeface="Times New Roman" panose="02020603050405020304" pitchFamily="18" charset="0"/>
              <a:ea typeface="Calibri" panose="020F0502020204030204" pitchFamily="34" charset="0"/>
            </a:endParaRPr>
          </a:p>
        </p:txBody>
      </p:sp>
      <p:sp>
        <p:nvSpPr>
          <p:cNvPr id="3" name="Rectangle 2">
            <a:extLst>
              <a:ext uri="{FF2B5EF4-FFF2-40B4-BE49-F238E27FC236}">
                <a16:creationId xmlns:a16="http://schemas.microsoft.com/office/drawing/2014/main" id="{C5B28953-1B6D-D1C1-B494-4E4EF22CA740}"/>
              </a:ext>
            </a:extLst>
          </p:cNvPr>
          <p:cNvSpPr>
            <a:spLocks noChangeArrowheads="1"/>
          </p:cNvSpPr>
          <p:nvPr/>
        </p:nvSpPr>
        <p:spPr bwMode="auto">
          <a:xfrm>
            <a:off x="2512254" y="2251805"/>
            <a:ext cx="9299853" cy="130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pPr>
            <a:r>
              <a:rPr lang="en-US" sz="2800" dirty="0" err="1">
                <a:solidFill>
                  <a:srgbClr val="000000"/>
                </a:solidFill>
                <a:latin typeface="Times New Roman" panose="02020603050405020304" pitchFamily="18" charset="0"/>
                <a:ea typeface="Times New Roman" panose="02020603050405020304" pitchFamily="18" charset="0"/>
              </a:rPr>
              <a:t>Trích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cuốn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sách</a:t>
            </a:r>
            <a:r>
              <a:rPr lang="en-US" sz="2800"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Khác</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biệt</a:t>
            </a:r>
            <a:r>
              <a:rPr lang="en-US" sz="2800" i="1" dirty="0">
                <a:solidFill>
                  <a:srgbClr val="000000"/>
                </a:solidFill>
                <a:latin typeface="Times New Roman" panose="02020603050405020304" pitchFamily="18" charset="0"/>
                <a:ea typeface="Times New Roman" panose="02020603050405020304" pitchFamily="18" charset="0"/>
              </a:rPr>
              <a:t> - </a:t>
            </a:r>
            <a:r>
              <a:rPr lang="en-US" sz="2800" i="1" dirty="0" err="1">
                <a:solidFill>
                  <a:srgbClr val="000000"/>
                </a:solidFill>
                <a:latin typeface="Times New Roman" panose="02020603050405020304" pitchFamily="18" charset="0"/>
                <a:ea typeface="Times New Roman" panose="02020603050405020304" pitchFamily="18" charset="0"/>
              </a:rPr>
              <a:t>thoát</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khỏi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bầy</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đàn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cạnh</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tranh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theo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Đường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Ngọc</a:t>
            </a:r>
            <a:r>
              <a:rPr lang="en-US" sz="2800" dirty="0">
                <a:solidFill>
                  <a:srgbClr val="000000"/>
                </a:solidFill>
                <a:latin typeface="Times New Roman" panose="02020603050405020304" pitchFamily="18" charset="0"/>
                <a:ea typeface="Times New Roman" panose="02020603050405020304" pitchFamily="18" charset="0"/>
              </a:rPr>
              <a:t> Lâm </a:t>
            </a:r>
            <a:r>
              <a:rPr lang="en-US" sz="2800" dirty="0" err="1">
                <a:solidFill>
                  <a:srgbClr val="000000"/>
                </a:solidFill>
                <a:latin typeface="Times New Roman" panose="02020603050405020304" pitchFamily="18" charset="0"/>
                <a:ea typeface="Times New Roman" panose="02020603050405020304" pitchFamily="18" charset="0"/>
              </a:rPr>
              <a:t>dịch</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Calibri" panose="020F0502020204030204" pitchFamily="34" charset="0"/>
            </a:endParaRPr>
          </a:p>
        </p:txBody>
      </p:sp>
      <p:sp>
        <p:nvSpPr>
          <p:cNvPr id="5" name="Rectangle 4">
            <a:extLst>
              <a:ext uri="{FF2B5EF4-FFF2-40B4-BE49-F238E27FC236}">
                <a16:creationId xmlns:a16="http://schemas.microsoft.com/office/drawing/2014/main" id="{DB75F8C0-62C7-4FC2-240E-033E57101362}"/>
              </a:ext>
            </a:extLst>
          </p:cNvPr>
          <p:cNvSpPr>
            <a:spLocks noChangeArrowheads="1"/>
          </p:cNvSpPr>
          <p:nvPr/>
        </p:nvSpPr>
        <p:spPr bwMode="auto">
          <a:xfrm>
            <a:off x="2571506" y="3408638"/>
            <a:ext cx="2914580"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pP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Văn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bản</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nghị</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latin typeface="Times New Roman" panose="02020603050405020304" pitchFamily="18" charset="0"/>
                <a:ea typeface="Calibri" panose="020F0502020204030204" pitchFamily="34" charset="0"/>
                <a:cs typeface="Times New Roman" panose="02020603050405020304" pitchFamily="18" charset="0"/>
              </a:rPr>
              <a:t>luận</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a:t>
            </a:r>
          </a:p>
        </p:txBody>
      </p:sp>
      <p:sp>
        <p:nvSpPr>
          <p:cNvPr id="7" name="Rectangle 6">
            <a:extLst>
              <a:ext uri="{FF2B5EF4-FFF2-40B4-BE49-F238E27FC236}">
                <a16:creationId xmlns:a16="http://schemas.microsoft.com/office/drawing/2014/main" id="{E562588B-23BF-78DD-9262-50AA25FC2BB6}"/>
              </a:ext>
            </a:extLst>
          </p:cNvPr>
          <p:cNvSpPr>
            <a:spLocks noChangeArrowheads="1"/>
          </p:cNvSpPr>
          <p:nvPr/>
        </p:nvSpPr>
        <p:spPr bwMode="auto">
          <a:xfrm>
            <a:off x="2283648" y="4071454"/>
            <a:ext cx="3913952"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pPr>
            <a:r>
              <a:rPr lang="nl-NL" altLang="en-US" sz="2800" dirty="0">
                <a:latin typeface="Times New Roman" panose="02020603050405020304" pitchFamily="18" charset="0"/>
                <a:ea typeface="Calibri" panose="020F0502020204030204" pitchFamily="34" charset="0"/>
                <a:cs typeface="Times New Roman" panose="02020603050405020304" pitchFamily="18" charset="0"/>
              </a:rPr>
              <a:t>Nghị luận (kết hợp tự sự)</a:t>
            </a:r>
            <a:endParaRPr lang="en-US" alt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D94C6060-2865-587A-1870-D660BC917DCC}"/>
              </a:ext>
            </a:extLst>
          </p:cNvPr>
          <p:cNvPicPr>
            <a:picLocks noChangeAspect="1"/>
          </p:cNvPicPr>
          <p:nvPr/>
        </p:nvPicPr>
        <p:blipFill>
          <a:blip r:embed="rId2"/>
          <a:stretch>
            <a:fillRect/>
          </a:stretch>
        </p:blipFill>
        <p:spPr>
          <a:xfrm>
            <a:off x="9335176" y="568289"/>
            <a:ext cx="1985096" cy="1907755"/>
          </a:xfrm>
          <a:prstGeom prst="rect">
            <a:avLst/>
          </a:prstGeom>
        </p:spPr>
      </p:pic>
      <p:sp>
        <p:nvSpPr>
          <p:cNvPr id="12" name="TextBox 11">
            <a:extLst>
              <a:ext uri="{FF2B5EF4-FFF2-40B4-BE49-F238E27FC236}">
                <a16:creationId xmlns:a16="http://schemas.microsoft.com/office/drawing/2014/main" id="{B1A8431C-D595-FD83-B269-4E62D34FEFF3}"/>
              </a:ext>
            </a:extLst>
          </p:cNvPr>
          <p:cNvSpPr txBox="1"/>
          <p:nvPr/>
        </p:nvSpPr>
        <p:spPr>
          <a:xfrm>
            <a:off x="3701552" y="4730297"/>
            <a:ext cx="6786704" cy="1307537"/>
          </a:xfrm>
          <a:prstGeom prst="rect">
            <a:avLst/>
          </a:prstGeom>
          <a:noFill/>
        </p:spPr>
        <p:txBody>
          <a:bodyPr wrap="square">
            <a:spAutoFit/>
          </a:bodyPr>
          <a:lstStyle/>
          <a:p>
            <a:pPr>
              <a:lnSpc>
                <a:spcPct val="150000"/>
              </a:lnSpc>
              <a:spcAft>
                <a:spcPts val="0"/>
              </a:spcAft>
            </a:pPr>
            <a:r>
              <a:rPr lang="pt-BR" sz="2800" dirty="0">
                <a:solidFill>
                  <a:srgbClr val="0D0D0D"/>
                </a:solidFill>
                <a:latin typeface="Times New Roman" panose="02020603050405020304" pitchFamily="18" charset="0"/>
                <a:ea typeface="Calibri" panose="020F0502020204030204" pitchFamily="34" charset="0"/>
              </a:rPr>
              <a:t>bàn về</a:t>
            </a:r>
            <a:r>
              <a:rPr lang="pt-BR" sz="2800" b="1" dirty="0">
                <a:solidFill>
                  <a:srgbClr val="0D0D0D"/>
                </a:solidFill>
                <a:latin typeface="Times New Roman" panose="02020603050405020304" pitchFamily="18" charset="0"/>
                <a:ea typeface="Calibri" panose="020F0502020204030204" pitchFamily="34" charset="0"/>
              </a:rPr>
              <a:t> </a:t>
            </a:r>
            <a:r>
              <a:rPr lang="vi-VN" sz="2800" dirty="0">
                <a:solidFill>
                  <a:srgbClr val="000000"/>
                </a:solidFill>
                <a:latin typeface="Times New Roman" panose="02020603050405020304" pitchFamily="18" charset="0"/>
                <a:ea typeface="Calibri" panose="020F0502020204030204" pitchFamily="34" charset="0"/>
              </a:rPr>
              <a:t>giá trị của sự khác biệt, nhưng phải là khác biệt có ý nghĩa</a:t>
            </a:r>
            <a:endParaRPr lang="en-US" sz="2800" dirty="0">
              <a:effectLst/>
              <a:latin typeface="Times New Roman" panose="02020603050405020304" pitchFamily="18" charset="0"/>
              <a:ea typeface="Calibri" panose="020F0502020204030204" pitchFamily="34" charset="0"/>
            </a:endParaRPr>
          </a:p>
        </p:txBody>
      </p:sp>
      <p:sp>
        <p:nvSpPr>
          <p:cNvPr id="13" name="Rectangle 12">
            <a:extLst>
              <a:ext uri="{FF2B5EF4-FFF2-40B4-BE49-F238E27FC236}">
                <a16:creationId xmlns:a16="http://schemas.microsoft.com/office/drawing/2014/main" id="{208F3EF3-9A76-AF6A-E581-06AF3D63459C}"/>
              </a:ext>
            </a:extLst>
          </p:cNvPr>
          <p:cNvSpPr>
            <a:spLocks noChangeArrowheads="1"/>
          </p:cNvSpPr>
          <p:nvPr/>
        </p:nvSpPr>
        <p:spPr bwMode="auto">
          <a:xfrm>
            <a:off x="472599" y="5784745"/>
            <a:ext cx="1669047"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pPr>
            <a:r>
              <a:rPr lang="fr-FR" alt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 </a:t>
            </a:r>
            <a:r>
              <a:rPr lang="fr-FR" alt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Bố</a:t>
            </a:r>
            <a:r>
              <a:rPr lang="fr-FR" alt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alt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cục</a:t>
            </a:r>
            <a:r>
              <a:rPr lang="fr-FR" alt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alt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5AB2F38A-D8DE-B332-58D6-3D643723ADDA}"/>
              </a:ext>
            </a:extLst>
          </p:cNvPr>
          <p:cNvSpPr>
            <a:spLocks noChangeArrowheads="1"/>
          </p:cNvSpPr>
          <p:nvPr/>
        </p:nvSpPr>
        <p:spPr bwMode="auto">
          <a:xfrm>
            <a:off x="2283648" y="5845410"/>
            <a:ext cx="1151277"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pPr>
            <a:r>
              <a:rPr lang="fr-FR"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3 </a:t>
            </a:r>
            <a:r>
              <a:rPr lang="fr-FR" alt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phần</a:t>
            </a:r>
            <a:endParaRPr lang="en-US" alt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12"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15">
            <a:extLst>
              <a:ext uri="{FF2B5EF4-FFF2-40B4-BE49-F238E27FC236}">
                <a16:creationId xmlns:a16="http://schemas.microsoft.com/office/drawing/2014/main" id="{50910847-0435-3562-A452-AF4691A173C5}"/>
              </a:ext>
            </a:extLst>
          </p:cNvPr>
          <p:cNvSpPr/>
          <p:nvPr/>
        </p:nvSpPr>
        <p:spPr>
          <a:xfrm>
            <a:off x="8649314" y="1734581"/>
            <a:ext cx="3286760" cy="4801641"/>
          </a:xfrm>
          <a:custGeom>
            <a:avLst/>
            <a:gdLst>
              <a:gd name="connsiteX0" fmla="*/ 0 w 2009943"/>
              <a:gd name="connsiteY0" fmla="*/ 0 h 4466607"/>
              <a:gd name="connsiteX1" fmla="*/ 334991 w 2009943"/>
              <a:gd name="connsiteY1" fmla="*/ 0 h 4466607"/>
              <a:gd name="connsiteX2" fmla="*/ 334991 w 2009943"/>
              <a:gd name="connsiteY2" fmla="*/ 0 h 4466607"/>
              <a:gd name="connsiteX3" fmla="*/ 837476 w 2009943"/>
              <a:gd name="connsiteY3" fmla="*/ 0 h 4466607"/>
              <a:gd name="connsiteX4" fmla="*/ 2009943 w 2009943"/>
              <a:gd name="connsiteY4" fmla="*/ 0 h 4466607"/>
              <a:gd name="connsiteX5" fmla="*/ 2009943 w 2009943"/>
              <a:gd name="connsiteY5" fmla="*/ 744435 h 4466607"/>
              <a:gd name="connsiteX6" fmla="*/ 2009943 w 2009943"/>
              <a:gd name="connsiteY6" fmla="*/ 744435 h 4466607"/>
              <a:gd name="connsiteX7" fmla="*/ 2009943 w 2009943"/>
              <a:gd name="connsiteY7" fmla="*/ 1861086 h 4466607"/>
              <a:gd name="connsiteX8" fmla="*/ 2009943 w 2009943"/>
              <a:gd name="connsiteY8" fmla="*/ 4466607 h 4466607"/>
              <a:gd name="connsiteX9" fmla="*/ 837476 w 2009943"/>
              <a:gd name="connsiteY9" fmla="*/ 4466607 h 4466607"/>
              <a:gd name="connsiteX10" fmla="*/ 334991 w 2009943"/>
              <a:gd name="connsiteY10" fmla="*/ 4466607 h 4466607"/>
              <a:gd name="connsiteX11" fmla="*/ 334991 w 2009943"/>
              <a:gd name="connsiteY11" fmla="*/ 4466607 h 4466607"/>
              <a:gd name="connsiteX12" fmla="*/ 0 w 2009943"/>
              <a:gd name="connsiteY12" fmla="*/ 4466607 h 4466607"/>
              <a:gd name="connsiteX13" fmla="*/ 0 w 2009943"/>
              <a:gd name="connsiteY13" fmla="*/ 1861086 h 4466607"/>
              <a:gd name="connsiteX14" fmla="*/ 0 w 2009943"/>
              <a:gd name="connsiteY14" fmla="*/ 2233304 h 4466607"/>
              <a:gd name="connsiteX15" fmla="*/ 0 w 2009943"/>
              <a:gd name="connsiteY15" fmla="*/ 744435 h 4466607"/>
              <a:gd name="connsiteX16" fmla="*/ 0 w 2009943"/>
              <a:gd name="connsiteY16" fmla="*/ 0 h 4466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9943" h="4466607">
                <a:moveTo>
                  <a:pt x="0" y="0"/>
                </a:moveTo>
                <a:lnTo>
                  <a:pt x="334991" y="0"/>
                </a:lnTo>
                <a:lnTo>
                  <a:pt x="334991" y="0"/>
                </a:lnTo>
                <a:lnTo>
                  <a:pt x="837476" y="0"/>
                </a:lnTo>
                <a:lnTo>
                  <a:pt x="2009943" y="0"/>
                </a:lnTo>
                <a:lnTo>
                  <a:pt x="2009943" y="744435"/>
                </a:lnTo>
                <a:lnTo>
                  <a:pt x="2009943" y="744435"/>
                </a:lnTo>
                <a:lnTo>
                  <a:pt x="2009943" y="1861086"/>
                </a:lnTo>
                <a:lnTo>
                  <a:pt x="2009943" y="4466607"/>
                </a:lnTo>
                <a:lnTo>
                  <a:pt x="837476" y="4466607"/>
                </a:lnTo>
                <a:lnTo>
                  <a:pt x="334991" y="4466607"/>
                </a:lnTo>
                <a:lnTo>
                  <a:pt x="334991" y="4466607"/>
                </a:lnTo>
                <a:lnTo>
                  <a:pt x="0" y="4466607"/>
                </a:lnTo>
                <a:lnTo>
                  <a:pt x="0" y="1861086"/>
                </a:lnTo>
                <a:lnTo>
                  <a:pt x="0" y="2233304"/>
                </a:lnTo>
                <a:lnTo>
                  <a:pt x="0" y="744435"/>
                </a:lnTo>
                <a:lnTo>
                  <a:pt x="0" y="0"/>
                </a:lnTo>
                <a:close/>
              </a:path>
            </a:pathLst>
          </a:custGeom>
          <a:solidFill>
            <a:srgbClr val="FFCC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tint val="50000"/>
              <a:hueOff val="0"/>
              <a:satOff val="0"/>
              <a:lumOff val="0"/>
              <a:alphaOff val="0"/>
            </a:schemeClr>
          </a:fillRef>
          <a:effectRef idx="0">
            <a:schemeClr val="accent2">
              <a:tint val="50000"/>
              <a:hueOff val="0"/>
              <a:satOff val="0"/>
              <a:lumOff val="0"/>
              <a:alphaOff val="0"/>
            </a:schemeClr>
          </a:effectRef>
          <a:fontRef idx="minor">
            <a:schemeClr val="lt1">
              <a:hueOff val="0"/>
              <a:satOff val="0"/>
              <a:lumOff val="0"/>
              <a:alphaOff val="0"/>
            </a:schemeClr>
          </a:fontRef>
        </p:style>
        <p:txBody>
          <a:bodyPr spcFirstLastPara="0" vert="horz" wrap="square" lIns="315412" tIns="60325" rIns="60325" bIns="60325" numCol="1" spcCol="1270" anchor="t" anchorCtr="0">
            <a:noAutofit/>
          </a:bodyPr>
          <a:lstStyle/>
          <a:p>
            <a:pPr lvl="0" algn="l" defTabSz="844550">
              <a:lnSpc>
                <a:spcPct val="90000"/>
              </a:lnSpc>
              <a:spcBef>
                <a:spcPct val="0"/>
              </a:spcBef>
              <a:spcAft>
                <a:spcPct val="35000"/>
              </a:spcAft>
            </a:pPr>
            <a:endParaRPr lang="en-US" sz="3200" kern="1200" dirty="0">
              <a:solidFill>
                <a:schemeClr val="tx1"/>
              </a:solidFill>
              <a:latin typeface="Times New Roman" panose="02020603050405020304" pitchFamily="18" charset="0"/>
              <a:cs typeface="Times New Roman" panose="02020603050405020304" pitchFamily="18" charset="0"/>
            </a:endParaRPr>
          </a:p>
          <a:p>
            <a:pPr lvl="0" defTabSz="844550">
              <a:lnSpc>
                <a:spcPct val="90000"/>
              </a:lnSpc>
              <a:spcBef>
                <a:spcPct val="0"/>
              </a:spcBef>
              <a:spcAft>
                <a:spcPct val="35000"/>
              </a:spcAft>
            </a:pPr>
            <a:r>
              <a:rPr lang="en-US" sz="3200" b="1" dirty="0" err="1">
                <a:solidFill>
                  <a:srgbClr val="0000FF"/>
                </a:solidFill>
                <a:latin typeface="Times New Roman" panose="02020603050405020304" pitchFamily="18" charset="0"/>
                <a:cs typeface="Times New Roman" panose="02020603050405020304" pitchFamily="18" charset="0"/>
              </a:rPr>
              <a:t>Suy</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ngẫm</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của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tác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giả</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về</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sự</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khác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biệt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có</a:t>
            </a:r>
            <a:r>
              <a:rPr lang="en-US" sz="3200" b="1" dirty="0">
                <a:solidFill>
                  <a:srgbClr val="0000FF"/>
                </a:solidFill>
                <a:latin typeface="Times New Roman" panose="02020603050405020304" pitchFamily="18" charset="0"/>
                <a:cs typeface="Times New Roman" panose="02020603050405020304" pitchFamily="18" charset="0"/>
              </a:rPr>
              <a:t> ý </a:t>
            </a:r>
            <a:r>
              <a:rPr lang="en-US" sz="3200" b="1" dirty="0" err="1">
                <a:solidFill>
                  <a:srgbClr val="0000FF"/>
                </a:solidFill>
                <a:latin typeface="Times New Roman" panose="02020603050405020304" pitchFamily="18" charset="0"/>
                <a:cs typeface="Times New Roman" panose="02020603050405020304" pitchFamily="18" charset="0"/>
              </a:rPr>
              <a:t>nghĩa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và</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khác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biệt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vô</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nghĩa</a:t>
            </a:r>
            <a:r>
              <a:rPr lang="en-US" sz="3200" b="1" dirty="0">
                <a:solidFill>
                  <a:srgbClr val="0000FF"/>
                </a:solidFill>
                <a:latin typeface="Times New Roman" panose="02020603050405020304" pitchFamily="18" charset="0"/>
                <a:cs typeface="Times New Roman" panose="02020603050405020304" pitchFamily="18" charset="0"/>
              </a:rPr>
              <a:t>.</a:t>
            </a:r>
          </a:p>
          <a:p>
            <a:pPr lvl="0" defTabSz="844550">
              <a:lnSpc>
                <a:spcPct val="90000"/>
              </a:lnSpc>
              <a:spcBef>
                <a:spcPct val="0"/>
              </a:spcBef>
              <a:spcAft>
                <a:spcPct val="35000"/>
              </a:spcAft>
            </a:pPr>
            <a:r>
              <a:rPr lang="en-US" sz="3200" kern="1200" dirty="0" err="1">
                <a:solidFill>
                  <a:schemeClr val="tx1"/>
                </a:solidFill>
                <a:latin typeface="Times New Roman" panose="02020603050405020304" pitchFamily="18" charset="0"/>
                <a:cs typeface="Times New Roman" panose="02020603050405020304" pitchFamily="18" charset="0"/>
              </a:rPr>
              <a:t>Đoạn</a:t>
            </a:r>
            <a:r>
              <a:rPr lang="en-US" sz="3200" kern="1200" dirty="0">
                <a:solidFill>
                  <a:schemeClr val="tx1"/>
                </a:solidFill>
                <a:latin typeface="Times New Roman" panose="02020603050405020304" pitchFamily="18" charset="0"/>
                <a:cs typeface="Times New Roman" panose="02020603050405020304" pitchFamily="18" charset="0"/>
              </a:rPr>
              <a:t> </a:t>
            </a:r>
            <a:r>
              <a:rPr lang="en-US" sz="3200" kern="1200" dirty="0" err="1">
                <a:solidFill>
                  <a:schemeClr val="tx1"/>
                </a:solidFill>
                <a:latin typeface="Times New Roman" panose="02020603050405020304" pitchFamily="18" charset="0"/>
                <a:cs typeface="Times New Roman" panose="02020603050405020304" pitchFamily="18" charset="0"/>
              </a:rPr>
              <a:t>còn</a:t>
            </a:r>
            <a:r>
              <a:rPr lang="en-US" sz="3200" kern="1200" dirty="0">
                <a:solidFill>
                  <a:schemeClr val="tx1"/>
                </a:solidFill>
                <a:latin typeface="Times New Roman" panose="02020603050405020304" pitchFamily="18" charset="0"/>
                <a:cs typeface="Times New Roman" panose="02020603050405020304" pitchFamily="18" charset="0"/>
              </a:rPr>
              <a:t> </a:t>
            </a:r>
            <a:r>
              <a:rPr lang="en-US" sz="3200" kern="1200" dirty="0" err="1">
                <a:solidFill>
                  <a:schemeClr val="tx1"/>
                </a:solidFill>
                <a:latin typeface="Times New Roman" panose="02020603050405020304" pitchFamily="18" charset="0"/>
                <a:cs typeface="Times New Roman" panose="02020603050405020304" pitchFamily="18" charset="0"/>
              </a:rPr>
              <a:t>lại</a:t>
            </a:r>
            <a:r>
              <a:rPr lang="en-US" sz="3200" kern="1200" dirty="0">
                <a:solidFill>
                  <a:schemeClr val="tx1"/>
                </a:solidFill>
                <a:latin typeface="Times New Roman" panose="02020603050405020304" pitchFamily="18" charset="0"/>
                <a:cs typeface="Times New Roman" panose="02020603050405020304" pitchFamily="18" charset="0"/>
              </a:rPr>
              <a:t>. </a:t>
            </a:r>
          </a:p>
        </p:txBody>
      </p:sp>
      <p:sp>
        <p:nvSpPr>
          <p:cNvPr id="6" name="Freeform 16">
            <a:extLst>
              <a:ext uri="{FF2B5EF4-FFF2-40B4-BE49-F238E27FC236}">
                <a16:creationId xmlns:a16="http://schemas.microsoft.com/office/drawing/2014/main" id="{4CED755A-BCF8-000A-CD83-8001C5DE61CF}"/>
              </a:ext>
            </a:extLst>
          </p:cNvPr>
          <p:cNvSpPr/>
          <p:nvPr/>
        </p:nvSpPr>
        <p:spPr>
          <a:xfrm>
            <a:off x="8649314" y="86223"/>
            <a:ext cx="3286760" cy="1636023"/>
          </a:xfrm>
          <a:custGeom>
            <a:avLst/>
            <a:gdLst>
              <a:gd name="connsiteX0" fmla="*/ 0 w 2009943"/>
              <a:gd name="connsiteY0" fmla="*/ 0 h 953685"/>
              <a:gd name="connsiteX1" fmla="*/ 2009943 w 2009943"/>
              <a:gd name="connsiteY1" fmla="*/ 0 h 953685"/>
              <a:gd name="connsiteX2" fmla="*/ 2009943 w 2009943"/>
              <a:gd name="connsiteY2" fmla="*/ 953685 h 953685"/>
              <a:gd name="connsiteX3" fmla="*/ 0 w 2009943"/>
              <a:gd name="connsiteY3" fmla="*/ 953685 h 953685"/>
              <a:gd name="connsiteX4" fmla="*/ 0 w 2009943"/>
              <a:gd name="connsiteY4" fmla="*/ 0 h 953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9943" h="953685">
                <a:moveTo>
                  <a:pt x="0" y="0"/>
                </a:moveTo>
                <a:lnTo>
                  <a:pt x="2009943" y="0"/>
                </a:lnTo>
                <a:lnTo>
                  <a:pt x="2009943" y="953685"/>
                </a:lnTo>
                <a:lnTo>
                  <a:pt x="0" y="953685"/>
                </a:lnTo>
                <a:lnTo>
                  <a:pt x="0" y="0"/>
                </a:lnTo>
                <a:close/>
              </a:path>
            </a:pathLst>
          </a:custGeom>
          <a:solidFill>
            <a:srgbClr val="FFCC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0325" tIns="60325" rIns="60325" bIns="60325" numCol="1" spcCol="1270" anchor="ctr" anchorCtr="0">
            <a:noAutofit/>
          </a:bodyPr>
          <a:lstStyle/>
          <a:p>
            <a:pPr lvl="0" algn="ctr" defTabSz="844550">
              <a:lnSpc>
                <a:spcPct val="90000"/>
              </a:lnSpc>
              <a:spcBef>
                <a:spcPct val="0"/>
              </a:spcBef>
              <a:spcAft>
                <a:spcPct val="35000"/>
              </a:spcAft>
            </a:pPr>
            <a:r>
              <a:rPr lang="en-US" sz="3200" b="1" kern="1200" dirty="0" err="1">
                <a:solidFill>
                  <a:schemeClr val="tx1"/>
                </a:solidFill>
                <a:latin typeface="Times New Roman" panose="02020603050405020304" pitchFamily="18" charset="0"/>
                <a:cs typeface="Times New Roman" panose="02020603050405020304" pitchFamily="18" charset="0"/>
              </a:rPr>
              <a:t>Phần</a:t>
            </a:r>
            <a:r>
              <a:rPr lang="en-US" sz="3200" b="1" kern="1200" dirty="0">
                <a:solidFill>
                  <a:schemeClr val="tx1"/>
                </a:solidFill>
                <a:latin typeface="Times New Roman" panose="02020603050405020304" pitchFamily="18" charset="0"/>
                <a:cs typeface="Times New Roman" panose="02020603050405020304" pitchFamily="18" charset="0"/>
              </a:rPr>
              <a:t> 3: </a:t>
            </a:r>
          </a:p>
          <a:p>
            <a:pPr lvl="0" algn="ctr" defTabSz="844550">
              <a:lnSpc>
                <a:spcPct val="90000"/>
              </a:lnSpc>
              <a:spcBef>
                <a:spcPct val="0"/>
              </a:spcBef>
              <a:spcAft>
                <a:spcPct val="35000"/>
              </a:spcAft>
            </a:pPr>
            <a:r>
              <a:rPr lang="en-US" sz="3200" b="1" kern="1200" dirty="0" err="1">
                <a:solidFill>
                  <a:schemeClr val="tx1"/>
                </a:solidFill>
                <a:latin typeface="Times New Roman" panose="02020603050405020304" pitchFamily="18" charset="0"/>
                <a:cs typeface="Times New Roman" panose="02020603050405020304" pitchFamily="18" charset="0"/>
              </a:rPr>
              <a:t>Kết</a:t>
            </a:r>
            <a:r>
              <a:rPr lang="en-US" sz="3200" b="1" kern="1200" dirty="0">
                <a:solidFill>
                  <a:schemeClr val="tx1"/>
                </a:solidFill>
                <a:latin typeface="Times New Roman" panose="02020603050405020304" pitchFamily="18" charset="0"/>
                <a:cs typeface="Times New Roman" panose="02020603050405020304" pitchFamily="18" charset="0"/>
              </a:rPr>
              <a:t> </a:t>
            </a:r>
            <a:r>
              <a:rPr lang="en-US" sz="3200" b="1" kern="1200" dirty="0" err="1">
                <a:solidFill>
                  <a:schemeClr val="tx1"/>
                </a:solidFill>
                <a:latin typeface="Times New Roman" panose="02020603050405020304" pitchFamily="18" charset="0"/>
                <a:cs typeface="Times New Roman" panose="02020603050405020304" pitchFamily="18" charset="0"/>
              </a:rPr>
              <a:t>thúc</a:t>
            </a:r>
            <a:r>
              <a:rPr lang="en-US" sz="3200" b="1" kern="1200" dirty="0">
                <a:solidFill>
                  <a:schemeClr val="tx1"/>
                </a:solidFill>
                <a:latin typeface="Times New Roman" panose="02020603050405020304" pitchFamily="18" charset="0"/>
                <a:cs typeface="Times New Roman" panose="02020603050405020304" pitchFamily="18" charset="0"/>
              </a:rPr>
              <a:t> </a:t>
            </a:r>
            <a:r>
              <a:rPr lang="en-US" sz="3200" b="1" kern="1200" dirty="0" err="1">
                <a:solidFill>
                  <a:schemeClr val="tx1"/>
                </a:solidFill>
                <a:latin typeface="Times New Roman" panose="02020603050405020304" pitchFamily="18" charset="0"/>
                <a:cs typeface="Times New Roman" panose="02020603050405020304" pitchFamily="18" charset="0"/>
              </a:rPr>
              <a:t>vấn</a:t>
            </a:r>
            <a:r>
              <a:rPr lang="en-US" sz="3200" b="1" kern="1200" dirty="0">
                <a:solidFill>
                  <a:schemeClr val="tx1"/>
                </a:solidFill>
                <a:latin typeface="Times New Roman" panose="02020603050405020304" pitchFamily="18" charset="0"/>
                <a:cs typeface="Times New Roman" panose="02020603050405020304" pitchFamily="18" charset="0"/>
              </a:rPr>
              <a:t> </a:t>
            </a:r>
            <a:r>
              <a:rPr lang="en-US" sz="3200" b="1" kern="1200" dirty="0" err="1">
                <a:solidFill>
                  <a:schemeClr val="tx1"/>
                </a:solidFill>
                <a:latin typeface="Times New Roman" panose="02020603050405020304" pitchFamily="18" charset="0"/>
                <a:cs typeface="Times New Roman" panose="02020603050405020304" pitchFamily="18" charset="0"/>
              </a:rPr>
              <a:t>đề</a:t>
            </a:r>
            <a:r>
              <a:rPr lang="en-US" sz="3200" i="1" kern="1200" dirty="0">
                <a:solidFill>
                  <a:schemeClr val="tx1"/>
                </a:solidFill>
                <a:latin typeface="Times New Roman" panose="02020603050405020304" pitchFamily="18" charset="0"/>
                <a:cs typeface="Times New Roman" panose="02020603050405020304" pitchFamily="18" charset="0"/>
              </a:rPr>
              <a:t> </a:t>
            </a:r>
            <a:endParaRPr lang="en-US" sz="3200" kern="1200" dirty="0">
              <a:solidFill>
                <a:schemeClr val="tx1"/>
              </a:solidFill>
              <a:latin typeface="Times New Roman" panose="02020603050405020304" pitchFamily="18" charset="0"/>
              <a:cs typeface="Times New Roman" panose="02020603050405020304" pitchFamily="18" charset="0"/>
            </a:endParaRPr>
          </a:p>
        </p:txBody>
      </p:sp>
      <p:sp>
        <p:nvSpPr>
          <p:cNvPr id="7" name="Freeform 17">
            <a:extLst>
              <a:ext uri="{FF2B5EF4-FFF2-40B4-BE49-F238E27FC236}">
                <a16:creationId xmlns:a16="http://schemas.microsoft.com/office/drawing/2014/main" id="{C96572CB-F3BC-0586-21C3-FD8D9C180B01}"/>
              </a:ext>
            </a:extLst>
          </p:cNvPr>
          <p:cNvSpPr/>
          <p:nvPr/>
        </p:nvSpPr>
        <p:spPr>
          <a:xfrm>
            <a:off x="4352068" y="1799993"/>
            <a:ext cx="4096142" cy="4736229"/>
          </a:xfrm>
          <a:custGeom>
            <a:avLst/>
            <a:gdLst>
              <a:gd name="connsiteX0" fmla="*/ 0 w 2009943"/>
              <a:gd name="connsiteY0" fmla="*/ 0 h 4147989"/>
              <a:gd name="connsiteX1" fmla="*/ 1172467 w 2009943"/>
              <a:gd name="connsiteY1" fmla="*/ 0 h 4147989"/>
              <a:gd name="connsiteX2" fmla="*/ 1172467 w 2009943"/>
              <a:gd name="connsiteY2" fmla="*/ 0 h 4147989"/>
              <a:gd name="connsiteX3" fmla="*/ 1674953 w 2009943"/>
              <a:gd name="connsiteY3" fmla="*/ 0 h 4147989"/>
              <a:gd name="connsiteX4" fmla="*/ 2009943 w 2009943"/>
              <a:gd name="connsiteY4" fmla="*/ 0 h 4147989"/>
              <a:gd name="connsiteX5" fmla="*/ 2009943 w 2009943"/>
              <a:gd name="connsiteY5" fmla="*/ 2419660 h 4147989"/>
              <a:gd name="connsiteX6" fmla="*/ 2261186 w 2009943"/>
              <a:gd name="connsiteY6" fmla="*/ 2938021 h 4147989"/>
              <a:gd name="connsiteX7" fmla="*/ 2009943 w 2009943"/>
              <a:gd name="connsiteY7" fmla="*/ 3456658 h 4147989"/>
              <a:gd name="connsiteX8" fmla="*/ 2009943 w 2009943"/>
              <a:gd name="connsiteY8" fmla="*/ 4147989 h 4147989"/>
              <a:gd name="connsiteX9" fmla="*/ 1674953 w 2009943"/>
              <a:gd name="connsiteY9" fmla="*/ 4147989 h 4147989"/>
              <a:gd name="connsiteX10" fmla="*/ 1172467 w 2009943"/>
              <a:gd name="connsiteY10" fmla="*/ 4147989 h 4147989"/>
              <a:gd name="connsiteX11" fmla="*/ 1172467 w 2009943"/>
              <a:gd name="connsiteY11" fmla="*/ 4147989 h 4147989"/>
              <a:gd name="connsiteX12" fmla="*/ 0 w 2009943"/>
              <a:gd name="connsiteY12" fmla="*/ 4147989 h 4147989"/>
              <a:gd name="connsiteX13" fmla="*/ 0 w 2009943"/>
              <a:gd name="connsiteY13" fmla="*/ 3456658 h 4147989"/>
              <a:gd name="connsiteX14" fmla="*/ 0 w 2009943"/>
              <a:gd name="connsiteY14" fmla="*/ 2419660 h 4147989"/>
              <a:gd name="connsiteX15" fmla="*/ 0 w 2009943"/>
              <a:gd name="connsiteY15" fmla="*/ 2419660 h 4147989"/>
              <a:gd name="connsiteX16" fmla="*/ 0 w 2009943"/>
              <a:gd name="connsiteY16" fmla="*/ 0 h 4147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9943" h="4147989">
                <a:moveTo>
                  <a:pt x="0" y="0"/>
                </a:moveTo>
                <a:lnTo>
                  <a:pt x="1172467" y="0"/>
                </a:lnTo>
                <a:lnTo>
                  <a:pt x="1172467" y="0"/>
                </a:lnTo>
                <a:lnTo>
                  <a:pt x="1674953" y="0"/>
                </a:lnTo>
                <a:lnTo>
                  <a:pt x="2009943" y="0"/>
                </a:lnTo>
                <a:lnTo>
                  <a:pt x="2009943" y="2419660"/>
                </a:lnTo>
                <a:lnTo>
                  <a:pt x="2261186" y="2938021"/>
                </a:lnTo>
                <a:lnTo>
                  <a:pt x="2009943" y="3456658"/>
                </a:lnTo>
                <a:lnTo>
                  <a:pt x="2009943" y="4147989"/>
                </a:lnTo>
                <a:lnTo>
                  <a:pt x="1674953" y="4147989"/>
                </a:lnTo>
                <a:lnTo>
                  <a:pt x="1172467" y="4147989"/>
                </a:lnTo>
                <a:lnTo>
                  <a:pt x="1172467" y="4147989"/>
                </a:lnTo>
                <a:lnTo>
                  <a:pt x="0" y="4147989"/>
                </a:lnTo>
                <a:lnTo>
                  <a:pt x="0" y="3456658"/>
                </a:lnTo>
                <a:lnTo>
                  <a:pt x="0" y="2419660"/>
                </a:lnTo>
                <a:lnTo>
                  <a:pt x="0" y="2419660"/>
                </a:lnTo>
                <a:lnTo>
                  <a:pt x="0" y="0"/>
                </a:lnTo>
                <a:close/>
              </a:path>
            </a:pathLst>
          </a:custGeom>
          <a:solidFill>
            <a:srgbClr val="66FF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tint val="50000"/>
              <a:hueOff val="-440331"/>
              <a:satOff val="-38085"/>
              <a:lumOff val="4377"/>
              <a:alphaOff val="0"/>
            </a:schemeClr>
          </a:fillRef>
          <a:effectRef idx="0">
            <a:schemeClr val="accent2">
              <a:tint val="50000"/>
              <a:hueOff val="-440331"/>
              <a:satOff val="-38085"/>
              <a:lumOff val="4377"/>
              <a:alphaOff val="0"/>
            </a:schemeClr>
          </a:effectRef>
          <a:fontRef idx="minor">
            <a:schemeClr val="lt1">
              <a:hueOff val="0"/>
              <a:satOff val="0"/>
              <a:lumOff val="0"/>
              <a:alphaOff val="0"/>
            </a:schemeClr>
          </a:fontRef>
        </p:style>
        <p:txBody>
          <a:bodyPr spcFirstLastPara="0" vert="horz" wrap="square" lIns="315412" tIns="60325" rIns="60325" bIns="60325" numCol="1" spcCol="1270" anchor="t" anchorCtr="0">
            <a:noAutofit/>
          </a:bodyPr>
          <a:lstStyle/>
          <a:p>
            <a:pPr lvl="0" defTabSz="844550">
              <a:lnSpc>
                <a:spcPct val="90000"/>
              </a:lnSpc>
              <a:spcBef>
                <a:spcPct val="0"/>
              </a:spcBef>
              <a:spcAft>
                <a:spcPct val="35000"/>
              </a:spcAft>
            </a:pPr>
            <a:r>
              <a:rPr lang="vi-VN" sz="3200" b="1" dirty="0">
                <a:solidFill>
                  <a:srgbClr val="0000FF"/>
                </a:solidFill>
                <a:latin typeface="+mj-lt"/>
              </a:rPr>
              <a:t>Kể về sự khác biệt mà mỗi người lựa chọn, trong đó, J là khác biệt nhiều ý nghĩa nhất.</a:t>
            </a:r>
            <a:endParaRPr lang="en-US" sz="3200" dirty="0">
              <a:solidFill>
                <a:schemeClr val="tx1"/>
              </a:solidFill>
              <a:latin typeface="Times New Roman" panose="02020603050405020304" pitchFamily="18" charset="0"/>
              <a:cs typeface="Times New Roman" panose="02020603050405020304" pitchFamily="18" charset="0"/>
            </a:endParaRPr>
          </a:p>
          <a:p>
            <a:pPr lvl="0" defTabSz="844550">
              <a:lnSpc>
                <a:spcPct val="90000"/>
              </a:lnSpc>
              <a:spcBef>
                <a:spcPct val="0"/>
              </a:spcBef>
              <a:spcAft>
                <a:spcPct val="35000"/>
              </a:spcAft>
            </a:pPr>
            <a:r>
              <a:rPr lang="en-US" sz="3200" kern="1200" dirty="0">
                <a:solidFill>
                  <a:schemeClr val="tx1"/>
                </a:solidFill>
                <a:latin typeface="Times New Roman" panose="02020603050405020304" pitchFamily="18" charset="0"/>
                <a:cs typeface="Times New Roman" panose="02020603050405020304" pitchFamily="18" charset="0"/>
              </a:rPr>
              <a:t>T</a:t>
            </a:r>
            <a:r>
              <a:rPr lang="vi-VN" sz="3200" kern="1200" dirty="0">
                <a:solidFill>
                  <a:schemeClr val="tx1"/>
                </a:solidFill>
                <a:latin typeface="Times New Roman" panose="02020603050405020304" pitchFamily="18" charset="0"/>
                <a:cs typeface="Times New Roman" panose="02020603050405020304" pitchFamily="18" charset="0"/>
              </a:rPr>
              <a:t>iếp đó đến “</a:t>
            </a:r>
            <a:r>
              <a:rPr lang="en-US" sz="3200" i="1" kern="1200" dirty="0" err="1">
                <a:solidFill>
                  <a:schemeClr val="tx1"/>
                </a:solidFill>
                <a:latin typeface="Times New Roman" panose="02020603050405020304" pitchFamily="18" charset="0"/>
                <a:cs typeface="Times New Roman" panose="02020603050405020304" pitchFamily="18" charset="0"/>
              </a:rPr>
              <a:t>không</a:t>
            </a:r>
            <a:r>
              <a:rPr lang="en-US" sz="3200" i="1" kern="1200" dirty="0">
                <a:solidFill>
                  <a:schemeClr val="tx1"/>
                </a:solidFill>
                <a:latin typeface="Times New Roman" panose="02020603050405020304" pitchFamily="18" charset="0"/>
                <a:cs typeface="Times New Roman" panose="02020603050405020304" pitchFamily="18" charset="0"/>
              </a:rPr>
              <a:t> </a:t>
            </a:r>
            <a:r>
              <a:rPr lang="en-US" sz="3200" i="1" kern="1200" dirty="0" err="1">
                <a:solidFill>
                  <a:schemeClr val="tx1"/>
                </a:solidFill>
                <a:latin typeface="Times New Roman" panose="02020603050405020304" pitchFamily="18" charset="0"/>
                <a:cs typeface="Times New Roman" panose="02020603050405020304" pitchFamily="18" charset="0"/>
              </a:rPr>
              <a:t>một</a:t>
            </a:r>
            <a:r>
              <a:rPr lang="en-US" sz="3200" i="1" kern="1200" dirty="0">
                <a:solidFill>
                  <a:schemeClr val="tx1"/>
                </a:solidFill>
                <a:latin typeface="Times New Roman" panose="02020603050405020304" pitchFamily="18" charset="0"/>
                <a:cs typeface="Times New Roman" panose="02020603050405020304" pitchFamily="18" charset="0"/>
              </a:rPr>
              <a:t> </a:t>
            </a:r>
            <a:r>
              <a:rPr lang="en-US" sz="3200" i="1" kern="1200" dirty="0" err="1">
                <a:solidFill>
                  <a:schemeClr val="tx1"/>
                </a:solidFill>
                <a:latin typeface="Times New Roman" panose="02020603050405020304" pitchFamily="18" charset="0"/>
                <a:cs typeface="Times New Roman" panose="02020603050405020304" pitchFamily="18" charset="0"/>
              </a:rPr>
              <a:t>ai</a:t>
            </a:r>
            <a:r>
              <a:rPr lang="en-US" sz="3200" i="1" kern="1200" dirty="0">
                <a:solidFill>
                  <a:schemeClr val="tx1"/>
                </a:solidFill>
                <a:latin typeface="Times New Roman" panose="02020603050405020304" pitchFamily="18" charset="0"/>
                <a:cs typeface="Times New Roman" panose="02020603050405020304" pitchFamily="18" charset="0"/>
              </a:rPr>
              <a:t> </a:t>
            </a:r>
            <a:r>
              <a:rPr lang="en-US" sz="3200" i="1" kern="1200" dirty="0" err="1">
                <a:solidFill>
                  <a:schemeClr val="tx1"/>
                </a:solidFill>
                <a:latin typeface="Times New Roman" panose="02020603050405020304" pitchFamily="18" charset="0"/>
                <a:cs typeface="Times New Roman" panose="02020603050405020304" pitchFamily="18" charset="0"/>
              </a:rPr>
              <a:t>trong</a:t>
            </a:r>
            <a:r>
              <a:rPr lang="en-US" sz="3200" i="1" kern="1200" dirty="0">
                <a:solidFill>
                  <a:schemeClr val="tx1"/>
                </a:solidFill>
                <a:latin typeface="Times New Roman" panose="02020603050405020304" pitchFamily="18" charset="0"/>
                <a:cs typeface="Times New Roman" panose="02020603050405020304" pitchFamily="18" charset="0"/>
              </a:rPr>
              <a:t> </a:t>
            </a:r>
            <a:r>
              <a:rPr lang="en-US" sz="3200" i="1" kern="1200" dirty="0" err="1">
                <a:solidFill>
                  <a:schemeClr val="tx1"/>
                </a:solidFill>
                <a:latin typeface="Times New Roman" panose="02020603050405020304" pitchFamily="18" charset="0"/>
                <a:cs typeface="Times New Roman" panose="02020603050405020304" pitchFamily="18" charset="0"/>
              </a:rPr>
              <a:t>chúng</a:t>
            </a:r>
            <a:r>
              <a:rPr lang="en-US" sz="3200" i="1" kern="1200" dirty="0">
                <a:solidFill>
                  <a:schemeClr val="tx1"/>
                </a:solidFill>
                <a:latin typeface="Times New Roman" panose="02020603050405020304" pitchFamily="18" charset="0"/>
                <a:cs typeface="Times New Roman" panose="02020603050405020304" pitchFamily="18" charset="0"/>
              </a:rPr>
              <a:t> </a:t>
            </a:r>
            <a:r>
              <a:rPr lang="en-US" sz="3200" i="1" kern="1200" dirty="0" err="1">
                <a:solidFill>
                  <a:schemeClr val="tx1"/>
                </a:solidFill>
                <a:latin typeface="Times New Roman" panose="02020603050405020304" pitchFamily="18" charset="0"/>
                <a:cs typeface="Times New Roman" panose="02020603050405020304" pitchFamily="18" charset="0"/>
              </a:rPr>
              <a:t>tôi</a:t>
            </a:r>
            <a:r>
              <a:rPr lang="en-US" sz="3200" i="1" kern="1200" dirty="0">
                <a:solidFill>
                  <a:schemeClr val="tx1"/>
                </a:solidFill>
                <a:latin typeface="Times New Roman" panose="02020603050405020304" pitchFamily="18" charset="0"/>
                <a:cs typeface="Times New Roman" panose="02020603050405020304" pitchFamily="18" charset="0"/>
              </a:rPr>
              <a:t> </a:t>
            </a:r>
            <a:r>
              <a:rPr lang="en-US" sz="3200" i="1" kern="1200" dirty="0" err="1">
                <a:solidFill>
                  <a:schemeClr val="tx1"/>
                </a:solidFill>
                <a:latin typeface="Times New Roman" panose="02020603050405020304" pitchFamily="18" charset="0"/>
                <a:cs typeface="Times New Roman" panose="02020603050405020304" pitchFamily="18" charset="0"/>
              </a:rPr>
              <a:t>lại</a:t>
            </a:r>
            <a:r>
              <a:rPr lang="en-US" sz="3200" i="1" kern="1200" dirty="0">
                <a:solidFill>
                  <a:schemeClr val="tx1"/>
                </a:solidFill>
                <a:latin typeface="Times New Roman" panose="02020603050405020304" pitchFamily="18" charset="0"/>
                <a:cs typeface="Times New Roman" panose="02020603050405020304" pitchFamily="18" charset="0"/>
              </a:rPr>
              <a:t> </a:t>
            </a:r>
            <a:r>
              <a:rPr lang="en-US" sz="3200" i="1" kern="1200" dirty="0" err="1">
                <a:solidFill>
                  <a:schemeClr val="tx1"/>
                </a:solidFill>
                <a:latin typeface="Times New Roman" panose="02020603050405020304" pitchFamily="18" charset="0"/>
                <a:cs typeface="Times New Roman" panose="02020603050405020304" pitchFamily="18" charset="0"/>
              </a:rPr>
              <a:t>không</a:t>
            </a:r>
            <a:r>
              <a:rPr lang="en-US" sz="3200" i="1" kern="1200" dirty="0">
                <a:solidFill>
                  <a:schemeClr val="tx1"/>
                </a:solidFill>
                <a:latin typeface="Times New Roman" panose="02020603050405020304" pitchFamily="18" charset="0"/>
                <a:cs typeface="Times New Roman" panose="02020603050405020304" pitchFamily="18" charset="0"/>
              </a:rPr>
              <a:t> </a:t>
            </a:r>
            <a:r>
              <a:rPr lang="en-US" sz="3200" i="1" kern="1200" dirty="0" err="1">
                <a:solidFill>
                  <a:schemeClr val="tx1"/>
                </a:solidFill>
                <a:latin typeface="Times New Roman" panose="02020603050405020304" pitchFamily="18" charset="0"/>
                <a:cs typeface="Times New Roman" panose="02020603050405020304" pitchFamily="18" charset="0"/>
              </a:rPr>
              <a:t>nể</a:t>
            </a:r>
            <a:r>
              <a:rPr lang="en-US" sz="3200" i="1" kern="1200" dirty="0">
                <a:solidFill>
                  <a:schemeClr val="tx1"/>
                </a:solidFill>
                <a:latin typeface="Times New Roman" panose="02020603050405020304" pitchFamily="18" charset="0"/>
                <a:cs typeface="Times New Roman" panose="02020603050405020304" pitchFamily="18" charset="0"/>
              </a:rPr>
              <a:t> </a:t>
            </a:r>
            <a:r>
              <a:rPr lang="en-US" sz="3200" i="1" kern="1200" dirty="0" err="1">
                <a:solidFill>
                  <a:schemeClr val="tx1"/>
                </a:solidFill>
                <a:latin typeface="Times New Roman" panose="02020603050405020304" pitchFamily="18" charset="0"/>
                <a:cs typeface="Times New Roman" panose="02020603050405020304" pitchFamily="18" charset="0"/>
              </a:rPr>
              <a:t>phục</a:t>
            </a:r>
            <a:r>
              <a:rPr lang="en-US" sz="3200" i="1" kern="1200" dirty="0">
                <a:solidFill>
                  <a:schemeClr val="tx1"/>
                </a:solidFill>
                <a:latin typeface="Times New Roman" panose="02020603050405020304" pitchFamily="18" charset="0"/>
                <a:cs typeface="Times New Roman" panose="02020603050405020304" pitchFamily="18" charset="0"/>
              </a:rPr>
              <a:t> </a:t>
            </a:r>
            <a:r>
              <a:rPr lang="en-US" sz="3200" i="1" kern="1200" dirty="0" err="1">
                <a:solidFill>
                  <a:schemeClr val="tx1"/>
                </a:solidFill>
                <a:latin typeface="Times New Roman" panose="02020603050405020304" pitchFamily="18" charset="0"/>
                <a:cs typeface="Times New Roman" panose="02020603050405020304" pitchFamily="18" charset="0"/>
              </a:rPr>
              <a:t>cậu</a:t>
            </a:r>
            <a:endParaRPr lang="en-US" sz="3200" kern="1200" dirty="0">
              <a:solidFill>
                <a:schemeClr val="tx1"/>
              </a:solidFill>
              <a:latin typeface="Times New Roman" panose="02020603050405020304" pitchFamily="18" charset="0"/>
              <a:cs typeface="Times New Roman" panose="02020603050405020304" pitchFamily="18" charset="0"/>
            </a:endParaRPr>
          </a:p>
        </p:txBody>
      </p:sp>
      <p:sp>
        <p:nvSpPr>
          <p:cNvPr id="9" name="Freeform 19">
            <a:extLst>
              <a:ext uri="{FF2B5EF4-FFF2-40B4-BE49-F238E27FC236}">
                <a16:creationId xmlns:a16="http://schemas.microsoft.com/office/drawing/2014/main" id="{3223E8D0-05A9-255C-06BD-4ECD716E3D2A}"/>
              </a:ext>
            </a:extLst>
          </p:cNvPr>
          <p:cNvSpPr/>
          <p:nvPr/>
        </p:nvSpPr>
        <p:spPr>
          <a:xfrm>
            <a:off x="4352068" y="116789"/>
            <a:ext cx="4076970" cy="1636023"/>
          </a:xfrm>
          <a:custGeom>
            <a:avLst/>
            <a:gdLst>
              <a:gd name="connsiteX0" fmla="*/ 0 w 2009943"/>
              <a:gd name="connsiteY0" fmla="*/ 0 h 797627"/>
              <a:gd name="connsiteX1" fmla="*/ 2009943 w 2009943"/>
              <a:gd name="connsiteY1" fmla="*/ 0 h 797627"/>
              <a:gd name="connsiteX2" fmla="*/ 2009943 w 2009943"/>
              <a:gd name="connsiteY2" fmla="*/ 797627 h 797627"/>
              <a:gd name="connsiteX3" fmla="*/ 0 w 2009943"/>
              <a:gd name="connsiteY3" fmla="*/ 797627 h 797627"/>
              <a:gd name="connsiteX4" fmla="*/ 0 w 2009943"/>
              <a:gd name="connsiteY4" fmla="*/ 0 h 797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9943" h="797627">
                <a:moveTo>
                  <a:pt x="0" y="0"/>
                </a:moveTo>
                <a:lnTo>
                  <a:pt x="2009943" y="0"/>
                </a:lnTo>
                <a:lnTo>
                  <a:pt x="2009943" y="797627"/>
                </a:lnTo>
                <a:lnTo>
                  <a:pt x="0" y="797627"/>
                </a:lnTo>
                <a:lnTo>
                  <a:pt x="0" y="0"/>
                </a:lnTo>
                <a:close/>
              </a:path>
            </a:pathLst>
          </a:custGeom>
          <a:solidFill>
            <a:srgbClr val="66FF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727682"/>
              <a:satOff val="-41964"/>
              <a:lumOff val="4314"/>
              <a:alphaOff val="0"/>
            </a:schemeClr>
          </a:fillRef>
          <a:effectRef idx="0">
            <a:schemeClr val="accent2">
              <a:hueOff val="-727682"/>
              <a:satOff val="-41964"/>
              <a:lumOff val="4314"/>
              <a:alphaOff val="0"/>
            </a:schemeClr>
          </a:effectRef>
          <a:fontRef idx="minor">
            <a:schemeClr val="lt1"/>
          </a:fontRef>
        </p:style>
        <p:txBody>
          <a:bodyPr spcFirstLastPara="0" vert="horz" wrap="square" lIns="60325" tIns="60325" rIns="60325" bIns="60325" numCol="1" spcCol="1270" anchor="ctr" anchorCtr="0">
            <a:noAutofit/>
          </a:bodyPr>
          <a:lstStyle/>
          <a:p>
            <a:pPr lvl="0" algn="ctr" defTabSz="844550">
              <a:lnSpc>
                <a:spcPct val="90000"/>
              </a:lnSpc>
              <a:spcBef>
                <a:spcPct val="0"/>
              </a:spcBef>
              <a:spcAft>
                <a:spcPct val="35000"/>
              </a:spcAft>
            </a:pPr>
            <a:r>
              <a:rPr lang="nl-NL" sz="3200" b="1" kern="1200" dirty="0">
                <a:solidFill>
                  <a:schemeClr val="tx1"/>
                </a:solidFill>
                <a:latin typeface="Times New Roman" panose="02020603050405020304" pitchFamily="18" charset="0"/>
                <a:cs typeface="Times New Roman" panose="02020603050405020304" pitchFamily="18" charset="0"/>
              </a:rPr>
              <a:t>Phần 2: </a:t>
            </a:r>
          </a:p>
          <a:p>
            <a:pPr lvl="0" algn="ctr" defTabSz="844550">
              <a:lnSpc>
                <a:spcPct val="90000"/>
              </a:lnSpc>
              <a:spcBef>
                <a:spcPct val="0"/>
              </a:spcBef>
              <a:spcAft>
                <a:spcPct val="35000"/>
              </a:spcAft>
            </a:pPr>
            <a:r>
              <a:rPr lang="en-US" sz="3200" b="1" kern="1200" dirty="0" err="1">
                <a:solidFill>
                  <a:schemeClr val="tx1"/>
                </a:solidFill>
                <a:latin typeface="Times New Roman" panose="02020603050405020304" pitchFamily="18" charset="0"/>
                <a:cs typeface="Times New Roman" panose="02020603050405020304" pitchFamily="18" charset="0"/>
              </a:rPr>
              <a:t>Bàn</a:t>
            </a:r>
            <a:r>
              <a:rPr lang="en-US" sz="3200" b="1" kern="1200" dirty="0">
                <a:solidFill>
                  <a:schemeClr val="tx1"/>
                </a:solidFill>
                <a:latin typeface="Times New Roman" panose="02020603050405020304" pitchFamily="18" charset="0"/>
                <a:cs typeface="Times New Roman" panose="02020603050405020304" pitchFamily="18" charset="0"/>
              </a:rPr>
              <a:t> </a:t>
            </a:r>
            <a:r>
              <a:rPr lang="en-US" sz="3200" b="1" kern="1200" dirty="0" err="1">
                <a:solidFill>
                  <a:schemeClr val="tx1"/>
                </a:solidFill>
                <a:latin typeface="Times New Roman" panose="02020603050405020304" pitchFamily="18" charset="0"/>
                <a:cs typeface="Times New Roman" panose="02020603050405020304" pitchFamily="18" charset="0"/>
              </a:rPr>
              <a:t>luận</a:t>
            </a:r>
            <a:r>
              <a:rPr lang="en-US" sz="3200" b="1" kern="1200" dirty="0">
                <a:solidFill>
                  <a:schemeClr val="tx1"/>
                </a:solidFill>
                <a:latin typeface="Times New Roman" panose="02020603050405020304" pitchFamily="18" charset="0"/>
                <a:cs typeface="Times New Roman" panose="02020603050405020304" pitchFamily="18" charset="0"/>
              </a:rPr>
              <a:t> </a:t>
            </a:r>
            <a:r>
              <a:rPr lang="en-US" sz="3200" b="1" kern="1200" dirty="0" err="1">
                <a:solidFill>
                  <a:schemeClr val="tx1"/>
                </a:solidFill>
                <a:latin typeface="Times New Roman" panose="02020603050405020304" pitchFamily="18" charset="0"/>
                <a:cs typeface="Times New Roman" panose="02020603050405020304" pitchFamily="18" charset="0"/>
              </a:rPr>
              <a:t>vấn</a:t>
            </a:r>
            <a:r>
              <a:rPr lang="en-US" sz="3200" b="1" kern="1200" dirty="0">
                <a:solidFill>
                  <a:schemeClr val="tx1"/>
                </a:solidFill>
                <a:latin typeface="Times New Roman" panose="02020603050405020304" pitchFamily="18" charset="0"/>
                <a:cs typeface="Times New Roman" panose="02020603050405020304" pitchFamily="18" charset="0"/>
              </a:rPr>
              <a:t> </a:t>
            </a:r>
            <a:r>
              <a:rPr lang="en-US" sz="3200" b="1" kern="1200" dirty="0" err="1">
                <a:solidFill>
                  <a:schemeClr val="tx1"/>
                </a:solidFill>
                <a:latin typeface="Times New Roman" panose="02020603050405020304" pitchFamily="18" charset="0"/>
                <a:cs typeface="Times New Roman" panose="02020603050405020304" pitchFamily="18" charset="0"/>
              </a:rPr>
              <a:t>đề</a:t>
            </a:r>
            <a:endParaRPr lang="en-US" sz="3200" kern="1200" dirty="0">
              <a:solidFill>
                <a:schemeClr val="tx1"/>
              </a:solidFill>
              <a:latin typeface="Times New Roman" panose="02020603050405020304" pitchFamily="18" charset="0"/>
              <a:cs typeface="Times New Roman" panose="02020603050405020304" pitchFamily="18" charset="0"/>
            </a:endParaRPr>
          </a:p>
        </p:txBody>
      </p:sp>
      <p:sp>
        <p:nvSpPr>
          <p:cNvPr id="10" name="Freeform 20">
            <a:extLst>
              <a:ext uri="{FF2B5EF4-FFF2-40B4-BE49-F238E27FC236}">
                <a16:creationId xmlns:a16="http://schemas.microsoft.com/office/drawing/2014/main" id="{8732C2A8-5373-BBE7-344E-9CA78A851FD8}"/>
              </a:ext>
            </a:extLst>
          </p:cNvPr>
          <p:cNvSpPr/>
          <p:nvPr/>
        </p:nvSpPr>
        <p:spPr>
          <a:xfrm>
            <a:off x="255926" y="1865404"/>
            <a:ext cx="3895038" cy="4801641"/>
          </a:xfrm>
          <a:custGeom>
            <a:avLst/>
            <a:gdLst>
              <a:gd name="connsiteX0" fmla="*/ 0 w 2009943"/>
              <a:gd name="connsiteY0" fmla="*/ 0 h 3828830"/>
              <a:gd name="connsiteX1" fmla="*/ 1172467 w 2009943"/>
              <a:gd name="connsiteY1" fmla="*/ 0 h 3828830"/>
              <a:gd name="connsiteX2" fmla="*/ 1172467 w 2009943"/>
              <a:gd name="connsiteY2" fmla="*/ 0 h 3828830"/>
              <a:gd name="connsiteX3" fmla="*/ 1674953 w 2009943"/>
              <a:gd name="connsiteY3" fmla="*/ 0 h 3828830"/>
              <a:gd name="connsiteX4" fmla="*/ 2009943 w 2009943"/>
              <a:gd name="connsiteY4" fmla="*/ 0 h 3828830"/>
              <a:gd name="connsiteX5" fmla="*/ 2009943 w 2009943"/>
              <a:gd name="connsiteY5" fmla="*/ 2233484 h 3828830"/>
              <a:gd name="connsiteX6" fmla="*/ 2261186 w 2009943"/>
              <a:gd name="connsiteY6" fmla="*/ 2711960 h 3828830"/>
              <a:gd name="connsiteX7" fmla="*/ 2009943 w 2009943"/>
              <a:gd name="connsiteY7" fmla="*/ 3190692 h 3828830"/>
              <a:gd name="connsiteX8" fmla="*/ 2009943 w 2009943"/>
              <a:gd name="connsiteY8" fmla="*/ 3828830 h 3828830"/>
              <a:gd name="connsiteX9" fmla="*/ 1674953 w 2009943"/>
              <a:gd name="connsiteY9" fmla="*/ 3828830 h 3828830"/>
              <a:gd name="connsiteX10" fmla="*/ 1172467 w 2009943"/>
              <a:gd name="connsiteY10" fmla="*/ 3828830 h 3828830"/>
              <a:gd name="connsiteX11" fmla="*/ 1172467 w 2009943"/>
              <a:gd name="connsiteY11" fmla="*/ 3828830 h 3828830"/>
              <a:gd name="connsiteX12" fmla="*/ 0 w 2009943"/>
              <a:gd name="connsiteY12" fmla="*/ 3828830 h 3828830"/>
              <a:gd name="connsiteX13" fmla="*/ 0 w 2009943"/>
              <a:gd name="connsiteY13" fmla="*/ 3190692 h 3828830"/>
              <a:gd name="connsiteX14" fmla="*/ 0 w 2009943"/>
              <a:gd name="connsiteY14" fmla="*/ 2233484 h 3828830"/>
              <a:gd name="connsiteX15" fmla="*/ 0 w 2009943"/>
              <a:gd name="connsiteY15" fmla="*/ 2233484 h 3828830"/>
              <a:gd name="connsiteX16" fmla="*/ 0 w 2009943"/>
              <a:gd name="connsiteY16" fmla="*/ 0 h 382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9943" h="3828830">
                <a:moveTo>
                  <a:pt x="0" y="0"/>
                </a:moveTo>
                <a:lnTo>
                  <a:pt x="1172467" y="0"/>
                </a:lnTo>
                <a:lnTo>
                  <a:pt x="1172467" y="0"/>
                </a:lnTo>
                <a:lnTo>
                  <a:pt x="1674953" y="0"/>
                </a:lnTo>
                <a:lnTo>
                  <a:pt x="2009943" y="0"/>
                </a:lnTo>
                <a:lnTo>
                  <a:pt x="2009943" y="2233484"/>
                </a:lnTo>
                <a:lnTo>
                  <a:pt x="2261186" y="2711960"/>
                </a:lnTo>
                <a:lnTo>
                  <a:pt x="2009943" y="3190692"/>
                </a:lnTo>
                <a:lnTo>
                  <a:pt x="2009943" y="3828830"/>
                </a:lnTo>
                <a:lnTo>
                  <a:pt x="1674953" y="3828830"/>
                </a:lnTo>
                <a:lnTo>
                  <a:pt x="1172467" y="3828830"/>
                </a:lnTo>
                <a:lnTo>
                  <a:pt x="1172467" y="3828830"/>
                </a:lnTo>
                <a:lnTo>
                  <a:pt x="0" y="3828830"/>
                </a:lnTo>
                <a:lnTo>
                  <a:pt x="0" y="3190692"/>
                </a:lnTo>
                <a:lnTo>
                  <a:pt x="0" y="2233484"/>
                </a:lnTo>
                <a:lnTo>
                  <a:pt x="0" y="2233484"/>
                </a:lnTo>
                <a:lnTo>
                  <a:pt x="0" y="0"/>
                </a:lnTo>
                <a:close/>
              </a:path>
            </a:pathLst>
          </a:cu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tint val="50000"/>
              <a:hueOff val="-880662"/>
              <a:satOff val="-76170"/>
              <a:lumOff val="8755"/>
              <a:alphaOff val="0"/>
            </a:schemeClr>
          </a:fillRef>
          <a:effectRef idx="0">
            <a:schemeClr val="accent2">
              <a:tint val="50000"/>
              <a:hueOff val="-880662"/>
              <a:satOff val="-76170"/>
              <a:lumOff val="8755"/>
              <a:alphaOff val="0"/>
            </a:schemeClr>
          </a:effectRef>
          <a:fontRef idx="minor">
            <a:schemeClr val="lt1">
              <a:hueOff val="0"/>
              <a:satOff val="0"/>
              <a:lumOff val="0"/>
              <a:alphaOff val="0"/>
            </a:schemeClr>
          </a:fontRef>
        </p:style>
        <p:txBody>
          <a:bodyPr spcFirstLastPara="0" vert="horz" wrap="square" lIns="315413" tIns="60325" rIns="60324" bIns="60325" numCol="1" spcCol="1270" anchor="t" anchorCtr="0">
            <a:noAutofit/>
          </a:bodyPr>
          <a:lstStyle/>
          <a:p>
            <a:pPr lvl="0" defTabSz="844550">
              <a:lnSpc>
                <a:spcPct val="90000"/>
              </a:lnSpc>
              <a:spcBef>
                <a:spcPct val="0"/>
              </a:spcBef>
              <a:spcAft>
                <a:spcPct val="35000"/>
              </a:spcAft>
            </a:pPr>
            <a:r>
              <a:rPr lang="en-US" sz="3200" b="1" dirty="0" err="1">
                <a:solidFill>
                  <a:srgbClr val="0000FF"/>
                </a:solidFill>
                <a:latin typeface="Times New Roman" panose="02020603050405020304" pitchFamily="18" charset="0"/>
                <a:cs typeface="Times New Roman" panose="02020603050405020304" pitchFamily="18" charset="0"/>
              </a:rPr>
              <a:t>Giới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thiệu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bài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tập</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đặc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biệt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của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giáo</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viên</a:t>
            </a:r>
            <a:endParaRPr lang="en-US" sz="3200" kern="1200" dirty="0">
              <a:solidFill>
                <a:schemeClr val="tx1"/>
              </a:solidFill>
              <a:latin typeface="Times New Roman" panose="02020603050405020304" pitchFamily="18" charset="0"/>
              <a:cs typeface="Times New Roman" panose="02020603050405020304" pitchFamily="18" charset="0"/>
            </a:endParaRPr>
          </a:p>
          <a:p>
            <a:pPr lvl="0" algn="l" defTabSz="844550">
              <a:lnSpc>
                <a:spcPct val="90000"/>
              </a:lnSpc>
              <a:spcBef>
                <a:spcPct val="0"/>
              </a:spcBef>
              <a:spcAft>
                <a:spcPct val="35000"/>
              </a:spcAft>
            </a:pPr>
            <a:r>
              <a:rPr lang="en-US" sz="3200" kern="1200" dirty="0" err="1">
                <a:solidFill>
                  <a:schemeClr val="tx1"/>
                </a:solidFill>
                <a:latin typeface="Times New Roman" panose="02020603050405020304" pitchFamily="18" charset="0"/>
                <a:cs typeface="Times New Roman" panose="02020603050405020304" pitchFamily="18" charset="0"/>
              </a:rPr>
              <a:t>Từ</a:t>
            </a:r>
            <a:r>
              <a:rPr lang="en-US" sz="3200" kern="1200" dirty="0">
                <a:solidFill>
                  <a:schemeClr val="tx1"/>
                </a:solidFill>
                <a:latin typeface="Times New Roman" panose="02020603050405020304" pitchFamily="18" charset="0"/>
                <a:cs typeface="Times New Roman" panose="02020603050405020304" pitchFamily="18" charset="0"/>
              </a:rPr>
              <a:t> </a:t>
            </a:r>
            <a:r>
              <a:rPr lang="en-US" sz="3200" kern="1200" dirty="0" err="1">
                <a:solidFill>
                  <a:schemeClr val="tx1"/>
                </a:solidFill>
                <a:latin typeface="Times New Roman" panose="02020603050405020304" pitchFamily="18" charset="0"/>
                <a:cs typeface="Times New Roman" panose="02020603050405020304" pitchFamily="18" charset="0"/>
              </a:rPr>
              <a:t>đầu</a:t>
            </a:r>
            <a:r>
              <a:rPr lang="en-US" sz="3200" kern="1200" dirty="0">
                <a:solidFill>
                  <a:schemeClr val="tx1"/>
                </a:solidFill>
                <a:latin typeface="Times New Roman" panose="02020603050405020304" pitchFamily="18" charset="0"/>
                <a:cs typeface="Times New Roman" panose="02020603050405020304" pitchFamily="18" charset="0"/>
              </a:rPr>
              <a:t> … </a:t>
            </a:r>
            <a:r>
              <a:rPr lang="en-US" sz="3200" kern="1200" dirty="0" err="1">
                <a:solidFill>
                  <a:schemeClr val="tx1"/>
                </a:solidFill>
                <a:latin typeface="Times New Roman" panose="02020603050405020304" pitchFamily="18" charset="0"/>
                <a:cs typeface="Times New Roman" panose="02020603050405020304" pitchFamily="18" charset="0"/>
              </a:rPr>
              <a:t>đến</a:t>
            </a:r>
            <a:r>
              <a:rPr lang="en-US" sz="3200" kern="1200" dirty="0">
                <a:solidFill>
                  <a:schemeClr val="tx1"/>
                </a:solidFill>
                <a:latin typeface="Times New Roman" panose="02020603050405020304" pitchFamily="18" charset="0"/>
                <a:cs typeface="Times New Roman" panose="02020603050405020304" pitchFamily="18" charset="0"/>
              </a:rPr>
              <a:t> </a:t>
            </a:r>
            <a:r>
              <a:rPr lang="en-US" sz="3200" i="1" kern="1200" dirty="0">
                <a:solidFill>
                  <a:schemeClr val="tx1"/>
                </a:solidFill>
                <a:latin typeface="Times New Roman" panose="02020603050405020304" pitchFamily="18" charset="0"/>
                <a:cs typeface="Times New Roman" panose="02020603050405020304" pitchFamily="18" charset="0"/>
              </a:rPr>
              <a:t>"</a:t>
            </a:r>
            <a:r>
              <a:rPr lang="en-US" sz="3200" i="1" kern="1200" dirty="0" err="1">
                <a:solidFill>
                  <a:schemeClr val="tx1"/>
                </a:solidFill>
                <a:latin typeface="Times New Roman" panose="02020603050405020304" pitchFamily="18" charset="0"/>
                <a:cs typeface="Times New Roman" panose="02020603050405020304" pitchFamily="18" charset="0"/>
              </a:rPr>
              <a:t>hoặc</a:t>
            </a:r>
            <a:r>
              <a:rPr lang="en-US" sz="3200" i="1" kern="1200" dirty="0">
                <a:solidFill>
                  <a:schemeClr val="tx1"/>
                </a:solidFill>
                <a:latin typeface="Times New Roman" panose="02020603050405020304" pitchFamily="18" charset="0"/>
                <a:cs typeface="Times New Roman" panose="02020603050405020304" pitchFamily="18" charset="0"/>
              </a:rPr>
              <a:t> vi </a:t>
            </a:r>
            <a:r>
              <a:rPr lang="en-US" sz="3200" i="1" kern="1200" dirty="0" err="1">
                <a:solidFill>
                  <a:schemeClr val="tx1"/>
                </a:solidFill>
                <a:latin typeface="Times New Roman" panose="02020603050405020304" pitchFamily="18" charset="0"/>
                <a:cs typeface="Times New Roman" panose="02020603050405020304" pitchFamily="18" charset="0"/>
              </a:rPr>
              <a:t>phạm</a:t>
            </a:r>
            <a:r>
              <a:rPr lang="en-US" sz="3200" i="1" kern="1200" dirty="0">
                <a:solidFill>
                  <a:schemeClr val="tx1"/>
                </a:solidFill>
                <a:latin typeface="Times New Roman" panose="02020603050405020304" pitchFamily="18" charset="0"/>
                <a:cs typeface="Times New Roman" panose="02020603050405020304" pitchFamily="18" charset="0"/>
              </a:rPr>
              <a:t> </a:t>
            </a:r>
            <a:r>
              <a:rPr lang="en-US" sz="3200" i="1" kern="1200" dirty="0" err="1">
                <a:solidFill>
                  <a:schemeClr val="tx1"/>
                </a:solidFill>
                <a:latin typeface="Times New Roman" panose="02020603050405020304" pitchFamily="18" charset="0"/>
                <a:cs typeface="Times New Roman" panose="02020603050405020304" pitchFamily="18" charset="0"/>
              </a:rPr>
              <a:t>nội</a:t>
            </a:r>
            <a:r>
              <a:rPr lang="en-US" sz="3200" i="1" kern="1200" dirty="0">
                <a:solidFill>
                  <a:schemeClr val="tx1"/>
                </a:solidFill>
                <a:latin typeface="Times New Roman" panose="02020603050405020304" pitchFamily="18" charset="0"/>
                <a:cs typeface="Times New Roman" panose="02020603050405020304" pitchFamily="18" charset="0"/>
              </a:rPr>
              <a:t> </a:t>
            </a:r>
            <a:r>
              <a:rPr lang="en-US" sz="3200" i="1" kern="1200" dirty="0" err="1">
                <a:solidFill>
                  <a:schemeClr val="tx1"/>
                </a:solidFill>
                <a:latin typeface="Times New Roman" panose="02020603050405020304" pitchFamily="18" charset="0"/>
                <a:cs typeface="Times New Roman" panose="02020603050405020304" pitchFamily="18" charset="0"/>
              </a:rPr>
              <a:t>quy</a:t>
            </a:r>
            <a:r>
              <a:rPr lang="en-US" sz="3200" i="1" kern="1200" dirty="0">
                <a:solidFill>
                  <a:schemeClr val="tx1"/>
                </a:solidFill>
                <a:latin typeface="Times New Roman" panose="02020603050405020304" pitchFamily="18" charset="0"/>
                <a:cs typeface="Times New Roman" panose="02020603050405020304" pitchFamily="18" charset="0"/>
              </a:rPr>
              <a:t> </a:t>
            </a:r>
            <a:r>
              <a:rPr lang="en-US" sz="3200" i="1" kern="1200" dirty="0" err="1">
                <a:solidFill>
                  <a:schemeClr val="tx1"/>
                </a:solidFill>
                <a:latin typeface="Times New Roman" panose="02020603050405020304" pitchFamily="18" charset="0"/>
                <a:cs typeface="Times New Roman" panose="02020603050405020304" pitchFamily="18" charset="0"/>
              </a:rPr>
              <a:t>nhà</a:t>
            </a:r>
            <a:r>
              <a:rPr lang="en-US" sz="3200" i="1" kern="1200" dirty="0">
                <a:solidFill>
                  <a:schemeClr val="tx1"/>
                </a:solidFill>
                <a:latin typeface="Times New Roman" panose="02020603050405020304" pitchFamily="18" charset="0"/>
                <a:cs typeface="Times New Roman" panose="02020603050405020304" pitchFamily="18" charset="0"/>
              </a:rPr>
              <a:t> </a:t>
            </a:r>
            <a:r>
              <a:rPr lang="en-US" sz="3200" i="1" kern="1200" dirty="0" err="1">
                <a:solidFill>
                  <a:schemeClr val="tx1"/>
                </a:solidFill>
                <a:latin typeface="Times New Roman" panose="02020603050405020304" pitchFamily="18" charset="0"/>
                <a:cs typeface="Times New Roman" panose="02020603050405020304" pitchFamily="18" charset="0"/>
              </a:rPr>
              <a:t>trường</a:t>
            </a:r>
            <a:r>
              <a:rPr lang="vi-VN" sz="3200" i="1" kern="1200" dirty="0">
                <a:solidFill>
                  <a:schemeClr val="tx1"/>
                </a:solidFill>
                <a:latin typeface="Times New Roman" panose="02020603050405020304" pitchFamily="18" charset="0"/>
                <a:cs typeface="Times New Roman" panose="02020603050405020304" pitchFamily="18" charset="0"/>
              </a:rPr>
              <a:t>?</a:t>
            </a:r>
            <a:r>
              <a:rPr lang="en-US" sz="3200" i="1" kern="1200" dirty="0">
                <a:solidFill>
                  <a:schemeClr val="tx1"/>
                </a:solidFill>
                <a:latin typeface="Times New Roman" panose="02020603050405020304" pitchFamily="18" charset="0"/>
                <a:cs typeface="Times New Roman" panose="02020603050405020304" pitchFamily="18" charset="0"/>
              </a:rPr>
              <a:t>"</a:t>
            </a:r>
            <a:endParaRPr lang="en-US" sz="3200" kern="1200" dirty="0">
              <a:solidFill>
                <a:schemeClr val="tx1"/>
              </a:solidFill>
              <a:latin typeface="Times New Roman" panose="02020603050405020304" pitchFamily="18" charset="0"/>
              <a:cs typeface="Times New Roman" panose="02020603050405020304" pitchFamily="18" charset="0"/>
            </a:endParaRPr>
          </a:p>
        </p:txBody>
      </p:sp>
      <p:sp>
        <p:nvSpPr>
          <p:cNvPr id="11" name="Freeform 22">
            <a:extLst>
              <a:ext uri="{FF2B5EF4-FFF2-40B4-BE49-F238E27FC236}">
                <a16:creationId xmlns:a16="http://schemas.microsoft.com/office/drawing/2014/main" id="{5CA82771-5F07-EF6A-F0EC-18344667A7AC}"/>
              </a:ext>
            </a:extLst>
          </p:cNvPr>
          <p:cNvSpPr/>
          <p:nvPr/>
        </p:nvSpPr>
        <p:spPr>
          <a:xfrm>
            <a:off x="255926" y="137160"/>
            <a:ext cx="3895038" cy="1597421"/>
          </a:xfrm>
          <a:custGeom>
            <a:avLst/>
            <a:gdLst>
              <a:gd name="connsiteX0" fmla="*/ 0 w 2009943"/>
              <a:gd name="connsiteY0" fmla="*/ 0 h 638318"/>
              <a:gd name="connsiteX1" fmla="*/ 2009943 w 2009943"/>
              <a:gd name="connsiteY1" fmla="*/ 0 h 638318"/>
              <a:gd name="connsiteX2" fmla="*/ 2009943 w 2009943"/>
              <a:gd name="connsiteY2" fmla="*/ 638318 h 638318"/>
              <a:gd name="connsiteX3" fmla="*/ 0 w 2009943"/>
              <a:gd name="connsiteY3" fmla="*/ 638318 h 638318"/>
              <a:gd name="connsiteX4" fmla="*/ 0 w 2009943"/>
              <a:gd name="connsiteY4" fmla="*/ 0 h 638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9943" h="638318">
                <a:moveTo>
                  <a:pt x="0" y="0"/>
                </a:moveTo>
                <a:lnTo>
                  <a:pt x="2009943" y="0"/>
                </a:lnTo>
                <a:lnTo>
                  <a:pt x="2009943" y="638318"/>
                </a:lnTo>
                <a:lnTo>
                  <a:pt x="0" y="638318"/>
                </a:lnTo>
                <a:lnTo>
                  <a:pt x="0" y="0"/>
                </a:lnTo>
                <a:close/>
              </a:path>
            </a:pathLst>
          </a:cu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spcFirstLastPara="0" vert="horz" wrap="square" lIns="60325" tIns="60325" rIns="60325" bIns="60325" numCol="1" spcCol="1270" anchor="ctr" anchorCtr="0">
            <a:noAutofit/>
          </a:bodyPr>
          <a:lstStyle/>
          <a:p>
            <a:pPr lvl="0" algn="ctr" defTabSz="844550">
              <a:lnSpc>
                <a:spcPct val="90000"/>
              </a:lnSpc>
              <a:spcBef>
                <a:spcPct val="0"/>
              </a:spcBef>
              <a:spcAft>
                <a:spcPct val="35000"/>
              </a:spcAft>
            </a:pPr>
            <a:r>
              <a:rPr lang="en-US" sz="3200" b="1" kern="1200" dirty="0" err="1">
                <a:solidFill>
                  <a:schemeClr val="tx1"/>
                </a:solidFill>
                <a:latin typeface="Times New Roman" panose="02020603050405020304" pitchFamily="18" charset="0"/>
                <a:cs typeface="Times New Roman" panose="02020603050405020304" pitchFamily="18" charset="0"/>
              </a:rPr>
              <a:t>Phần</a:t>
            </a:r>
            <a:r>
              <a:rPr lang="en-US" sz="3200" b="1" kern="1200" dirty="0">
                <a:solidFill>
                  <a:schemeClr val="tx1"/>
                </a:solidFill>
                <a:latin typeface="Times New Roman" panose="02020603050405020304" pitchFamily="18" charset="0"/>
                <a:cs typeface="Times New Roman" panose="02020603050405020304" pitchFamily="18" charset="0"/>
              </a:rPr>
              <a:t> 1: </a:t>
            </a:r>
            <a:endParaRPr lang="en-US" sz="3200" b="1" dirty="0">
              <a:solidFill>
                <a:schemeClr val="tx1"/>
              </a:solidFill>
              <a:latin typeface="Times New Roman" panose="02020603050405020304" pitchFamily="18" charset="0"/>
              <a:cs typeface="Times New Roman" panose="02020603050405020304" pitchFamily="18" charset="0"/>
            </a:endParaRPr>
          </a:p>
          <a:p>
            <a:pPr lvl="0" algn="ctr" defTabSz="844550">
              <a:lnSpc>
                <a:spcPct val="90000"/>
              </a:lnSpc>
              <a:spcBef>
                <a:spcPct val="0"/>
              </a:spcBef>
              <a:spcAft>
                <a:spcPct val="35000"/>
              </a:spcAft>
            </a:pPr>
            <a:r>
              <a:rPr lang="nl-NL" sz="3200" b="1" kern="1200" dirty="0">
                <a:solidFill>
                  <a:schemeClr val="tx1"/>
                </a:solidFill>
                <a:latin typeface="Times New Roman" panose="02020603050405020304" pitchFamily="18" charset="0"/>
                <a:cs typeface="Times New Roman" panose="02020603050405020304" pitchFamily="18" charset="0"/>
              </a:rPr>
              <a:t>Nêu vấn đề nghị luận</a:t>
            </a:r>
            <a:r>
              <a:rPr lang="nl-NL" sz="3200" kern="1200" dirty="0">
                <a:solidFill>
                  <a:schemeClr val="tx1"/>
                </a:solidFill>
                <a:latin typeface="Times New Roman" panose="02020603050405020304" pitchFamily="18" charset="0"/>
                <a:cs typeface="Times New Roman" panose="02020603050405020304" pitchFamily="18" charset="0"/>
              </a:rPr>
              <a:t> </a:t>
            </a:r>
            <a:endParaRPr lang="en-US" sz="3200" kern="120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heel(1)">
                                      <p:cBhvr>
                                        <p:cTn id="27" dur="2000"/>
                                        <p:tgtEl>
                                          <p:spTgt spid="6"/>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heel(1)">
                                      <p:cBhvr>
                                        <p:cTn id="3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43469" y="99741"/>
            <a:ext cx="3680816" cy="523220"/>
          </a:xfrm>
          <a:prstGeom prst="rect">
            <a:avLst/>
          </a:prstGeom>
        </p:spPr>
        <p:txBody>
          <a:bodyPr wrap="none">
            <a:spAutoFit/>
          </a:bodyPr>
          <a:lstStyle/>
          <a:p>
            <a:pPr>
              <a:spcAft>
                <a:spcPts val="0"/>
              </a:spcAft>
              <a:tabLst>
                <a:tab pos="1386840" algn="l"/>
              </a:tabLst>
            </a:pPr>
            <a:r>
              <a:rPr lang="de-DE" sz="2800" b="1" dirty="0">
                <a:solidFill>
                  <a:srgbClr val="FF0000"/>
                </a:solidFill>
                <a:latin typeface="Times New Roman" panose="02020603050405020304" pitchFamily="18" charset="0"/>
                <a:ea typeface="Times New Roman" panose="02020603050405020304" pitchFamily="18" charset="0"/>
              </a:rPr>
              <a:t>II. Khám phá văn bản </a:t>
            </a:r>
            <a:endParaRPr lang="en-US" sz="2800" dirty="0">
              <a:solidFill>
                <a:srgbClr val="FF0000"/>
              </a:solidFill>
              <a:effectLst/>
              <a:latin typeface="Times New Roman" panose="02020603050405020304" pitchFamily="18" charset="0"/>
              <a:ea typeface="Times New Roman" panose="02020603050405020304" pitchFamily="18" charset="0"/>
            </a:endParaRPr>
          </a:p>
        </p:txBody>
      </p:sp>
      <p:sp>
        <p:nvSpPr>
          <p:cNvPr id="10" name="Rectangle 9"/>
          <p:cNvSpPr/>
          <p:nvPr/>
        </p:nvSpPr>
        <p:spPr>
          <a:xfrm>
            <a:off x="391145" y="622961"/>
            <a:ext cx="9594103" cy="523220"/>
          </a:xfrm>
          <a:prstGeom prst="rect">
            <a:avLst/>
          </a:prstGeom>
        </p:spPr>
        <p:txBody>
          <a:bodyPr wrap="square">
            <a:spAutoFit/>
          </a:bodyPr>
          <a:lstStyle/>
          <a:p>
            <a:pPr>
              <a:spcAft>
                <a:spcPts val="0"/>
              </a:spcAft>
            </a:pPr>
            <a:r>
              <a:rPr lang="pt-BR" sz="2800" b="1" dirty="0">
                <a:solidFill>
                  <a:srgbClr val="0000FF"/>
                </a:solidFill>
                <a:latin typeface="Times New Roman" panose="02020603050405020304" pitchFamily="18" charset="0"/>
                <a:ea typeface="Times New Roman" panose="02020603050405020304" pitchFamily="18" charset="0"/>
              </a:rPr>
              <a:t>1. Nêu vấn đề nghị luận: Bài tập về sự khác biệt</a:t>
            </a:r>
            <a:endParaRPr lang="en-US" sz="2800" dirty="0">
              <a:solidFill>
                <a:srgbClr val="0000FF"/>
              </a:solidFill>
              <a:effectLst/>
              <a:latin typeface="Times New Roman" panose="02020603050405020304" pitchFamily="18" charset="0"/>
              <a:ea typeface="Times New Roman" panose="02020603050405020304" pitchFamily="18" charset="0"/>
            </a:endParaRPr>
          </a:p>
        </p:txBody>
      </p:sp>
      <p:sp>
        <p:nvSpPr>
          <p:cNvPr id="11" name="Rectangle 10"/>
          <p:cNvSpPr/>
          <p:nvPr/>
        </p:nvSpPr>
        <p:spPr>
          <a:xfrm>
            <a:off x="391145" y="3727150"/>
            <a:ext cx="11302746" cy="701859"/>
          </a:xfrm>
          <a:prstGeom prst="rect">
            <a:avLst/>
          </a:prstGeom>
        </p:spPr>
        <p:txBody>
          <a:bodyPr wrap="square">
            <a:spAutoFit/>
          </a:bodyPr>
          <a:lstStyle/>
          <a:p>
            <a:pPr marL="457200" indent="-457200" algn="just">
              <a:lnSpc>
                <a:spcPct val="150000"/>
              </a:lnSpc>
              <a:spcAft>
                <a:spcPts val="0"/>
              </a:spcAft>
              <a:buFont typeface="Wingdings" panose="05000000000000000000" pitchFamily="2" charset="2"/>
              <a:buChar char="v"/>
            </a:pPr>
            <a:r>
              <a:rPr lang="vi-VN" sz="3000" b="1" dirty="0">
                <a:latin typeface="Times New Roman" panose="02020603050405020304" pitchFamily="18" charset="0"/>
                <a:ea typeface="Times New Roman" panose="02020603050405020304" pitchFamily="18" charset="0"/>
              </a:rPr>
              <a:t>N</a:t>
            </a:r>
            <a:r>
              <a:rPr lang="en-US" sz="3000" b="1" dirty="0" err="1">
                <a:latin typeface="Times New Roman" panose="02020603050405020304" pitchFamily="18" charset="0"/>
                <a:ea typeface="Times New Roman" panose="02020603050405020304" pitchFamily="18" charset="0"/>
              </a:rPr>
              <a:t>ghệ</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thuật</a:t>
            </a:r>
            <a:r>
              <a:rPr lang="vi-VN"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Dùng</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lời</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kể</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nêu</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vấn</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đề</a:t>
            </a:r>
            <a:endParaRPr lang="en-US" sz="3000" dirty="0">
              <a:latin typeface="Times New Roman" panose="02020603050405020304" pitchFamily="18" charset="0"/>
              <a:ea typeface="Times New Roman" panose="02020603050405020304" pitchFamily="18" charset="0"/>
            </a:endParaRPr>
          </a:p>
        </p:txBody>
      </p:sp>
      <p:sp>
        <p:nvSpPr>
          <p:cNvPr id="2" name="Rectangle 1">
            <a:extLst>
              <a:ext uri="{FF2B5EF4-FFF2-40B4-BE49-F238E27FC236}">
                <a16:creationId xmlns:a16="http://schemas.microsoft.com/office/drawing/2014/main" id="{75E586C9-5B37-12EF-8CDC-D49CC1A11136}"/>
              </a:ext>
            </a:extLst>
          </p:cNvPr>
          <p:cNvSpPr/>
          <p:nvPr/>
        </p:nvSpPr>
        <p:spPr>
          <a:xfrm>
            <a:off x="391145" y="1038723"/>
            <a:ext cx="2390917" cy="2086853"/>
          </a:xfrm>
          <a:prstGeom prst="rect">
            <a:avLst/>
          </a:prstGeom>
        </p:spPr>
        <p:txBody>
          <a:bodyPr wrap="square">
            <a:spAutoFit/>
          </a:bodyPr>
          <a:lstStyle/>
          <a:p>
            <a:pPr>
              <a:lnSpc>
                <a:spcPct val="150000"/>
              </a:lnSpc>
              <a:spcAft>
                <a:spcPts val="0"/>
              </a:spcAft>
            </a:pP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Người</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giao</a:t>
            </a:r>
            <a:r>
              <a:rPr lang="en-US" sz="3000" b="1" dirty="0">
                <a:latin typeface="Times New Roman" panose="02020603050405020304" pitchFamily="18" charset="0"/>
                <a:ea typeface="Times New Roman" panose="02020603050405020304" pitchFamily="18" charset="0"/>
              </a:rPr>
              <a:t>: </a:t>
            </a:r>
          </a:p>
          <a:p>
            <a:pPr>
              <a:lnSpc>
                <a:spcPct val="150000"/>
              </a:lnSpc>
              <a:spcAft>
                <a:spcPts val="0"/>
              </a:spcAft>
            </a:pP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Nội</a:t>
            </a:r>
            <a:r>
              <a:rPr lang="en-US" sz="3000" b="1" dirty="0">
                <a:latin typeface="Times New Roman" panose="02020603050405020304" pitchFamily="18" charset="0"/>
                <a:ea typeface="Times New Roman" panose="02020603050405020304" pitchFamily="18" charset="0"/>
              </a:rPr>
              <a:t> dung: </a:t>
            </a:r>
          </a:p>
          <a:p>
            <a:pPr>
              <a:lnSpc>
                <a:spcPct val="150000"/>
              </a:lnSpc>
              <a:spcAft>
                <a:spcPts val="0"/>
              </a:spcAft>
            </a:pPr>
            <a:r>
              <a:rPr lang="en-US" sz="3000"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Mục</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đích</a:t>
            </a:r>
            <a:r>
              <a:rPr lang="en-US" sz="3000" b="1" dirty="0">
                <a:latin typeface="Times New Roman" panose="02020603050405020304" pitchFamily="18" charset="0"/>
                <a:ea typeface="Times New Roman" panose="02020603050405020304" pitchFamily="18" charset="0"/>
              </a:rPr>
              <a:t>:</a:t>
            </a:r>
            <a:endParaRPr lang="en-US" sz="3000" dirty="0">
              <a:effectLst/>
              <a:latin typeface="Times New Roman" panose="02020603050405020304" pitchFamily="18" charset="0"/>
              <a:ea typeface="Times New Roman" panose="02020603050405020304" pitchFamily="18" charset="0"/>
            </a:endParaRPr>
          </a:p>
        </p:txBody>
      </p:sp>
      <p:sp>
        <p:nvSpPr>
          <p:cNvPr id="4" name="TextBox 3">
            <a:extLst>
              <a:ext uri="{FF2B5EF4-FFF2-40B4-BE49-F238E27FC236}">
                <a16:creationId xmlns:a16="http://schemas.microsoft.com/office/drawing/2014/main" id="{33452BE7-CEBF-1612-BB4E-F60A94067059}"/>
              </a:ext>
            </a:extLst>
          </p:cNvPr>
          <p:cNvSpPr txBox="1"/>
          <p:nvPr/>
        </p:nvSpPr>
        <p:spPr>
          <a:xfrm>
            <a:off x="2544318" y="1041913"/>
            <a:ext cx="7815834" cy="701859"/>
          </a:xfrm>
          <a:prstGeom prst="rect">
            <a:avLst/>
          </a:prstGeom>
          <a:noFill/>
        </p:spPr>
        <p:txBody>
          <a:bodyPr wrap="square">
            <a:spAutoFit/>
          </a:bodyPr>
          <a:lstStyle/>
          <a:p>
            <a:pPr>
              <a:lnSpc>
                <a:spcPct val="150000"/>
              </a:lnSpc>
              <a:spcAft>
                <a:spcPts val="0"/>
              </a:spcAft>
            </a:pPr>
            <a:r>
              <a:rPr lang="en-US" sz="3000" dirty="0" err="1">
                <a:latin typeface="Times New Roman" panose="02020603050405020304" pitchFamily="18" charset="0"/>
                <a:ea typeface="Times New Roman" panose="02020603050405020304" pitchFamily="18" charset="0"/>
              </a:rPr>
              <a:t>Thầy</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giáo</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trung</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học</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của</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nhân</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vật</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tôi</a:t>
            </a:r>
            <a:r>
              <a:rPr lang="en-US" sz="3000" dirty="0">
                <a:latin typeface="Times New Roman" panose="02020603050405020304" pitchFamily="18" charset="0"/>
                <a:ea typeface="Times New Roman" panose="02020603050405020304" pitchFamily="18" charset="0"/>
              </a:rPr>
              <a:t>”</a:t>
            </a:r>
          </a:p>
        </p:txBody>
      </p:sp>
      <p:sp>
        <p:nvSpPr>
          <p:cNvPr id="6" name="TextBox 5">
            <a:extLst>
              <a:ext uri="{FF2B5EF4-FFF2-40B4-BE49-F238E27FC236}">
                <a16:creationId xmlns:a16="http://schemas.microsoft.com/office/drawing/2014/main" id="{FF2D5A01-1F2C-E672-0454-287DFD4272BA}"/>
              </a:ext>
            </a:extLst>
          </p:cNvPr>
          <p:cNvSpPr txBox="1"/>
          <p:nvPr/>
        </p:nvSpPr>
        <p:spPr>
          <a:xfrm>
            <a:off x="2507742" y="1703620"/>
            <a:ext cx="8364474" cy="701859"/>
          </a:xfrm>
          <a:prstGeom prst="rect">
            <a:avLst/>
          </a:prstGeom>
          <a:noFill/>
        </p:spPr>
        <p:txBody>
          <a:bodyPr wrap="square">
            <a:spAutoFit/>
          </a:bodyPr>
          <a:lstStyle/>
          <a:p>
            <a:pPr>
              <a:lnSpc>
                <a:spcPct val="150000"/>
              </a:lnSpc>
              <a:spcAft>
                <a:spcPts val="0"/>
              </a:spcAft>
            </a:pPr>
            <a:r>
              <a:rPr lang="en-US" sz="3000" dirty="0" err="1">
                <a:latin typeface="Times New Roman" panose="02020603050405020304" pitchFamily="18" charset="0"/>
                <a:ea typeface="Times New Roman" panose="02020603050405020304" pitchFamily="18" charset="0"/>
              </a:rPr>
              <a:t>Phải</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trở</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nên</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khác</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biệt</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trong</a:t>
            </a:r>
            <a:r>
              <a:rPr lang="en-US" sz="3000" dirty="0">
                <a:latin typeface="Times New Roman" panose="02020603050405020304" pitchFamily="18" charset="0"/>
                <a:ea typeface="Times New Roman" panose="02020603050405020304" pitchFamily="18" charset="0"/>
              </a:rPr>
              <a:t> 24 </a:t>
            </a:r>
            <a:r>
              <a:rPr lang="en-US" sz="3000" dirty="0" err="1">
                <a:latin typeface="Times New Roman" panose="02020603050405020304" pitchFamily="18" charset="0"/>
                <a:ea typeface="Times New Roman" panose="02020603050405020304" pitchFamily="18" charset="0"/>
              </a:rPr>
              <a:t>giờ</a:t>
            </a:r>
            <a:r>
              <a:rPr lang="en-US" sz="3000" dirty="0">
                <a:latin typeface="Times New Roman" panose="02020603050405020304" pitchFamily="18" charset="0"/>
                <a:ea typeface="Times New Roman" panose="02020603050405020304" pitchFamily="18" charset="0"/>
              </a:rPr>
              <a:t>.</a:t>
            </a:r>
          </a:p>
        </p:txBody>
      </p:sp>
      <p:sp>
        <p:nvSpPr>
          <p:cNvPr id="9" name="TextBox 8">
            <a:extLst>
              <a:ext uri="{FF2B5EF4-FFF2-40B4-BE49-F238E27FC236}">
                <a16:creationId xmlns:a16="http://schemas.microsoft.com/office/drawing/2014/main" id="{38ADA057-14C7-8026-73BF-0B5B3E8A93E1}"/>
              </a:ext>
            </a:extLst>
          </p:cNvPr>
          <p:cNvSpPr txBox="1"/>
          <p:nvPr/>
        </p:nvSpPr>
        <p:spPr>
          <a:xfrm>
            <a:off x="2416302" y="2380893"/>
            <a:ext cx="9205722" cy="1394356"/>
          </a:xfrm>
          <a:prstGeom prst="rect">
            <a:avLst/>
          </a:prstGeom>
          <a:noFill/>
        </p:spPr>
        <p:txBody>
          <a:bodyPr wrap="square">
            <a:spAutoFit/>
          </a:bodyPr>
          <a:lstStyle/>
          <a:p>
            <a:pPr>
              <a:lnSpc>
                <a:spcPct val="150000"/>
              </a:lnSpc>
              <a:spcAft>
                <a:spcPts val="0"/>
              </a:spcAft>
            </a:pPr>
            <a:r>
              <a:rPr lang="en-US" sz="3000" dirty="0" err="1">
                <a:latin typeface="Times New Roman" panose="02020603050405020304" pitchFamily="18" charset="0"/>
                <a:ea typeface="Times New Roman" panose="02020603050405020304" pitchFamily="18" charset="0"/>
              </a:rPr>
              <a:t>Tạo</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cơ</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hội</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để</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học</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sinh</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bộc</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lộ</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một</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phiên</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bản</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chân</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thật</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hơn</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về</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bản</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thân</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trước</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những</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người</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xung</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quanh</a:t>
            </a:r>
            <a:r>
              <a:rPr lang="en-US" sz="3000" dirty="0">
                <a:latin typeface="Times New Roman" panose="02020603050405020304" pitchFamily="18" charset="0"/>
                <a:ea typeface="Times New Roman" panose="02020603050405020304" pitchFamily="18" charset="0"/>
              </a:rPr>
              <a:t>. </a:t>
            </a:r>
          </a:p>
        </p:txBody>
      </p:sp>
      <p:pic>
        <p:nvPicPr>
          <p:cNvPr id="12" name="Picture 11">
            <a:extLst>
              <a:ext uri="{FF2B5EF4-FFF2-40B4-BE49-F238E27FC236}">
                <a16:creationId xmlns:a16="http://schemas.microsoft.com/office/drawing/2014/main" id="{AAFA56C2-AF76-4A95-3779-332A7B57F4C4}"/>
              </a:ext>
            </a:extLst>
          </p:cNvPr>
          <p:cNvPicPr>
            <a:picLocks noChangeAspect="1"/>
          </p:cNvPicPr>
          <p:nvPr/>
        </p:nvPicPr>
        <p:blipFill>
          <a:blip r:embed="rId2"/>
          <a:stretch>
            <a:fillRect/>
          </a:stretch>
        </p:blipFill>
        <p:spPr>
          <a:xfrm>
            <a:off x="9508912" y="361351"/>
            <a:ext cx="1985096" cy="1907755"/>
          </a:xfrm>
          <a:prstGeom prst="rect">
            <a:avLst/>
          </a:prstGeom>
        </p:spPr>
      </p:pic>
      <p:sp>
        <p:nvSpPr>
          <p:cNvPr id="13" name="Rectangle 12">
            <a:extLst>
              <a:ext uri="{FF2B5EF4-FFF2-40B4-BE49-F238E27FC236}">
                <a16:creationId xmlns:a16="http://schemas.microsoft.com/office/drawing/2014/main" id="{CC8FEC3A-589B-6AB5-2A50-1CAB40AC9652}"/>
              </a:ext>
            </a:extLst>
          </p:cNvPr>
          <p:cNvSpPr/>
          <p:nvPr/>
        </p:nvSpPr>
        <p:spPr>
          <a:xfrm>
            <a:off x="391145" y="4360288"/>
            <a:ext cx="11302746" cy="701859"/>
          </a:xfrm>
          <a:prstGeom prst="rect">
            <a:avLst/>
          </a:prstGeom>
        </p:spPr>
        <p:txBody>
          <a:bodyPr wrap="square">
            <a:spAutoFit/>
          </a:bodyPr>
          <a:lstStyle/>
          <a:p>
            <a:pPr algn="just">
              <a:lnSpc>
                <a:spcPct val="150000"/>
              </a:lnSpc>
              <a:spcAft>
                <a:spcPts val="0"/>
              </a:spcAft>
            </a:pPr>
            <a:r>
              <a:rPr lang="vi-VN" sz="3000" b="1" dirty="0">
                <a:solidFill>
                  <a:srgbClr val="0000FF"/>
                </a:solidFill>
                <a:latin typeface="Times New Roman" panose="02020603050405020304" pitchFamily="18" charset="0"/>
                <a:ea typeface="Times New Roman" panose="02020603050405020304" pitchFamily="18" charset="0"/>
              </a:rPr>
              <a:t>=&gt;</a:t>
            </a:r>
            <a:r>
              <a:rPr lang="en-US" sz="3000" b="1" dirty="0">
                <a:solidFill>
                  <a:srgbClr val="0000FF"/>
                </a:solidFill>
                <a:latin typeface="Times New Roman" panose="02020603050405020304" pitchFamily="18" charset="0"/>
                <a:ea typeface="Times New Roman" panose="02020603050405020304" pitchFamily="18" charset="0"/>
              </a:rPr>
              <a:t> T</a:t>
            </a:r>
            <a:r>
              <a:rPr lang="vi-VN" sz="3000" b="1" dirty="0">
                <a:solidFill>
                  <a:srgbClr val="0000FF"/>
                </a:solidFill>
                <a:latin typeface="Times New Roman" panose="02020603050405020304" pitchFamily="18" charset="0"/>
                <a:ea typeface="Times New Roman" panose="02020603050405020304" pitchFamily="18" charset="0"/>
              </a:rPr>
              <a:t>ăng tính hấp dẫn, gây tò mò</a:t>
            </a:r>
            <a:r>
              <a:rPr lang="en-US" sz="3000" b="1" dirty="0">
                <a:solidFill>
                  <a:srgbClr val="0000FF"/>
                </a:solidFill>
                <a:latin typeface="Times New Roman" panose="02020603050405020304" pitchFamily="18" charset="0"/>
                <a:ea typeface="Times New Roman" panose="02020603050405020304" pitchFamily="18" charset="0"/>
              </a:rPr>
              <a:t>, </a:t>
            </a:r>
            <a:r>
              <a:rPr lang="en-US" sz="3000" b="1" dirty="0" err="1">
                <a:solidFill>
                  <a:srgbClr val="0000FF"/>
                </a:solidFill>
                <a:latin typeface="Times New Roman" panose="02020603050405020304" pitchFamily="18" charset="0"/>
                <a:ea typeface="Times New Roman" panose="02020603050405020304" pitchFamily="18" charset="0"/>
              </a:rPr>
              <a:t>lời</a:t>
            </a:r>
            <a:r>
              <a:rPr lang="en-US" sz="3000" b="1" dirty="0">
                <a:solidFill>
                  <a:srgbClr val="0000FF"/>
                </a:solidFill>
                <a:latin typeface="Times New Roman" panose="02020603050405020304" pitchFamily="18" charset="0"/>
                <a:ea typeface="Times New Roman" panose="02020603050405020304" pitchFamily="18" charset="0"/>
              </a:rPr>
              <a:t> </a:t>
            </a:r>
            <a:r>
              <a:rPr lang="en-US" sz="3000" b="1" dirty="0" err="1">
                <a:solidFill>
                  <a:srgbClr val="0000FF"/>
                </a:solidFill>
                <a:latin typeface="Times New Roman" panose="02020603050405020304" pitchFamily="18" charset="0"/>
                <a:ea typeface="Times New Roman" panose="02020603050405020304" pitchFamily="18" charset="0"/>
              </a:rPr>
              <a:t>văn</a:t>
            </a:r>
            <a:r>
              <a:rPr lang="en-US" sz="3000" b="1" dirty="0">
                <a:solidFill>
                  <a:srgbClr val="0000FF"/>
                </a:solidFill>
                <a:latin typeface="Times New Roman" panose="02020603050405020304" pitchFamily="18" charset="0"/>
                <a:ea typeface="Times New Roman" panose="02020603050405020304" pitchFamily="18" charset="0"/>
              </a:rPr>
              <a:t> </a:t>
            </a:r>
            <a:r>
              <a:rPr lang="en-US" sz="3000" b="1" dirty="0" err="1">
                <a:solidFill>
                  <a:srgbClr val="0000FF"/>
                </a:solidFill>
                <a:latin typeface="Times New Roman" panose="02020603050405020304" pitchFamily="18" charset="0"/>
                <a:ea typeface="Times New Roman" panose="02020603050405020304" pitchFamily="18" charset="0"/>
              </a:rPr>
              <a:t>nhẹ</a:t>
            </a:r>
            <a:r>
              <a:rPr lang="en-US" sz="3000" b="1" dirty="0">
                <a:solidFill>
                  <a:srgbClr val="0000FF"/>
                </a:solidFill>
                <a:latin typeface="Times New Roman" panose="02020603050405020304" pitchFamily="18" charset="0"/>
                <a:ea typeface="Times New Roman" panose="02020603050405020304" pitchFamily="18" charset="0"/>
              </a:rPr>
              <a:t> </a:t>
            </a:r>
            <a:r>
              <a:rPr lang="en-US" sz="3000" b="1" dirty="0" err="1">
                <a:solidFill>
                  <a:srgbClr val="0000FF"/>
                </a:solidFill>
                <a:latin typeface="Times New Roman" panose="02020603050405020304" pitchFamily="18" charset="0"/>
                <a:ea typeface="Times New Roman" panose="02020603050405020304" pitchFamily="18" charset="0"/>
              </a:rPr>
              <a:t>nhàng</a:t>
            </a:r>
            <a:r>
              <a:rPr lang="en-US" sz="3000" b="1" dirty="0">
                <a:solidFill>
                  <a:srgbClr val="0000FF"/>
                </a:solidFill>
                <a:latin typeface="Times New Roman" panose="02020603050405020304" pitchFamily="18" charset="0"/>
                <a:ea typeface="Times New Roman" panose="02020603050405020304" pitchFamily="18" charset="0"/>
              </a:rPr>
              <a:t>, </a:t>
            </a:r>
            <a:r>
              <a:rPr lang="en-US" sz="3000" b="1" dirty="0" err="1">
                <a:solidFill>
                  <a:srgbClr val="0000FF"/>
                </a:solidFill>
                <a:latin typeface="Times New Roman" panose="02020603050405020304" pitchFamily="18" charset="0"/>
                <a:ea typeface="Times New Roman" panose="02020603050405020304" pitchFamily="18" charset="0"/>
              </a:rPr>
              <a:t>dễ</a:t>
            </a:r>
            <a:r>
              <a:rPr lang="en-US" sz="3000" b="1" dirty="0">
                <a:solidFill>
                  <a:srgbClr val="0000FF"/>
                </a:solidFill>
                <a:latin typeface="Times New Roman" panose="02020603050405020304" pitchFamily="18" charset="0"/>
                <a:ea typeface="Times New Roman" panose="02020603050405020304" pitchFamily="18" charset="0"/>
              </a:rPr>
              <a:t> </a:t>
            </a:r>
            <a:r>
              <a:rPr lang="en-US" sz="3000" b="1" dirty="0" err="1">
                <a:solidFill>
                  <a:srgbClr val="0000FF"/>
                </a:solidFill>
                <a:latin typeface="Times New Roman" panose="02020603050405020304" pitchFamily="18" charset="0"/>
                <a:ea typeface="Times New Roman" panose="02020603050405020304" pitchFamily="18" charset="0"/>
              </a:rPr>
              <a:t>tiếp</a:t>
            </a:r>
            <a:r>
              <a:rPr lang="en-US" sz="3000" b="1" dirty="0">
                <a:solidFill>
                  <a:srgbClr val="0000FF"/>
                </a:solidFill>
                <a:latin typeface="Times New Roman" panose="02020603050405020304" pitchFamily="18" charset="0"/>
                <a:ea typeface="Times New Roman" panose="02020603050405020304" pitchFamily="18" charset="0"/>
              </a:rPr>
              <a:t> </a:t>
            </a:r>
            <a:r>
              <a:rPr lang="en-US" sz="3000" b="1" dirty="0" err="1">
                <a:solidFill>
                  <a:srgbClr val="0000FF"/>
                </a:solidFill>
                <a:latin typeface="Times New Roman" panose="02020603050405020304" pitchFamily="18" charset="0"/>
                <a:ea typeface="Times New Roman" panose="02020603050405020304" pitchFamily="18" charset="0"/>
              </a:rPr>
              <a:t>nhận</a:t>
            </a:r>
            <a:r>
              <a:rPr lang="en-US" sz="3000" b="1" dirty="0">
                <a:solidFill>
                  <a:srgbClr val="0000FF"/>
                </a:solidFill>
                <a:latin typeface="Times New Roman" panose="02020603050405020304" pitchFamily="18" charset="0"/>
                <a:ea typeface="Times New Roman" panose="02020603050405020304" pitchFamily="18" charset="0"/>
              </a:rPr>
              <a:t>.</a:t>
            </a:r>
            <a:endParaRPr lang="en-US" sz="3000" b="1" dirty="0">
              <a:solidFill>
                <a:srgbClr val="0000FF"/>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91575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circle(in)">
                                      <p:cBhvr>
                                        <p:cTn id="28" dur="20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p:bldP spid="6" grpId="0"/>
      <p:bldP spid="9" grpId="0"/>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947</TotalTime>
  <Words>2792</Words>
  <Application>Microsoft Office PowerPoint</Application>
  <PresentationFormat>Widescreen</PresentationFormat>
  <Paragraphs>263</Paragraphs>
  <Slides>35</Slides>
  <Notes>13</Notes>
  <HiddenSlides>0</HiddenSlides>
  <MMClips>1</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6" baseType="lpstr">
      <vt:lpstr>等线</vt:lpstr>
      <vt:lpstr>Arial</vt:lpstr>
      <vt:lpstr>Calibri</vt:lpstr>
      <vt:lpstr>Calibri Light</vt:lpstr>
      <vt:lpstr>Lucida Handwriting</vt:lpstr>
      <vt:lpstr>Segoe UI</vt:lpstr>
      <vt:lpstr>Times New Roman</vt:lpstr>
      <vt:lpstr>Wingdings</vt:lpstr>
      <vt:lpstr>仓耳今楷05-6763 W05</vt:lpstr>
      <vt:lpstr>Office Theme</vt:lpstr>
      <vt:lpstr>Equation.DSMT4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DELL</cp:lastModifiedBy>
  <cp:revision>16</cp:revision>
  <dcterms:created xsi:type="dcterms:W3CDTF">2023-03-24T13:41:41Z</dcterms:created>
  <dcterms:modified xsi:type="dcterms:W3CDTF">2024-04-05T14:18:08Z</dcterms:modified>
</cp:coreProperties>
</file>