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10" r:id="rId3"/>
    <p:sldId id="288" r:id="rId4"/>
    <p:sldId id="256" r:id="rId5"/>
    <p:sldId id="261" r:id="rId6"/>
    <p:sldId id="291" r:id="rId7"/>
    <p:sldId id="259" r:id="rId8"/>
    <p:sldId id="294" r:id="rId9"/>
    <p:sldId id="296" r:id="rId10"/>
    <p:sldId id="304" r:id="rId11"/>
    <p:sldId id="306" r:id="rId12"/>
    <p:sldId id="307" r:id="rId13"/>
    <p:sldId id="308" r:id="rId14"/>
    <p:sldId id="268" r:id="rId15"/>
    <p:sldId id="272" r:id="rId16"/>
    <p:sldId id="300" r:id="rId17"/>
    <p:sldId id="299" r:id="rId1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FFE3"/>
        </a:solidFill>
        <a:effectLst/>
      </p:bgPr>
    </p:bg>
    <p:spTree>
      <p:nvGrpSpPr>
        <p:cNvPr id="1" name=""/>
        <p:cNvGrpSpPr/>
        <p:nvPr/>
      </p:nvGrpSpPr>
      <p:grpSpPr>
        <a:xfrm>
          <a:off x="0" y="0"/>
          <a:ext cx="0" cy="0"/>
          <a:chOff x="0" y="0"/>
          <a:chExt cx="0" cy="0"/>
        </a:xfrm>
      </p:grpSpPr>
      <p:sp>
        <p:nvSpPr>
          <p:cNvPr id="2" name="Freeform 2"/>
          <p:cNvSpPr/>
          <p:nvPr/>
        </p:nvSpPr>
        <p:spPr>
          <a:xfrm rot="357341" flipH="1" flipV="1">
            <a:off x="12861256" y="-1933525"/>
            <a:ext cx="6093532" cy="3867049"/>
          </a:xfrm>
          <a:custGeom>
            <a:avLst/>
            <a:gdLst/>
            <a:ahLst/>
            <a:cxnLst/>
            <a:rect l="l" t="t" r="r" b="b"/>
            <a:pathLst>
              <a:path w="6093532" h="3867049">
                <a:moveTo>
                  <a:pt x="6093532" y="3867050"/>
                </a:moveTo>
                <a:lnTo>
                  <a:pt x="0" y="3867050"/>
                </a:lnTo>
                <a:lnTo>
                  <a:pt x="0" y="0"/>
                </a:lnTo>
                <a:lnTo>
                  <a:pt x="6093532" y="0"/>
                </a:lnTo>
                <a:lnTo>
                  <a:pt x="6093532" y="386705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357341">
            <a:off x="-400302" y="7558026"/>
            <a:ext cx="6349837" cy="4029704"/>
          </a:xfrm>
          <a:custGeom>
            <a:avLst/>
            <a:gdLst/>
            <a:ahLst/>
            <a:cxnLst/>
            <a:rect l="l" t="t" r="r" b="b"/>
            <a:pathLst>
              <a:path w="6349837" h="4029704">
                <a:moveTo>
                  <a:pt x="0" y="0"/>
                </a:moveTo>
                <a:lnTo>
                  <a:pt x="6349837" y="0"/>
                </a:lnTo>
                <a:lnTo>
                  <a:pt x="6349837" y="4029704"/>
                </a:lnTo>
                <a:lnTo>
                  <a:pt x="0" y="40297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17769">
            <a:off x="2903751" y="1471342"/>
            <a:ext cx="5154996" cy="5559309"/>
          </a:xfrm>
          <a:custGeom>
            <a:avLst/>
            <a:gdLst/>
            <a:ahLst/>
            <a:cxnLst/>
            <a:rect l="l" t="t" r="r" b="b"/>
            <a:pathLst>
              <a:path w="5154996" h="5559309">
                <a:moveTo>
                  <a:pt x="0" y="0"/>
                </a:moveTo>
                <a:lnTo>
                  <a:pt x="5154996" y="0"/>
                </a:lnTo>
                <a:lnTo>
                  <a:pt x="5154996" y="5559309"/>
                </a:lnTo>
                <a:lnTo>
                  <a:pt x="0" y="55593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rot="-106703">
            <a:off x="2966364" y="2404337"/>
            <a:ext cx="5029770" cy="3693319"/>
          </a:xfrm>
          <a:prstGeom prst="rect">
            <a:avLst/>
          </a:prstGeom>
        </p:spPr>
        <p:txBody>
          <a:bodyPr wrap="square" lIns="0" tIns="0" rIns="0" bIns="0" rtlCol="0" anchor="t">
            <a:spAutoFit/>
          </a:bodyPr>
          <a:lstStyle/>
          <a:p>
            <a:pPr algn="ctr"/>
            <a:r>
              <a:rPr lang="vi-VN" sz="4800" dirty="0">
                <a:solidFill>
                  <a:schemeClr val="bg1"/>
                </a:solidFill>
                <a:latin typeface="Times New Roman" panose="02020603050405020304" pitchFamily="18" charset="0"/>
                <a:ea typeface="Calibri" panose="020F0502020204030204" pitchFamily="34" charset="0"/>
              </a:rPr>
              <a:t>Xem video, lắng nghe bài hát </a:t>
            </a:r>
            <a:endParaRPr lang="en-US" sz="4800" dirty="0">
              <a:solidFill>
                <a:schemeClr val="bg1"/>
              </a:solidFill>
              <a:latin typeface="Times New Roman" panose="02020603050405020304" pitchFamily="18" charset="0"/>
              <a:ea typeface="Calibri" panose="020F0502020204030204" pitchFamily="34" charset="0"/>
            </a:endParaRPr>
          </a:p>
          <a:p>
            <a:pPr algn="ctr"/>
            <a:r>
              <a:rPr lang="vi-VN" sz="4800" b="1" dirty="0">
                <a:solidFill>
                  <a:schemeClr val="bg1"/>
                </a:solidFill>
                <a:latin typeface="Times New Roman" panose="02020603050405020304" pitchFamily="18" charset="0"/>
                <a:ea typeface="Calibri" panose="020F0502020204030204" pitchFamily="34" charset="0"/>
              </a:rPr>
              <a:t>“Niềm vui của em”</a:t>
            </a:r>
            <a:r>
              <a:rPr lang="en-US" sz="4800" b="1" dirty="0">
                <a:solidFill>
                  <a:schemeClr val="bg1"/>
                </a:solidFill>
                <a:latin typeface="Times New Roman" panose="02020603050405020304" pitchFamily="18" charset="0"/>
                <a:ea typeface="Calibri" panose="020F0502020204030204" pitchFamily="34" charset="0"/>
              </a:rPr>
              <a:t> (</a:t>
            </a:r>
            <a:r>
              <a:rPr lang="en-US" sz="4800" dirty="0" err="1">
                <a:solidFill>
                  <a:schemeClr val="bg1"/>
                </a:solidFill>
                <a:latin typeface="Times New Roman" panose="02020603050405020304" pitchFamily="18" charset="0"/>
                <a:ea typeface="Calibri" panose="020F0502020204030204" pitchFamily="34" charset="0"/>
              </a:rPr>
              <a:t>Nhạc</a:t>
            </a:r>
            <a:r>
              <a:rPr lang="en-US" sz="4800" dirty="0">
                <a:solidFill>
                  <a:schemeClr val="bg1"/>
                </a:solidFill>
                <a:latin typeface="Times New Roman" panose="02020603050405020304" pitchFamily="18" charset="0"/>
                <a:ea typeface="Calibri" panose="020F0502020204030204" pitchFamily="34" charset="0"/>
              </a:rPr>
              <a:t> </a:t>
            </a:r>
            <a:r>
              <a:rPr lang="en-US" sz="4800" dirty="0" err="1">
                <a:solidFill>
                  <a:schemeClr val="bg1"/>
                </a:solidFill>
                <a:latin typeface="Times New Roman" panose="02020603050405020304" pitchFamily="18" charset="0"/>
                <a:ea typeface="Calibri" panose="020F0502020204030204" pitchFamily="34" charset="0"/>
              </a:rPr>
              <a:t>sĩ</a:t>
            </a:r>
            <a:r>
              <a:rPr lang="en-US" sz="4800" dirty="0">
                <a:solidFill>
                  <a:schemeClr val="bg1"/>
                </a:solidFill>
                <a:latin typeface="Times New Roman" panose="02020603050405020304" pitchFamily="18" charset="0"/>
                <a:ea typeface="Calibri" panose="020F0502020204030204" pitchFamily="34" charset="0"/>
              </a:rPr>
              <a:t>:</a:t>
            </a:r>
            <a:r>
              <a:rPr lang="en-US" sz="4800" b="1" dirty="0">
                <a:solidFill>
                  <a:schemeClr val="bg1"/>
                </a:solidFill>
                <a:latin typeface="Times New Roman" panose="02020603050405020304" pitchFamily="18" charset="0"/>
                <a:ea typeface="Calibri" panose="020F0502020204030204" pitchFamily="34" charset="0"/>
              </a:rPr>
              <a:t> </a:t>
            </a:r>
            <a:r>
              <a:rPr lang="en-US" sz="4800" dirty="0" err="1">
                <a:solidFill>
                  <a:schemeClr val="bg1"/>
                </a:solidFill>
                <a:latin typeface="Times New Roman" panose="02020603050405020304" pitchFamily="18" charset="0"/>
                <a:ea typeface="Calibri" panose="020F0502020204030204" pitchFamily="34" charset="0"/>
              </a:rPr>
              <a:t>Nguyễn</a:t>
            </a:r>
            <a:r>
              <a:rPr lang="en-US" sz="4800" dirty="0">
                <a:solidFill>
                  <a:schemeClr val="bg1"/>
                </a:solidFill>
                <a:latin typeface="Times New Roman" panose="02020603050405020304" pitchFamily="18" charset="0"/>
                <a:ea typeface="Calibri" panose="020F0502020204030204" pitchFamily="34" charset="0"/>
              </a:rPr>
              <a:t> </a:t>
            </a:r>
            <a:r>
              <a:rPr lang="en-US" sz="4800" dirty="0" err="1">
                <a:solidFill>
                  <a:schemeClr val="bg1"/>
                </a:solidFill>
                <a:latin typeface="Times New Roman" panose="02020603050405020304" pitchFamily="18" charset="0"/>
                <a:ea typeface="Calibri" panose="020F0502020204030204" pitchFamily="34" charset="0"/>
              </a:rPr>
              <a:t>Huy</a:t>
            </a:r>
            <a:r>
              <a:rPr lang="en-US" sz="4800" dirty="0">
                <a:solidFill>
                  <a:schemeClr val="bg1"/>
                </a:solidFill>
                <a:latin typeface="Times New Roman" panose="02020603050405020304" pitchFamily="18" charset="0"/>
                <a:ea typeface="Calibri" panose="020F0502020204030204" pitchFamily="34" charset="0"/>
              </a:rPr>
              <a:t> </a:t>
            </a:r>
            <a:r>
              <a:rPr lang="en-US" sz="4800" dirty="0" err="1">
                <a:solidFill>
                  <a:schemeClr val="bg1"/>
                </a:solidFill>
                <a:latin typeface="Times New Roman" panose="02020603050405020304" pitchFamily="18" charset="0"/>
                <a:ea typeface="Calibri" panose="020F0502020204030204" pitchFamily="34" charset="0"/>
              </a:rPr>
              <a:t>Hùng</a:t>
            </a:r>
            <a:r>
              <a:rPr lang="en-US" sz="4800" dirty="0">
                <a:solidFill>
                  <a:schemeClr val="bg1"/>
                </a:solidFill>
                <a:latin typeface="Times New Roman" panose="02020603050405020304" pitchFamily="18" charset="0"/>
                <a:ea typeface="Calibri" panose="020F0502020204030204" pitchFamily="34" charset="0"/>
              </a:rPr>
              <a:t>)</a:t>
            </a:r>
            <a:endParaRPr lang="en-US" sz="4800" dirty="0">
              <a:solidFill>
                <a:schemeClr val="bg1"/>
              </a:solidFill>
              <a:latin typeface="Libre Baskerville Italics"/>
            </a:endParaRPr>
          </a:p>
        </p:txBody>
      </p:sp>
      <p:sp>
        <p:nvSpPr>
          <p:cNvPr id="11" name="Freeform 5"/>
          <p:cNvSpPr/>
          <p:nvPr/>
        </p:nvSpPr>
        <p:spPr>
          <a:xfrm rot="-117769">
            <a:off x="11874251" y="2791750"/>
            <a:ext cx="5154996" cy="5559309"/>
          </a:xfrm>
          <a:custGeom>
            <a:avLst/>
            <a:gdLst/>
            <a:ahLst/>
            <a:cxnLst/>
            <a:rect l="l" t="t" r="r" b="b"/>
            <a:pathLst>
              <a:path w="5154996" h="5559309">
                <a:moveTo>
                  <a:pt x="0" y="0"/>
                </a:moveTo>
                <a:lnTo>
                  <a:pt x="5154996" y="0"/>
                </a:lnTo>
                <a:lnTo>
                  <a:pt x="5154996" y="5559309"/>
                </a:lnTo>
                <a:lnTo>
                  <a:pt x="0" y="55593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Rectangle 12"/>
          <p:cNvSpPr/>
          <p:nvPr/>
        </p:nvSpPr>
        <p:spPr>
          <a:xfrm>
            <a:off x="12010183" y="3619500"/>
            <a:ext cx="4817842" cy="4339650"/>
          </a:xfrm>
          <a:prstGeom prst="rect">
            <a:avLst/>
          </a:prstGeom>
        </p:spPr>
        <p:txBody>
          <a:bodyPr wrap="square">
            <a:spAutoFit/>
          </a:bodyPr>
          <a:lstStyle/>
          <a:p>
            <a:pPr algn="just">
              <a:lnSpc>
                <a:spcPct val="115000"/>
              </a:lnSpc>
              <a:spcAft>
                <a:spcPts val="0"/>
              </a:spcAft>
              <a:tabLst>
                <a:tab pos="90170" algn="l"/>
                <a:tab pos="180340" algn="l"/>
                <a:tab pos="270510" algn="l"/>
              </a:tabLst>
            </a:pP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Em</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hãy</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cho</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biết</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những</a:t>
            </a:r>
            <a:r>
              <a:rPr lang="en-US" sz="4800" i="1" dirty="0">
                <a:solidFill>
                  <a:schemeClr val="bg1"/>
                </a:solidFill>
                <a:latin typeface="Times New Roman" panose="02020603050405020304" pitchFamily="18" charset="0"/>
                <a:ea typeface="Calibri" panose="020F0502020204030204" pitchFamily="34" charset="0"/>
              </a:rPr>
              <a:t> </a:t>
            </a:r>
            <a:r>
              <a:rPr lang="en-US" sz="4800" b="1" i="1" dirty="0" err="1">
                <a:solidFill>
                  <a:schemeClr val="bg1"/>
                </a:solidFill>
                <a:latin typeface="Times New Roman" panose="02020603050405020304" pitchFamily="18" charset="0"/>
                <a:ea typeface="Calibri" panose="020F0502020204030204" pitchFamily="34" charset="0"/>
              </a:rPr>
              <a:t>biện</a:t>
            </a:r>
            <a:r>
              <a:rPr lang="en-US" sz="4800" b="1" i="1" dirty="0">
                <a:solidFill>
                  <a:schemeClr val="bg1"/>
                </a:solidFill>
                <a:latin typeface="Times New Roman" panose="02020603050405020304" pitchFamily="18" charset="0"/>
                <a:ea typeface="Calibri" panose="020F0502020204030204" pitchFamily="34" charset="0"/>
              </a:rPr>
              <a:t> </a:t>
            </a:r>
            <a:r>
              <a:rPr lang="en-US" sz="4800" b="1" i="1" dirty="0" err="1">
                <a:solidFill>
                  <a:schemeClr val="bg1"/>
                </a:solidFill>
                <a:latin typeface="Times New Roman" panose="02020603050405020304" pitchFamily="18" charset="0"/>
                <a:ea typeface="Calibri" panose="020F0502020204030204" pitchFamily="34" charset="0"/>
              </a:rPr>
              <a:t>pháp</a:t>
            </a:r>
            <a:r>
              <a:rPr lang="en-US" sz="4800" b="1" i="1" dirty="0">
                <a:solidFill>
                  <a:schemeClr val="bg1"/>
                </a:solidFill>
                <a:latin typeface="Times New Roman" panose="02020603050405020304" pitchFamily="18" charset="0"/>
                <a:ea typeface="Calibri" panose="020F0502020204030204" pitchFamily="34" charset="0"/>
              </a:rPr>
              <a:t> </a:t>
            </a:r>
            <a:r>
              <a:rPr lang="en-US" sz="4800" b="1" i="1" dirty="0" err="1">
                <a:solidFill>
                  <a:schemeClr val="bg1"/>
                </a:solidFill>
                <a:latin typeface="Times New Roman" panose="02020603050405020304" pitchFamily="18" charset="0"/>
                <a:ea typeface="Calibri" panose="020F0502020204030204" pitchFamily="34" charset="0"/>
              </a:rPr>
              <a:t>tu</a:t>
            </a:r>
            <a:r>
              <a:rPr lang="en-US" sz="4800" b="1" i="1" dirty="0">
                <a:solidFill>
                  <a:schemeClr val="bg1"/>
                </a:solidFill>
                <a:latin typeface="Times New Roman" panose="02020603050405020304" pitchFamily="18" charset="0"/>
                <a:ea typeface="Calibri" panose="020F0502020204030204" pitchFamily="34" charset="0"/>
              </a:rPr>
              <a:t> </a:t>
            </a:r>
            <a:r>
              <a:rPr lang="en-US" sz="4800" b="1" i="1" dirty="0" err="1">
                <a:solidFill>
                  <a:schemeClr val="bg1"/>
                </a:solidFill>
                <a:latin typeface="Times New Roman" panose="02020603050405020304" pitchFamily="18" charset="0"/>
                <a:ea typeface="Calibri" panose="020F0502020204030204" pitchFamily="34" charset="0"/>
              </a:rPr>
              <a:t>từ</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nào</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được</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sử</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dụng</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trong</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lời</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bài</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hát</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trên</a:t>
            </a:r>
            <a:r>
              <a:rPr lang="en-US" sz="4800" i="1" dirty="0">
                <a:solidFill>
                  <a:schemeClr val="bg1"/>
                </a:solidFill>
                <a:latin typeface="Times New Roman" panose="02020603050405020304" pitchFamily="18" charset="0"/>
                <a:ea typeface="Calibri" panose="020F0502020204030204" pitchFamily="34" charset="0"/>
              </a:rPr>
              <a:t>?</a:t>
            </a:r>
            <a:endParaRPr lang="en-GB" sz="4800" i="1" dirty="0">
              <a:solidFill>
                <a:schemeClr val="bg1"/>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B36F03-9A23-9724-0B22-9BBF9CFE460C}"/>
              </a:ext>
            </a:extLst>
          </p:cNvPr>
          <p:cNvPicPr>
            <a:picLocks noChangeAspect="1"/>
          </p:cNvPicPr>
          <p:nvPr/>
        </p:nvPicPr>
        <p:blipFill rotWithShape="1">
          <a:blip r:embed="rId2"/>
          <a:srcRect t="4554" b="4554"/>
          <a:stretch/>
        </p:blipFill>
        <p:spPr>
          <a:xfrm>
            <a:off x="0" y="0"/>
            <a:ext cx="18288000" cy="10287000"/>
          </a:xfrm>
          <a:prstGeom prst="rect">
            <a:avLst/>
          </a:prstGeom>
          <a:ln w="88900" cap="sq" cmpd="thickThin">
            <a:solidFill>
              <a:srgbClr val="000000"/>
            </a:solidFill>
            <a:prstDash val="solid"/>
            <a:miter lim="800000"/>
          </a:ln>
          <a:effectLst>
            <a:innerShdw blurRad="76200">
              <a:srgbClr val="000000"/>
            </a:innerShdw>
          </a:effectLst>
        </p:spPr>
      </p:pic>
      <p:pic>
        <p:nvPicPr>
          <p:cNvPr id="23" name="Picture 22">
            <a:extLst>
              <a:ext uri="{FF2B5EF4-FFF2-40B4-BE49-F238E27FC236}">
                <a16:creationId xmlns:a16="http://schemas.microsoft.com/office/drawing/2014/main" id="{8DCA5719-D4DD-F5C8-BF40-2457F72991CA}"/>
              </a:ext>
            </a:extLst>
          </p:cNvPr>
          <p:cNvPicPr>
            <a:picLocks noChangeAspect="1"/>
          </p:cNvPicPr>
          <p:nvPr/>
        </p:nvPicPr>
        <p:blipFill rotWithShape="1">
          <a:blip r:embed="rId3">
            <a:extLst>
              <a:ext uri="{28A0092B-C50C-407E-A947-70E740481C1C}">
                <a14:useLocalDpi xmlns:a14="http://schemas.microsoft.com/office/drawing/2010/main" val="0"/>
              </a:ext>
            </a:extLst>
          </a:blip>
          <a:srcRect t="12135" r="32821"/>
          <a:stretch/>
        </p:blipFill>
        <p:spPr>
          <a:xfrm>
            <a:off x="0" y="983403"/>
            <a:ext cx="9986850" cy="9273426"/>
          </a:xfrm>
          <a:prstGeom prst="rect">
            <a:avLst/>
          </a:prstGeom>
        </p:spPr>
      </p:pic>
      <p:sp>
        <p:nvSpPr>
          <p:cNvPr id="16" name="TextBox 15">
            <a:extLst>
              <a:ext uri="{FF2B5EF4-FFF2-40B4-BE49-F238E27FC236}">
                <a16:creationId xmlns:a16="http://schemas.microsoft.com/office/drawing/2014/main" id="{F32DACFE-55D1-DA3B-2A43-42BD689A6D75}"/>
              </a:ext>
            </a:extLst>
          </p:cNvPr>
          <p:cNvSpPr txBox="1"/>
          <p:nvPr/>
        </p:nvSpPr>
        <p:spPr>
          <a:xfrm>
            <a:off x="3533021" y="323462"/>
            <a:ext cx="10201013" cy="707886"/>
          </a:xfrm>
          <a:prstGeom prst="rect">
            <a:avLst/>
          </a:prstGeom>
          <a:noFill/>
        </p:spPr>
        <p:txBody>
          <a:bodyPr wrap="square" rtlCol="0">
            <a:sp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PHIẾU HỌC TẬP SỐ 1</a:t>
            </a:r>
          </a:p>
        </p:txBody>
      </p:sp>
      <p:sp>
        <p:nvSpPr>
          <p:cNvPr id="7" name="Rectangle 6">
            <a:extLst>
              <a:ext uri="{FF2B5EF4-FFF2-40B4-BE49-F238E27FC236}">
                <a16:creationId xmlns:a16="http://schemas.microsoft.com/office/drawing/2014/main" id="{909D5208-8A4E-9CF2-A1CF-045E7BC5C38B}"/>
              </a:ext>
            </a:extLst>
          </p:cNvPr>
          <p:cNvSpPr/>
          <p:nvPr/>
        </p:nvSpPr>
        <p:spPr>
          <a:xfrm>
            <a:off x="1114426" y="2179959"/>
            <a:ext cx="16366793" cy="7609950"/>
          </a:xfrm>
          <a:prstGeom prst="rect">
            <a:avLst/>
          </a:prstGeom>
          <a:solidFill>
            <a:schemeClr val="bg1">
              <a:lumMod val="95000"/>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 name="TextBox 5">
            <a:extLst>
              <a:ext uri="{FF2B5EF4-FFF2-40B4-BE49-F238E27FC236}">
                <a16:creationId xmlns:a16="http://schemas.microsoft.com/office/drawing/2014/main" id="{77E81EEA-DE4D-9238-5AF0-3ABEAF1D2DFB}"/>
              </a:ext>
            </a:extLst>
          </p:cNvPr>
          <p:cNvSpPr txBox="1"/>
          <p:nvPr/>
        </p:nvSpPr>
        <p:spPr>
          <a:xfrm>
            <a:off x="2603430" y="2177620"/>
            <a:ext cx="14766839" cy="1107996"/>
          </a:xfrm>
          <a:prstGeom prst="rect">
            <a:avLst/>
          </a:prstGeom>
          <a:noFill/>
        </p:spPr>
        <p:txBody>
          <a:bodyPr wrap="square" rtlCol="0">
            <a:spAutoFit/>
          </a:bodyPr>
          <a:lstStyle/>
          <a:p>
            <a:pPr algn="ctr"/>
            <a:r>
              <a:rPr lang="en-US" sz="6600" b="1" dirty="0" err="1">
                <a:solidFill>
                  <a:schemeClr val="accent2">
                    <a:lumMod val="50000"/>
                  </a:schemeClr>
                </a:solidFill>
                <a:latin typeface="Times New Roman" panose="02020603050405020304" pitchFamily="18" charset="0"/>
                <a:cs typeface="Times New Roman" panose="02020603050405020304" pitchFamily="18" charset="0"/>
              </a:rPr>
              <a:t>Thực</a:t>
            </a:r>
            <a:r>
              <a:rPr lang="en-US" sz="6600" b="1" dirty="0">
                <a:solidFill>
                  <a:schemeClr val="accent2">
                    <a:lumMod val="50000"/>
                  </a:schemeClr>
                </a:solidFill>
                <a:latin typeface="Times New Roman" panose="02020603050405020304" pitchFamily="18" charset="0"/>
                <a:cs typeface="Times New Roman" panose="02020603050405020304" pitchFamily="18" charset="0"/>
              </a:rPr>
              <a:t> </a:t>
            </a:r>
            <a:r>
              <a:rPr lang="en-US" sz="6600" b="1" dirty="0" err="1">
                <a:solidFill>
                  <a:schemeClr val="accent2">
                    <a:lumMod val="50000"/>
                  </a:schemeClr>
                </a:solidFill>
                <a:latin typeface="Times New Roman" panose="02020603050405020304" pitchFamily="18" charset="0"/>
                <a:cs typeface="Times New Roman" panose="02020603050405020304" pitchFamily="18" charset="0"/>
              </a:rPr>
              <a:t>hành</a:t>
            </a:r>
            <a:r>
              <a:rPr lang="en-US" sz="6600" b="1" dirty="0">
                <a:solidFill>
                  <a:schemeClr val="accent2">
                    <a:lumMod val="50000"/>
                  </a:schemeClr>
                </a:solidFill>
                <a:latin typeface="Times New Roman" panose="02020603050405020304" pitchFamily="18" charset="0"/>
                <a:cs typeface="Times New Roman" panose="02020603050405020304" pitchFamily="18" charset="0"/>
              </a:rPr>
              <a:t> </a:t>
            </a:r>
            <a:r>
              <a:rPr lang="en-US" sz="6600" b="1" dirty="0" err="1">
                <a:solidFill>
                  <a:schemeClr val="accent2">
                    <a:lumMod val="50000"/>
                  </a:schemeClr>
                </a:solidFill>
                <a:latin typeface="Times New Roman" panose="02020603050405020304" pitchFamily="18" charset="0"/>
                <a:cs typeface="Times New Roman" panose="02020603050405020304" pitchFamily="18" charset="0"/>
              </a:rPr>
              <a:t>bài</a:t>
            </a:r>
            <a:r>
              <a:rPr lang="en-US" sz="6600" b="1" dirty="0">
                <a:solidFill>
                  <a:schemeClr val="accent2">
                    <a:lumMod val="50000"/>
                  </a:schemeClr>
                </a:solidFill>
                <a:latin typeface="Times New Roman" panose="02020603050405020304" pitchFamily="18" charset="0"/>
                <a:cs typeface="Times New Roman" panose="02020603050405020304" pitchFamily="18" charset="0"/>
              </a:rPr>
              <a:t> </a:t>
            </a:r>
            <a:r>
              <a:rPr lang="en-US" sz="6600" b="1" dirty="0" err="1">
                <a:solidFill>
                  <a:schemeClr val="accent2">
                    <a:lumMod val="50000"/>
                  </a:schemeClr>
                </a:solidFill>
                <a:latin typeface="Times New Roman" panose="02020603050405020304" pitchFamily="18" charset="0"/>
                <a:cs typeface="Times New Roman" panose="02020603050405020304" pitchFamily="18" charset="0"/>
              </a:rPr>
              <a:t>tập</a:t>
            </a:r>
            <a:r>
              <a:rPr lang="en-US" sz="6600" b="1" dirty="0">
                <a:solidFill>
                  <a:schemeClr val="accent2">
                    <a:lumMod val="50000"/>
                  </a:schemeClr>
                </a:solidFill>
                <a:latin typeface="Times New Roman" panose="02020603050405020304" pitchFamily="18" charset="0"/>
                <a:cs typeface="Times New Roman" panose="02020603050405020304" pitchFamily="18" charset="0"/>
              </a:rPr>
              <a:t> </a:t>
            </a:r>
            <a:r>
              <a:rPr lang="en-US" sz="6600" b="1" dirty="0" err="1">
                <a:solidFill>
                  <a:schemeClr val="accent2">
                    <a:lumMod val="50000"/>
                  </a:schemeClr>
                </a:solidFill>
                <a:latin typeface="Times New Roman" panose="02020603050405020304" pitchFamily="18" charset="0"/>
                <a:cs typeface="Times New Roman" panose="02020603050405020304" pitchFamily="18" charset="0"/>
              </a:rPr>
              <a:t>về</a:t>
            </a:r>
            <a:r>
              <a:rPr lang="en-US" sz="6600" b="1" dirty="0">
                <a:solidFill>
                  <a:schemeClr val="accent2">
                    <a:lumMod val="50000"/>
                  </a:schemeClr>
                </a:solidFill>
                <a:latin typeface="Times New Roman" panose="02020603050405020304" pitchFamily="18" charset="0"/>
                <a:cs typeface="Times New Roman" panose="02020603050405020304" pitchFamily="18" charset="0"/>
              </a:rPr>
              <a:t> </a:t>
            </a:r>
            <a:r>
              <a:rPr lang="en-US" sz="6600" b="1" dirty="0" err="1">
                <a:solidFill>
                  <a:schemeClr val="accent2">
                    <a:lumMod val="50000"/>
                  </a:schemeClr>
                </a:solidFill>
                <a:latin typeface="Times New Roman" panose="02020603050405020304" pitchFamily="18" charset="0"/>
                <a:cs typeface="Times New Roman" panose="02020603050405020304" pitchFamily="18" charset="0"/>
              </a:rPr>
              <a:t>biện</a:t>
            </a:r>
            <a:r>
              <a:rPr lang="en-US" sz="6600" b="1" dirty="0">
                <a:solidFill>
                  <a:schemeClr val="accent2">
                    <a:lumMod val="50000"/>
                  </a:schemeClr>
                </a:solidFill>
                <a:latin typeface="Times New Roman" panose="02020603050405020304" pitchFamily="18" charset="0"/>
                <a:cs typeface="Times New Roman" panose="02020603050405020304" pitchFamily="18" charset="0"/>
              </a:rPr>
              <a:t> </a:t>
            </a:r>
            <a:r>
              <a:rPr lang="en-US" sz="6600" b="1" dirty="0" err="1">
                <a:solidFill>
                  <a:schemeClr val="accent2">
                    <a:lumMod val="50000"/>
                  </a:schemeClr>
                </a:solidFill>
                <a:latin typeface="Times New Roman" panose="02020603050405020304" pitchFamily="18" charset="0"/>
                <a:cs typeface="Times New Roman" panose="02020603050405020304" pitchFamily="18" charset="0"/>
              </a:rPr>
              <a:t>pháp</a:t>
            </a:r>
            <a:r>
              <a:rPr lang="en-US" sz="6600" b="1" dirty="0">
                <a:solidFill>
                  <a:schemeClr val="accent2">
                    <a:lumMod val="50000"/>
                  </a:schemeClr>
                </a:solidFill>
                <a:latin typeface="Times New Roman" panose="02020603050405020304" pitchFamily="18" charset="0"/>
                <a:cs typeface="Times New Roman" panose="02020603050405020304" pitchFamily="18" charset="0"/>
              </a:rPr>
              <a:t> </a:t>
            </a:r>
            <a:r>
              <a:rPr lang="en-US" sz="6600" b="1" dirty="0" err="1">
                <a:solidFill>
                  <a:schemeClr val="accent2">
                    <a:lumMod val="50000"/>
                  </a:schemeClr>
                </a:solidFill>
                <a:latin typeface="Times New Roman" panose="02020603050405020304" pitchFamily="18" charset="0"/>
                <a:cs typeface="Times New Roman" panose="02020603050405020304" pitchFamily="18" charset="0"/>
              </a:rPr>
              <a:t>tu</a:t>
            </a:r>
            <a:r>
              <a:rPr lang="en-US" sz="6600" b="1" dirty="0">
                <a:solidFill>
                  <a:schemeClr val="accent2">
                    <a:lumMod val="50000"/>
                  </a:schemeClr>
                </a:solidFill>
                <a:latin typeface="Times New Roman" panose="02020603050405020304" pitchFamily="18" charset="0"/>
                <a:cs typeface="Times New Roman" panose="02020603050405020304" pitchFamily="18" charset="0"/>
              </a:rPr>
              <a:t> </a:t>
            </a:r>
            <a:r>
              <a:rPr lang="en-US" sz="6600" b="1" dirty="0" err="1">
                <a:solidFill>
                  <a:schemeClr val="accent2">
                    <a:lumMod val="50000"/>
                  </a:schemeClr>
                </a:solidFill>
                <a:latin typeface="Times New Roman" panose="02020603050405020304" pitchFamily="18" charset="0"/>
                <a:cs typeface="Times New Roman" panose="02020603050405020304" pitchFamily="18" charset="0"/>
              </a:rPr>
              <a:t>từ</a:t>
            </a:r>
            <a:r>
              <a:rPr lang="en-US" sz="6600" b="1" dirty="0">
                <a:solidFill>
                  <a:schemeClr val="accent2">
                    <a:lumMod val="50000"/>
                  </a:schemeClr>
                </a:solidFill>
                <a:latin typeface="Times New Roman" panose="02020603050405020304" pitchFamily="18" charset="0"/>
                <a:cs typeface="Times New Roman" panose="02020603050405020304" pitchFamily="18" charset="0"/>
              </a:rPr>
              <a:t> </a:t>
            </a:r>
          </a:p>
        </p:txBody>
      </p:sp>
      <p:graphicFrame>
        <p:nvGraphicFramePr>
          <p:cNvPr id="2" name="Table 1">
            <a:extLst>
              <a:ext uri="{FF2B5EF4-FFF2-40B4-BE49-F238E27FC236}">
                <a16:creationId xmlns:a16="http://schemas.microsoft.com/office/drawing/2014/main" id="{9091CCB8-C4C7-5C00-457B-D994D8D2168E}"/>
              </a:ext>
            </a:extLst>
          </p:cNvPr>
          <p:cNvGraphicFramePr>
            <a:graphicFrameLocks noGrp="1"/>
          </p:cNvGraphicFramePr>
          <p:nvPr>
            <p:extLst>
              <p:ext uri="{D42A27DB-BD31-4B8C-83A1-F6EECF244321}">
                <p14:modId xmlns:p14="http://schemas.microsoft.com/office/powerpoint/2010/main" val="4071348337"/>
              </p:ext>
            </p:extLst>
          </p:nvPr>
        </p:nvGraphicFramePr>
        <p:xfrm>
          <a:off x="2696657" y="3343302"/>
          <a:ext cx="14230046" cy="6446607"/>
        </p:xfrm>
        <a:graphic>
          <a:graphicData uri="http://schemas.openxmlformats.org/drawingml/2006/table">
            <a:tbl>
              <a:tblPr firstRow="1" firstCol="1" bandRow="1">
                <a:tableStyleId>{5C22544A-7EE6-4342-B048-85BDC9FD1C3A}</a:tableStyleId>
              </a:tblPr>
              <a:tblGrid>
                <a:gridCol w="1919546">
                  <a:extLst>
                    <a:ext uri="{9D8B030D-6E8A-4147-A177-3AD203B41FA5}">
                      <a16:colId xmlns:a16="http://schemas.microsoft.com/office/drawing/2014/main" val="753040877"/>
                    </a:ext>
                  </a:extLst>
                </a:gridCol>
                <a:gridCol w="4213035">
                  <a:extLst>
                    <a:ext uri="{9D8B030D-6E8A-4147-A177-3AD203B41FA5}">
                      <a16:colId xmlns:a16="http://schemas.microsoft.com/office/drawing/2014/main" val="2248002548"/>
                    </a:ext>
                  </a:extLst>
                </a:gridCol>
                <a:gridCol w="8097465">
                  <a:extLst>
                    <a:ext uri="{9D8B030D-6E8A-4147-A177-3AD203B41FA5}">
                      <a16:colId xmlns:a16="http://schemas.microsoft.com/office/drawing/2014/main" val="1916219426"/>
                    </a:ext>
                  </a:extLst>
                </a:gridCol>
              </a:tblGrid>
              <a:tr h="960120">
                <a:tc gridSpan="3">
                  <a:txBody>
                    <a:bodyPr/>
                    <a:lstStyle/>
                    <a:p>
                      <a:pPr algn="ctr">
                        <a:lnSpc>
                          <a:spcPct val="150000"/>
                        </a:lnSpc>
                      </a:pPr>
                      <a:r>
                        <a:rPr lang="en-US" sz="4200" dirty="0" err="1">
                          <a:solidFill>
                            <a:srgbClr val="002060"/>
                          </a:solidFill>
                          <a:effectLst/>
                          <a:latin typeface="Times New Roman" panose="02020603050405020304" pitchFamily="18" charset="0"/>
                          <a:cs typeface="Times New Roman" panose="02020603050405020304" pitchFamily="18" charset="0"/>
                        </a:rPr>
                        <a:t>Bài</a:t>
                      </a:r>
                      <a:r>
                        <a:rPr lang="en-US" sz="4200" dirty="0">
                          <a:solidFill>
                            <a:srgbClr val="002060"/>
                          </a:solidFill>
                          <a:effectLst/>
                          <a:latin typeface="Times New Roman" panose="02020603050405020304" pitchFamily="18" charset="0"/>
                          <a:cs typeface="Times New Roman" panose="02020603050405020304" pitchFamily="18" charset="0"/>
                        </a:rPr>
                        <a:t> </a:t>
                      </a:r>
                      <a:r>
                        <a:rPr lang="en-US" sz="4200" dirty="0" err="1">
                          <a:solidFill>
                            <a:srgbClr val="002060"/>
                          </a:solidFill>
                          <a:effectLst/>
                          <a:latin typeface="Times New Roman" panose="02020603050405020304" pitchFamily="18" charset="0"/>
                          <a:cs typeface="Times New Roman" panose="02020603050405020304" pitchFamily="18" charset="0"/>
                        </a:rPr>
                        <a:t>tập</a:t>
                      </a:r>
                      <a:r>
                        <a:rPr lang="en-US" sz="4200" dirty="0">
                          <a:solidFill>
                            <a:srgbClr val="002060"/>
                          </a:solidFill>
                          <a:effectLst/>
                          <a:latin typeface="Times New Roman" panose="02020603050405020304" pitchFamily="18" charset="0"/>
                          <a:cs typeface="Times New Roman" panose="02020603050405020304" pitchFamily="18" charset="0"/>
                        </a:rPr>
                        <a:t> 1</a:t>
                      </a:r>
                      <a:r>
                        <a:rPr lang="en-US" sz="4200" baseline="0" dirty="0">
                          <a:solidFill>
                            <a:srgbClr val="002060"/>
                          </a:solidFill>
                          <a:effectLst/>
                          <a:latin typeface="Times New Roman" panose="02020603050405020304" pitchFamily="18" charset="0"/>
                          <a:cs typeface="Times New Roman" panose="02020603050405020304" pitchFamily="18" charset="0"/>
                        </a:rPr>
                        <a:t> </a:t>
                      </a:r>
                      <a:r>
                        <a:rPr lang="en-US" sz="4200" dirty="0" err="1">
                          <a:solidFill>
                            <a:srgbClr val="002060"/>
                          </a:solidFill>
                          <a:effectLst/>
                          <a:latin typeface="Times New Roman" panose="02020603050405020304" pitchFamily="18" charset="0"/>
                          <a:cs typeface="Times New Roman" panose="02020603050405020304" pitchFamily="18" charset="0"/>
                        </a:rPr>
                        <a:t>sgk</a:t>
                      </a:r>
                      <a:r>
                        <a:rPr lang="en-US" sz="4200" dirty="0">
                          <a:solidFill>
                            <a:srgbClr val="002060"/>
                          </a:solidFill>
                          <a:effectLst/>
                          <a:latin typeface="Times New Roman" panose="02020603050405020304" pitchFamily="18" charset="0"/>
                          <a:cs typeface="Times New Roman" panose="02020603050405020304" pitchFamily="18" charset="0"/>
                        </a:rPr>
                        <a:t> /40</a:t>
                      </a:r>
                      <a:endParaRPr lang="en-US" sz="4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81" marR="63981" marT="0" marB="0">
                    <a:lnL w="19050" cap="flat" cmpd="sng" algn="ctr">
                      <a:solidFill>
                        <a:srgbClr val="7030A0"/>
                      </a:solidFill>
                      <a:prstDash val="sysDashDotDot"/>
                      <a:round/>
                      <a:headEnd type="none" w="med" len="med"/>
                      <a:tailEnd type="none" w="med" len="med"/>
                    </a:lnL>
                    <a:lnR w="19050" cap="flat" cmpd="sng" algn="ctr">
                      <a:solidFill>
                        <a:srgbClr val="7030A0"/>
                      </a:solidFill>
                      <a:prstDash val="sysDashDotDot"/>
                      <a:round/>
                      <a:headEnd type="none" w="med" len="med"/>
                      <a:tailEnd type="none" w="med" len="med"/>
                    </a:lnR>
                    <a:lnT w="19050" cap="flat" cmpd="sng" algn="ctr">
                      <a:solidFill>
                        <a:srgbClr val="7030A0"/>
                      </a:solidFill>
                      <a:prstDash val="sysDashDotDot"/>
                      <a:round/>
                      <a:headEnd type="none" w="med" len="med"/>
                      <a:tailEnd type="none" w="med" len="med"/>
                    </a:lnT>
                    <a:lnB w="19050" cap="flat" cmpd="sng" algn="ctr">
                      <a:solidFill>
                        <a:srgbClr val="7030A0"/>
                      </a:solidFill>
                      <a:prstDash val="sysDashDot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73210872"/>
                  </a:ext>
                </a:extLst>
              </a:tr>
              <a:tr h="1232318">
                <a:tc>
                  <a:txBody>
                    <a:bodyPr/>
                    <a:lstStyle/>
                    <a:p>
                      <a:pPr algn="ctr">
                        <a:lnSpc>
                          <a:spcPct val="150000"/>
                        </a:lnSpc>
                      </a:pPr>
                      <a:endParaRPr lang="en-US" sz="4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81" marR="63981" marT="0" marB="0">
                    <a:lnL w="19050" cap="flat" cmpd="sng" algn="ctr">
                      <a:solidFill>
                        <a:srgbClr val="7030A0"/>
                      </a:solidFill>
                      <a:prstDash val="sysDashDotDot"/>
                      <a:round/>
                      <a:headEnd type="none" w="med" len="med"/>
                      <a:tailEnd type="none" w="med" len="med"/>
                    </a:lnL>
                    <a:lnR w="19050" cap="flat" cmpd="sng" algn="ctr">
                      <a:solidFill>
                        <a:srgbClr val="7030A0"/>
                      </a:solidFill>
                      <a:prstDash val="sysDashDotDot"/>
                      <a:round/>
                      <a:headEnd type="none" w="med" len="med"/>
                      <a:tailEnd type="none" w="med" len="med"/>
                    </a:lnR>
                    <a:lnT w="19050" cap="flat" cmpd="sng" algn="ctr">
                      <a:solidFill>
                        <a:srgbClr val="7030A0"/>
                      </a:solidFill>
                      <a:prstDash val="sysDashDotDot"/>
                      <a:round/>
                      <a:headEnd type="none" w="med" len="med"/>
                      <a:tailEnd type="none" w="med" len="med"/>
                    </a:lnT>
                    <a:lnB w="19050" cap="flat" cmpd="sng" algn="ctr">
                      <a:solidFill>
                        <a:srgbClr val="7030A0"/>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lang="en-US" sz="4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4200" b="1"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baseline="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4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4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từ</a:t>
                      </a:r>
                      <a:endParaRPr lang="en-US" sz="4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81" marR="63981" marT="0" marB="0">
                    <a:lnL w="19050" cap="flat" cmpd="sng" algn="ctr">
                      <a:solidFill>
                        <a:srgbClr val="7030A0"/>
                      </a:solidFill>
                      <a:prstDash val="sysDashDotDot"/>
                      <a:round/>
                      <a:headEnd type="none" w="med" len="med"/>
                      <a:tailEnd type="none" w="med" len="med"/>
                    </a:lnL>
                    <a:lnR w="19050" cap="flat" cmpd="sng" algn="ctr">
                      <a:solidFill>
                        <a:srgbClr val="7030A0"/>
                      </a:solidFill>
                      <a:prstDash val="sysDashDotDot"/>
                      <a:round/>
                      <a:headEnd type="none" w="med" len="med"/>
                      <a:tailEnd type="none" w="med" len="med"/>
                    </a:lnR>
                    <a:lnT w="19050" cap="flat" cmpd="sng" algn="ctr">
                      <a:solidFill>
                        <a:srgbClr val="7030A0"/>
                      </a:solidFill>
                      <a:prstDash val="sysDashDotDot"/>
                      <a:round/>
                      <a:headEnd type="none" w="med" len="med"/>
                      <a:tailEnd type="none" w="med" len="med"/>
                    </a:lnT>
                    <a:lnB w="19050" cap="flat" cmpd="sng" algn="ctr">
                      <a:solidFill>
                        <a:srgbClr val="7030A0"/>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lang="en-US" sz="42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US" sz="4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81" marR="63981" marT="0" marB="0">
                    <a:lnL w="19050" cap="flat" cmpd="sng" algn="ctr">
                      <a:solidFill>
                        <a:srgbClr val="7030A0"/>
                      </a:solidFill>
                      <a:prstDash val="sysDashDotDot"/>
                      <a:round/>
                      <a:headEnd type="none" w="med" len="med"/>
                      <a:tailEnd type="none" w="med" len="med"/>
                    </a:lnL>
                    <a:lnR w="19050" cap="flat" cmpd="sng" algn="ctr">
                      <a:solidFill>
                        <a:srgbClr val="7030A0"/>
                      </a:solidFill>
                      <a:prstDash val="sysDashDotDot"/>
                      <a:round/>
                      <a:headEnd type="none" w="med" len="med"/>
                      <a:tailEnd type="none" w="med" len="med"/>
                    </a:lnR>
                    <a:lnT w="19050" cap="flat" cmpd="sng" algn="ctr">
                      <a:solidFill>
                        <a:srgbClr val="7030A0"/>
                      </a:solidFill>
                      <a:prstDash val="sysDashDotDot"/>
                      <a:round/>
                      <a:headEnd type="none" w="med" len="med"/>
                      <a:tailEnd type="none" w="med" len="med"/>
                    </a:lnT>
                    <a:lnB w="19050" cap="flat" cmpd="sng" algn="ctr">
                      <a:solidFill>
                        <a:srgbClr val="7030A0"/>
                      </a:solidFill>
                      <a:prstDash val="sysDashDot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8064530"/>
                  </a:ext>
                </a:extLst>
              </a:tr>
              <a:tr h="2208248">
                <a:tc>
                  <a:txBody>
                    <a:bodyPr/>
                    <a:lstStyle/>
                    <a:p>
                      <a:pPr algn="just">
                        <a:lnSpc>
                          <a:spcPct val="150000"/>
                        </a:lnSpc>
                      </a:pPr>
                      <a:endParaRPr lang="en-US" sz="4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81" marR="63981" marT="0" marB="0">
                    <a:lnL w="19050" cap="flat" cmpd="sng" algn="ctr">
                      <a:solidFill>
                        <a:srgbClr val="7030A0"/>
                      </a:solidFill>
                      <a:prstDash val="sysDashDotDot"/>
                      <a:round/>
                      <a:headEnd type="none" w="med" len="med"/>
                      <a:tailEnd type="none" w="med" len="med"/>
                    </a:lnL>
                    <a:lnR w="19050" cap="flat" cmpd="sng" algn="ctr">
                      <a:solidFill>
                        <a:srgbClr val="7030A0"/>
                      </a:solidFill>
                      <a:prstDash val="sysDashDotDot"/>
                      <a:round/>
                      <a:headEnd type="none" w="med" len="med"/>
                      <a:tailEnd type="none" w="med" len="med"/>
                    </a:lnR>
                    <a:lnT w="19050" cap="flat" cmpd="sng" algn="ctr">
                      <a:solidFill>
                        <a:srgbClr val="7030A0"/>
                      </a:solidFill>
                      <a:prstDash val="sysDashDotDot"/>
                      <a:round/>
                      <a:headEnd type="none" w="med" len="med"/>
                      <a:tailEnd type="none" w="med" len="med"/>
                    </a:lnT>
                    <a:lnB w="19050" cap="flat" cmpd="sng" algn="ctr">
                      <a:solidFill>
                        <a:srgbClr val="7030A0"/>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pPr>
                      <a:r>
                        <a:rPr lang="en-US" sz="4200" dirty="0">
                          <a:solidFill>
                            <a:srgbClr val="002060"/>
                          </a:solidFill>
                          <a:effectLst/>
                          <a:latin typeface="Times New Roman" panose="02020603050405020304" pitchFamily="18" charset="0"/>
                          <a:cs typeface="Times New Roman" panose="02020603050405020304" pitchFamily="18" charset="0"/>
                        </a:rPr>
                        <a:t> </a:t>
                      </a:r>
                    </a:p>
                    <a:p>
                      <a:pPr algn="just">
                        <a:lnSpc>
                          <a:spcPct val="150000"/>
                        </a:lnSpc>
                      </a:pPr>
                      <a:r>
                        <a:rPr lang="en-US" sz="4200" dirty="0">
                          <a:solidFill>
                            <a:srgbClr val="002060"/>
                          </a:solidFill>
                          <a:effectLst/>
                          <a:latin typeface="Times New Roman" panose="02020603050405020304" pitchFamily="18" charset="0"/>
                          <a:cs typeface="Times New Roman" panose="02020603050405020304" pitchFamily="18" charset="0"/>
                        </a:rPr>
                        <a:t> </a:t>
                      </a:r>
                    </a:p>
                  </a:txBody>
                  <a:tcPr marL="63981" marR="63981" marT="0" marB="0">
                    <a:lnL w="19050" cap="flat" cmpd="sng" algn="ctr">
                      <a:solidFill>
                        <a:srgbClr val="7030A0"/>
                      </a:solidFill>
                      <a:prstDash val="sysDashDotDot"/>
                      <a:round/>
                      <a:headEnd type="none" w="med" len="med"/>
                      <a:tailEnd type="none" w="med" len="med"/>
                    </a:lnL>
                    <a:lnR w="19050" cap="flat" cmpd="sng" algn="ctr">
                      <a:solidFill>
                        <a:srgbClr val="7030A0"/>
                      </a:solidFill>
                      <a:prstDash val="sysDashDotDot"/>
                      <a:round/>
                      <a:headEnd type="none" w="med" len="med"/>
                      <a:tailEnd type="none" w="med" len="med"/>
                    </a:lnR>
                    <a:lnT w="19050" cap="flat" cmpd="sng" algn="ctr">
                      <a:solidFill>
                        <a:srgbClr val="7030A0"/>
                      </a:solidFill>
                      <a:prstDash val="sysDashDotDot"/>
                      <a:round/>
                      <a:headEnd type="none" w="med" len="med"/>
                      <a:tailEnd type="none" w="med" len="med"/>
                    </a:lnT>
                    <a:lnB w="19050" cap="flat" cmpd="sng" algn="ctr">
                      <a:solidFill>
                        <a:srgbClr val="7030A0"/>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pPr>
                      <a:r>
                        <a:rPr lang="en-US" sz="4200">
                          <a:solidFill>
                            <a:srgbClr val="002060"/>
                          </a:solidFill>
                          <a:effectLst/>
                          <a:latin typeface="Times New Roman" panose="02020603050405020304" pitchFamily="18" charset="0"/>
                          <a:cs typeface="Times New Roman" panose="02020603050405020304" pitchFamily="18" charset="0"/>
                        </a:rPr>
                        <a:t> </a:t>
                      </a:r>
                      <a:endParaRPr lang="en-US" sz="4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81" marR="63981" marT="0" marB="0">
                    <a:lnL w="19050" cap="flat" cmpd="sng" algn="ctr">
                      <a:solidFill>
                        <a:srgbClr val="7030A0"/>
                      </a:solidFill>
                      <a:prstDash val="sysDashDotDot"/>
                      <a:round/>
                      <a:headEnd type="none" w="med" len="med"/>
                      <a:tailEnd type="none" w="med" len="med"/>
                    </a:lnL>
                    <a:lnR w="19050" cap="flat" cmpd="sng" algn="ctr">
                      <a:solidFill>
                        <a:srgbClr val="7030A0"/>
                      </a:solidFill>
                      <a:prstDash val="sysDashDotDot"/>
                      <a:round/>
                      <a:headEnd type="none" w="med" len="med"/>
                      <a:tailEnd type="none" w="med" len="med"/>
                    </a:lnR>
                    <a:lnT w="19050" cap="flat" cmpd="sng" algn="ctr">
                      <a:solidFill>
                        <a:srgbClr val="7030A0"/>
                      </a:solidFill>
                      <a:prstDash val="sysDashDotDot"/>
                      <a:round/>
                      <a:headEnd type="none" w="med" len="med"/>
                      <a:tailEnd type="none" w="med" len="med"/>
                    </a:lnT>
                    <a:lnB w="19050" cap="flat" cmpd="sng" algn="ctr">
                      <a:solidFill>
                        <a:srgbClr val="7030A0"/>
                      </a:solidFill>
                      <a:prstDash val="sysDashDot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7598084"/>
                  </a:ext>
                </a:extLst>
              </a:tr>
              <a:tr h="2045921">
                <a:tc>
                  <a:txBody>
                    <a:bodyPr/>
                    <a:lstStyle/>
                    <a:p>
                      <a:pPr algn="just">
                        <a:lnSpc>
                          <a:spcPct val="150000"/>
                        </a:lnSpc>
                      </a:pPr>
                      <a:endParaRPr lang="en-US" sz="4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81" marR="63981" marT="0" marB="0">
                    <a:lnL w="19050" cap="flat" cmpd="sng" algn="ctr">
                      <a:solidFill>
                        <a:srgbClr val="7030A0"/>
                      </a:solidFill>
                      <a:prstDash val="sysDashDotDot"/>
                      <a:round/>
                      <a:headEnd type="none" w="med" len="med"/>
                      <a:tailEnd type="none" w="med" len="med"/>
                    </a:lnL>
                    <a:lnR w="19050" cap="flat" cmpd="sng" algn="ctr">
                      <a:solidFill>
                        <a:srgbClr val="7030A0"/>
                      </a:solidFill>
                      <a:prstDash val="sysDashDotDot"/>
                      <a:round/>
                      <a:headEnd type="none" w="med" len="med"/>
                      <a:tailEnd type="none" w="med" len="med"/>
                    </a:lnR>
                    <a:lnT w="19050" cap="flat" cmpd="sng" algn="ctr">
                      <a:solidFill>
                        <a:srgbClr val="7030A0"/>
                      </a:solidFill>
                      <a:prstDash val="sysDashDotDot"/>
                      <a:round/>
                      <a:headEnd type="none" w="med" len="med"/>
                      <a:tailEnd type="none" w="med" len="med"/>
                    </a:lnT>
                    <a:lnB w="19050" cap="flat" cmpd="sng" algn="ctr">
                      <a:solidFill>
                        <a:srgbClr val="7030A0"/>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pPr>
                      <a:endParaRPr lang="en-US" sz="4200" dirty="0">
                        <a:solidFill>
                          <a:srgbClr val="002060"/>
                        </a:solidFill>
                        <a:effectLst/>
                        <a:latin typeface="Times New Roman" panose="02020603050405020304" pitchFamily="18" charset="0"/>
                        <a:cs typeface="Times New Roman" panose="02020603050405020304" pitchFamily="18" charset="0"/>
                      </a:endParaRPr>
                    </a:p>
                  </a:txBody>
                  <a:tcPr marL="63981" marR="63981" marT="0" marB="0">
                    <a:lnL w="19050" cap="flat" cmpd="sng" algn="ctr">
                      <a:solidFill>
                        <a:srgbClr val="7030A0"/>
                      </a:solidFill>
                      <a:prstDash val="sysDashDotDot"/>
                      <a:round/>
                      <a:headEnd type="none" w="med" len="med"/>
                      <a:tailEnd type="none" w="med" len="med"/>
                    </a:lnL>
                    <a:lnR w="19050" cap="flat" cmpd="sng" algn="ctr">
                      <a:solidFill>
                        <a:srgbClr val="7030A0"/>
                      </a:solidFill>
                      <a:prstDash val="sysDashDotDot"/>
                      <a:round/>
                      <a:headEnd type="none" w="med" len="med"/>
                      <a:tailEnd type="none" w="med" len="med"/>
                    </a:lnR>
                    <a:lnT w="19050" cap="flat" cmpd="sng" algn="ctr">
                      <a:solidFill>
                        <a:srgbClr val="7030A0"/>
                      </a:solidFill>
                      <a:prstDash val="sysDashDotDot"/>
                      <a:round/>
                      <a:headEnd type="none" w="med" len="med"/>
                      <a:tailEnd type="none" w="med" len="med"/>
                    </a:lnT>
                    <a:lnB w="19050" cap="flat" cmpd="sng" algn="ctr">
                      <a:solidFill>
                        <a:srgbClr val="7030A0"/>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pPr>
                      <a:endParaRPr lang="en-US" sz="4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81" marR="63981" marT="0" marB="0">
                    <a:lnL w="19050" cap="flat" cmpd="sng" algn="ctr">
                      <a:solidFill>
                        <a:srgbClr val="7030A0"/>
                      </a:solidFill>
                      <a:prstDash val="sysDashDotDot"/>
                      <a:round/>
                      <a:headEnd type="none" w="med" len="med"/>
                      <a:tailEnd type="none" w="med" len="med"/>
                    </a:lnL>
                    <a:lnR w="19050" cap="flat" cmpd="sng" algn="ctr">
                      <a:solidFill>
                        <a:srgbClr val="7030A0"/>
                      </a:solidFill>
                      <a:prstDash val="sysDashDotDot"/>
                      <a:round/>
                      <a:headEnd type="none" w="med" len="med"/>
                      <a:tailEnd type="none" w="med" len="med"/>
                    </a:lnR>
                    <a:lnT w="19050" cap="flat" cmpd="sng" algn="ctr">
                      <a:solidFill>
                        <a:srgbClr val="7030A0"/>
                      </a:solidFill>
                      <a:prstDash val="sysDashDotDot"/>
                      <a:round/>
                      <a:headEnd type="none" w="med" len="med"/>
                      <a:tailEnd type="none" w="med" len="med"/>
                    </a:lnT>
                    <a:lnB w="19050" cap="flat" cmpd="sng" algn="ctr">
                      <a:solidFill>
                        <a:srgbClr val="7030A0"/>
                      </a:solidFill>
                      <a:prstDash val="sysDashDot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881296"/>
                  </a:ext>
                </a:extLst>
              </a:tr>
            </a:tbl>
          </a:graphicData>
        </a:graphic>
      </p:graphicFrame>
      <p:sp>
        <p:nvSpPr>
          <p:cNvPr id="3" name="TextBox 2">
            <a:extLst>
              <a:ext uri="{FF2B5EF4-FFF2-40B4-BE49-F238E27FC236}">
                <a16:creationId xmlns:a16="http://schemas.microsoft.com/office/drawing/2014/main" id="{03D5D497-D200-1992-D289-17126C6E112E}"/>
              </a:ext>
            </a:extLst>
          </p:cNvPr>
          <p:cNvSpPr txBox="1"/>
          <p:nvPr/>
        </p:nvSpPr>
        <p:spPr>
          <a:xfrm>
            <a:off x="3302809" y="5984934"/>
            <a:ext cx="1014413" cy="738664"/>
          </a:xfrm>
          <a:prstGeom prst="rect">
            <a:avLst/>
          </a:prstGeom>
          <a:noFill/>
        </p:spPr>
        <p:txBody>
          <a:bodyPr wrap="square" rtlCol="0">
            <a:spAutoFit/>
          </a:bodyPr>
          <a:lstStyle/>
          <a:p>
            <a:r>
              <a:rPr lang="en-US" sz="4200" b="1" dirty="0">
                <a:latin typeface="Times New Roman" panose="02020603050405020304" pitchFamily="18" charset="0"/>
                <a:cs typeface="Times New Roman" panose="02020603050405020304" pitchFamily="18" charset="0"/>
              </a:rPr>
              <a:t>a.</a:t>
            </a:r>
          </a:p>
        </p:txBody>
      </p:sp>
      <p:sp>
        <p:nvSpPr>
          <p:cNvPr id="22" name="TextBox 21">
            <a:extLst>
              <a:ext uri="{FF2B5EF4-FFF2-40B4-BE49-F238E27FC236}">
                <a16:creationId xmlns:a16="http://schemas.microsoft.com/office/drawing/2014/main" id="{7FA6689A-0C0C-F2F1-0922-B5CA787D214A}"/>
              </a:ext>
            </a:extLst>
          </p:cNvPr>
          <p:cNvSpPr txBox="1"/>
          <p:nvPr/>
        </p:nvSpPr>
        <p:spPr>
          <a:xfrm>
            <a:off x="3302809" y="8164893"/>
            <a:ext cx="1014413" cy="738664"/>
          </a:xfrm>
          <a:prstGeom prst="rect">
            <a:avLst/>
          </a:prstGeom>
          <a:noFill/>
        </p:spPr>
        <p:txBody>
          <a:bodyPr wrap="square" rtlCol="0">
            <a:spAutoFit/>
          </a:bodyPr>
          <a:lstStyle/>
          <a:p>
            <a:r>
              <a:rPr lang="en-US" sz="4200" b="1" dirty="0">
                <a:latin typeface="Times New Roman" panose="02020603050405020304" pitchFamily="18" charset="0"/>
                <a:cs typeface="Times New Roman" panose="02020603050405020304" pitchFamily="18" charset="0"/>
              </a:rPr>
              <a:t>b.</a:t>
            </a:r>
          </a:p>
        </p:txBody>
      </p:sp>
      <p:sp>
        <p:nvSpPr>
          <p:cNvPr id="10" name="TextBox 9">
            <a:extLst>
              <a:ext uri="{FF2B5EF4-FFF2-40B4-BE49-F238E27FC236}">
                <a16:creationId xmlns:a16="http://schemas.microsoft.com/office/drawing/2014/main" id="{F32DACFE-55D1-DA3B-2A43-42BD689A6D75}"/>
              </a:ext>
            </a:extLst>
          </p:cNvPr>
          <p:cNvSpPr txBox="1"/>
          <p:nvPr/>
        </p:nvSpPr>
        <p:spPr>
          <a:xfrm>
            <a:off x="3810015" y="1153815"/>
            <a:ext cx="11506185" cy="646331"/>
          </a:xfrm>
          <a:prstGeom prst="rect">
            <a:avLst/>
          </a:prstGeom>
          <a:noFill/>
        </p:spPr>
        <p:txBody>
          <a:bodyPr wrap="square" rtlCol="0">
            <a:sp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(THẢO LUẬN NHÓM BÀN THỜI GIAN 1 PHÚT)</a:t>
            </a:r>
          </a:p>
        </p:txBody>
      </p:sp>
    </p:spTree>
    <p:extLst>
      <p:ext uri="{BB962C8B-B14F-4D97-AF65-F5344CB8AC3E}">
        <p14:creationId xmlns:p14="http://schemas.microsoft.com/office/powerpoint/2010/main" val="3161056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B36F03-9A23-9724-0B22-9BBF9CFE460C}"/>
              </a:ext>
            </a:extLst>
          </p:cNvPr>
          <p:cNvPicPr>
            <a:picLocks noChangeAspect="1"/>
          </p:cNvPicPr>
          <p:nvPr/>
        </p:nvPicPr>
        <p:blipFill rotWithShape="1">
          <a:blip r:embed="rId2"/>
          <a:srcRect t="4554" b="4554"/>
          <a:stretch/>
        </p:blipFill>
        <p:spPr>
          <a:xfrm>
            <a:off x="0" y="0"/>
            <a:ext cx="18288000" cy="10287000"/>
          </a:xfrm>
          <a:prstGeom prst="rect">
            <a:avLst/>
          </a:prstGeom>
          <a:ln w="88900" cap="sq" cmpd="thickThin">
            <a:solidFill>
              <a:srgbClr val="000000"/>
            </a:solidFill>
            <a:prstDash val="solid"/>
            <a:miter lim="800000"/>
          </a:ln>
          <a:effectLst>
            <a:innerShdw blurRad="76200">
              <a:srgbClr val="000000"/>
            </a:innerShdw>
          </a:effectLst>
        </p:spPr>
      </p:pic>
      <p:pic>
        <p:nvPicPr>
          <p:cNvPr id="23" name="Picture 22">
            <a:extLst>
              <a:ext uri="{FF2B5EF4-FFF2-40B4-BE49-F238E27FC236}">
                <a16:creationId xmlns:a16="http://schemas.microsoft.com/office/drawing/2014/main" id="{8DCA5719-D4DD-F5C8-BF40-2457F72991CA}"/>
              </a:ext>
            </a:extLst>
          </p:cNvPr>
          <p:cNvPicPr>
            <a:picLocks noChangeAspect="1"/>
          </p:cNvPicPr>
          <p:nvPr/>
        </p:nvPicPr>
        <p:blipFill rotWithShape="1">
          <a:blip r:embed="rId3">
            <a:extLst>
              <a:ext uri="{28A0092B-C50C-407E-A947-70E740481C1C}">
                <a14:useLocalDpi xmlns:a14="http://schemas.microsoft.com/office/drawing/2010/main" val="0"/>
              </a:ext>
            </a:extLst>
          </a:blip>
          <a:srcRect t="12135" r="32821"/>
          <a:stretch/>
        </p:blipFill>
        <p:spPr>
          <a:xfrm>
            <a:off x="0" y="983403"/>
            <a:ext cx="9986850" cy="9273426"/>
          </a:xfrm>
          <a:prstGeom prst="rect">
            <a:avLst/>
          </a:prstGeom>
        </p:spPr>
      </p:pic>
      <p:sp>
        <p:nvSpPr>
          <p:cNvPr id="16" name="TextBox 15">
            <a:extLst>
              <a:ext uri="{FF2B5EF4-FFF2-40B4-BE49-F238E27FC236}">
                <a16:creationId xmlns:a16="http://schemas.microsoft.com/office/drawing/2014/main" id="{F32DACFE-55D1-DA3B-2A43-42BD689A6D75}"/>
              </a:ext>
            </a:extLst>
          </p:cNvPr>
          <p:cNvSpPr txBox="1"/>
          <p:nvPr/>
        </p:nvSpPr>
        <p:spPr>
          <a:xfrm>
            <a:off x="4317221" y="28037"/>
            <a:ext cx="10201013" cy="830997"/>
          </a:xfrm>
          <a:prstGeom prst="rect">
            <a:avLst/>
          </a:prstGeom>
          <a:noFill/>
        </p:spPr>
        <p:txBody>
          <a:bodyPr wrap="square" rtlCol="0">
            <a:spAutoFit/>
          </a:bodyPr>
          <a:lstStyle/>
          <a:p>
            <a:pPr algn="ctr"/>
            <a:r>
              <a:rPr lang="en-US" sz="4800" b="1" dirty="0">
                <a:solidFill>
                  <a:srgbClr val="002060"/>
                </a:solidFill>
                <a:latin typeface="Times New Roman" panose="02020603050405020304" pitchFamily="18" charset="0"/>
                <a:cs typeface="Times New Roman" panose="02020603050405020304" pitchFamily="18" charset="0"/>
              </a:rPr>
              <a:t>PHIẾU HỌC TẬP SỐ 1</a:t>
            </a:r>
          </a:p>
        </p:txBody>
      </p:sp>
      <p:sp>
        <p:nvSpPr>
          <p:cNvPr id="7" name="Rectangle 6">
            <a:extLst>
              <a:ext uri="{FF2B5EF4-FFF2-40B4-BE49-F238E27FC236}">
                <a16:creationId xmlns:a16="http://schemas.microsoft.com/office/drawing/2014/main" id="{909D5208-8A4E-9CF2-A1CF-045E7BC5C38B}"/>
              </a:ext>
            </a:extLst>
          </p:cNvPr>
          <p:cNvSpPr/>
          <p:nvPr/>
        </p:nvSpPr>
        <p:spPr>
          <a:xfrm>
            <a:off x="0" y="2179959"/>
            <a:ext cx="18170913" cy="8076870"/>
          </a:xfrm>
          <a:prstGeom prst="rect">
            <a:avLst/>
          </a:prstGeom>
          <a:solidFill>
            <a:schemeClr val="bg1">
              <a:lumMod val="95000"/>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 name="TextBox 5">
            <a:extLst>
              <a:ext uri="{FF2B5EF4-FFF2-40B4-BE49-F238E27FC236}">
                <a16:creationId xmlns:a16="http://schemas.microsoft.com/office/drawing/2014/main" id="{77E81EEA-DE4D-9238-5AF0-3ABEAF1D2DFB}"/>
              </a:ext>
            </a:extLst>
          </p:cNvPr>
          <p:cNvSpPr txBox="1"/>
          <p:nvPr/>
        </p:nvSpPr>
        <p:spPr>
          <a:xfrm>
            <a:off x="2714378" y="962412"/>
            <a:ext cx="14766839" cy="1107996"/>
          </a:xfrm>
          <a:prstGeom prst="rect">
            <a:avLst/>
          </a:prstGeom>
          <a:noFill/>
        </p:spPr>
        <p:txBody>
          <a:bodyPr wrap="square" rtlCol="0">
            <a:spAutoFit/>
          </a:bodyPr>
          <a:lstStyle/>
          <a:p>
            <a:pPr algn="ctr"/>
            <a:r>
              <a:rPr lang="en-US" sz="6600" b="1" dirty="0" err="1">
                <a:solidFill>
                  <a:schemeClr val="accent2">
                    <a:lumMod val="50000"/>
                  </a:schemeClr>
                </a:solidFill>
                <a:latin typeface="Times New Roman" panose="02020603050405020304" pitchFamily="18" charset="0"/>
                <a:cs typeface="Times New Roman" panose="02020603050405020304" pitchFamily="18" charset="0"/>
              </a:rPr>
              <a:t>Thực</a:t>
            </a:r>
            <a:r>
              <a:rPr lang="en-US" sz="6600" b="1" dirty="0">
                <a:solidFill>
                  <a:schemeClr val="accent2">
                    <a:lumMod val="50000"/>
                  </a:schemeClr>
                </a:solidFill>
                <a:latin typeface="Times New Roman" panose="02020603050405020304" pitchFamily="18" charset="0"/>
                <a:cs typeface="Times New Roman" panose="02020603050405020304" pitchFamily="18" charset="0"/>
              </a:rPr>
              <a:t> </a:t>
            </a:r>
            <a:r>
              <a:rPr lang="en-US" sz="6600" b="1" dirty="0" err="1">
                <a:solidFill>
                  <a:schemeClr val="accent2">
                    <a:lumMod val="50000"/>
                  </a:schemeClr>
                </a:solidFill>
                <a:latin typeface="Times New Roman" panose="02020603050405020304" pitchFamily="18" charset="0"/>
                <a:cs typeface="Times New Roman" panose="02020603050405020304" pitchFamily="18" charset="0"/>
              </a:rPr>
              <a:t>hành</a:t>
            </a:r>
            <a:r>
              <a:rPr lang="en-US" sz="6600" b="1" dirty="0">
                <a:solidFill>
                  <a:schemeClr val="accent2">
                    <a:lumMod val="50000"/>
                  </a:schemeClr>
                </a:solidFill>
                <a:latin typeface="Times New Roman" panose="02020603050405020304" pitchFamily="18" charset="0"/>
                <a:cs typeface="Times New Roman" panose="02020603050405020304" pitchFamily="18" charset="0"/>
              </a:rPr>
              <a:t> </a:t>
            </a:r>
            <a:r>
              <a:rPr lang="en-US" sz="6600" b="1" dirty="0" err="1">
                <a:solidFill>
                  <a:schemeClr val="accent2">
                    <a:lumMod val="50000"/>
                  </a:schemeClr>
                </a:solidFill>
                <a:latin typeface="Times New Roman" panose="02020603050405020304" pitchFamily="18" charset="0"/>
                <a:cs typeface="Times New Roman" panose="02020603050405020304" pitchFamily="18" charset="0"/>
              </a:rPr>
              <a:t>bài</a:t>
            </a:r>
            <a:r>
              <a:rPr lang="en-US" sz="6600" b="1" dirty="0">
                <a:solidFill>
                  <a:schemeClr val="accent2">
                    <a:lumMod val="50000"/>
                  </a:schemeClr>
                </a:solidFill>
                <a:latin typeface="Times New Roman" panose="02020603050405020304" pitchFamily="18" charset="0"/>
                <a:cs typeface="Times New Roman" panose="02020603050405020304" pitchFamily="18" charset="0"/>
              </a:rPr>
              <a:t> </a:t>
            </a:r>
            <a:r>
              <a:rPr lang="en-US" sz="6600" b="1" dirty="0" err="1">
                <a:solidFill>
                  <a:schemeClr val="accent2">
                    <a:lumMod val="50000"/>
                  </a:schemeClr>
                </a:solidFill>
                <a:latin typeface="Times New Roman" panose="02020603050405020304" pitchFamily="18" charset="0"/>
                <a:cs typeface="Times New Roman" panose="02020603050405020304" pitchFamily="18" charset="0"/>
              </a:rPr>
              <a:t>tập</a:t>
            </a:r>
            <a:r>
              <a:rPr lang="en-US" sz="6600" b="1" dirty="0">
                <a:solidFill>
                  <a:schemeClr val="accent2">
                    <a:lumMod val="50000"/>
                  </a:schemeClr>
                </a:solidFill>
                <a:latin typeface="Times New Roman" panose="02020603050405020304" pitchFamily="18" charset="0"/>
                <a:cs typeface="Times New Roman" panose="02020603050405020304" pitchFamily="18" charset="0"/>
              </a:rPr>
              <a:t> </a:t>
            </a:r>
            <a:r>
              <a:rPr lang="en-US" sz="6600" b="1" dirty="0" err="1">
                <a:solidFill>
                  <a:schemeClr val="accent2">
                    <a:lumMod val="50000"/>
                  </a:schemeClr>
                </a:solidFill>
                <a:latin typeface="Times New Roman" panose="02020603050405020304" pitchFamily="18" charset="0"/>
                <a:cs typeface="Times New Roman" panose="02020603050405020304" pitchFamily="18" charset="0"/>
              </a:rPr>
              <a:t>về</a:t>
            </a:r>
            <a:r>
              <a:rPr lang="en-US" sz="6600" b="1" dirty="0">
                <a:solidFill>
                  <a:schemeClr val="accent2">
                    <a:lumMod val="50000"/>
                  </a:schemeClr>
                </a:solidFill>
                <a:latin typeface="Times New Roman" panose="02020603050405020304" pitchFamily="18" charset="0"/>
                <a:cs typeface="Times New Roman" panose="02020603050405020304" pitchFamily="18" charset="0"/>
              </a:rPr>
              <a:t> </a:t>
            </a:r>
            <a:r>
              <a:rPr lang="en-US" sz="6600" b="1" dirty="0" err="1">
                <a:solidFill>
                  <a:schemeClr val="accent2">
                    <a:lumMod val="50000"/>
                  </a:schemeClr>
                </a:solidFill>
                <a:latin typeface="Times New Roman" panose="02020603050405020304" pitchFamily="18" charset="0"/>
                <a:cs typeface="Times New Roman" panose="02020603050405020304" pitchFamily="18" charset="0"/>
              </a:rPr>
              <a:t>biện</a:t>
            </a:r>
            <a:r>
              <a:rPr lang="en-US" sz="6600" b="1" dirty="0">
                <a:solidFill>
                  <a:schemeClr val="accent2">
                    <a:lumMod val="50000"/>
                  </a:schemeClr>
                </a:solidFill>
                <a:latin typeface="Times New Roman" panose="02020603050405020304" pitchFamily="18" charset="0"/>
                <a:cs typeface="Times New Roman" panose="02020603050405020304" pitchFamily="18" charset="0"/>
              </a:rPr>
              <a:t> </a:t>
            </a:r>
            <a:r>
              <a:rPr lang="en-US" sz="6600" b="1" dirty="0" err="1">
                <a:solidFill>
                  <a:schemeClr val="accent2">
                    <a:lumMod val="50000"/>
                  </a:schemeClr>
                </a:solidFill>
                <a:latin typeface="Times New Roman" panose="02020603050405020304" pitchFamily="18" charset="0"/>
                <a:cs typeface="Times New Roman" panose="02020603050405020304" pitchFamily="18" charset="0"/>
              </a:rPr>
              <a:t>pháp</a:t>
            </a:r>
            <a:r>
              <a:rPr lang="en-US" sz="6600" b="1" dirty="0">
                <a:solidFill>
                  <a:schemeClr val="accent2">
                    <a:lumMod val="50000"/>
                  </a:schemeClr>
                </a:solidFill>
                <a:latin typeface="Times New Roman" panose="02020603050405020304" pitchFamily="18" charset="0"/>
                <a:cs typeface="Times New Roman" panose="02020603050405020304" pitchFamily="18" charset="0"/>
              </a:rPr>
              <a:t> </a:t>
            </a:r>
            <a:r>
              <a:rPr lang="en-US" sz="6600" b="1" dirty="0" err="1">
                <a:solidFill>
                  <a:schemeClr val="accent2">
                    <a:lumMod val="50000"/>
                  </a:schemeClr>
                </a:solidFill>
                <a:latin typeface="Times New Roman" panose="02020603050405020304" pitchFamily="18" charset="0"/>
                <a:cs typeface="Times New Roman" panose="02020603050405020304" pitchFamily="18" charset="0"/>
              </a:rPr>
              <a:t>tu</a:t>
            </a:r>
            <a:r>
              <a:rPr lang="en-US" sz="6600" b="1" dirty="0">
                <a:solidFill>
                  <a:schemeClr val="accent2">
                    <a:lumMod val="50000"/>
                  </a:schemeClr>
                </a:solidFill>
                <a:latin typeface="Times New Roman" panose="02020603050405020304" pitchFamily="18" charset="0"/>
                <a:cs typeface="Times New Roman" panose="02020603050405020304" pitchFamily="18" charset="0"/>
              </a:rPr>
              <a:t> </a:t>
            </a:r>
            <a:r>
              <a:rPr lang="en-US" sz="6600" b="1" err="1">
                <a:solidFill>
                  <a:schemeClr val="accent2">
                    <a:lumMod val="50000"/>
                  </a:schemeClr>
                </a:solidFill>
                <a:latin typeface="Times New Roman" panose="02020603050405020304" pitchFamily="18" charset="0"/>
                <a:cs typeface="Times New Roman" panose="02020603050405020304" pitchFamily="18" charset="0"/>
              </a:rPr>
              <a:t>từ</a:t>
            </a:r>
            <a:r>
              <a:rPr lang="en-US" sz="6600" b="1">
                <a:solidFill>
                  <a:schemeClr val="accent2">
                    <a:lumMod val="50000"/>
                  </a:schemeClr>
                </a:solidFill>
                <a:latin typeface="Times New Roman" panose="02020603050405020304" pitchFamily="18" charset="0"/>
                <a:cs typeface="Times New Roman" panose="02020603050405020304" pitchFamily="18" charset="0"/>
              </a:rPr>
              <a:t> </a:t>
            </a:r>
            <a:endParaRPr lang="en-US" sz="6600" b="1" dirty="0">
              <a:solidFill>
                <a:schemeClr val="accent2">
                  <a:lumMod val="50000"/>
                </a:schemeClr>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9091CCB8-C4C7-5C00-457B-D994D8D2168E}"/>
              </a:ext>
            </a:extLst>
          </p:cNvPr>
          <p:cNvGraphicFramePr>
            <a:graphicFrameLocks noGrp="1"/>
          </p:cNvGraphicFramePr>
          <p:nvPr>
            <p:extLst>
              <p:ext uri="{D42A27DB-BD31-4B8C-83A1-F6EECF244321}">
                <p14:modId xmlns:p14="http://schemas.microsoft.com/office/powerpoint/2010/main" val="1457041896"/>
              </p:ext>
            </p:extLst>
          </p:nvPr>
        </p:nvGraphicFramePr>
        <p:xfrm>
          <a:off x="325138" y="2491145"/>
          <a:ext cx="17658062" cy="6675158"/>
        </p:xfrm>
        <a:graphic>
          <a:graphicData uri="http://schemas.openxmlformats.org/drawingml/2006/table">
            <a:tbl>
              <a:tblPr firstRow="1" firstCol="1" bandRow="1">
                <a:tableStyleId>{5C22544A-7EE6-4342-B048-85BDC9FD1C3A}</a:tableStyleId>
              </a:tblPr>
              <a:tblGrid>
                <a:gridCol w="1028178">
                  <a:extLst>
                    <a:ext uri="{9D8B030D-6E8A-4147-A177-3AD203B41FA5}">
                      <a16:colId xmlns:a16="http://schemas.microsoft.com/office/drawing/2014/main" val="753040877"/>
                    </a:ext>
                  </a:extLst>
                </a:gridCol>
                <a:gridCol w="5212697">
                  <a:extLst>
                    <a:ext uri="{9D8B030D-6E8A-4147-A177-3AD203B41FA5}">
                      <a16:colId xmlns:a16="http://schemas.microsoft.com/office/drawing/2014/main" val="2248002548"/>
                    </a:ext>
                  </a:extLst>
                </a:gridCol>
                <a:gridCol w="11417187">
                  <a:extLst>
                    <a:ext uri="{9D8B030D-6E8A-4147-A177-3AD203B41FA5}">
                      <a16:colId xmlns:a16="http://schemas.microsoft.com/office/drawing/2014/main" val="1916219426"/>
                    </a:ext>
                  </a:extLst>
                </a:gridCol>
              </a:tblGrid>
              <a:tr h="694470">
                <a:tc gridSpan="3">
                  <a:txBody>
                    <a:bodyPr/>
                    <a:lstStyle/>
                    <a:p>
                      <a:pPr indent="0" algn="ctr">
                        <a:lnSpc>
                          <a:spcPct val="100000"/>
                        </a:lnSpc>
                        <a:spcBef>
                          <a:spcPts val="0"/>
                        </a:spcBef>
                        <a:spcAft>
                          <a:spcPts val="0"/>
                        </a:spcAft>
                      </a:pPr>
                      <a:r>
                        <a:rPr lang="en-US" sz="4200" dirty="0" err="1">
                          <a:solidFill>
                            <a:srgbClr val="002060"/>
                          </a:solidFill>
                          <a:effectLst/>
                          <a:latin typeface="Times New Roman" panose="02020603050405020304" pitchFamily="18" charset="0"/>
                          <a:cs typeface="Times New Roman" panose="02020603050405020304" pitchFamily="18" charset="0"/>
                        </a:rPr>
                        <a:t>Bài</a:t>
                      </a:r>
                      <a:r>
                        <a:rPr lang="en-US" sz="4200" dirty="0">
                          <a:solidFill>
                            <a:srgbClr val="002060"/>
                          </a:solidFill>
                          <a:effectLst/>
                          <a:latin typeface="Times New Roman" panose="02020603050405020304" pitchFamily="18" charset="0"/>
                          <a:cs typeface="Times New Roman" panose="02020603050405020304" pitchFamily="18" charset="0"/>
                        </a:rPr>
                        <a:t> </a:t>
                      </a:r>
                      <a:r>
                        <a:rPr lang="en-US" sz="4200" dirty="0" err="1">
                          <a:solidFill>
                            <a:srgbClr val="002060"/>
                          </a:solidFill>
                          <a:effectLst/>
                          <a:latin typeface="Times New Roman" panose="02020603050405020304" pitchFamily="18" charset="0"/>
                          <a:cs typeface="Times New Roman" panose="02020603050405020304" pitchFamily="18" charset="0"/>
                        </a:rPr>
                        <a:t>tập</a:t>
                      </a:r>
                      <a:r>
                        <a:rPr lang="en-US" sz="4200" dirty="0">
                          <a:solidFill>
                            <a:srgbClr val="002060"/>
                          </a:solidFill>
                          <a:effectLst/>
                          <a:latin typeface="Times New Roman" panose="02020603050405020304" pitchFamily="18" charset="0"/>
                          <a:cs typeface="Times New Roman" panose="02020603050405020304" pitchFamily="18" charset="0"/>
                        </a:rPr>
                        <a:t> 1 </a:t>
                      </a:r>
                      <a:r>
                        <a:rPr lang="en-US" sz="4200" dirty="0" err="1">
                          <a:solidFill>
                            <a:srgbClr val="002060"/>
                          </a:solidFill>
                          <a:effectLst/>
                          <a:latin typeface="Times New Roman" panose="02020603050405020304" pitchFamily="18" charset="0"/>
                          <a:cs typeface="Times New Roman" panose="02020603050405020304" pitchFamily="18" charset="0"/>
                        </a:rPr>
                        <a:t>sgk</a:t>
                      </a:r>
                      <a:r>
                        <a:rPr lang="en-US" sz="4200" dirty="0">
                          <a:solidFill>
                            <a:srgbClr val="002060"/>
                          </a:solidFill>
                          <a:effectLst/>
                          <a:latin typeface="Times New Roman" panose="02020603050405020304" pitchFamily="18" charset="0"/>
                          <a:cs typeface="Times New Roman" panose="02020603050405020304" pitchFamily="18" charset="0"/>
                        </a:rPr>
                        <a:t>/40</a:t>
                      </a:r>
                      <a:endParaRPr lang="en-US" sz="4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81" marR="63981" marT="0" marB="0">
                    <a:lnL w="19050" cap="flat" cmpd="sng" algn="ctr">
                      <a:solidFill>
                        <a:srgbClr val="7030A0"/>
                      </a:solidFill>
                      <a:prstDash val="sysDashDotDot"/>
                      <a:round/>
                      <a:headEnd type="none" w="med" len="med"/>
                      <a:tailEnd type="none" w="med" len="med"/>
                    </a:lnL>
                    <a:lnR w="19050" cap="flat" cmpd="sng" algn="ctr">
                      <a:solidFill>
                        <a:srgbClr val="7030A0"/>
                      </a:solidFill>
                      <a:prstDash val="sysDashDotDot"/>
                      <a:round/>
                      <a:headEnd type="none" w="med" len="med"/>
                      <a:tailEnd type="none" w="med" len="med"/>
                    </a:lnR>
                    <a:lnT w="19050" cap="flat" cmpd="sng" algn="ctr">
                      <a:solidFill>
                        <a:srgbClr val="7030A0"/>
                      </a:solidFill>
                      <a:prstDash val="sysDashDotDot"/>
                      <a:round/>
                      <a:headEnd type="none" w="med" len="med"/>
                      <a:tailEnd type="none" w="med" len="med"/>
                    </a:lnT>
                    <a:lnB w="19050" cap="flat" cmpd="sng" algn="ctr">
                      <a:solidFill>
                        <a:srgbClr val="7030A0"/>
                      </a:solidFill>
                      <a:prstDash val="sysDashDot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73210872"/>
                  </a:ext>
                </a:extLst>
              </a:tr>
              <a:tr h="1228170">
                <a:tc>
                  <a:txBody>
                    <a:bodyPr/>
                    <a:lstStyle/>
                    <a:p>
                      <a:pPr indent="0" algn="ctr">
                        <a:lnSpc>
                          <a:spcPct val="100000"/>
                        </a:lnSpc>
                        <a:spcBef>
                          <a:spcPts val="0"/>
                        </a:spcBef>
                        <a:spcAft>
                          <a:spcPts val="0"/>
                        </a:spcAft>
                      </a:pPr>
                      <a:endParaRPr lang="en-US" sz="4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81" marR="63981" marT="0" marB="0">
                    <a:lnL w="19050" cap="flat" cmpd="sng" algn="ctr">
                      <a:solidFill>
                        <a:srgbClr val="7030A0"/>
                      </a:solidFill>
                      <a:prstDash val="sysDashDotDot"/>
                      <a:round/>
                      <a:headEnd type="none" w="med" len="med"/>
                      <a:tailEnd type="none" w="med" len="med"/>
                    </a:lnL>
                    <a:lnR w="19050" cap="flat" cmpd="sng" algn="ctr">
                      <a:solidFill>
                        <a:srgbClr val="7030A0"/>
                      </a:solidFill>
                      <a:prstDash val="sysDashDotDot"/>
                      <a:round/>
                      <a:headEnd type="none" w="med" len="med"/>
                      <a:tailEnd type="none" w="med" len="med"/>
                    </a:lnR>
                    <a:lnT w="19050" cap="flat" cmpd="sng" algn="ctr">
                      <a:solidFill>
                        <a:srgbClr val="7030A0"/>
                      </a:solidFill>
                      <a:prstDash val="sysDashDotDot"/>
                      <a:round/>
                      <a:headEnd type="none" w="med" len="med"/>
                      <a:tailEnd type="none" w="med" len="med"/>
                    </a:lnT>
                    <a:lnB w="19050" cap="flat" cmpd="sng" algn="ctr">
                      <a:solidFill>
                        <a:srgbClr val="7030A0"/>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0000"/>
                        </a:lnSpc>
                        <a:spcBef>
                          <a:spcPts val="0"/>
                        </a:spcBef>
                        <a:spcAft>
                          <a:spcPts val="0"/>
                        </a:spcAft>
                      </a:pPr>
                      <a:r>
                        <a:rPr lang="en-US" sz="4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4200" b="1" baseline="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baseline="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4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4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từ</a:t>
                      </a:r>
                      <a:endParaRPr lang="en-US" sz="4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81" marR="63981" marT="0" marB="0">
                    <a:lnL w="19050" cap="flat" cmpd="sng" algn="ctr">
                      <a:solidFill>
                        <a:srgbClr val="7030A0"/>
                      </a:solidFill>
                      <a:prstDash val="sysDashDotDot"/>
                      <a:round/>
                      <a:headEnd type="none" w="med" len="med"/>
                      <a:tailEnd type="none" w="med" len="med"/>
                    </a:lnL>
                    <a:lnR w="19050" cap="flat" cmpd="sng" algn="ctr">
                      <a:solidFill>
                        <a:srgbClr val="7030A0"/>
                      </a:solidFill>
                      <a:prstDash val="sysDashDotDot"/>
                      <a:round/>
                      <a:headEnd type="none" w="med" len="med"/>
                      <a:tailEnd type="none" w="med" len="med"/>
                    </a:lnR>
                    <a:lnT w="19050" cap="flat" cmpd="sng" algn="ctr">
                      <a:solidFill>
                        <a:srgbClr val="7030A0"/>
                      </a:solidFill>
                      <a:prstDash val="sysDashDotDot"/>
                      <a:round/>
                      <a:headEnd type="none" w="med" len="med"/>
                      <a:tailEnd type="none" w="med" len="med"/>
                    </a:lnT>
                    <a:lnB w="19050" cap="flat" cmpd="sng" algn="ctr">
                      <a:solidFill>
                        <a:srgbClr val="7030A0"/>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p>
                      <a:pPr indent="0" algn="ctr">
                        <a:lnSpc>
                          <a:spcPct val="100000"/>
                        </a:lnSpc>
                        <a:spcBef>
                          <a:spcPts val="0"/>
                        </a:spcBef>
                        <a:spcAft>
                          <a:spcPts val="0"/>
                        </a:spcAft>
                      </a:pPr>
                      <a:r>
                        <a:rPr lang="en-US" sz="4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4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endParaRPr lang="en-US" sz="4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81" marR="63981" marT="0" marB="0">
                    <a:lnL w="19050" cap="flat" cmpd="sng" algn="ctr">
                      <a:solidFill>
                        <a:srgbClr val="7030A0"/>
                      </a:solidFill>
                      <a:prstDash val="sysDashDotDot"/>
                      <a:round/>
                      <a:headEnd type="none" w="med" len="med"/>
                      <a:tailEnd type="none" w="med" len="med"/>
                    </a:lnL>
                    <a:lnR w="19050" cap="flat" cmpd="sng" algn="ctr">
                      <a:solidFill>
                        <a:srgbClr val="7030A0"/>
                      </a:solidFill>
                      <a:prstDash val="sysDashDotDot"/>
                      <a:round/>
                      <a:headEnd type="none" w="med" len="med"/>
                      <a:tailEnd type="none" w="med" len="med"/>
                    </a:lnR>
                    <a:lnT w="19050" cap="flat" cmpd="sng" algn="ctr">
                      <a:solidFill>
                        <a:srgbClr val="7030A0"/>
                      </a:solidFill>
                      <a:prstDash val="sysDashDotDot"/>
                      <a:round/>
                      <a:headEnd type="none" w="med" len="med"/>
                      <a:tailEnd type="none" w="med" len="med"/>
                    </a:lnT>
                    <a:lnB w="19050" cap="flat" cmpd="sng" algn="ctr">
                      <a:solidFill>
                        <a:srgbClr val="7030A0"/>
                      </a:solidFill>
                      <a:prstDash val="sysDashDot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8064530"/>
                  </a:ext>
                </a:extLst>
              </a:tr>
              <a:tr h="2200815">
                <a:tc>
                  <a:txBody>
                    <a:bodyPr/>
                    <a:lstStyle/>
                    <a:p>
                      <a:pPr indent="0" algn="just">
                        <a:lnSpc>
                          <a:spcPct val="100000"/>
                        </a:lnSpc>
                        <a:spcBef>
                          <a:spcPts val="0"/>
                        </a:spcBef>
                        <a:spcAft>
                          <a:spcPts val="0"/>
                        </a:spcAft>
                      </a:pPr>
                      <a:endParaRPr lang="en-US" sz="4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81" marR="63981" marT="0" marB="0">
                    <a:lnL w="19050" cap="flat" cmpd="sng" algn="ctr">
                      <a:solidFill>
                        <a:srgbClr val="7030A0"/>
                      </a:solidFill>
                      <a:prstDash val="sysDashDotDot"/>
                      <a:round/>
                      <a:headEnd type="none" w="med" len="med"/>
                      <a:tailEnd type="none" w="med" len="med"/>
                    </a:lnL>
                    <a:lnR w="19050" cap="flat" cmpd="sng" algn="ctr">
                      <a:solidFill>
                        <a:srgbClr val="7030A0"/>
                      </a:solidFill>
                      <a:prstDash val="sysDashDotDot"/>
                      <a:round/>
                      <a:headEnd type="none" w="med" len="med"/>
                      <a:tailEnd type="none" w="med" len="med"/>
                    </a:lnR>
                    <a:lnT w="19050" cap="flat" cmpd="sng" algn="ctr">
                      <a:solidFill>
                        <a:srgbClr val="7030A0"/>
                      </a:solidFill>
                      <a:prstDash val="sysDashDotDot"/>
                      <a:round/>
                      <a:headEnd type="none" w="med" len="med"/>
                      <a:tailEnd type="none" w="med" len="med"/>
                    </a:lnT>
                    <a:lnB w="19050" cap="flat" cmpd="sng" algn="ctr">
                      <a:solidFill>
                        <a:srgbClr val="7030A0"/>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200">
                          <a:solidFill>
                            <a:srgbClr val="002060"/>
                          </a:solidFill>
                          <a:effectLst/>
                          <a:latin typeface="Times New Roman" panose="02020603050405020304" pitchFamily="18" charset="0"/>
                          <a:cs typeface="Times New Roman" panose="02020603050405020304" pitchFamily="18" charset="0"/>
                        </a:rPr>
                        <a:t> </a:t>
                      </a:r>
                      <a:endParaRPr lang="en-US" sz="4200" dirty="0">
                        <a:solidFill>
                          <a:srgbClr val="002060"/>
                        </a:solidFill>
                        <a:effectLst/>
                        <a:latin typeface="Times New Roman" panose="02020603050405020304" pitchFamily="18" charset="0"/>
                        <a:cs typeface="Times New Roman" panose="02020603050405020304" pitchFamily="18" charset="0"/>
                      </a:endParaRPr>
                    </a:p>
                  </a:txBody>
                  <a:tcPr marL="63981" marR="63981" marT="0" marB="0" anchor="ctr">
                    <a:lnL w="19050" cap="flat" cmpd="sng" algn="ctr">
                      <a:solidFill>
                        <a:srgbClr val="7030A0"/>
                      </a:solidFill>
                      <a:prstDash val="sysDashDotDot"/>
                      <a:round/>
                      <a:headEnd type="none" w="med" len="med"/>
                      <a:tailEnd type="none" w="med" len="med"/>
                    </a:lnL>
                    <a:lnR w="19050" cap="flat" cmpd="sng" algn="ctr">
                      <a:solidFill>
                        <a:srgbClr val="7030A0"/>
                      </a:solidFill>
                      <a:prstDash val="sysDashDotDot"/>
                      <a:round/>
                      <a:headEnd type="none" w="med" len="med"/>
                      <a:tailEnd type="none" w="med" len="med"/>
                    </a:lnR>
                    <a:lnT w="19050" cap="flat" cmpd="sng" algn="ctr">
                      <a:solidFill>
                        <a:srgbClr val="7030A0"/>
                      </a:solidFill>
                      <a:prstDash val="sysDashDotDot"/>
                      <a:round/>
                      <a:headEnd type="none" w="med" len="med"/>
                      <a:tailEnd type="none" w="med" len="med"/>
                    </a:lnT>
                    <a:lnB w="19050" cap="flat" cmpd="sng" algn="ctr">
                      <a:solidFill>
                        <a:srgbClr val="7030A0"/>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p>
                      <a:pPr indent="0" algn="just">
                        <a:lnSpc>
                          <a:spcPct val="100000"/>
                        </a:lnSpc>
                        <a:spcBef>
                          <a:spcPts val="0"/>
                        </a:spcBef>
                        <a:spcAft>
                          <a:spcPts val="0"/>
                        </a:spcAft>
                      </a:pPr>
                      <a:r>
                        <a:rPr lang="en-US" sz="4200">
                          <a:solidFill>
                            <a:srgbClr val="002060"/>
                          </a:solidFill>
                          <a:effectLst/>
                          <a:latin typeface="Times New Roman" panose="02020603050405020304" pitchFamily="18" charset="0"/>
                          <a:cs typeface="Times New Roman" panose="02020603050405020304" pitchFamily="18" charset="0"/>
                        </a:rPr>
                        <a:t> </a:t>
                      </a:r>
                      <a:endParaRPr lang="en-US" sz="4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81" marR="63981" marT="0" marB="0">
                    <a:lnL w="19050" cap="flat" cmpd="sng" algn="ctr">
                      <a:solidFill>
                        <a:srgbClr val="7030A0"/>
                      </a:solidFill>
                      <a:prstDash val="sysDashDotDot"/>
                      <a:round/>
                      <a:headEnd type="none" w="med" len="med"/>
                      <a:tailEnd type="none" w="med" len="med"/>
                    </a:lnL>
                    <a:lnR w="19050" cap="flat" cmpd="sng" algn="ctr">
                      <a:solidFill>
                        <a:srgbClr val="7030A0"/>
                      </a:solidFill>
                      <a:prstDash val="sysDashDotDot"/>
                      <a:round/>
                      <a:headEnd type="none" w="med" len="med"/>
                      <a:tailEnd type="none" w="med" len="med"/>
                    </a:lnR>
                    <a:lnT w="19050" cap="flat" cmpd="sng" algn="ctr">
                      <a:solidFill>
                        <a:srgbClr val="7030A0"/>
                      </a:solidFill>
                      <a:prstDash val="sysDashDotDot"/>
                      <a:round/>
                      <a:headEnd type="none" w="med" len="med"/>
                      <a:tailEnd type="none" w="med" len="med"/>
                    </a:lnT>
                    <a:lnB w="19050" cap="flat" cmpd="sng" algn="ctr">
                      <a:solidFill>
                        <a:srgbClr val="7030A0"/>
                      </a:solidFill>
                      <a:prstDash val="sysDashDot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7598084"/>
                  </a:ext>
                </a:extLst>
              </a:tr>
              <a:tr h="2551703">
                <a:tc>
                  <a:txBody>
                    <a:bodyPr/>
                    <a:lstStyle/>
                    <a:p>
                      <a:pPr indent="0" algn="just">
                        <a:lnSpc>
                          <a:spcPct val="100000"/>
                        </a:lnSpc>
                        <a:spcBef>
                          <a:spcPts val="0"/>
                        </a:spcBef>
                        <a:spcAft>
                          <a:spcPts val="0"/>
                        </a:spcAft>
                      </a:pPr>
                      <a:endParaRPr lang="en-US" sz="4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81" marR="63981" marT="0" marB="0">
                    <a:lnL w="19050" cap="flat" cmpd="sng" algn="ctr">
                      <a:solidFill>
                        <a:srgbClr val="7030A0"/>
                      </a:solidFill>
                      <a:prstDash val="sysDashDotDot"/>
                      <a:round/>
                      <a:headEnd type="none" w="med" len="med"/>
                      <a:tailEnd type="none" w="med" len="med"/>
                    </a:lnL>
                    <a:lnR w="19050" cap="flat" cmpd="sng" algn="ctr">
                      <a:solidFill>
                        <a:srgbClr val="7030A0"/>
                      </a:solidFill>
                      <a:prstDash val="sysDashDotDot"/>
                      <a:round/>
                      <a:headEnd type="none" w="med" len="med"/>
                      <a:tailEnd type="none" w="med" len="med"/>
                    </a:lnR>
                    <a:lnT w="19050" cap="flat" cmpd="sng" algn="ctr">
                      <a:solidFill>
                        <a:srgbClr val="7030A0"/>
                      </a:solidFill>
                      <a:prstDash val="sysDashDotDot"/>
                      <a:round/>
                      <a:headEnd type="none" w="med" len="med"/>
                      <a:tailEnd type="none" w="med" len="med"/>
                    </a:lnT>
                    <a:lnB w="19050" cap="flat" cmpd="sng" algn="ctr">
                      <a:solidFill>
                        <a:srgbClr val="7030A0"/>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p>
                      <a:pPr indent="0" algn="just">
                        <a:lnSpc>
                          <a:spcPct val="100000"/>
                        </a:lnSpc>
                        <a:spcBef>
                          <a:spcPts val="0"/>
                        </a:spcBef>
                        <a:spcAft>
                          <a:spcPts val="0"/>
                        </a:spcAft>
                      </a:pPr>
                      <a:r>
                        <a:rPr lang="en-US" sz="4200" dirty="0">
                          <a:solidFill>
                            <a:srgbClr val="002060"/>
                          </a:solidFill>
                          <a:effectLst/>
                          <a:latin typeface="Times New Roman" panose="02020603050405020304" pitchFamily="18" charset="0"/>
                          <a:cs typeface="Times New Roman" panose="02020603050405020304" pitchFamily="18" charset="0"/>
                        </a:rPr>
                        <a:t>    </a:t>
                      </a:r>
                      <a:r>
                        <a:rPr lang="en-US" sz="4200" baseline="0" dirty="0">
                          <a:solidFill>
                            <a:srgbClr val="002060"/>
                          </a:solidFill>
                          <a:effectLst/>
                          <a:latin typeface="Times New Roman" panose="02020603050405020304" pitchFamily="18" charset="0"/>
                          <a:cs typeface="Times New Roman" panose="02020603050405020304" pitchFamily="18" charset="0"/>
                        </a:rPr>
                        <a:t> </a:t>
                      </a:r>
                      <a:endParaRPr lang="en-US" sz="4000" baseline="0" dirty="0">
                        <a:solidFill>
                          <a:srgbClr val="002060"/>
                        </a:solidFill>
                        <a:effectLst/>
                        <a:latin typeface="Times New Roman" panose="02020603050405020304" pitchFamily="18" charset="0"/>
                        <a:cs typeface="Times New Roman" panose="02020603050405020304" pitchFamily="18" charset="0"/>
                      </a:endParaRPr>
                    </a:p>
                  </a:txBody>
                  <a:tcPr marL="63981" marR="63981" marT="0" marB="0" anchor="ctr">
                    <a:lnL w="19050" cap="flat" cmpd="sng" algn="ctr">
                      <a:solidFill>
                        <a:srgbClr val="7030A0"/>
                      </a:solidFill>
                      <a:prstDash val="sysDashDotDot"/>
                      <a:round/>
                      <a:headEnd type="none" w="med" len="med"/>
                      <a:tailEnd type="none" w="med" len="med"/>
                    </a:lnL>
                    <a:lnR w="19050" cap="flat" cmpd="sng" algn="ctr">
                      <a:solidFill>
                        <a:srgbClr val="7030A0"/>
                      </a:solidFill>
                      <a:prstDash val="sysDashDotDot"/>
                      <a:round/>
                      <a:headEnd type="none" w="med" len="med"/>
                      <a:tailEnd type="none" w="med" len="med"/>
                    </a:lnR>
                    <a:lnT w="19050" cap="flat" cmpd="sng" algn="ctr">
                      <a:solidFill>
                        <a:srgbClr val="7030A0"/>
                      </a:solidFill>
                      <a:prstDash val="sysDashDotDot"/>
                      <a:round/>
                      <a:headEnd type="none" w="med" len="med"/>
                      <a:tailEnd type="none" w="med" len="med"/>
                    </a:lnT>
                    <a:lnB w="19050" cap="flat" cmpd="sng" algn="ctr">
                      <a:solidFill>
                        <a:srgbClr val="7030A0"/>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p>
                      <a:pPr lvl="0" algn="just">
                        <a:buClr>
                          <a:srgbClr val="666564"/>
                        </a:buClr>
                        <a:buSzPts val="450"/>
                        <a:tabLst>
                          <a:tab pos="238125" algn="l"/>
                        </a:tabLst>
                      </a:pPr>
                      <a:endParaRPr lang="vi-VN" sz="4200" i="1" dirty="0">
                        <a:latin typeface="Times New Roman" panose="02020603050405020304" pitchFamily="18" charset="0"/>
                        <a:ea typeface="Arial" panose="020B0604020202020204" pitchFamily="34" charset="0"/>
                        <a:cs typeface="Times New Roman" panose="02020603050405020304" pitchFamily="18" charset="0"/>
                      </a:endParaRPr>
                    </a:p>
                  </a:txBody>
                  <a:tcPr marL="63981" marR="63981" marT="0" marB="0">
                    <a:lnL w="19050" cap="flat" cmpd="sng" algn="ctr">
                      <a:solidFill>
                        <a:srgbClr val="7030A0"/>
                      </a:solidFill>
                      <a:prstDash val="sysDashDotDot"/>
                      <a:round/>
                      <a:headEnd type="none" w="med" len="med"/>
                      <a:tailEnd type="none" w="med" len="med"/>
                    </a:lnL>
                    <a:lnR w="19050" cap="flat" cmpd="sng" algn="ctr">
                      <a:solidFill>
                        <a:srgbClr val="7030A0"/>
                      </a:solidFill>
                      <a:prstDash val="sysDashDotDot"/>
                      <a:round/>
                      <a:headEnd type="none" w="med" len="med"/>
                      <a:tailEnd type="none" w="med" len="med"/>
                    </a:lnR>
                    <a:lnT w="19050" cap="flat" cmpd="sng" algn="ctr">
                      <a:solidFill>
                        <a:srgbClr val="7030A0"/>
                      </a:solidFill>
                      <a:prstDash val="sysDashDotDot"/>
                      <a:round/>
                      <a:headEnd type="none" w="med" len="med"/>
                      <a:tailEnd type="none" w="med" len="med"/>
                    </a:lnT>
                    <a:lnB w="19050" cap="flat" cmpd="sng" algn="ctr">
                      <a:solidFill>
                        <a:srgbClr val="7030A0"/>
                      </a:solidFill>
                      <a:prstDash val="sysDashDot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881296"/>
                  </a:ext>
                </a:extLst>
              </a:tr>
            </a:tbl>
          </a:graphicData>
        </a:graphic>
      </p:graphicFrame>
      <p:sp>
        <p:nvSpPr>
          <p:cNvPr id="3" name="TextBox 2">
            <a:extLst>
              <a:ext uri="{FF2B5EF4-FFF2-40B4-BE49-F238E27FC236}">
                <a16:creationId xmlns:a16="http://schemas.microsoft.com/office/drawing/2014/main" id="{03D5D497-D200-1992-D289-17126C6E112E}"/>
              </a:ext>
            </a:extLst>
          </p:cNvPr>
          <p:cNvSpPr txBox="1"/>
          <p:nvPr/>
        </p:nvSpPr>
        <p:spPr>
          <a:xfrm>
            <a:off x="685800" y="4835286"/>
            <a:ext cx="875370" cy="738664"/>
          </a:xfrm>
          <a:prstGeom prst="rect">
            <a:avLst/>
          </a:prstGeom>
          <a:noFill/>
        </p:spPr>
        <p:txBody>
          <a:bodyPr wrap="square" rtlCol="0">
            <a:spAutoFit/>
          </a:bodyPr>
          <a:lstStyle/>
          <a:p>
            <a:r>
              <a:rPr lang="en-US" sz="4200" b="1" dirty="0">
                <a:latin typeface="Times New Roman" panose="02020603050405020304" pitchFamily="18" charset="0"/>
                <a:cs typeface="Times New Roman" panose="02020603050405020304" pitchFamily="18" charset="0"/>
              </a:rPr>
              <a:t>a.</a:t>
            </a:r>
          </a:p>
        </p:txBody>
      </p:sp>
      <p:sp>
        <p:nvSpPr>
          <p:cNvPr id="22" name="TextBox 21">
            <a:extLst>
              <a:ext uri="{FF2B5EF4-FFF2-40B4-BE49-F238E27FC236}">
                <a16:creationId xmlns:a16="http://schemas.microsoft.com/office/drawing/2014/main" id="{7FA6689A-0C0C-F2F1-0922-B5CA787D214A}"/>
              </a:ext>
            </a:extLst>
          </p:cNvPr>
          <p:cNvSpPr txBox="1"/>
          <p:nvPr/>
        </p:nvSpPr>
        <p:spPr>
          <a:xfrm>
            <a:off x="685801" y="7256835"/>
            <a:ext cx="1014413" cy="738664"/>
          </a:xfrm>
          <a:prstGeom prst="rect">
            <a:avLst/>
          </a:prstGeom>
          <a:noFill/>
        </p:spPr>
        <p:txBody>
          <a:bodyPr wrap="square" rtlCol="0">
            <a:spAutoFit/>
          </a:bodyPr>
          <a:lstStyle/>
          <a:p>
            <a:r>
              <a:rPr lang="en-US" sz="4200" b="1" dirty="0">
                <a:latin typeface="Times New Roman" panose="02020603050405020304" pitchFamily="18" charset="0"/>
                <a:cs typeface="Times New Roman" panose="02020603050405020304" pitchFamily="18" charset="0"/>
              </a:rPr>
              <a:t>b.</a:t>
            </a:r>
          </a:p>
        </p:txBody>
      </p:sp>
      <p:sp>
        <p:nvSpPr>
          <p:cNvPr id="5" name="Rectangle 4">
            <a:extLst>
              <a:ext uri="{FF2B5EF4-FFF2-40B4-BE49-F238E27FC236}">
                <a16:creationId xmlns:a16="http://schemas.microsoft.com/office/drawing/2014/main" id="{D5CC80DD-43C6-58BA-FF50-7D9A11F9692A}"/>
              </a:ext>
            </a:extLst>
          </p:cNvPr>
          <p:cNvSpPr/>
          <p:nvPr/>
        </p:nvSpPr>
        <p:spPr>
          <a:xfrm>
            <a:off x="2492298" y="4466065"/>
            <a:ext cx="4365702" cy="207412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700"/>
          </a:p>
        </p:txBody>
      </p:sp>
      <p:sp>
        <p:nvSpPr>
          <p:cNvPr id="9" name="Rectangle 8">
            <a:extLst>
              <a:ext uri="{FF2B5EF4-FFF2-40B4-BE49-F238E27FC236}">
                <a16:creationId xmlns:a16="http://schemas.microsoft.com/office/drawing/2014/main" id="{B6A4DFB0-45A2-A6ED-1230-307C7C6495C7}"/>
              </a:ext>
            </a:extLst>
          </p:cNvPr>
          <p:cNvSpPr/>
          <p:nvPr/>
        </p:nvSpPr>
        <p:spPr>
          <a:xfrm>
            <a:off x="1984009" y="6525996"/>
            <a:ext cx="4193663" cy="27498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endParaRPr lang="en-US" sz="4000" i="1"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pPr algn="just" defTabSz="1371600">
              <a:defRPr/>
            </a:pPr>
            <a:r>
              <a:rPr lang="en-US" sz="3600" i="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vi-VN" sz="3600" i="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Nhân hóa (</a:t>
            </a:r>
            <a:r>
              <a:rPr lang="vi-VN"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Nhớ</a:t>
            </a:r>
            <a:r>
              <a:rPr lang="vi-VN" sz="3600" i="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i="1"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0000"/>
              </a:lnSpc>
              <a:spcBef>
                <a:spcPts val="0"/>
              </a:spcBef>
              <a:spcAft>
                <a:spcPts val="0"/>
              </a:spcAft>
            </a:pPr>
            <a:r>
              <a:rPr lang="en-US" sz="3600" i="1" dirty="0">
                <a:solidFill>
                  <a:srgbClr val="002060"/>
                </a:solidFill>
                <a:latin typeface="Times New Roman" panose="02020603050405020304" pitchFamily="18" charset="0"/>
                <a:cs typeface="Times New Roman" panose="02020603050405020304" pitchFamily="18" charset="0"/>
              </a:rPr>
              <a:t>-</a:t>
            </a:r>
            <a:r>
              <a:rPr lang="en-US" sz="3600" i="1" dirty="0" err="1">
                <a:solidFill>
                  <a:srgbClr val="002060"/>
                </a:solidFill>
                <a:latin typeface="Times New Roman" panose="02020603050405020304" pitchFamily="18" charset="0"/>
                <a:cs typeface="Times New Roman" panose="02020603050405020304" pitchFamily="18" charset="0"/>
              </a:rPr>
              <a:t>Hoán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dụ</a:t>
            </a:r>
            <a:r>
              <a:rPr lang="en-US" sz="3600"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Giếng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nước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gốc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đa</a:t>
            </a:r>
            <a:r>
              <a:rPr lang="en-US" sz="3600" b="1" i="1" dirty="0">
                <a:solidFill>
                  <a:srgbClr val="FF0000"/>
                </a:solidFill>
                <a:latin typeface="Times New Roman" panose="02020603050405020304" pitchFamily="18" charset="0"/>
                <a:cs typeface="Times New Roman" panose="02020603050405020304" pitchFamily="18" charset="0"/>
              </a:rPr>
              <a:t>)</a:t>
            </a:r>
          </a:p>
          <a:p>
            <a:pPr algn="just" defTabSz="1371600">
              <a:defRPr/>
            </a:pPr>
            <a:endParaRPr lang="vi-VN" sz="4000" i="1"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C6375092-4639-97A6-95EC-07864AA4008B}"/>
              </a:ext>
            </a:extLst>
          </p:cNvPr>
          <p:cNvSpPr/>
          <p:nvPr/>
        </p:nvSpPr>
        <p:spPr>
          <a:xfrm>
            <a:off x="1929160" y="4466065"/>
            <a:ext cx="4928840" cy="20741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r>
              <a:rPr lang="en-US" sz="3600" i="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vi-VN" sz="3600" i="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Điêp ngữ (</a:t>
            </a:r>
            <a:r>
              <a:rPr lang="vi-VN"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súng, đầu</a:t>
            </a:r>
            <a:r>
              <a:rPr lang="vi-VN" sz="3600" i="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i="1"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pPr algn="just" defTabSz="1371600">
              <a:defRPr/>
            </a:pPr>
            <a:r>
              <a:rPr lang="en-US" sz="3600" i="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H</a:t>
            </a:r>
            <a:r>
              <a:rPr lang="vi-VN" sz="3600" i="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oán dụ (</a:t>
            </a:r>
            <a:r>
              <a:rPr lang="vi-VN"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đầu</a:t>
            </a:r>
            <a:r>
              <a:rPr lang="en-US"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súng</a:t>
            </a:r>
            <a:r>
              <a:rPr lang="vi-VN" sz="3600" i="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A141CC0D-3F56-6512-C81A-97172D3D525B}"/>
              </a:ext>
            </a:extLst>
          </p:cNvPr>
          <p:cNvSpPr/>
          <p:nvPr/>
        </p:nvSpPr>
        <p:spPr>
          <a:xfrm>
            <a:off x="7008542" y="4466065"/>
            <a:ext cx="10838985" cy="20741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Khắc họa hình ảnh người lính kề vai sát cánh trong chiến đấu, cũng là biểu tượng tình đồng chí của người lính.</a:t>
            </a:r>
            <a:endParaRPr lang="en-US" sz="2700" dirty="0"/>
          </a:p>
        </p:txBody>
      </p:sp>
      <p:sp>
        <p:nvSpPr>
          <p:cNvPr id="12" name="Rectangle 11">
            <a:extLst>
              <a:ext uri="{FF2B5EF4-FFF2-40B4-BE49-F238E27FC236}">
                <a16:creationId xmlns:a16="http://schemas.microsoft.com/office/drawing/2014/main" id="{8E0D75AF-F8B0-2D42-A3DE-95E7658E9780}"/>
              </a:ext>
            </a:extLst>
          </p:cNvPr>
          <p:cNvSpPr/>
          <p:nvPr/>
        </p:nvSpPr>
        <p:spPr>
          <a:xfrm>
            <a:off x="6461467" y="6353592"/>
            <a:ext cx="10838985" cy="29443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defTabSz="1371600">
              <a:buClr>
                <a:srgbClr val="666564"/>
              </a:buClr>
              <a:buSzPts val="450"/>
              <a:buFontTx/>
              <a:buChar char="-"/>
              <a:tabLst>
                <a:tab pos="357188" algn="l"/>
              </a:tabLst>
              <a:defRPr/>
            </a:pP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200"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Diễn</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200"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tả</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200"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nỗi</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200"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nhớ</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200"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hai</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200"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chiều</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p>
          <a:p>
            <a:pPr marL="571500" indent="-571500" algn="just" defTabSz="1371600">
              <a:buClr>
                <a:srgbClr val="666564"/>
              </a:buClr>
              <a:buSzPts val="450"/>
              <a:buFontTx/>
              <a:buChar char="-"/>
              <a:tabLst>
                <a:tab pos="357188" algn="l"/>
              </a:tabLst>
              <a:defRPr/>
            </a:pPr>
            <a:r>
              <a:rPr lang="en-US" sz="4200"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Nơi</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200"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quê</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200"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nhà</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200"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những</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200"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người</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200"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thân</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200"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đang</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200"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nhớ</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200"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về</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200"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người</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200"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lính</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200"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và</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200"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người</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200"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lính</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ra đi</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nhưng trong l</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ò</a:t>
            </a:r>
            <a:r>
              <a:rPr lang="vi-VN"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ng</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200"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vẫn</a:t>
            </a:r>
            <a:r>
              <a:rPr lang="vi-VN"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nhớ </a:t>
            </a:r>
            <a:r>
              <a:rPr lang="en-US" sz="4200" i="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tới</a:t>
            </a:r>
            <a:r>
              <a:rPr lang="vi-VN"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gia đình</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r>
              <a:rPr lang="vi-VN"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quê hương</a:t>
            </a:r>
            <a:r>
              <a:rPr lang="en-US"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vi-VN" sz="42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4030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6899FA-1998-15CB-C441-D7707824274F}"/>
              </a:ext>
            </a:extLst>
          </p:cNvPr>
          <p:cNvPicPr>
            <a:picLocks noChangeAspect="1"/>
          </p:cNvPicPr>
          <p:nvPr/>
        </p:nvPicPr>
        <p:blipFill rotWithShape="1">
          <a:blip r:embed="rId2"/>
          <a:srcRect t="4554" b="4554"/>
          <a:stretch/>
        </p:blipFill>
        <p:spPr>
          <a:xfrm>
            <a:off x="0" y="127052"/>
            <a:ext cx="18288000" cy="102870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0679F2A3-895B-5ADB-66A5-B8D3BECDE288}"/>
              </a:ext>
            </a:extLst>
          </p:cNvPr>
          <p:cNvPicPr>
            <a:picLocks noChangeAspect="1"/>
          </p:cNvPicPr>
          <p:nvPr/>
        </p:nvPicPr>
        <p:blipFill rotWithShape="1">
          <a:blip r:embed="rId3">
            <a:extLst>
              <a:ext uri="{28A0092B-C50C-407E-A947-70E740481C1C}">
                <a14:useLocalDpi xmlns:a14="http://schemas.microsoft.com/office/drawing/2010/main" val="0"/>
              </a:ext>
            </a:extLst>
          </a:blip>
          <a:srcRect t="12135" r="32821"/>
          <a:stretch/>
        </p:blipFill>
        <p:spPr>
          <a:xfrm>
            <a:off x="0" y="983403"/>
            <a:ext cx="9986850" cy="9273426"/>
          </a:xfrm>
          <a:prstGeom prst="rect">
            <a:avLst/>
          </a:prstGeom>
        </p:spPr>
      </p:pic>
      <p:sp>
        <p:nvSpPr>
          <p:cNvPr id="8" name="Rectangle 7">
            <a:extLst>
              <a:ext uri="{FF2B5EF4-FFF2-40B4-BE49-F238E27FC236}">
                <a16:creationId xmlns:a16="http://schemas.microsoft.com/office/drawing/2014/main" id="{98BE1D5F-9194-FF49-EFE2-A6BAFF832D8E}"/>
              </a:ext>
            </a:extLst>
          </p:cNvPr>
          <p:cNvSpPr/>
          <p:nvPr/>
        </p:nvSpPr>
        <p:spPr>
          <a:xfrm>
            <a:off x="0" y="2073000"/>
            <a:ext cx="18288000" cy="8529306"/>
          </a:xfrm>
          <a:prstGeom prst="rect">
            <a:avLst/>
          </a:prstGeom>
          <a:solidFill>
            <a:schemeClr val="bg1">
              <a:lumMod val="95000"/>
              <a:alpha val="4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accent2">
                  <a:lumMod val="50000"/>
                </a:schemeClr>
              </a:solidFill>
            </a:endParaRPr>
          </a:p>
        </p:txBody>
      </p:sp>
      <p:sp>
        <p:nvSpPr>
          <p:cNvPr id="11" name="TextBox 10">
            <a:extLst>
              <a:ext uri="{FF2B5EF4-FFF2-40B4-BE49-F238E27FC236}">
                <a16:creationId xmlns:a16="http://schemas.microsoft.com/office/drawing/2014/main" id="{FDFD2254-D7C8-8401-1004-EB308DCADF56}"/>
              </a:ext>
            </a:extLst>
          </p:cNvPr>
          <p:cNvSpPr txBox="1"/>
          <p:nvPr/>
        </p:nvSpPr>
        <p:spPr>
          <a:xfrm>
            <a:off x="3775187" y="174752"/>
            <a:ext cx="10352078" cy="738664"/>
          </a:xfrm>
          <a:prstGeom prst="rect">
            <a:avLst/>
          </a:prstGeom>
          <a:noFill/>
        </p:spPr>
        <p:txBody>
          <a:bodyPr wrap="square" rtlCol="0">
            <a:spAutoFit/>
          </a:bodyPr>
          <a:lstStyle/>
          <a:p>
            <a:pPr algn="ctr"/>
            <a:r>
              <a:rPr lang="en-US" sz="4200" b="1" dirty="0">
                <a:solidFill>
                  <a:srgbClr val="002060"/>
                </a:solidFill>
                <a:latin typeface="Times New Roman" panose="02020603050405020304" pitchFamily="18" charset="0"/>
                <a:cs typeface="Times New Roman" panose="02020603050405020304" pitchFamily="18" charset="0"/>
              </a:rPr>
              <a:t>PHIẾU HỌC TẬP SỐ 02</a:t>
            </a:r>
          </a:p>
        </p:txBody>
      </p:sp>
      <p:graphicFrame>
        <p:nvGraphicFramePr>
          <p:cNvPr id="6" name="Table 9">
            <a:extLst>
              <a:ext uri="{FF2B5EF4-FFF2-40B4-BE49-F238E27FC236}">
                <a16:creationId xmlns:a16="http://schemas.microsoft.com/office/drawing/2014/main" id="{F9922C83-1127-3BCA-9F74-CE9EE114D909}"/>
              </a:ext>
            </a:extLst>
          </p:cNvPr>
          <p:cNvGraphicFramePr>
            <a:graphicFrameLocks noGrp="1"/>
          </p:cNvGraphicFramePr>
          <p:nvPr>
            <p:extLst>
              <p:ext uri="{D42A27DB-BD31-4B8C-83A1-F6EECF244321}">
                <p14:modId xmlns:p14="http://schemas.microsoft.com/office/powerpoint/2010/main" val="975319858"/>
              </p:ext>
            </p:extLst>
          </p:nvPr>
        </p:nvGraphicFramePr>
        <p:xfrm>
          <a:off x="245327" y="2576608"/>
          <a:ext cx="17797346" cy="4702481"/>
        </p:xfrm>
        <a:graphic>
          <a:graphicData uri="http://schemas.openxmlformats.org/drawingml/2006/table">
            <a:tbl>
              <a:tblPr firstRow="1" bandRow="1">
                <a:tableStyleId>{5C22544A-7EE6-4342-B048-85BDC9FD1C3A}</a:tableStyleId>
              </a:tblPr>
              <a:tblGrid>
                <a:gridCol w="5192253">
                  <a:extLst>
                    <a:ext uri="{9D8B030D-6E8A-4147-A177-3AD203B41FA5}">
                      <a16:colId xmlns:a16="http://schemas.microsoft.com/office/drawing/2014/main" val="3960093600"/>
                    </a:ext>
                  </a:extLst>
                </a:gridCol>
                <a:gridCol w="12605093">
                  <a:extLst>
                    <a:ext uri="{9D8B030D-6E8A-4147-A177-3AD203B41FA5}">
                      <a16:colId xmlns:a16="http://schemas.microsoft.com/office/drawing/2014/main" val="573395510"/>
                    </a:ext>
                  </a:extLst>
                </a:gridCol>
              </a:tblGrid>
              <a:tr h="1600200">
                <a:tc>
                  <a:txBody>
                    <a:bodyPr/>
                    <a:lstStyle/>
                    <a:p>
                      <a:pPr algn="ctr"/>
                      <a:r>
                        <a:rPr lang="en-US" sz="48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T</a:t>
                      </a:r>
                      <a:r>
                        <a:rPr lang="vi-VN" sz="48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ừ đồng nghĩa </a:t>
                      </a:r>
                      <a:endParaRPr lang="en-US" sz="48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pPr algn="ctr"/>
                      <a:r>
                        <a:rPr lang="vi-VN" sz="48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với từ </a:t>
                      </a:r>
                      <a:r>
                        <a:rPr lang="en-US" sz="4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vi-VN" sz="4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đôi</a:t>
                      </a:r>
                      <a:r>
                        <a:rPr lang="en-US" sz="4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vi-VN" sz="4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endParaRPr lang="en-US" sz="4800" b="1" dirty="0">
                        <a:solidFill>
                          <a:srgbClr val="FF0000"/>
                        </a:solidFill>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noFill/>
                  </a:tcPr>
                </a:tc>
                <a:tc>
                  <a:txBody>
                    <a:bodyPr/>
                    <a:lstStyle/>
                    <a:p>
                      <a:pPr algn="l"/>
                      <a:r>
                        <a:rPr lang="en-US" sz="48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C</a:t>
                      </a:r>
                      <a:r>
                        <a:rPr lang="vi-VN" sz="48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ó thể thay từ </a:t>
                      </a:r>
                      <a:r>
                        <a:rPr lang="en-US" sz="4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vi-VN" sz="4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đôi</a:t>
                      </a:r>
                      <a:r>
                        <a:rPr lang="en-US" sz="4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vi-VN" sz="4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48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trong câu thơ bằng từ đồng nghĩa nào khác không? Vì sao?</a:t>
                      </a:r>
                      <a:endParaRPr lang="en-US" sz="48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noFill/>
                  </a:tcPr>
                </a:tc>
                <a:extLst>
                  <a:ext uri="{0D108BD9-81ED-4DB2-BD59-A6C34878D82A}">
                    <a16:rowId xmlns:a16="http://schemas.microsoft.com/office/drawing/2014/main" val="3962992503"/>
                  </a:ext>
                </a:extLst>
              </a:tr>
              <a:tr h="3102281">
                <a:tc>
                  <a:txBody>
                    <a:bodyPr/>
                    <a:lstStyle/>
                    <a:p>
                      <a:pPr algn="l"/>
                      <a:endParaRPr lang="en-US" sz="48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noFill/>
                  </a:tcPr>
                </a:tc>
                <a:tc>
                  <a:txBody>
                    <a:bodyPr/>
                    <a:lstStyle/>
                    <a:p>
                      <a:pPr algn="l"/>
                      <a:endParaRPr lang="en-US" sz="4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37160" marR="137160" marT="68580" marB="68580">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noFill/>
                  </a:tcPr>
                </a:tc>
                <a:extLst>
                  <a:ext uri="{0D108BD9-81ED-4DB2-BD59-A6C34878D82A}">
                    <a16:rowId xmlns:a16="http://schemas.microsoft.com/office/drawing/2014/main" val="2463336828"/>
                  </a:ext>
                </a:extLst>
              </a:tr>
            </a:tbl>
          </a:graphicData>
        </a:graphic>
      </p:graphicFrame>
      <p:sp>
        <p:nvSpPr>
          <p:cNvPr id="2" name="TextBox 1">
            <a:extLst>
              <a:ext uri="{FF2B5EF4-FFF2-40B4-BE49-F238E27FC236}">
                <a16:creationId xmlns:a16="http://schemas.microsoft.com/office/drawing/2014/main" id="{12491828-4077-FA2C-E971-48C7CC1B72B4}"/>
              </a:ext>
            </a:extLst>
          </p:cNvPr>
          <p:cNvSpPr txBox="1"/>
          <p:nvPr/>
        </p:nvSpPr>
        <p:spPr>
          <a:xfrm>
            <a:off x="2603431" y="784749"/>
            <a:ext cx="14766839" cy="1600438"/>
          </a:xfrm>
          <a:prstGeom prst="rect">
            <a:avLst/>
          </a:prstGeom>
          <a:noFill/>
        </p:spPr>
        <p:txBody>
          <a:bodyPr wrap="square" rtlCol="0">
            <a:spAutoFit/>
          </a:bodyPr>
          <a:lstStyle/>
          <a:p>
            <a:pPr algn="ctr"/>
            <a:r>
              <a:rPr lang="en-US" sz="5400" b="1" dirty="0" err="1">
                <a:solidFill>
                  <a:schemeClr val="accent2">
                    <a:lumMod val="50000"/>
                  </a:schemeClr>
                </a:solidFill>
                <a:latin typeface="Times New Roman" panose="02020603050405020304" pitchFamily="18" charset="0"/>
                <a:cs typeface="Times New Roman" panose="02020603050405020304" pitchFamily="18" charset="0"/>
              </a:rPr>
              <a:t>Thực</a:t>
            </a:r>
            <a:r>
              <a:rPr lang="en-US" sz="5400" b="1" dirty="0">
                <a:solidFill>
                  <a:schemeClr val="accent2">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2">
                    <a:lumMod val="50000"/>
                  </a:schemeClr>
                </a:solidFill>
                <a:latin typeface="Times New Roman" panose="02020603050405020304" pitchFamily="18" charset="0"/>
                <a:cs typeface="Times New Roman" panose="02020603050405020304" pitchFamily="18" charset="0"/>
              </a:rPr>
              <a:t>hành</a:t>
            </a:r>
            <a:r>
              <a:rPr lang="en-US" sz="5400" b="1" dirty="0">
                <a:solidFill>
                  <a:schemeClr val="accent2">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2">
                    <a:lumMod val="50000"/>
                  </a:schemeClr>
                </a:solidFill>
                <a:latin typeface="Times New Roman" panose="02020603050405020304" pitchFamily="18" charset="0"/>
                <a:cs typeface="Times New Roman" panose="02020603050405020304" pitchFamily="18" charset="0"/>
              </a:rPr>
              <a:t>bài</a:t>
            </a:r>
            <a:r>
              <a:rPr lang="en-US" sz="5400" b="1" dirty="0">
                <a:solidFill>
                  <a:schemeClr val="accent2">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2">
                    <a:lumMod val="50000"/>
                  </a:schemeClr>
                </a:solidFill>
                <a:latin typeface="Times New Roman" panose="02020603050405020304" pitchFamily="18" charset="0"/>
                <a:cs typeface="Times New Roman" panose="02020603050405020304" pitchFamily="18" charset="0"/>
              </a:rPr>
              <a:t>tập</a:t>
            </a:r>
            <a:r>
              <a:rPr lang="en-US" sz="5400" b="1" dirty="0">
                <a:solidFill>
                  <a:schemeClr val="accent2">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2">
                    <a:lumMod val="50000"/>
                  </a:schemeClr>
                </a:solidFill>
                <a:latin typeface="Times New Roman" panose="02020603050405020304" pitchFamily="18" charset="0"/>
                <a:cs typeface="Times New Roman" panose="02020603050405020304" pitchFamily="18" charset="0"/>
              </a:rPr>
              <a:t>về</a:t>
            </a:r>
            <a:r>
              <a:rPr lang="en-US" sz="5400" b="1" dirty="0">
                <a:solidFill>
                  <a:schemeClr val="accent2">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2">
                    <a:lumMod val="50000"/>
                  </a:schemeClr>
                </a:solidFill>
                <a:latin typeface="Times New Roman" panose="02020603050405020304" pitchFamily="18" charset="0"/>
                <a:cs typeface="Times New Roman" panose="02020603050405020304" pitchFamily="18" charset="0"/>
              </a:rPr>
              <a:t>nghĩa</a:t>
            </a:r>
            <a:r>
              <a:rPr lang="en-US" sz="5400" b="1" dirty="0">
                <a:solidFill>
                  <a:schemeClr val="accent2">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5400" b="1" dirty="0">
                <a:solidFill>
                  <a:schemeClr val="accent2">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2">
                    <a:lumMod val="50000"/>
                  </a:schemeClr>
                </a:solidFill>
                <a:latin typeface="Times New Roman" panose="02020603050405020304" pitchFamily="18" charset="0"/>
                <a:cs typeface="Times New Roman" panose="02020603050405020304" pitchFamily="18" charset="0"/>
              </a:rPr>
              <a:t>từ</a:t>
            </a:r>
            <a:r>
              <a:rPr lang="en-US" sz="5400" b="1" dirty="0">
                <a:solidFill>
                  <a:schemeClr val="accent2">
                    <a:lumMod val="50000"/>
                  </a:schemeClr>
                </a:solidFill>
                <a:latin typeface="Times New Roman" panose="02020603050405020304" pitchFamily="18" charset="0"/>
                <a:cs typeface="Times New Roman" panose="02020603050405020304" pitchFamily="18" charset="0"/>
              </a:rPr>
              <a:t> </a:t>
            </a:r>
          </a:p>
          <a:p>
            <a:pPr algn="ctr"/>
            <a:r>
              <a:rPr lang="en-US" sz="4400" b="1" dirty="0" err="1">
                <a:solidFill>
                  <a:schemeClr val="accent2">
                    <a:lumMod val="50000"/>
                  </a:schemeClr>
                </a:solidFill>
                <a:latin typeface="Times New Roman" panose="02020603050405020304" pitchFamily="18" charset="0"/>
                <a:cs typeface="Times New Roman" panose="02020603050405020304" pitchFamily="18" charset="0"/>
              </a:rPr>
              <a:t>Bài</a:t>
            </a:r>
            <a:r>
              <a:rPr lang="en-US" sz="4400" b="1" dirty="0">
                <a:solidFill>
                  <a:schemeClr val="accent2">
                    <a:lumMod val="50000"/>
                  </a:schemeClr>
                </a:solidFill>
                <a:latin typeface="Times New Roman" panose="02020603050405020304" pitchFamily="18" charset="0"/>
                <a:cs typeface="Times New Roman" panose="02020603050405020304" pitchFamily="18" charset="0"/>
              </a:rPr>
              <a:t> </a:t>
            </a:r>
            <a:r>
              <a:rPr lang="en-US" sz="4400" b="1" dirty="0" err="1">
                <a:solidFill>
                  <a:schemeClr val="accent2">
                    <a:lumMod val="50000"/>
                  </a:schemeClr>
                </a:solidFill>
                <a:latin typeface="Times New Roman" panose="02020603050405020304" pitchFamily="18" charset="0"/>
                <a:cs typeface="Times New Roman" panose="02020603050405020304" pitchFamily="18" charset="0"/>
              </a:rPr>
              <a:t>tập</a:t>
            </a:r>
            <a:r>
              <a:rPr lang="en-US" sz="4400" b="1" dirty="0">
                <a:solidFill>
                  <a:schemeClr val="accent2">
                    <a:lumMod val="50000"/>
                  </a:schemeClr>
                </a:solidFill>
                <a:latin typeface="Times New Roman" panose="02020603050405020304" pitchFamily="18" charset="0"/>
                <a:cs typeface="Times New Roman" panose="02020603050405020304" pitchFamily="18" charset="0"/>
              </a:rPr>
              <a:t> 2 </a:t>
            </a:r>
            <a:r>
              <a:rPr lang="en-US" sz="4400" b="1" dirty="0" err="1">
                <a:solidFill>
                  <a:schemeClr val="accent2">
                    <a:lumMod val="50000"/>
                  </a:schemeClr>
                </a:solidFill>
                <a:latin typeface="Times New Roman" panose="02020603050405020304" pitchFamily="18" charset="0"/>
                <a:cs typeface="Times New Roman" panose="02020603050405020304" pitchFamily="18" charset="0"/>
              </a:rPr>
              <a:t>sgk</a:t>
            </a:r>
            <a:r>
              <a:rPr lang="en-US" sz="4400" b="1" dirty="0">
                <a:solidFill>
                  <a:schemeClr val="accent2">
                    <a:lumMod val="50000"/>
                  </a:schemeClr>
                </a:solidFill>
                <a:latin typeface="Times New Roman" panose="02020603050405020304" pitchFamily="18" charset="0"/>
                <a:cs typeface="Times New Roman" panose="02020603050405020304" pitchFamily="18" charset="0"/>
              </a:rPr>
              <a:t>/40</a:t>
            </a:r>
          </a:p>
        </p:txBody>
      </p:sp>
    </p:spTree>
    <p:extLst>
      <p:ext uri="{BB962C8B-B14F-4D97-AF65-F5344CB8AC3E}">
        <p14:creationId xmlns:p14="http://schemas.microsoft.com/office/powerpoint/2010/main" val="3547302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6899FA-1998-15CB-C441-D7707824274F}"/>
              </a:ext>
            </a:extLst>
          </p:cNvPr>
          <p:cNvPicPr>
            <a:picLocks noChangeAspect="1"/>
          </p:cNvPicPr>
          <p:nvPr/>
        </p:nvPicPr>
        <p:blipFill rotWithShape="1">
          <a:blip r:embed="rId2"/>
          <a:srcRect t="4554" b="4554"/>
          <a:stretch/>
        </p:blipFill>
        <p:spPr>
          <a:xfrm>
            <a:off x="0" y="127052"/>
            <a:ext cx="18288000" cy="102870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0679F2A3-895B-5ADB-66A5-B8D3BECDE288}"/>
              </a:ext>
            </a:extLst>
          </p:cNvPr>
          <p:cNvPicPr>
            <a:picLocks noChangeAspect="1"/>
          </p:cNvPicPr>
          <p:nvPr/>
        </p:nvPicPr>
        <p:blipFill rotWithShape="1">
          <a:blip r:embed="rId3">
            <a:extLst>
              <a:ext uri="{28A0092B-C50C-407E-A947-70E740481C1C}">
                <a14:useLocalDpi xmlns:a14="http://schemas.microsoft.com/office/drawing/2010/main" val="0"/>
              </a:ext>
            </a:extLst>
          </a:blip>
          <a:srcRect t="12135" r="32821"/>
          <a:stretch/>
        </p:blipFill>
        <p:spPr>
          <a:xfrm>
            <a:off x="0" y="983403"/>
            <a:ext cx="9986850" cy="9273426"/>
          </a:xfrm>
          <a:prstGeom prst="rect">
            <a:avLst/>
          </a:prstGeom>
        </p:spPr>
      </p:pic>
      <p:sp>
        <p:nvSpPr>
          <p:cNvPr id="8" name="Rectangle 7">
            <a:extLst>
              <a:ext uri="{FF2B5EF4-FFF2-40B4-BE49-F238E27FC236}">
                <a16:creationId xmlns:a16="http://schemas.microsoft.com/office/drawing/2014/main" id="{98BE1D5F-9194-FF49-EFE2-A6BAFF832D8E}"/>
              </a:ext>
            </a:extLst>
          </p:cNvPr>
          <p:cNvSpPr/>
          <p:nvPr/>
        </p:nvSpPr>
        <p:spPr>
          <a:xfrm>
            <a:off x="0" y="2073000"/>
            <a:ext cx="18288000" cy="8529306"/>
          </a:xfrm>
          <a:prstGeom prst="rect">
            <a:avLst/>
          </a:prstGeom>
          <a:solidFill>
            <a:schemeClr val="bg1">
              <a:lumMod val="95000"/>
              <a:alpha val="4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accent2">
                  <a:lumMod val="50000"/>
                </a:schemeClr>
              </a:solidFill>
            </a:endParaRPr>
          </a:p>
        </p:txBody>
      </p:sp>
      <p:sp>
        <p:nvSpPr>
          <p:cNvPr id="11" name="TextBox 10">
            <a:extLst>
              <a:ext uri="{FF2B5EF4-FFF2-40B4-BE49-F238E27FC236}">
                <a16:creationId xmlns:a16="http://schemas.microsoft.com/office/drawing/2014/main" id="{FDFD2254-D7C8-8401-1004-EB308DCADF56}"/>
              </a:ext>
            </a:extLst>
          </p:cNvPr>
          <p:cNvSpPr txBox="1"/>
          <p:nvPr/>
        </p:nvSpPr>
        <p:spPr>
          <a:xfrm>
            <a:off x="3775187" y="62414"/>
            <a:ext cx="10352078" cy="738664"/>
          </a:xfrm>
          <a:prstGeom prst="rect">
            <a:avLst/>
          </a:prstGeom>
          <a:noFill/>
        </p:spPr>
        <p:txBody>
          <a:bodyPr wrap="square" rtlCol="0">
            <a:spAutoFit/>
          </a:bodyPr>
          <a:lstStyle/>
          <a:p>
            <a:pPr algn="ctr"/>
            <a:r>
              <a:rPr lang="en-US" sz="4200" b="1" dirty="0">
                <a:solidFill>
                  <a:srgbClr val="002060"/>
                </a:solidFill>
                <a:latin typeface="Times New Roman" panose="02020603050405020304" pitchFamily="18" charset="0"/>
                <a:cs typeface="Times New Roman" panose="02020603050405020304" pitchFamily="18" charset="0"/>
              </a:rPr>
              <a:t>PHIẾU HỌC TẬP SỐ 02</a:t>
            </a:r>
          </a:p>
        </p:txBody>
      </p:sp>
      <p:graphicFrame>
        <p:nvGraphicFramePr>
          <p:cNvPr id="6" name="Table 9">
            <a:extLst>
              <a:ext uri="{FF2B5EF4-FFF2-40B4-BE49-F238E27FC236}">
                <a16:creationId xmlns:a16="http://schemas.microsoft.com/office/drawing/2014/main" id="{F9922C83-1127-3BCA-9F74-CE9EE114D909}"/>
              </a:ext>
            </a:extLst>
          </p:cNvPr>
          <p:cNvGraphicFramePr>
            <a:graphicFrameLocks noGrp="1"/>
          </p:cNvGraphicFramePr>
          <p:nvPr>
            <p:extLst>
              <p:ext uri="{D42A27DB-BD31-4B8C-83A1-F6EECF244321}">
                <p14:modId xmlns:p14="http://schemas.microsoft.com/office/powerpoint/2010/main" val="977500401"/>
              </p:ext>
            </p:extLst>
          </p:nvPr>
        </p:nvGraphicFramePr>
        <p:xfrm>
          <a:off x="516734" y="1783568"/>
          <a:ext cx="17390266" cy="8228678"/>
        </p:xfrm>
        <a:graphic>
          <a:graphicData uri="http://schemas.openxmlformats.org/drawingml/2006/table">
            <a:tbl>
              <a:tblPr firstRow="1" bandRow="1">
                <a:tableStyleId>{5C22544A-7EE6-4342-B048-85BDC9FD1C3A}</a:tableStyleId>
              </a:tblPr>
              <a:tblGrid>
                <a:gridCol w="5045866">
                  <a:extLst>
                    <a:ext uri="{9D8B030D-6E8A-4147-A177-3AD203B41FA5}">
                      <a16:colId xmlns:a16="http://schemas.microsoft.com/office/drawing/2014/main" val="3960093600"/>
                    </a:ext>
                  </a:extLst>
                </a:gridCol>
                <a:gridCol w="12344400">
                  <a:extLst>
                    <a:ext uri="{9D8B030D-6E8A-4147-A177-3AD203B41FA5}">
                      <a16:colId xmlns:a16="http://schemas.microsoft.com/office/drawing/2014/main" val="573395510"/>
                    </a:ext>
                  </a:extLst>
                </a:gridCol>
              </a:tblGrid>
              <a:tr h="1655034">
                <a:tc>
                  <a:txBody>
                    <a:bodyPr/>
                    <a:lstStyle/>
                    <a:p>
                      <a:pPr algn="ctr"/>
                      <a:r>
                        <a:rPr lang="en-US" sz="48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T</a:t>
                      </a:r>
                      <a:r>
                        <a:rPr lang="vi-VN" sz="48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ừ đồng nghĩa với từ </a:t>
                      </a:r>
                      <a:r>
                        <a:rPr lang="en-US" sz="48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r>
                        <a:rPr lang="vi-VN"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đôi</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r>
                        <a:rPr lang="vi-VN"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endParaRPr lang="en-US" sz="4800" b="1" dirty="0">
                        <a:solidFill>
                          <a:srgbClr val="0000FF"/>
                        </a:solidFill>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noFill/>
                  </a:tcPr>
                </a:tc>
                <a:tc>
                  <a:txBody>
                    <a:bodyPr/>
                    <a:lstStyle/>
                    <a:p>
                      <a:pPr algn="l"/>
                      <a:r>
                        <a:rPr lang="en-US" sz="48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C</a:t>
                      </a:r>
                      <a:r>
                        <a:rPr lang="vi-VN" sz="48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ó thể thay từ </a:t>
                      </a:r>
                      <a:r>
                        <a:rPr lang="en-US" sz="48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r>
                        <a:rPr lang="vi-VN" sz="48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đôi</a:t>
                      </a:r>
                      <a:r>
                        <a:rPr lang="en-US" sz="48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r>
                        <a:rPr lang="vi-VN" sz="48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trong câu thơ bằng từ đồng nghĩa nào khác không? Vì sao?</a:t>
                      </a:r>
                      <a:endParaRPr lang="en-US" sz="4800" b="1" dirty="0">
                        <a:solidFill>
                          <a:srgbClr val="0000FF"/>
                        </a:solidFill>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noFill/>
                  </a:tcPr>
                </a:tc>
                <a:extLst>
                  <a:ext uri="{0D108BD9-81ED-4DB2-BD59-A6C34878D82A}">
                    <a16:rowId xmlns:a16="http://schemas.microsoft.com/office/drawing/2014/main" val="3962992503"/>
                  </a:ext>
                </a:extLst>
              </a:tr>
              <a:tr h="6573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4800" i="1" dirty="0">
                        <a:solidFill>
                          <a:srgbClr val="0000FF"/>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800" i="1" dirty="0">
                        <a:solidFill>
                          <a:srgbClr val="0000FF"/>
                        </a:solidFill>
                        <a:latin typeface="Times New Roman" panose="02020603050405020304" pitchFamily="18" charset="0"/>
                        <a:cs typeface="Times New Roman" panose="02020603050405020304" pitchFamily="18" charset="0"/>
                      </a:endParaRPr>
                    </a:p>
                    <a:p>
                      <a:pPr algn="l"/>
                      <a:endParaRPr lang="en-US" sz="4800" dirty="0">
                        <a:solidFill>
                          <a:srgbClr val="0000FF"/>
                        </a:solidFill>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noFill/>
                  </a:tcPr>
                </a:tc>
                <a:tc>
                  <a:txBody>
                    <a:bodyPr/>
                    <a:lstStyle/>
                    <a:p>
                      <a:pPr algn="l"/>
                      <a:endParaRPr lang="en-US" sz="4500" kern="1200" dirty="0">
                        <a:solidFill>
                          <a:srgbClr val="0000FF"/>
                        </a:solidFill>
                        <a:effectLst/>
                        <a:latin typeface="Times New Roman" panose="02020603050405020304" pitchFamily="18" charset="0"/>
                        <a:ea typeface="+mn-ea"/>
                        <a:cs typeface="Times New Roman" panose="02020603050405020304" pitchFamily="18" charset="0"/>
                      </a:endParaRPr>
                    </a:p>
                  </a:txBody>
                  <a:tcPr marL="137160" marR="137160" marT="68580" marB="68580">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noFill/>
                  </a:tcPr>
                </a:tc>
                <a:extLst>
                  <a:ext uri="{0D108BD9-81ED-4DB2-BD59-A6C34878D82A}">
                    <a16:rowId xmlns:a16="http://schemas.microsoft.com/office/drawing/2014/main" val="2463336828"/>
                  </a:ext>
                </a:extLst>
              </a:tr>
            </a:tbl>
          </a:graphicData>
        </a:graphic>
      </p:graphicFrame>
      <p:sp>
        <p:nvSpPr>
          <p:cNvPr id="2" name="TextBox 1">
            <a:extLst>
              <a:ext uri="{FF2B5EF4-FFF2-40B4-BE49-F238E27FC236}">
                <a16:creationId xmlns:a16="http://schemas.microsoft.com/office/drawing/2014/main" id="{12491828-4077-FA2C-E971-48C7CC1B72B4}"/>
              </a:ext>
            </a:extLst>
          </p:cNvPr>
          <p:cNvSpPr txBox="1"/>
          <p:nvPr/>
        </p:nvSpPr>
        <p:spPr>
          <a:xfrm>
            <a:off x="2603431" y="686712"/>
            <a:ext cx="14766839" cy="1107996"/>
          </a:xfrm>
          <a:prstGeom prst="rect">
            <a:avLst/>
          </a:prstGeom>
          <a:noFill/>
        </p:spPr>
        <p:txBody>
          <a:bodyPr wrap="square" rtlCol="0">
            <a:spAutoFit/>
          </a:bodyPr>
          <a:lstStyle/>
          <a:p>
            <a:pPr algn="ctr"/>
            <a:r>
              <a:rPr lang="en-US" sz="6600" b="1" dirty="0" err="1">
                <a:solidFill>
                  <a:schemeClr val="accent2">
                    <a:lumMod val="50000"/>
                  </a:schemeClr>
                </a:solidFill>
                <a:latin typeface="Times New Roman" panose="02020603050405020304" pitchFamily="18" charset="0"/>
                <a:cs typeface="Times New Roman" panose="02020603050405020304" pitchFamily="18" charset="0"/>
              </a:rPr>
              <a:t>Thực</a:t>
            </a:r>
            <a:r>
              <a:rPr lang="en-US" sz="6600" b="1" dirty="0">
                <a:solidFill>
                  <a:schemeClr val="accent2">
                    <a:lumMod val="50000"/>
                  </a:schemeClr>
                </a:solidFill>
                <a:latin typeface="Times New Roman" panose="02020603050405020304" pitchFamily="18" charset="0"/>
                <a:cs typeface="Times New Roman" panose="02020603050405020304" pitchFamily="18" charset="0"/>
              </a:rPr>
              <a:t> </a:t>
            </a:r>
            <a:r>
              <a:rPr lang="en-US" sz="6600" b="1" dirty="0" err="1">
                <a:solidFill>
                  <a:schemeClr val="accent2">
                    <a:lumMod val="50000"/>
                  </a:schemeClr>
                </a:solidFill>
                <a:latin typeface="Times New Roman" panose="02020603050405020304" pitchFamily="18" charset="0"/>
                <a:cs typeface="Times New Roman" panose="02020603050405020304" pitchFamily="18" charset="0"/>
              </a:rPr>
              <a:t>hành</a:t>
            </a:r>
            <a:r>
              <a:rPr lang="en-US" sz="6600" b="1" dirty="0">
                <a:solidFill>
                  <a:schemeClr val="accent2">
                    <a:lumMod val="50000"/>
                  </a:schemeClr>
                </a:solidFill>
                <a:latin typeface="Times New Roman" panose="02020603050405020304" pitchFamily="18" charset="0"/>
                <a:cs typeface="Times New Roman" panose="02020603050405020304" pitchFamily="18" charset="0"/>
              </a:rPr>
              <a:t> </a:t>
            </a:r>
            <a:r>
              <a:rPr lang="en-US" sz="6600" b="1" dirty="0" err="1">
                <a:solidFill>
                  <a:schemeClr val="accent2">
                    <a:lumMod val="50000"/>
                  </a:schemeClr>
                </a:solidFill>
                <a:latin typeface="Times New Roman" panose="02020603050405020304" pitchFamily="18" charset="0"/>
                <a:cs typeface="Times New Roman" panose="02020603050405020304" pitchFamily="18" charset="0"/>
              </a:rPr>
              <a:t>bài</a:t>
            </a:r>
            <a:r>
              <a:rPr lang="en-US" sz="6600" b="1" dirty="0">
                <a:solidFill>
                  <a:schemeClr val="accent2">
                    <a:lumMod val="50000"/>
                  </a:schemeClr>
                </a:solidFill>
                <a:latin typeface="Times New Roman" panose="02020603050405020304" pitchFamily="18" charset="0"/>
                <a:cs typeface="Times New Roman" panose="02020603050405020304" pitchFamily="18" charset="0"/>
              </a:rPr>
              <a:t> </a:t>
            </a:r>
            <a:r>
              <a:rPr lang="en-US" sz="6600" b="1" dirty="0" err="1">
                <a:solidFill>
                  <a:schemeClr val="accent2">
                    <a:lumMod val="50000"/>
                  </a:schemeClr>
                </a:solidFill>
                <a:latin typeface="Times New Roman" panose="02020603050405020304" pitchFamily="18" charset="0"/>
                <a:cs typeface="Times New Roman" panose="02020603050405020304" pitchFamily="18" charset="0"/>
              </a:rPr>
              <a:t>tập</a:t>
            </a:r>
            <a:r>
              <a:rPr lang="en-US" sz="6600" b="1" dirty="0">
                <a:solidFill>
                  <a:schemeClr val="accent2">
                    <a:lumMod val="50000"/>
                  </a:schemeClr>
                </a:solidFill>
                <a:latin typeface="Times New Roman" panose="02020603050405020304" pitchFamily="18" charset="0"/>
                <a:cs typeface="Times New Roman" panose="02020603050405020304" pitchFamily="18" charset="0"/>
              </a:rPr>
              <a:t> </a:t>
            </a:r>
            <a:r>
              <a:rPr lang="en-US" sz="6600" b="1" err="1">
                <a:solidFill>
                  <a:schemeClr val="accent2">
                    <a:lumMod val="50000"/>
                  </a:schemeClr>
                </a:solidFill>
                <a:latin typeface="Times New Roman" panose="02020603050405020304" pitchFamily="18" charset="0"/>
                <a:cs typeface="Times New Roman" panose="02020603050405020304" pitchFamily="18" charset="0"/>
              </a:rPr>
              <a:t>về</a:t>
            </a:r>
            <a:r>
              <a:rPr lang="en-US" sz="6600" b="1">
                <a:solidFill>
                  <a:schemeClr val="accent2">
                    <a:lumMod val="50000"/>
                  </a:schemeClr>
                </a:solidFill>
                <a:latin typeface="Times New Roman" panose="02020603050405020304" pitchFamily="18" charset="0"/>
                <a:cs typeface="Times New Roman" panose="02020603050405020304" pitchFamily="18" charset="0"/>
              </a:rPr>
              <a:t> nghĩa của từ </a:t>
            </a:r>
            <a:endParaRPr lang="en-US" sz="66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9924A50-092C-ED14-4AE6-712C0E9213A5}"/>
              </a:ext>
            </a:extLst>
          </p:cNvPr>
          <p:cNvSpPr/>
          <p:nvPr/>
        </p:nvSpPr>
        <p:spPr>
          <a:xfrm>
            <a:off x="1254503" y="4298795"/>
            <a:ext cx="4415883" cy="32617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defRPr/>
            </a:pPr>
            <a:r>
              <a:rPr lang="vi-VN" sz="4800" dirty="0">
                <a:solidFill>
                  <a:srgbClr val="0000FF"/>
                </a:solidFill>
                <a:latin typeface="Times New Roman" panose="02020603050405020304" pitchFamily="18" charset="0"/>
                <a:cs typeface="Times New Roman" panose="02020603050405020304" pitchFamily="18" charset="0"/>
              </a:rPr>
              <a:t>Từ đồng nghĩa với từ </a:t>
            </a:r>
            <a:r>
              <a:rPr lang="vi-VN" sz="4800" b="1" i="1" dirty="0">
                <a:solidFill>
                  <a:srgbClr val="FF0000"/>
                </a:solidFill>
                <a:latin typeface="Times New Roman" panose="02020603050405020304" pitchFamily="18" charset="0"/>
                <a:cs typeface="Times New Roman" panose="02020603050405020304" pitchFamily="18" charset="0"/>
              </a:rPr>
              <a:t>đôi</a:t>
            </a:r>
            <a:r>
              <a:rPr lang="vi-VN" sz="4800" dirty="0">
                <a:solidFill>
                  <a:srgbClr val="0000FF"/>
                </a:solidFill>
                <a:latin typeface="Times New Roman" panose="02020603050405020304" pitchFamily="18" charset="0"/>
                <a:cs typeface="Times New Roman" panose="02020603050405020304" pitchFamily="18" charset="0"/>
              </a:rPr>
              <a:t> là từ </a:t>
            </a:r>
            <a:r>
              <a:rPr lang="vi-VN" sz="4800" b="1" i="1" dirty="0">
                <a:solidFill>
                  <a:srgbClr val="FF0000"/>
                </a:solidFill>
                <a:latin typeface="Times New Roman" panose="02020603050405020304" pitchFamily="18" charset="0"/>
                <a:cs typeface="Times New Roman" panose="02020603050405020304" pitchFamily="18" charset="0"/>
              </a:rPr>
              <a:t>hai</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B78B822D-5F6F-BA47-F413-B01C487251DA}"/>
              </a:ext>
            </a:extLst>
          </p:cNvPr>
          <p:cNvSpPr/>
          <p:nvPr/>
        </p:nvSpPr>
        <p:spPr>
          <a:xfrm>
            <a:off x="5503127" y="3420885"/>
            <a:ext cx="12478215" cy="644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85800" indent="-685800" algn="just" defTabSz="1371600">
              <a:buFontTx/>
              <a:buChar char="-"/>
              <a:defRPr/>
            </a:pPr>
            <a:r>
              <a:rPr lang="vi-VN" sz="4500" dirty="0">
                <a:solidFill>
                  <a:srgbClr val="0000FF"/>
                </a:solidFill>
                <a:latin typeface="Times New Roman" panose="02020603050405020304" pitchFamily="18" charset="0"/>
                <a:cs typeface="Times New Roman" panose="02020603050405020304" pitchFamily="18" charset="0"/>
              </a:rPr>
              <a:t>Từ </a:t>
            </a:r>
            <a:r>
              <a:rPr lang="vi-VN" sz="4500" b="1" i="1" dirty="0">
                <a:solidFill>
                  <a:srgbClr val="FF0000"/>
                </a:solidFill>
                <a:latin typeface="Times New Roman" panose="02020603050405020304" pitchFamily="18" charset="0"/>
                <a:cs typeface="Times New Roman" panose="02020603050405020304" pitchFamily="18" charset="0"/>
              </a:rPr>
              <a:t>hai</a:t>
            </a:r>
            <a:r>
              <a:rPr lang="vi-VN" sz="4500" dirty="0">
                <a:solidFill>
                  <a:srgbClr val="0000FF"/>
                </a:solidFill>
                <a:latin typeface="Times New Roman" panose="02020603050405020304" pitchFamily="18" charset="0"/>
                <a:cs typeface="Times New Roman" panose="02020603050405020304" pitchFamily="18" charset="0"/>
              </a:rPr>
              <a:t> không thể thay cho từ </a:t>
            </a:r>
            <a:r>
              <a:rPr lang="vi-VN" sz="4500" b="1" i="1" dirty="0">
                <a:solidFill>
                  <a:srgbClr val="FF0000"/>
                </a:solidFill>
                <a:latin typeface="Times New Roman" panose="02020603050405020304" pitchFamily="18" charset="0"/>
                <a:cs typeface="Times New Roman" panose="02020603050405020304" pitchFamily="18" charset="0"/>
              </a:rPr>
              <a:t>đôi.</a:t>
            </a:r>
            <a:r>
              <a:rPr lang="vi-VN" sz="4500" dirty="0">
                <a:solidFill>
                  <a:srgbClr val="FF0000"/>
                </a:solidFill>
                <a:latin typeface="Times New Roman" panose="02020603050405020304" pitchFamily="18" charset="0"/>
                <a:cs typeface="Times New Roman" panose="02020603050405020304" pitchFamily="18" charset="0"/>
              </a:rPr>
              <a:t> </a:t>
            </a:r>
            <a:endParaRPr lang="en-US" sz="4500" dirty="0">
              <a:solidFill>
                <a:srgbClr val="FF0000"/>
              </a:solidFill>
              <a:latin typeface="Times New Roman" panose="02020603050405020304" pitchFamily="18" charset="0"/>
              <a:cs typeface="Times New Roman" panose="02020603050405020304" pitchFamily="18" charset="0"/>
            </a:endParaRPr>
          </a:p>
          <a:p>
            <a:pPr marL="685800" indent="-685800" algn="just" defTabSz="1371600">
              <a:buFontTx/>
              <a:buChar char="-"/>
              <a:defRPr/>
            </a:pPr>
            <a:r>
              <a:rPr lang="en-US" sz="4500" dirty="0">
                <a:solidFill>
                  <a:srgbClr val="0000FF"/>
                </a:solidFill>
                <a:latin typeface="Times New Roman" panose="02020603050405020304" pitchFamily="18" charset="0"/>
                <a:cs typeface="Times New Roman" panose="02020603050405020304" pitchFamily="18" charset="0"/>
              </a:rPr>
              <a:t>G</a:t>
            </a:r>
            <a:r>
              <a:rPr lang="vi-VN" sz="4500" dirty="0">
                <a:solidFill>
                  <a:srgbClr val="0000FF"/>
                </a:solidFill>
                <a:latin typeface="Times New Roman" panose="02020603050405020304" pitchFamily="18" charset="0"/>
                <a:cs typeface="Times New Roman" panose="02020603050405020304" pitchFamily="18" charset="0"/>
              </a:rPr>
              <a:t>iống </a:t>
            </a:r>
            <a:r>
              <a:rPr lang="en-US" sz="4500" dirty="0" err="1">
                <a:solidFill>
                  <a:srgbClr val="0000FF"/>
                </a:solidFill>
                <a:latin typeface="Times New Roman" panose="02020603050405020304" pitchFamily="18" charset="0"/>
                <a:cs typeface="Times New Roman" panose="02020603050405020304" pitchFamily="18" charset="0"/>
              </a:rPr>
              <a:t>nhau</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Đều</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chỉ</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số</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lượng</a:t>
            </a:r>
            <a:r>
              <a:rPr lang="en-US" sz="4500" dirty="0">
                <a:solidFill>
                  <a:srgbClr val="0000FF"/>
                </a:solidFill>
                <a:latin typeface="Times New Roman" panose="02020603050405020304" pitchFamily="18" charset="0"/>
                <a:cs typeface="Times New Roman" panose="02020603050405020304" pitchFamily="18" charset="0"/>
              </a:rPr>
              <a:t>.</a:t>
            </a:r>
          </a:p>
          <a:p>
            <a:pPr marL="685800" indent="-685800" algn="just" defTabSz="1371600">
              <a:buFontTx/>
              <a:buChar char="-"/>
              <a:defRPr/>
            </a:pPr>
            <a:r>
              <a:rPr lang="en-US" sz="4500" dirty="0" err="1">
                <a:solidFill>
                  <a:srgbClr val="0000FF"/>
                </a:solidFill>
                <a:latin typeface="Times New Roman" panose="02020603050405020304" pitchFamily="18" charset="0"/>
                <a:cs typeface="Times New Roman" panose="02020603050405020304" pitchFamily="18" charset="0"/>
              </a:rPr>
              <a:t>Khác</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nhau</a:t>
            </a:r>
            <a:r>
              <a:rPr lang="en-US" sz="4500" dirty="0">
                <a:solidFill>
                  <a:srgbClr val="0000FF"/>
                </a:solidFill>
                <a:latin typeface="Times New Roman" panose="02020603050405020304" pitchFamily="18" charset="0"/>
                <a:cs typeface="Times New Roman" panose="02020603050405020304" pitchFamily="18" charset="0"/>
              </a:rPr>
              <a:t>:</a:t>
            </a:r>
          </a:p>
          <a:p>
            <a:pPr algn="just" defTabSz="1371600">
              <a:defRPr/>
            </a:pPr>
            <a:r>
              <a:rPr lang="en-US" sz="4500" dirty="0">
                <a:solidFill>
                  <a:srgbClr val="0000FF"/>
                </a:solidFill>
                <a:latin typeface="Times New Roman" panose="02020603050405020304" pitchFamily="18" charset="0"/>
                <a:cs typeface="Times New Roman" panose="02020603050405020304" pitchFamily="18" charset="0"/>
              </a:rPr>
              <a:t>    + </a:t>
            </a:r>
            <a:r>
              <a:rPr lang="en-US" sz="4500" dirty="0" err="1">
                <a:solidFill>
                  <a:srgbClr val="0000FF"/>
                </a:solidFill>
                <a:latin typeface="Times New Roman" panose="02020603050405020304" pitchFamily="18" charset="0"/>
                <a:cs typeface="Times New Roman" panose="02020603050405020304" pitchFamily="18" charset="0"/>
              </a:rPr>
              <a:t>Từ</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hai</a:t>
            </a:r>
            <a:r>
              <a:rPr lang="en-US" sz="4500" dirty="0">
                <a:solidFill>
                  <a:srgbClr val="0000FF"/>
                </a:solidFill>
                <a:latin typeface="Times New Roman" panose="02020603050405020304" pitchFamily="18" charset="0"/>
                <a:cs typeface="Times New Roman" panose="02020603050405020304" pitchFamily="18" charset="0"/>
              </a:rPr>
              <a:t>”: Hai </a:t>
            </a:r>
            <a:r>
              <a:rPr lang="en-US" sz="4500" dirty="0" err="1">
                <a:solidFill>
                  <a:srgbClr val="0000FF"/>
                </a:solidFill>
                <a:latin typeface="Times New Roman" panose="02020603050405020304" pitchFamily="18" charset="0"/>
                <a:cs typeface="Times New Roman" panose="02020603050405020304" pitchFamily="18" charset="0"/>
              </a:rPr>
              <a:t>cá</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thể</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riêng</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biệt</a:t>
            </a:r>
            <a:r>
              <a:rPr lang="en-US" sz="4500" dirty="0">
                <a:solidFill>
                  <a:srgbClr val="0000FF"/>
                </a:solidFill>
                <a:latin typeface="Times New Roman" panose="02020603050405020304" pitchFamily="18" charset="0"/>
                <a:cs typeface="Times New Roman" panose="02020603050405020304" pitchFamily="18" charset="0"/>
              </a:rPr>
              <a:t>.</a:t>
            </a:r>
          </a:p>
          <a:p>
            <a:pPr algn="just" defTabSz="1371600">
              <a:defRPr/>
            </a:pPr>
            <a:r>
              <a:rPr lang="en-US" sz="4500" dirty="0">
                <a:solidFill>
                  <a:srgbClr val="0000FF"/>
                </a:solidFill>
                <a:latin typeface="Times New Roman" panose="02020603050405020304" pitchFamily="18" charset="0"/>
                <a:cs typeface="Times New Roman" panose="02020603050405020304" pitchFamily="18" charset="0"/>
              </a:rPr>
              <a:t>    + </a:t>
            </a:r>
            <a:r>
              <a:rPr lang="en-US" sz="4500" dirty="0" err="1">
                <a:solidFill>
                  <a:srgbClr val="0000FF"/>
                </a:solidFill>
                <a:latin typeface="Times New Roman" panose="02020603050405020304" pitchFamily="18" charset="0"/>
                <a:cs typeface="Times New Roman" panose="02020603050405020304" pitchFamily="18" charset="0"/>
              </a:rPr>
              <a:t>Từ</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đôi</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Là</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một</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cặp</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có</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mối</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quan</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hệ</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gắn</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bó</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gắn</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kết</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khó</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có</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thể</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tách</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rời</a:t>
            </a:r>
            <a:r>
              <a:rPr lang="en-US" sz="4500" dirty="0">
                <a:solidFill>
                  <a:srgbClr val="0000FF"/>
                </a:solidFill>
                <a:latin typeface="Times New Roman" panose="02020603050405020304" pitchFamily="18" charset="0"/>
                <a:cs typeface="Times New Roman" panose="02020603050405020304" pitchFamily="18" charset="0"/>
              </a:rPr>
              <a:t>.</a:t>
            </a:r>
          </a:p>
          <a:p>
            <a:pPr algn="just" defTabSz="1371600">
              <a:defRPr/>
            </a:pPr>
            <a:r>
              <a:rPr lang="en-US" sz="4500" dirty="0">
                <a:solidFill>
                  <a:srgbClr val="0000FF"/>
                </a:solidFill>
                <a:latin typeface="Times New Roman" panose="02020603050405020304" pitchFamily="18" charset="0"/>
                <a:cs typeface="Times New Roman" panose="02020603050405020304" pitchFamily="18" charset="0"/>
              </a:rPr>
              <a:t>- </a:t>
            </a:r>
            <a:r>
              <a:rPr lang="vi-VN" sz="4500" dirty="0">
                <a:solidFill>
                  <a:srgbClr val="0000FF"/>
                </a:solidFill>
                <a:latin typeface="Times New Roman" panose="02020603050405020304" pitchFamily="18" charset="0"/>
                <a:cs typeface="Times New Roman" panose="02020603050405020304" pitchFamily="18" charset="0"/>
              </a:rPr>
              <a:t>Trong ngữ cảnh câu thơ, </a:t>
            </a:r>
            <a:r>
              <a:rPr lang="en-US" sz="4500" dirty="0" err="1">
                <a:solidFill>
                  <a:srgbClr val="0000FF"/>
                </a:solidFill>
                <a:latin typeface="Times New Roman" panose="02020603050405020304" pitchFamily="18" charset="0"/>
                <a:cs typeface="Times New Roman" panose="02020603050405020304" pitchFamily="18" charset="0"/>
              </a:rPr>
              <a:t>nếu</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thay</a:t>
            </a:r>
            <a:r>
              <a:rPr lang="en-US" sz="4500" dirty="0">
                <a:solidFill>
                  <a:srgbClr val="0000FF"/>
                </a:solidFill>
                <a:latin typeface="Times New Roman" panose="02020603050405020304" pitchFamily="18" charset="0"/>
                <a:cs typeface="Times New Roman" panose="02020603050405020304" pitchFamily="18" charset="0"/>
              </a:rPr>
              <a:t> 2 </a:t>
            </a:r>
            <a:r>
              <a:rPr lang="en-US" sz="4500" dirty="0" err="1">
                <a:solidFill>
                  <a:srgbClr val="0000FF"/>
                </a:solidFill>
                <a:latin typeface="Times New Roman" panose="02020603050405020304" pitchFamily="18" charset="0"/>
                <a:cs typeface="Times New Roman" panose="02020603050405020304" pitchFamily="18" charset="0"/>
              </a:rPr>
              <a:t>từ</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cho</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nhau</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thì</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sẽ</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làm</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ảnh</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hưởng</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tới</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giá</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trị</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biểu</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cảm</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của</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câu</a:t>
            </a:r>
            <a:r>
              <a:rPr lang="en-US" sz="4500" dirty="0">
                <a:solidFill>
                  <a:srgbClr val="0000FF"/>
                </a:solidFill>
                <a:latin typeface="Times New Roman" panose="02020603050405020304" pitchFamily="18" charset="0"/>
                <a:cs typeface="Times New Roman" panose="02020603050405020304" pitchFamily="18" charset="0"/>
              </a:rPr>
              <a:t> </a:t>
            </a:r>
            <a:r>
              <a:rPr lang="en-US" sz="4500" dirty="0" err="1">
                <a:solidFill>
                  <a:srgbClr val="0000FF"/>
                </a:solidFill>
                <a:latin typeface="Times New Roman" panose="02020603050405020304" pitchFamily="18" charset="0"/>
                <a:cs typeface="Times New Roman" panose="02020603050405020304" pitchFamily="18" charset="0"/>
              </a:rPr>
              <a:t>thơ</a:t>
            </a:r>
            <a:r>
              <a:rPr lang="en-US" sz="45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4924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barn(inVertical)">
                                      <p:cBhvr>
                                        <p:cTn id="3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1FFE3"/>
        </a:solidFill>
        <a:effectLst/>
      </p:bgPr>
    </p:bg>
    <p:spTree>
      <p:nvGrpSpPr>
        <p:cNvPr id="1" name=""/>
        <p:cNvGrpSpPr/>
        <p:nvPr/>
      </p:nvGrpSpPr>
      <p:grpSpPr>
        <a:xfrm>
          <a:off x="0" y="0"/>
          <a:ext cx="0" cy="0"/>
          <a:chOff x="0" y="0"/>
          <a:chExt cx="0" cy="0"/>
        </a:xfrm>
      </p:grpSpPr>
      <p:sp>
        <p:nvSpPr>
          <p:cNvPr id="2" name="Freeform 2"/>
          <p:cNvSpPr/>
          <p:nvPr/>
        </p:nvSpPr>
        <p:spPr>
          <a:xfrm rot="357341" flipH="1" flipV="1">
            <a:off x="12861256" y="-1933525"/>
            <a:ext cx="6093532" cy="3867049"/>
          </a:xfrm>
          <a:custGeom>
            <a:avLst/>
            <a:gdLst/>
            <a:ahLst/>
            <a:cxnLst/>
            <a:rect l="l" t="t" r="r" b="b"/>
            <a:pathLst>
              <a:path w="6093532" h="3867049">
                <a:moveTo>
                  <a:pt x="6093532" y="3867050"/>
                </a:moveTo>
                <a:lnTo>
                  <a:pt x="0" y="3867050"/>
                </a:lnTo>
                <a:lnTo>
                  <a:pt x="0" y="0"/>
                </a:lnTo>
                <a:lnTo>
                  <a:pt x="6093532" y="0"/>
                </a:lnTo>
                <a:lnTo>
                  <a:pt x="6093532" y="386705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357341">
            <a:off x="-400302" y="7558026"/>
            <a:ext cx="6349837" cy="4029704"/>
          </a:xfrm>
          <a:custGeom>
            <a:avLst/>
            <a:gdLst/>
            <a:ahLst/>
            <a:cxnLst/>
            <a:rect l="l" t="t" r="r" b="b"/>
            <a:pathLst>
              <a:path w="6349837" h="4029704">
                <a:moveTo>
                  <a:pt x="0" y="0"/>
                </a:moveTo>
                <a:lnTo>
                  <a:pt x="6349837" y="0"/>
                </a:lnTo>
                <a:lnTo>
                  <a:pt x="6349837" y="4029704"/>
                </a:lnTo>
                <a:lnTo>
                  <a:pt x="0" y="40297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60427">
            <a:off x="616434" y="342051"/>
            <a:ext cx="16574803" cy="8971036"/>
          </a:xfrm>
          <a:custGeom>
            <a:avLst/>
            <a:gdLst/>
            <a:ahLst/>
            <a:cxnLst/>
            <a:rect l="l" t="t" r="r" b="b"/>
            <a:pathLst>
              <a:path w="11364858" h="8430659">
                <a:moveTo>
                  <a:pt x="0" y="0"/>
                </a:moveTo>
                <a:lnTo>
                  <a:pt x="11364858" y="0"/>
                </a:lnTo>
                <a:lnTo>
                  <a:pt x="11364858" y="8430658"/>
                </a:lnTo>
                <a:lnTo>
                  <a:pt x="0" y="84306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rot="13794">
            <a:off x="1434161" y="1275757"/>
            <a:ext cx="7467234" cy="1231106"/>
          </a:xfrm>
          <a:prstGeom prst="rect">
            <a:avLst/>
          </a:prstGeom>
        </p:spPr>
        <p:txBody>
          <a:bodyPr wrap="square" lIns="0" tIns="0" rIns="0" bIns="0" rtlCol="0" anchor="t">
            <a:spAutoFit/>
          </a:bodyPr>
          <a:lstStyle/>
          <a:p>
            <a:pPr algn="just"/>
            <a:r>
              <a:rPr lang="vi-VN" sz="4000" dirty="0">
                <a:solidFill>
                  <a:srgbClr val="0070C0"/>
                </a:solidFill>
                <a:latin typeface="Times New Roman" panose="02020603050405020304" pitchFamily="18" charset="0"/>
                <a:cs typeface="Times New Roman" panose="02020603050405020304" pitchFamily="18" charset="0"/>
              </a:rPr>
              <a:t>a. </a:t>
            </a:r>
            <a:r>
              <a:rPr lang="en-US" sz="4000" dirty="0" err="1">
                <a:solidFill>
                  <a:srgbClr val="0070C0"/>
                </a:solidFill>
                <a:latin typeface="Times New Roman" panose="02020603050405020304" pitchFamily="18" charset="0"/>
                <a:cs typeface="Times New Roman" panose="02020603050405020304" pitchFamily="18" charset="0"/>
              </a:rPr>
              <a:t>Các</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cụm</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từ</a:t>
            </a:r>
            <a:r>
              <a:rPr lang="en-US" sz="4000" dirty="0">
                <a:solidFill>
                  <a:srgbClr val="0070C0"/>
                </a:solidFill>
                <a:latin typeface="Times New Roman" panose="02020603050405020304" pitchFamily="18" charset="0"/>
                <a:cs typeface="Times New Roman" panose="02020603050405020304" pitchFamily="18" charset="0"/>
              </a:rPr>
              <a:t> in </a:t>
            </a:r>
            <a:r>
              <a:rPr lang="en-US" sz="4000" dirty="0" err="1">
                <a:solidFill>
                  <a:srgbClr val="0070C0"/>
                </a:solidFill>
                <a:latin typeface="Times New Roman" panose="02020603050405020304" pitchFamily="18" charset="0"/>
                <a:cs typeface="Times New Roman" panose="02020603050405020304" pitchFamily="18" charset="0"/>
              </a:rPr>
              <a:t>đậm</a:t>
            </a:r>
            <a:r>
              <a:rPr lang="en-US" sz="4000"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nước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mặn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đồng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chua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đất</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cày</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lên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sỏi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đá</a:t>
            </a:r>
            <a:r>
              <a:rPr lang="en-US" sz="4000" b="1" dirty="0">
                <a:solidFill>
                  <a:srgbClr val="0070C0"/>
                </a:solidFill>
                <a:latin typeface="Times New Roman" panose="02020603050405020304" pitchFamily="18" charset="0"/>
                <a:cs typeface="Times New Roman" panose="02020603050405020304" pitchFamily="18" charset="0"/>
              </a:rPr>
              <a:t>”</a:t>
            </a:r>
            <a:endParaRPr lang="en-GB" sz="4000" dirty="0">
              <a:solidFill>
                <a:srgbClr val="0070C0"/>
              </a:solidFill>
              <a:latin typeface="Times New Roman" panose="02020603050405020304" pitchFamily="18" charset="0"/>
              <a:cs typeface="Times New Roman" panose="02020603050405020304" pitchFamily="18" charset="0"/>
            </a:endParaRPr>
          </a:p>
        </p:txBody>
      </p:sp>
      <p:sp>
        <p:nvSpPr>
          <p:cNvPr id="8" name="TextBox 8"/>
          <p:cNvSpPr txBox="1"/>
          <p:nvPr/>
        </p:nvSpPr>
        <p:spPr>
          <a:xfrm rot="13794">
            <a:off x="1567136" y="5389094"/>
            <a:ext cx="6993125" cy="2462213"/>
          </a:xfrm>
          <a:prstGeom prst="rect">
            <a:avLst/>
          </a:prstGeom>
        </p:spPr>
        <p:txBody>
          <a:bodyPr wrap="square" lIns="0" tIns="0" rIns="0" bIns="0" rtlCol="0" anchor="t">
            <a:spAutoFit/>
          </a:bodyPr>
          <a:lstStyle/>
          <a:p>
            <a:pPr algn="just"/>
            <a:r>
              <a:rPr lang="vi-VN" sz="4000" dirty="0">
                <a:solidFill>
                  <a:srgbClr val="0070C0"/>
                </a:solidFill>
                <a:latin typeface="Times New Roman" panose="02020603050405020304" pitchFamily="18" charset="0"/>
                <a:cs typeface="Times New Roman" panose="02020603050405020304" pitchFamily="18" charset="0"/>
              </a:rPr>
              <a:t>b</a:t>
            </a:r>
            <a:r>
              <a:rPr lang="en-US" sz="4000" dirty="0">
                <a:solidFill>
                  <a:srgbClr val="0070C0"/>
                </a:solidFill>
                <a:latin typeface="Times New Roman" panose="02020603050405020304" pitchFamily="18" charset="0"/>
                <a:cs typeface="Times New Roman" panose="02020603050405020304" pitchFamily="18" charset="0"/>
              </a:rPr>
              <a:t>.</a:t>
            </a:r>
            <a:r>
              <a:rPr lang="vi-VN"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Sự</a:t>
            </a:r>
            <a:r>
              <a:rPr lang="en-US" sz="4000" dirty="0">
                <a:solidFill>
                  <a:srgbClr val="0070C0"/>
                </a:solidFill>
                <a:latin typeface="Times New Roman" panose="02020603050405020304" pitchFamily="18" charset="0"/>
                <a:cs typeface="Times New Roman" panose="02020603050405020304" pitchFamily="18" charset="0"/>
              </a:rPr>
              <a:t> </a:t>
            </a:r>
            <a:r>
              <a:rPr lang="vi-VN" sz="4000" dirty="0">
                <a:solidFill>
                  <a:srgbClr val="0070C0"/>
                </a:solidFill>
                <a:latin typeface="Times New Roman" panose="02020603050405020304" pitchFamily="18" charset="0"/>
                <a:cs typeface="Times New Roman" panose="02020603050405020304" pitchFamily="18" charset="0"/>
              </a:rPr>
              <a:t>xúc động của nhà thơ trước hoàn cảnh sống lam lũ, cực nhọc của những người lính vốn là nông dân chân lấm tay bùn.</a:t>
            </a:r>
            <a:endParaRPr lang="en-GB" sz="4000" dirty="0">
              <a:solidFill>
                <a:srgbClr val="0070C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219226" y="2960867"/>
            <a:ext cx="7396753" cy="2923877"/>
          </a:xfrm>
          <a:prstGeom prst="rect">
            <a:avLst/>
          </a:prstGeom>
        </p:spPr>
        <p:txBody>
          <a:bodyPr wrap="square">
            <a:spAutoFit/>
          </a:bodyPr>
          <a:lstStyle/>
          <a:p>
            <a:pPr algn="just">
              <a:lnSpc>
                <a:spcPct val="115000"/>
              </a:lnSpc>
              <a:spcAft>
                <a:spcPts val="0"/>
              </a:spcAft>
            </a:pPr>
            <a:r>
              <a:rPr lang="vi-VN"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 Cụm từ </a:t>
            </a:r>
            <a:r>
              <a:rPr lang="vi-VN" sz="40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đất cày lên sỏi đá</a:t>
            </a:r>
            <a:r>
              <a:rPr lang="vi-VN"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gợi liên tưởng đến thành ngữ</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0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40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hó ăn đá, gà ăn sỏi: </a:t>
            </a:r>
            <a:r>
              <a:rPr lang="vi-VN"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chỉ nơi đất đai cằn cỗi, hoang vu</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1752600" y="545661"/>
            <a:ext cx="5181600" cy="769441"/>
          </a:xfrm>
          <a:prstGeom prst="rect">
            <a:avLst/>
          </a:prstGeom>
          <a:noFill/>
        </p:spPr>
        <p:txBody>
          <a:bodyPr wrap="square" rtlCol="0">
            <a:spAutoFit/>
          </a:bodyPr>
          <a:lstStyle/>
          <a:p>
            <a:r>
              <a:rPr lang="en-US" sz="4400" b="1" dirty="0" err="1">
                <a:solidFill>
                  <a:srgbClr val="0070C0"/>
                </a:solidFill>
                <a:latin typeface="Times New Roman" panose="02020603050405020304" pitchFamily="18" charset="0"/>
                <a:cs typeface="Times New Roman" panose="02020603050405020304" pitchFamily="18" charset="0"/>
              </a:rPr>
              <a:t>Bài</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tập</a:t>
            </a:r>
            <a:r>
              <a:rPr lang="en-US" sz="4400" b="1" dirty="0">
                <a:solidFill>
                  <a:srgbClr val="0070C0"/>
                </a:solidFill>
                <a:latin typeface="Times New Roman" panose="02020603050405020304" pitchFamily="18" charset="0"/>
                <a:cs typeface="Times New Roman" panose="02020603050405020304" pitchFamily="18" charset="0"/>
              </a:rPr>
              <a:t> 3 </a:t>
            </a:r>
            <a:r>
              <a:rPr lang="en-US" sz="4400" b="1" dirty="0" err="1">
                <a:solidFill>
                  <a:srgbClr val="0070C0"/>
                </a:solidFill>
                <a:latin typeface="Times New Roman" panose="02020603050405020304" pitchFamily="18" charset="0"/>
                <a:cs typeface="Times New Roman" panose="02020603050405020304" pitchFamily="18" charset="0"/>
              </a:rPr>
              <a:t>sgk</a:t>
            </a:r>
            <a:r>
              <a:rPr lang="en-US" sz="4400" b="1" dirty="0">
                <a:solidFill>
                  <a:srgbClr val="0070C0"/>
                </a:solidFill>
                <a:latin typeface="Times New Roman" panose="02020603050405020304" pitchFamily="18" charset="0"/>
                <a:cs typeface="Times New Roman" panose="02020603050405020304" pitchFamily="18" charset="0"/>
              </a:rPr>
              <a:t>/40</a:t>
            </a:r>
          </a:p>
        </p:txBody>
      </p:sp>
      <p:sp>
        <p:nvSpPr>
          <p:cNvPr id="10" name="TextBox 9"/>
          <p:cNvSpPr txBox="1"/>
          <p:nvPr/>
        </p:nvSpPr>
        <p:spPr>
          <a:xfrm>
            <a:off x="10515600" y="952500"/>
            <a:ext cx="6100379" cy="2008367"/>
          </a:xfrm>
          <a:prstGeom prst="rect">
            <a:avLst/>
          </a:prstGeom>
          <a:noFill/>
        </p:spPr>
        <p:txBody>
          <a:bodyPr wrap="square" rtlCol="0">
            <a:spAutoFit/>
          </a:bodyPr>
          <a:lstStyle/>
          <a:p>
            <a:endParaRPr lang="en-US" dirty="0"/>
          </a:p>
        </p:txBody>
      </p:sp>
      <p:sp>
        <p:nvSpPr>
          <p:cNvPr id="11" name="TextBox 10"/>
          <p:cNvSpPr txBox="1"/>
          <p:nvPr/>
        </p:nvSpPr>
        <p:spPr>
          <a:xfrm>
            <a:off x="1431721" y="2903344"/>
            <a:ext cx="7159496" cy="1754326"/>
          </a:xfrm>
          <a:prstGeom prst="rect">
            <a:avLst/>
          </a:prstGeom>
          <a:noFill/>
        </p:spPr>
        <p:txBody>
          <a:bodyPr wrap="square" rtlCol="0">
            <a:spAutoFit/>
          </a:bodyPr>
          <a:lstStyle/>
          <a:p>
            <a:pPr algn="just"/>
            <a:r>
              <a:rPr lang="en-US" sz="3600" dirty="0">
                <a:solidFill>
                  <a:srgbClr val="0070C0"/>
                </a:solidFill>
                <a:latin typeface="Times New Roman" panose="02020603050405020304" pitchFamily="18" charset="0"/>
                <a:cs typeface="Times New Roman" panose="02020603050405020304" pitchFamily="18" charset="0"/>
              </a:rPr>
              <a:t>=&gt; </a:t>
            </a:r>
            <a:r>
              <a:rPr lang="vi-VN" sz="3600" dirty="0">
                <a:solidFill>
                  <a:srgbClr val="0070C0"/>
                </a:solidFill>
                <a:latin typeface="Times New Roman" panose="02020603050405020304" pitchFamily="18" charset="0"/>
                <a:cs typeface="Times New Roman" panose="02020603050405020304" pitchFamily="18" charset="0"/>
              </a:rPr>
              <a:t>Cùng chỉ những miền quê nghèo, thiên nhiên khắc nghiệt, cuộc sống con người vất vả, khó khăn.</a:t>
            </a:r>
            <a:endParaRPr lang="en-GB" sz="3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64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1FFE3"/>
        </a:solidFill>
        <a:effectLst/>
      </p:bgPr>
    </p:bg>
    <p:spTree>
      <p:nvGrpSpPr>
        <p:cNvPr id="1" name=""/>
        <p:cNvGrpSpPr/>
        <p:nvPr/>
      </p:nvGrpSpPr>
      <p:grpSpPr>
        <a:xfrm>
          <a:off x="0" y="0"/>
          <a:ext cx="0" cy="0"/>
          <a:chOff x="0" y="0"/>
          <a:chExt cx="0" cy="0"/>
        </a:xfrm>
      </p:grpSpPr>
      <p:sp>
        <p:nvSpPr>
          <p:cNvPr id="3" name="TextBox 3"/>
          <p:cNvSpPr txBox="1"/>
          <p:nvPr/>
        </p:nvSpPr>
        <p:spPr>
          <a:xfrm>
            <a:off x="660564" y="1943100"/>
            <a:ext cx="11201400" cy="8002191"/>
          </a:xfrm>
          <a:prstGeom prst="rect">
            <a:avLst/>
          </a:prstGeom>
        </p:spPr>
        <p:txBody>
          <a:bodyPr wrap="square" lIns="0" tIns="0" rIns="0" bIns="0" rtlCol="0" anchor="t">
            <a:spAutoFit/>
          </a:bodyPr>
          <a:lstStyle/>
          <a:p>
            <a:pPr algn="just"/>
            <a:r>
              <a:rPr lang="nl-NL" sz="4000" b="1"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Trong các từ </a:t>
            </a:r>
            <a:r>
              <a:rPr lang="vi-VN" sz="4000" b="1" i="1" dirty="0">
                <a:latin typeface="Times New Roman" panose="02020603050405020304" pitchFamily="18" charset="0"/>
                <a:cs typeface="Times New Roman" panose="02020603050405020304" pitchFamily="18" charset="0"/>
              </a:rPr>
              <a:t>xa lạ, tri kỉ, lung lay,</a:t>
            </a:r>
            <a:r>
              <a:rPr lang="vi-VN" sz="4000" dirty="0">
                <a:latin typeface="Times New Roman" panose="02020603050405020304" pitchFamily="18" charset="0"/>
                <a:cs typeface="Times New Roman" panose="02020603050405020304" pitchFamily="18" charset="0"/>
              </a:rPr>
              <a:t> chỉ có từ </a:t>
            </a:r>
            <a:r>
              <a:rPr lang="vi-VN" sz="4000" b="1" i="1" dirty="0">
                <a:solidFill>
                  <a:srgbClr val="FF0000"/>
                </a:solidFill>
                <a:latin typeface="Times New Roman" panose="02020603050405020304" pitchFamily="18" charset="0"/>
                <a:cs typeface="Times New Roman" panose="02020603050405020304" pitchFamily="18" charset="0"/>
              </a:rPr>
              <a:t>lung lay</a:t>
            </a:r>
            <a:r>
              <a:rPr lang="vi-VN" sz="4000" dirty="0">
                <a:latin typeface="Times New Roman" panose="02020603050405020304" pitchFamily="18" charset="0"/>
                <a:cs typeface="Times New Roman" panose="02020603050405020304" pitchFamily="18" charset="0"/>
              </a:rPr>
              <a:t> là từ láy. Hai từ </a:t>
            </a:r>
            <a:r>
              <a:rPr lang="vi-VN" sz="4000" b="1" i="1" dirty="0">
                <a:latin typeface="Times New Roman" panose="02020603050405020304" pitchFamily="18" charset="0"/>
                <a:cs typeface="Times New Roman" panose="02020603050405020304" pitchFamily="18" charset="0"/>
              </a:rPr>
              <a:t>xa lạ, tri</a:t>
            </a:r>
            <a:r>
              <a:rPr lang="vi-VN" sz="4000" dirty="0">
                <a:latin typeface="Times New Roman" panose="02020603050405020304" pitchFamily="18" charset="0"/>
                <a:cs typeface="Times New Roman" panose="02020603050405020304" pitchFamily="18" charset="0"/>
              </a:rPr>
              <a:t> </a:t>
            </a:r>
            <a:r>
              <a:rPr lang="vi-VN" sz="4000" b="1" i="1" dirty="0">
                <a:latin typeface="Times New Roman" panose="02020603050405020304" pitchFamily="18" charset="0"/>
                <a:cs typeface="Times New Roman" panose="02020603050405020304" pitchFamily="18" charset="0"/>
              </a:rPr>
              <a:t>kỉ </a:t>
            </a:r>
            <a:r>
              <a:rPr lang="vi-VN" sz="4000" dirty="0">
                <a:latin typeface="Times New Roman" panose="02020603050405020304" pitchFamily="18" charset="0"/>
                <a:cs typeface="Times New Roman" panose="02020603050405020304" pitchFamily="18" charset="0"/>
              </a:rPr>
              <a:t>có hiện tượng lặp vần nhưng không phải là từ láy vì cả hai tiếng tạo thành từ đều có nghĩa.</a:t>
            </a:r>
            <a:endParaRPr lang="en-GB" sz="4000" dirty="0">
              <a:latin typeface="Times New Roman" panose="02020603050405020304" pitchFamily="18" charset="0"/>
              <a:cs typeface="Times New Roman" panose="02020603050405020304" pitchFamily="18" charset="0"/>
            </a:endParaRPr>
          </a:p>
          <a:p>
            <a:pPr algn="just"/>
            <a:r>
              <a:rPr lang="vi-VN" sz="4000" b="1" i="1" dirty="0">
                <a:latin typeface="Times New Roman" panose="02020603050405020304" pitchFamily="18" charset="0"/>
                <a:cs typeface="Times New Roman" panose="02020603050405020304" pitchFamily="18" charset="0"/>
              </a:rPr>
              <a:t>- Lung lay</a:t>
            </a:r>
            <a:r>
              <a:rPr lang="vi-VN" sz="4000" dirty="0">
                <a:latin typeface="Times New Roman" panose="02020603050405020304" pitchFamily="18" charset="0"/>
                <a:cs typeface="Times New Roman" panose="02020603050405020304" pitchFamily="18" charset="0"/>
              </a:rPr>
              <a:t> có nghĩa là lỏng lẻo, rung lắc, nghiêng bên này bên kia, không giữ nguyên thế đứng thẳng. Trong bài thơ </a:t>
            </a:r>
            <a:r>
              <a:rPr lang="en-US" sz="4000" dirty="0">
                <a:latin typeface="Times New Roman" panose="02020603050405020304" pitchFamily="18" charset="0"/>
                <a:cs typeface="Times New Roman" panose="02020603050405020304" pitchFamily="18" charset="0"/>
              </a:rPr>
              <a:t>“</a:t>
            </a:r>
            <a:r>
              <a:rPr lang="vi-VN" sz="4000" b="1" i="1" dirty="0">
                <a:latin typeface="Times New Roman" panose="02020603050405020304" pitchFamily="18" charset="0"/>
                <a:cs typeface="Times New Roman" panose="02020603050405020304" pitchFamily="18" charset="0"/>
              </a:rPr>
              <a:t>Đồng chí</a:t>
            </a:r>
            <a:r>
              <a:rPr lang="en-US" sz="4000" b="1" i="1" dirty="0">
                <a:latin typeface="Times New Roman" panose="02020603050405020304" pitchFamily="18" charset="0"/>
                <a:cs typeface="Times New Roman" panose="02020603050405020304" pitchFamily="18" charset="0"/>
              </a:rPr>
              <a:t>”</a:t>
            </a:r>
            <a:r>
              <a:rPr lang="vi-VN" sz="4000" dirty="0">
                <a:latin typeface="Times New Roman" panose="02020603050405020304" pitchFamily="18" charset="0"/>
                <a:cs typeface="Times New Roman" panose="02020603050405020304" pitchFamily="18" charset="0"/>
              </a:rPr>
              <a:t>, từ </a:t>
            </a:r>
            <a:r>
              <a:rPr lang="vi-VN" sz="4000" b="1" i="1" dirty="0">
                <a:latin typeface="Times New Roman" panose="02020603050405020304" pitchFamily="18" charset="0"/>
                <a:cs typeface="Times New Roman" panose="02020603050405020304" pitchFamily="18" charset="0"/>
              </a:rPr>
              <a:t>lung lay</a:t>
            </a:r>
            <a:r>
              <a:rPr lang="vi-VN" sz="4000" dirty="0">
                <a:latin typeface="Times New Roman" panose="02020603050405020304" pitchFamily="18" charset="0"/>
                <a:cs typeface="Times New Roman" panose="02020603050405020304" pitchFamily="18" charset="0"/>
              </a:rPr>
              <a:t> được dùng để miêu tả tình trạng đã cũ, không vững chãi, rung lắc mỗi khi có gió thổi mạnh của gian nhà trống trải, lâu ngày không được tu sửa nơi quê nhà của người lính.</a:t>
            </a:r>
          </a:p>
          <a:p>
            <a:pPr algn="just"/>
            <a:r>
              <a:rPr lang="vi-VN" sz="4000" dirty="0">
                <a:latin typeface="Times New Roman" panose="02020603050405020304" pitchFamily="18" charset="0"/>
                <a:cs typeface="Times New Roman" panose="02020603050405020304" pitchFamily="18" charset="0"/>
              </a:rPr>
              <a:t>=&gt; Nói lên nỗi niềm xót xa thầm kín của người lính khi đi xa, để lại người thân chật vật lo toan cuộc sống vất vả, thiếu thốn nơi quê nhà.</a:t>
            </a:r>
            <a:endParaRPr lang="en-GB" sz="4000" dirty="0">
              <a:latin typeface="Times New Roman" panose="02020603050405020304" pitchFamily="18" charset="0"/>
              <a:cs typeface="Times New Roman" panose="02020603050405020304" pitchFamily="18" charset="0"/>
            </a:endParaRPr>
          </a:p>
        </p:txBody>
      </p:sp>
      <p:sp>
        <p:nvSpPr>
          <p:cNvPr id="6" name="Freeform 6"/>
          <p:cNvSpPr/>
          <p:nvPr/>
        </p:nvSpPr>
        <p:spPr>
          <a:xfrm rot="5400000">
            <a:off x="9931482" y="1930482"/>
            <a:ext cx="10287000" cy="6426035"/>
          </a:xfrm>
          <a:custGeom>
            <a:avLst/>
            <a:gdLst/>
            <a:ahLst/>
            <a:cxnLst/>
            <a:rect l="l" t="t" r="r" b="b"/>
            <a:pathLst>
              <a:path w="10287000" h="6426035">
                <a:moveTo>
                  <a:pt x="0" y="0"/>
                </a:moveTo>
                <a:lnTo>
                  <a:pt x="10287000" y="0"/>
                </a:lnTo>
                <a:lnTo>
                  <a:pt x="10287000" y="6426036"/>
                </a:lnTo>
                <a:lnTo>
                  <a:pt x="0" y="64260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extBox 1"/>
          <p:cNvSpPr txBox="1"/>
          <p:nvPr/>
        </p:nvSpPr>
        <p:spPr>
          <a:xfrm>
            <a:off x="1143000" y="495300"/>
            <a:ext cx="4343400" cy="830997"/>
          </a:xfrm>
          <a:prstGeom prst="rect">
            <a:avLst/>
          </a:prstGeom>
          <a:noFill/>
        </p:spPr>
        <p:txBody>
          <a:bodyPr wrap="square" rtlCol="0">
            <a:spAutoFit/>
          </a:bodyPr>
          <a:lstStyle/>
          <a:p>
            <a:r>
              <a:rPr lang="en-US" sz="4800" b="1" dirty="0" err="1">
                <a:latin typeface="Times New Roman" panose="02020603050405020304" pitchFamily="18" charset="0"/>
                <a:cs typeface="Times New Roman" panose="02020603050405020304" pitchFamily="18" charset="0"/>
              </a:rPr>
              <a:t>Bài</a:t>
            </a:r>
            <a:r>
              <a:rPr lang="en-US" sz="4800" b="1" dirty="0">
                <a:latin typeface="Times New Roman" panose="02020603050405020304" pitchFamily="18" charset="0"/>
                <a:cs typeface="Times New Roman" panose="02020603050405020304" pitchFamily="18" charset="0"/>
              </a:rPr>
              <a:t> 4 </a:t>
            </a:r>
            <a:r>
              <a:rPr lang="en-US" sz="4800" b="1" dirty="0" err="1">
                <a:latin typeface="Times New Roman" panose="02020603050405020304" pitchFamily="18" charset="0"/>
                <a:cs typeface="Times New Roman" panose="02020603050405020304" pitchFamily="18" charset="0"/>
              </a:rPr>
              <a:t>sgk</a:t>
            </a:r>
            <a:r>
              <a:rPr lang="en-US" sz="4800" b="1" dirty="0">
                <a:latin typeface="Times New Roman" panose="02020603050405020304" pitchFamily="18" charset="0"/>
                <a:cs typeface="Times New Roman" panose="02020603050405020304" pitchFamily="18" charset="0"/>
              </a:rPr>
              <a:t>/40</a:t>
            </a:r>
          </a:p>
        </p:txBody>
      </p:sp>
    </p:spTree>
    <p:extLst>
      <p:ext uri="{BB962C8B-B14F-4D97-AF65-F5344CB8AC3E}">
        <p14:creationId xmlns:p14="http://schemas.microsoft.com/office/powerpoint/2010/main" val="352081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9CF"/>
        </a:solidFill>
        <a:effectLst/>
      </p:bgPr>
    </p:bg>
    <p:spTree>
      <p:nvGrpSpPr>
        <p:cNvPr id="1" name=""/>
        <p:cNvGrpSpPr/>
        <p:nvPr/>
      </p:nvGrpSpPr>
      <p:grpSpPr>
        <a:xfrm>
          <a:off x="0" y="0"/>
          <a:ext cx="0" cy="0"/>
          <a:chOff x="0" y="0"/>
          <a:chExt cx="0" cy="0"/>
        </a:xfrm>
      </p:grpSpPr>
      <p:sp>
        <p:nvSpPr>
          <p:cNvPr id="2" name="Freeform 2"/>
          <p:cNvSpPr/>
          <p:nvPr/>
        </p:nvSpPr>
        <p:spPr>
          <a:xfrm>
            <a:off x="77442" y="5173476"/>
            <a:ext cx="4363503" cy="6965510"/>
          </a:xfrm>
          <a:custGeom>
            <a:avLst/>
            <a:gdLst/>
            <a:ahLst/>
            <a:cxnLst/>
            <a:rect l="l" t="t" r="r" b="b"/>
            <a:pathLst>
              <a:path w="4363503" h="6965510">
                <a:moveTo>
                  <a:pt x="0" y="0"/>
                </a:moveTo>
                <a:lnTo>
                  <a:pt x="4363502" y="0"/>
                </a:lnTo>
                <a:lnTo>
                  <a:pt x="4363502" y="6965509"/>
                </a:lnTo>
                <a:lnTo>
                  <a:pt x="0" y="69655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3809556" y="5143500"/>
            <a:ext cx="4363503" cy="6965510"/>
          </a:xfrm>
          <a:custGeom>
            <a:avLst/>
            <a:gdLst/>
            <a:ahLst/>
            <a:cxnLst/>
            <a:rect l="l" t="t" r="r" b="b"/>
            <a:pathLst>
              <a:path w="4363503" h="6965510">
                <a:moveTo>
                  <a:pt x="4363503" y="0"/>
                </a:moveTo>
                <a:lnTo>
                  <a:pt x="0" y="0"/>
                </a:lnTo>
                <a:lnTo>
                  <a:pt x="0" y="6965510"/>
                </a:lnTo>
                <a:lnTo>
                  <a:pt x="4363503" y="6965510"/>
                </a:lnTo>
                <a:lnTo>
                  <a:pt x="436350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00000" flipV="1">
            <a:off x="50754" y="-628419"/>
            <a:ext cx="2589651" cy="2556692"/>
          </a:xfrm>
          <a:custGeom>
            <a:avLst/>
            <a:gdLst/>
            <a:ahLst/>
            <a:cxnLst/>
            <a:rect l="l" t="t" r="r" b="b"/>
            <a:pathLst>
              <a:path w="2589651" h="2556692">
                <a:moveTo>
                  <a:pt x="0" y="2556692"/>
                </a:moveTo>
                <a:lnTo>
                  <a:pt x="2589651" y="2556692"/>
                </a:lnTo>
                <a:lnTo>
                  <a:pt x="2589651" y="0"/>
                </a:lnTo>
                <a:lnTo>
                  <a:pt x="0" y="0"/>
                </a:lnTo>
                <a:lnTo>
                  <a:pt x="0" y="2556692"/>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336558" flipH="1" flipV="1">
            <a:off x="15635491" y="-433338"/>
            <a:ext cx="2589651" cy="2556692"/>
          </a:xfrm>
          <a:custGeom>
            <a:avLst/>
            <a:gdLst/>
            <a:ahLst/>
            <a:cxnLst/>
            <a:rect l="l" t="t" r="r" b="b"/>
            <a:pathLst>
              <a:path w="2589651" h="2556692">
                <a:moveTo>
                  <a:pt x="2589652" y="2556692"/>
                </a:moveTo>
                <a:lnTo>
                  <a:pt x="0" y="2556692"/>
                </a:lnTo>
                <a:lnTo>
                  <a:pt x="0" y="0"/>
                </a:lnTo>
                <a:lnTo>
                  <a:pt x="2589652" y="0"/>
                </a:lnTo>
                <a:lnTo>
                  <a:pt x="2589652" y="2556692"/>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30629">
            <a:off x="4544824" y="551831"/>
            <a:ext cx="9198351" cy="13975396"/>
          </a:xfrm>
          <a:custGeom>
            <a:avLst/>
            <a:gdLst/>
            <a:ahLst/>
            <a:cxnLst/>
            <a:rect l="l" t="t" r="r" b="b"/>
            <a:pathLst>
              <a:path w="9198351" h="13975396">
                <a:moveTo>
                  <a:pt x="0" y="0"/>
                </a:moveTo>
                <a:lnTo>
                  <a:pt x="9198352" y="0"/>
                </a:lnTo>
                <a:lnTo>
                  <a:pt x="9198352" y="13975395"/>
                </a:lnTo>
                <a:lnTo>
                  <a:pt x="0" y="139753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rot="-130629">
            <a:off x="5389577" y="4142527"/>
            <a:ext cx="7990896" cy="1418658"/>
          </a:xfrm>
          <a:prstGeom prst="rect">
            <a:avLst/>
          </a:prstGeom>
        </p:spPr>
        <p:txBody>
          <a:bodyPr lIns="0" tIns="0" rIns="0" bIns="0" rtlCol="0" anchor="t">
            <a:spAutoFit/>
          </a:bodyPr>
          <a:lstStyle/>
          <a:p>
            <a:pPr algn="ctr">
              <a:lnSpc>
                <a:spcPts val="11997"/>
              </a:lnSpc>
            </a:pPr>
            <a:r>
              <a:rPr lang="en-US" sz="8800" b="1" dirty="0">
                <a:solidFill>
                  <a:schemeClr val="bg1"/>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VẬN DỤNG</a:t>
            </a:r>
            <a:endParaRPr lang="en-US" sz="9600" dirty="0">
              <a:solidFill>
                <a:schemeClr val="bg1"/>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51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1FFE3"/>
        </a:solidFill>
        <a:effectLst/>
      </p:bgPr>
    </p:bg>
    <p:spTree>
      <p:nvGrpSpPr>
        <p:cNvPr id="1" name=""/>
        <p:cNvGrpSpPr/>
        <p:nvPr/>
      </p:nvGrpSpPr>
      <p:grpSpPr>
        <a:xfrm>
          <a:off x="0" y="0"/>
          <a:ext cx="0" cy="0"/>
          <a:chOff x="0" y="0"/>
          <a:chExt cx="0" cy="0"/>
        </a:xfrm>
      </p:grpSpPr>
      <p:sp>
        <p:nvSpPr>
          <p:cNvPr id="2" name="Freeform 2"/>
          <p:cNvSpPr/>
          <p:nvPr/>
        </p:nvSpPr>
        <p:spPr>
          <a:xfrm rot="-62980">
            <a:off x="398318" y="-40016"/>
            <a:ext cx="12119380" cy="10320913"/>
          </a:xfrm>
          <a:custGeom>
            <a:avLst/>
            <a:gdLst/>
            <a:ahLst/>
            <a:cxnLst/>
            <a:rect l="l" t="t" r="r" b="b"/>
            <a:pathLst>
              <a:path w="7237477" h="11308557">
                <a:moveTo>
                  <a:pt x="0" y="0"/>
                </a:moveTo>
                <a:lnTo>
                  <a:pt x="7237477" y="0"/>
                </a:lnTo>
                <a:lnTo>
                  <a:pt x="7237477" y="11308557"/>
                </a:lnTo>
                <a:lnTo>
                  <a:pt x="0" y="113085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5400000">
            <a:off x="10276323" y="1991877"/>
            <a:ext cx="10287000" cy="6303245"/>
          </a:xfrm>
          <a:custGeom>
            <a:avLst/>
            <a:gdLst/>
            <a:ahLst/>
            <a:cxnLst/>
            <a:rect l="l" t="t" r="r" b="b"/>
            <a:pathLst>
              <a:path w="10287000" h="6303245">
                <a:moveTo>
                  <a:pt x="0" y="0"/>
                </a:moveTo>
                <a:lnTo>
                  <a:pt x="10287000" y="0"/>
                </a:lnTo>
                <a:lnTo>
                  <a:pt x="10287000" y="6303244"/>
                </a:lnTo>
                <a:lnTo>
                  <a:pt x="0" y="63032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5">
            <a:extLst>
              <a:ext uri="{FF2B5EF4-FFF2-40B4-BE49-F238E27FC236}">
                <a16:creationId xmlns:a16="http://schemas.microsoft.com/office/drawing/2014/main" id="{CAEFE1ED-1255-3F25-5B36-767F743BD40A}"/>
              </a:ext>
            </a:extLst>
          </p:cNvPr>
          <p:cNvSpPr txBox="1"/>
          <p:nvPr/>
        </p:nvSpPr>
        <p:spPr>
          <a:xfrm>
            <a:off x="812336" y="1159562"/>
            <a:ext cx="11291343" cy="1923604"/>
          </a:xfrm>
          <a:prstGeom prst="rect">
            <a:avLst/>
          </a:prstGeom>
          <a:noFill/>
        </p:spPr>
        <p:txBody>
          <a:bodyPr wrap="square">
            <a:spAutoFit/>
          </a:bodyPr>
          <a:lstStyle/>
          <a:p>
            <a:pPr algn="just"/>
            <a:r>
              <a:rPr lang="en-US" sz="2800" dirty="0">
                <a:latin typeface="Times New Roman" panose="02020603050405020304" pitchFamily="18" charset="0"/>
                <a:ea typeface="Arial" panose="020B0604020202020204" pitchFamily="34" charset="0"/>
              </a:rPr>
              <a:t>  </a:t>
            </a:r>
            <a:r>
              <a:rPr lang="vi-VN" sz="3600" dirty="0">
                <a:latin typeface="Times New Roman" panose="02020603050405020304" pitchFamily="18" charset="0"/>
                <a:ea typeface="Arial" panose="020B0604020202020204" pitchFamily="34" charset="0"/>
              </a:rPr>
              <a:t>Viết đoạn văn </a:t>
            </a:r>
            <a:r>
              <a:rPr lang="en-US" sz="3600" dirty="0" err="1">
                <a:latin typeface="Times New Roman" panose="02020603050405020304" pitchFamily="18" charset="0"/>
                <a:ea typeface="Arial" panose="020B0604020202020204" pitchFamily="34" charset="0"/>
              </a:rPr>
              <a:t>diễn</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dịch</a:t>
            </a:r>
            <a:r>
              <a:rPr lang="en-US" sz="3600" dirty="0">
                <a:latin typeface="Times New Roman" panose="02020603050405020304" pitchFamily="18" charset="0"/>
                <a:ea typeface="Arial" panose="020B0604020202020204" pitchFamily="34" charset="0"/>
              </a:rPr>
              <a:t> </a:t>
            </a:r>
            <a:r>
              <a:rPr lang="vi-VN" sz="3600" dirty="0">
                <a:latin typeface="Times New Roman" panose="02020603050405020304" pitchFamily="18" charset="0"/>
                <a:ea typeface="Arial" panose="020B0604020202020204" pitchFamily="34" charset="0"/>
              </a:rPr>
              <a:t>(khoảng </a:t>
            </a:r>
            <a:r>
              <a:rPr lang="en-US" sz="3600" dirty="0">
                <a:latin typeface="Times New Roman" panose="02020603050405020304" pitchFamily="18" charset="0"/>
                <a:ea typeface="Arial" panose="020B0604020202020204" pitchFamily="34" charset="0"/>
              </a:rPr>
              <a:t>10</a:t>
            </a:r>
            <a:r>
              <a:rPr lang="vi-VN" sz="3600" dirty="0">
                <a:latin typeface="Times New Roman" panose="02020603050405020304" pitchFamily="18" charset="0"/>
                <a:ea typeface="Arial" panose="020B0604020202020204" pitchFamily="34" charset="0"/>
              </a:rPr>
              <a:t>-</a:t>
            </a:r>
            <a:r>
              <a:rPr lang="en-US" sz="3600" dirty="0">
                <a:latin typeface="Times New Roman" panose="02020603050405020304" pitchFamily="18" charset="0"/>
                <a:ea typeface="Arial" panose="020B0604020202020204" pitchFamily="34" charset="0"/>
              </a:rPr>
              <a:t>12</a:t>
            </a:r>
            <a:r>
              <a:rPr lang="vi-VN" sz="3600" dirty="0">
                <a:latin typeface="Times New Roman" panose="02020603050405020304" pitchFamily="18" charset="0"/>
                <a:ea typeface="Arial" panose="020B0604020202020204" pitchFamily="34" charset="0"/>
              </a:rPr>
              <a:t> câu) </a:t>
            </a:r>
            <a:r>
              <a:rPr lang="en-US" sz="3600" dirty="0" err="1">
                <a:latin typeface="Times New Roman" panose="02020603050405020304" pitchFamily="18" charset="0"/>
                <a:ea typeface="Arial" panose="020B0604020202020204" pitchFamily="34" charset="0"/>
              </a:rPr>
              <a:t>nêu</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cảm</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nhận</a:t>
            </a:r>
            <a:r>
              <a:rPr lang="en-US" sz="3600" dirty="0">
                <a:latin typeface="Times New Roman" panose="02020603050405020304" pitchFamily="18" charset="0"/>
                <a:ea typeface="Arial" panose="020B0604020202020204" pitchFamily="34" charset="0"/>
              </a:rPr>
              <a:t> </a:t>
            </a:r>
            <a:r>
              <a:rPr lang="vi-VN" sz="3600" dirty="0">
                <a:latin typeface="Times New Roman" panose="02020603050405020304" pitchFamily="18" charset="0"/>
                <a:ea typeface="Arial" panose="020B0604020202020204" pitchFamily="34" charset="0"/>
              </a:rPr>
              <a:t>về </a:t>
            </a:r>
            <a:r>
              <a:rPr lang="en-US" sz="3600" dirty="0" err="1">
                <a:latin typeface="Times New Roman" panose="02020603050405020304" pitchFamily="18" charset="0"/>
                <a:ea typeface="Arial" panose="020B0604020202020204" pitchFamily="34" charset="0"/>
              </a:rPr>
              <a:t>tình</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đồng</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chí</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trong</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bài</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thơ</a:t>
            </a:r>
            <a:r>
              <a:rPr lang="vi-VN" sz="3600" dirty="0">
                <a:latin typeface="Times New Roman" panose="02020603050405020304" pitchFamily="18" charset="0"/>
                <a:ea typeface="Arial" panose="020B0604020202020204" pitchFamily="34" charset="0"/>
              </a:rPr>
              <a:t> </a:t>
            </a:r>
            <a:r>
              <a:rPr lang="vi-VN" sz="3600" b="1" dirty="0">
                <a:latin typeface="Times New Roman" panose="02020603050405020304" pitchFamily="18" charset="0"/>
                <a:ea typeface="Arial" panose="020B0604020202020204" pitchFamily="34" charset="0"/>
              </a:rPr>
              <a:t>Đồng</a:t>
            </a:r>
            <a:r>
              <a:rPr lang="en-US" sz="3600" b="1" dirty="0">
                <a:latin typeface="Times New Roman" panose="02020603050405020304" pitchFamily="18" charset="0"/>
                <a:ea typeface="Arial" panose="020B0604020202020204" pitchFamily="34" charset="0"/>
              </a:rPr>
              <a:t> </a:t>
            </a:r>
            <a:r>
              <a:rPr lang="en-US" sz="3600" b="1" dirty="0" err="1">
                <a:latin typeface="Times New Roman" panose="02020603050405020304" pitchFamily="18" charset="0"/>
                <a:ea typeface="Arial" panose="020B0604020202020204" pitchFamily="34" charset="0"/>
              </a:rPr>
              <a:t>chí</a:t>
            </a:r>
            <a:r>
              <a:rPr lang="vi-VN" sz="3600" b="1" i="1" dirty="0">
                <a:latin typeface="Times New Roman" panose="02020603050405020304" pitchFamily="18" charset="0"/>
                <a:ea typeface="Arial" panose="020B0604020202020204" pitchFamily="34" charset="0"/>
              </a:rPr>
              <a:t>,</a:t>
            </a:r>
            <a:r>
              <a:rPr lang="vi-VN" sz="3600" dirty="0">
                <a:latin typeface="Times New Roman" panose="02020603050405020304" pitchFamily="18" charset="0"/>
                <a:ea typeface="Arial" panose="020B0604020202020204" pitchFamily="34" charset="0"/>
              </a:rPr>
              <a:t> trong </a:t>
            </a:r>
            <a:r>
              <a:rPr lang="en-US" sz="3600" dirty="0">
                <a:latin typeface="Times New Roman" panose="02020603050405020304" pitchFamily="18" charset="0"/>
                <a:ea typeface="Arial" panose="020B0604020202020204" pitchFamily="34" charset="0"/>
              </a:rPr>
              <a:t>đ</a:t>
            </a:r>
            <a:r>
              <a:rPr lang="vi-VN" sz="3600" dirty="0">
                <a:latin typeface="Times New Roman" panose="02020603050405020304" pitchFamily="18" charset="0"/>
                <a:ea typeface="Arial" panose="020B0604020202020204" pitchFamily="34" charset="0"/>
              </a:rPr>
              <a:t>ó có sử dụng </a:t>
            </a:r>
            <a:r>
              <a:rPr lang="en-US" sz="3600" dirty="0" err="1">
                <a:latin typeface="Times New Roman" panose="02020603050405020304" pitchFamily="18" charset="0"/>
                <a:ea typeface="Arial" panose="020B0604020202020204" pitchFamily="34" charset="0"/>
              </a:rPr>
              <a:t>biện</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pháp</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tu</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từ</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nhân</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hóa</a:t>
            </a:r>
            <a:r>
              <a:rPr lang="en-US" sz="3600" dirty="0">
                <a:latin typeface="Times New Roman" panose="02020603050405020304" pitchFamily="18" charset="0"/>
                <a:ea typeface="Arial" panose="020B0604020202020204" pitchFamily="34" charset="0"/>
              </a:rPr>
              <a:t>(</a:t>
            </a:r>
            <a:r>
              <a:rPr lang="en-US" sz="3600" dirty="0" err="1">
                <a:latin typeface="Times New Roman" panose="02020603050405020304" pitchFamily="18" charset="0"/>
                <a:ea typeface="Arial" panose="020B0604020202020204" pitchFamily="34" charset="0"/>
              </a:rPr>
              <a:t>chỉ</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rõ</a:t>
            </a:r>
            <a:r>
              <a:rPr lang="en-US" sz="3600" dirty="0">
                <a:latin typeface="Times New Roman" panose="02020603050405020304" pitchFamily="18" charset="0"/>
                <a:ea typeface="Arial" panose="020B0604020202020204" pitchFamily="34" charset="0"/>
              </a:rPr>
              <a:t>)</a:t>
            </a:r>
          </a:p>
          <a:p>
            <a:endParaRPr lang="en-US" sz="11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71607" y="3083166"/>
            <a:ext cx="10972800" cy="6740307"/>
          </a:xfrm>
          <a:prstGeom prst="rect">
            <a:avLst/>
          </a:prstGeom>
          <a:noFill/>
        </p:spPr>
        <p:txBody>
          <a:bodyPr wrap="square" rtlCol="0">
            <a:spAutoFit/>
          </a:bodyPr>
          <a:lstStyle/>
          <a:p>
            <a:pPr marL="571500" indent="-571500">
              <a:buFontTx/>
              <a:buChar char="-"/>
            </a:pP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diễn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dịch</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Dung </a:t>
            </a:r>
            <a:r>
              <a:rPr lang="en-US" sz="3600" dirty="0" err="1">
                <a:latin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cs typeface="Times New Roman" panose="02020603050405020304" pitchFamily="18" charset="0"/>
              </a:rPr>
              <a:t>: 10 – 12 </a:t>
            </a:r>
            <a:r>
              <a:rPr lang="en-US" sz="3600" dirty="0" err="1">
                <a:latin typeface="Times New Roman" panose="02020603050405020304" pitchFamily="18" charset="0"/>
                <a:cs typeface="Times New Roman" panose="02020603050405020304" pitchFamily="18" charset="0"/>
              </a:rPr>
              <a:t>câu</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hoá</a:t>
            </a:r>
            <a:endParaRPr lang="en-US" sz="3600" dirty="0">
              <a:latin typeface="Times New Roman" panose="02020603050405020304" pitchFamily="18" charset="0"/>
              <a:cs typeface="Times New Roman" panose="02020603050405020304" pitchFamily="18" charset="0"/>
            </a:endParaRPr>
          </a:p>
          <a:p>
            <a:pPr marL="571500" indent="-571500">
              <a:buFontTx/>
              <a:buChar char="-"/>
            </a:pPr>
            <a:r>
              <a:rPr lang="en-US" sz="3600" b="1" dirty="0" err="1">
                <a:latin typeface="Times New Roman" panose="02020603050405020304" pitchFamily="18" charset="0"/>
                <a:cs typeface="Times New Roman" panose="02020603050405020304" pitchFamily="18" charset="0"/>
              </a:rPr>
              <a:t>Nội</a:t>
            </a:r>
            <a:r>
              <a:rPr lang="en-US" sz="3600" b="1" dirty="0">
                <a:latin typeface="Times New Roman" panose="02020603050405020304" pitchFamily="18" charset="0"/>
                <a:cs typeface="Times New Roman" panose="02020603050405020304" pitchFamily="18" charset="0"/>
              </a:rPr>
              <a:t> dung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luộn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Chia </a:t>
            </a:r>
            <a:r>
              <a:rPr lang="en-US" sz="3600" dirty="0" err="1">
                <a:latin typeface="Times New Roman" panose="02020603050405020304" pitchFamily="18" charset="0"/>
                <a:cs typeface="Times New Roman" panose="02020603050405020304" pitchFamily="18" charset="0"/>
              </a:rPr>
              <a:t>sẻ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thốn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bệnh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rét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tiết</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gắn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sẵn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đấu</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2968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57341" flipH="1" flipV="1">
            <a:off x="12861256" y="-1933525"/>
            <a:ext cx="6093532" cy="3867049"/>
          </a:xfrm>
          <a:custGeom>
            <a:avLst/>
            <a:gdLst/>
            <a:ahLst/>
            <a:cxnLst/>
            <a:rect l="l" t="t" r="r" b="b"/>
            <a:pathLst>
              <a:path w="6093532" h="3867049">
                <a:moveTo>
                  <a:pt x="6093532" y="3867050"/>
                </a:moveTo>
                <a:lnTo>
                  <a:pt x="0" y="3867050"/>
                </a:lnTo>
                <a:lnTo>
                  <a:pt x="0" y="0"/>
                </a:lnTo>
                <a:lnTo>
                  <a:pt x="6093532" y="0"/>
                </a:lnTo>
                <a:lnTo>
                  <a:pt x="6093532" y="386705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357341">
            <a:off x="-400302" y="7558026"/>
            <a:ext cx="6349837" cy="4029704"/>
          </a:xfrm>
          <a:custGeom>
            <a:avLst/>
            <a:gdLst/>
            <a:ahLst/>
            <a:cxnLst/>
            <a:rect l="l" t="t" r="r" b="b"/>
            <a:pathLst>
              <a:path w="6349837" h="4029704">
                <a:moveTo>
                  <a:pt x="0" y="0"/>
                </a:moveTo>
                <a:lnTo>
                  <a:pt x="6349837" y="0"/>
                </a:lnTo>
                <a:lnTo>
                  <a:pt x="6349837" y="4029704"/>
                </a:lnTo>
                <a:lnTo>
                  <a:pt x="0" y="40297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5"/>
          <p:cNvSpPr/>
          <p:nvPr/>
        </p:nvSpPr>
        <p:spPr>
          <a:xfrm rot="-117769">
            <a:off x="1970296" y="1778569"/>
            <a:ext cx="13387670" cy="5559309"/>
          </a:xfrm>
          <a:custGeom>
            <a:avLst/>
            <a:gdLst/>
            <a:ahLst/>
            <a:cxnLst/>
            <a:rect l="l" t="t" r="r" b="b"/>
            <a:pathLst>
              <a:path w="5154996" h="5559309">
                <a:moveTo>
                  <a:pt x="0" y="0"/>
                </a:moveTo>
                <a:lnTo>
                  <a:pt x="5154996" y="0"/>
                </a:lnTo>
                <a:lnTo>
                  <a:pt x="5154996" y="5559309"/>
                </a:lnTo>
                <a:lnTo>
                  <a:pt x="0" y="55593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Rectangle 12"/>
          <p:cNvSpPr/>
          <p:nvPr/>
        </p:nvSpPr>
        <p:spPr>
          <a:xfrm>
            <a:off x="2895600" y="3355623"/>
            <a:ext cx="11734799" cy="1791260"/>
          </a:xfrm>
          <a:prstGeom prst="rect">
            <a:avLst/>
          </a:prstGeom>
        </p:spPr>
        <p:txBody>
          <a:bodyPr wrap="square">
            <a:spAutoFit/>
          </a:bodyPr>
          <a:lstStyle/>
          <a:p>
            <a:pPr algn="just">
              <a:lnSpc>
                <a:spcPct val="115000"/>
              </a:lnSpc>
              <a:spcAft>
                <a:spcPts val="0"/>
              </a:spcAft>
              <a:tabLst>
                <a:tab pos="90170" algn="l"/>
                <a:tab pos="180340" algn="l"/>
                <a:tab pos="270510" algn="l"/>
              </a:tabLst>
            </a:pP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Em</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hãy</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cho</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biết</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những</a:t>
            </a:r>
            <a:r>
              <a:rPr lang="en-US" sz="4800" i="1" dirty="0">
                <a:solidFill>
                  <a:schemeClr val="bg1"/>
                </a:solidFill>
                <a:latin typeface="Times New Roman" panose="02020603050405020304" pitchFamily="18" charset="0"/>
                <a:ea typeface="Calibri" panose="020F0502020204030204" pitchFamily="34" charset="0"/>
              </a:rPr>
              <a:t> </a:t>
            </a:r>
            <a:r>
              <a:rPr lang="en-US" sz="4800" b="1" i="1" dirty="0" err="1">
                <a:solidFill>
                  <a:schemeClr val="bg1"/>
                </a:solidFill>
                <a:latin typeface="Times New Roman" panose="02020603050405020304" pitchFamily="18" charset="0"/>
                <a:ea typeface="Calibri" panose="020F0502020204030204" pitchFamily="34" charset="0"/>
              </a:rPr>
              <a:t>biện</a:t>
            </a:r>
            <a:r>
              <a:rPr lang="en-US" sz="4800" b="1" i="1" dirty="0">
                <a:solidFill>
                  <a:schemeClr val="bg1"/>
                </a:solidFill>
                <a:latin typeface="Times New Roman" panose="02020603050405020304" pitchFamily="18" charset="0"/>
                <a:ea typeface="Calibri" panose="020F0502020204030204" pitchFamily="34" charset="0"/>
              </a:rPr>
              <a:t> </a:t>
            </a:r>
            <a:r>
              <a:rPr lang="en-US" sz="4800" b="1" i="1" dirty="0" err="1">
                <a:solidFill>
                  <a:schemeClr val="bg1"/>
                </a:solidFill>
                <a:latin typeface="Times New Roman" panose="02020603050405020304" pitchFamily="18" charset="0"/>
                <a:ea typeface="Calibri" panose="020F0502020204030204" pitchFamily="34" charset="0"/>
              </a:rPr>
              <a:t>pháp</a:t>
            </a:r>
            <a:r>
              <a:rPr lang="en-US" sz="4800" b="1" i="1" dirty="0">
                <a:solidFill>
                  <a:schemeClr val="bg1"/>
                </a:solidFill>
                <a:latin typeface="Times New Roman" panose="02020603050405020304" pitchFamily="18" charset="0"/>
                <a:ea typeface="Calibri" panose="020F0502020204030204" pitchFamily="34" charset="0"/>
              </a:rPr>
              <a:t> </a:t>
            </a:r>
            <a:r>
              <a:rPr lang="en-US" sz="4800" b="1" i="1" dirty="0" err="1">
                <a:solidFill>
                  <a:schemeClr val="bg1"/>
                </a:solidFill>
                <a:latin typeface="Times New Roman" panose="02020603050405020304" pitchFamily="18" charset="0"/>
                <a:ea typeface="Calibri" panose="020F0502020204030204" pitchFamily="34" charset="0"/>
              </a:rPr>
              <a:t>tu</a:t>
            </a:r>
            <a:r>
              <a:rPr lang="en-US" sz="4800" b="1" i="1" dirty="0">
                <a:solidFill>
                  <a:schemeClr val="bg1"/>
                </a:solidFill>
                <a:latin typeface="Times New Roman" panose="02020603050405020304" pitchFamily="18" charset="0"/>
                <a:ea typeface="Calibri" panose="020F0502020204030204" pitchFamily="34" charset="0"/>
              </a:rPr>
              <a:t> </a:t>
            </a:r>
            <a:r>
              <a:rPr lang="en-US" sz="4800" b="1" i="1" dirty="0" err="1">
                <a:solidFill>
                  <a:schemeClr val="bg1"/>
                </a:solidFill>
                <a:latin typeface="Times New Roman" panose="02020603050405020304" pitchFamily="18" charset="0"/>
                <a:ea typeface="Calibri" panose="020F0502020204030204" pitchFamily="34" charset="0"/>
              </a:rPr>
              <a:t>từ</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nào</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được</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sử</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dụng</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trong</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lời</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bài</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hát</a:t>
            </a:r>
            <a:r>
              <a:rPr lang="en-US" sz="4800" i="1" dirty="0">
                <a:solidFill>
                  <a:schemeClr val="bg1"/>
                </a:solidFill>
                <a:latin typeface="Times New Roman" panose="02020603050405020304" pitchFamily="18" charset="0"/>
                <a:ea typeface="Calibri" panose="020F0502020204030204" pitchFamily="34" charset="0"/>
              </a:rPr>
              <a:t> </a:t>
            </a:r>
            <a:r>
              <a:rPr lang="en-US" sz="4800" i="1" dirty="0" err="1">
                <a:solidFill>
                  <a:schemeClr val="bg1"/>
                </a:solidFill>
                <a:latin typeface="Times New Roman" panose="02020603050405020304" pitchFamily="18" charset="0"/>
                <a:ea typeface="Calibri" panose="020F0502020204030204" pitchFamily="34" charset="0"/>
              </a:rPr>
              <a:t>trên</a:t>
            </a:r>
            <a:r>
              <a:rPr lang="en-US" sz="4800" i="1" dirty="0">
                <a:solidFill>
                  <a:schemeClr val="bg1"/>
                </a:solidFill>
                <a:latin typeface="Times New Roman" panose="02020603050405020304" pitchFamily="18" charset="0"/>
                <a:ea typeface="Calibri" panose="020F0502020204030204" pitchFamily="34" charset="0"/>
              </a:rPr>
              <a:t>?</a:t>
            </a:r>
            <a:endParaRPr lang="en-GB" sz="4800" i="1" dirty="0">
              <a:solidFill>
                <a:schemeClr val="bg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0991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1FFE3"/>
        </a:solidFill>
        <a:effectLst/>
      </p:bgPr>
    </p:bg>
    <p:spTree>
      <p:nvGrpSpPr>
        <p:cNvPr id="1" name=""/>
        <p:cNvGrpSpPr/>
        <p:nvPr/>
      </p:nvGrpSpPr>
      <p:grpSpPr>
        <a:xfrm>
          <a:off x="0" y="0"/>
          <a:ext cx="0" cy="0"/>
          <a:chOff x="0" y="0"/>
          <a:chExt cx="0" cy="0"/>
        </a:xfrm>
      </p:grpSpPr>
      <p:sp>
        <p:nvSpPr>
          <p:cNvPr id="2" name="Freeform 2"/>
          <p:cNvSpPr/>
          <p:nvPr/>
        </p:nvSpPr>
        <p:spPr>
          <a:xfrm rot="-62980">
            <a:off x="745318" y="-143051"/>
            <a:ext cx="17003423" cy="11308557"/>
          </a:xfrm>
          <a:custGeom>
            <a:avLst/>
            <a:gdLst/>
            <a:ahLst/>
            <a:cxnLst/>
            <a:rect l="l" t="t" r="r" b="b"/>
            <a:pathLst>
              <a:path w="7237477" h="11308557">
                <a:moveTo>
                  <a:pt x="0" y="0"/>
                </a:moveTo>
                <a:lnTo>
                  <a:pt x="7237477" y="0"/>
                </a:lnTo>
                <a:lnTo>
                  <a:pt x="7237477" y="11308557"/>
                </a:lnTo>
                <a:lnTo>
                  <a:pt x="0" y="113085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5400000">
            <a:off x="9448803" y="1447801"/>
            <a:ext cx="10287000" cy="7391400"/>
          </a:xfrm>
          <a:custGeom>
            <a:avLst/>
            <a:gdLst/>
            <a:ahLst/>
            <a:cxnLst/>
            <a:rect l="l" t="t" r="r" b="b"/>
            <a:pathLst>
              <a:path w="10287000" h="6303245">
                <a:moveTo>
                  <a:pt x="0" y="0"/>
                </a:moveTo>
                <a:lnTo>
                  <a:pt x="10287000" y="0"/>
                </a:lnTo>
                <a:lnTo>
                  <a:pt x="10287000" y="6303244"/>
                </a:lnTo>
                <a:lnTo>
                  <a:pt x="0" y="63032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Rectangle 6"/>
          <p:cNvSpPr/>
          <p:nvPr/>
        </p:nvSpPr>
        <p:spPr>
          <a:xfrm>
            <a:off x="2057400" y="1943100"/>
            <a:ext cx="9144000" cy="7100405"/>
          </a:xfrm>
          <a:prstGeom prst="rect">
            <a:avLst/>
          </a:prstGeom>
        </p:spPr>
        <p:txBody>
          <a:bodyPr>
            <a:spAutoFit/>
          </a:bodyPr>
          <a:lstStyle/>
          <a:p>
            <a:pPr algn="ctr">
              <a:lnSpc>
                <a:spcPct val="115000"/>
              </a:lnSpc>
              <a:spcAft>
                <a:spcPts val="0"/>
              </a:spcAft>
            </a:pPr>
            <a:r>
              <a:rPr lang="en-US" sz="4400" b="1" dirty="0" err="1">
                <a:latin typeface="Times New Roman" panose="02020603050405020304" pitchFamily="18" charset="0"/>
                <a:ea typeface="Calibri" panose="020F0502020204030204" pitchFamily="34" charset="0"/>
              </a:rPr>
              <a:t>Nhân</a:t>
            </a:r>
            <a:r>
              <a:rPr lang="en-US" sz="4400" b="1" dirty="0">
                <a:latin typeface="Times New Roman" panose="02020603050405020304" pitchFamily="18" charset="0"/>
                <a:ea typeface="Calibri" panose="020F0502020204030204" pitchFamily="34" charset="0"/>
              </a:rPr>
              <a:t> </a:t>
            </a:r>
            <a:r>
              <a:rPr lang="en-US" sz="4400" b="1" dirty="0" err="1">
                <a:latin typeface="Times New Roman" panose="02020603050405020304" pitchFamily="18" charset="0"/>
                <a:ea typeface="Calibri" panose="020F0502020204030204" pitchFamily="34" charset="0"/>
              </a:rPr>
              <a:t>hóa</a:t>
            </a:r>
            <a:endParaRPr lang="en-GB" sz="4400" dirty="0">
              <a:latin typeface="Times New Roman" panose="02020603050405020304" pitchFamily="18" charset="0"/>
              <a:ea typeface="Calibri" panose="020F0502020204030204" pitchFamily="34" charset="0"/>
            </a:endParaRPr>
          </a:p>
          <a:p>
            <a:pPr algn="just">
              <a:lnSpc>
                <a:spcPct val="115000"/>
              </a:lnSpc>
              <a:spcAft>
                <a:spcPts val="0"/>
              </a:spcAft>
            </a:pPr>
            <a:r>
              <a:rPr lang="en-US" sz="4400" dirty="0">
                <a:latin typeface="Times New Roman" panose="02020603050405020304" pitchFamily="18" charset="0"/>
                <a:ea typeface="Calibri" panose="020F0502020204030204" pitchFamily="34" charset="0"/>
              </a:rPr>
              <a:t>+ </a:t>
            </a:r>
            <a:r>
              <a:rPr lang="en-US" sz="4400" i="1" dirty="0">
                <a:latin typeface="Times New Roman" panose="02020603050405020304" pitchFamily="18" charset="0"/>
                <a:ea typeface="Calibri" panose="020F0502020204030204" pitchFamily="34" charset="0"/>
              </a:rPr>
              <a:t>“</a:t>
            </a:r>
            <a:r>
              <a:rPr lang="en-US" sz="4400" i="1" dirty="0" err="1">
                <a:latin typeface="Times New Roman" panose="02020603050405020304" pitchFamily="18" charset="0"/>
                <a:ea typeface="Calibri" panose="020F0502020204030204" pitchFamily="34" charset="0"/>
              </a:rPr>
              <a:t>Khi</a:t>
            </a:r>
            <a:r>
              <a:rPr lang="en-US" sz="4400" i="1" dirty="0">
                <a:latin typeface="Times New Roman" panose="02020603050405020304" pitchFamily="18" charset="0"/>
                <a:ea typeface="Calibri" panose="020F0502020204030204" pitchFamily="34" charset="0"/>
              </a:rPr>
              <a:t> </a:t>
            </a:r>
            <a:r>
              <a:rPr lang="en-US" sz="4400" i="1" dirty="0" err="1">
                <a:latin typeface="Times New Roman" panose="02020603050405020304" pitchFamily="18" charset="0"/>
                <a:ea typeface="Calibri" panose="020F0502020204030204" pitchFamily="34" charset="0"/>
              </a:rPr>
              <a:t>ông</a:t>
            </a:r>
            <a:r>
              <a:rPr lang="en-US" sz="4400" i="1" dirty="0">
                <a:latin typeface="Times New Roman" panose="02020603050405020304" pitchFamily="18" charset="0"/>
                <a:ea typeface="Calibri" panose="020F0502020204030204" pitchFamily="34" charset="0"/>
              </a:rPr>
              <a:t> </a:t>
            </a:r>
            <a:r>
              <a:rPr lang="en-US" sz="4400" i="1" dirty="0" err="1">
                <a:latin typeface="Times New Roman" panose="02020603050405020304" pitchFamily="18" charset="0"/>
                <a:ea typeface="Calibri" panose="020F0502020204030204" pitchFamily="34" charset="0"/>
              </a:rPr>
              <a:t>mặt</a:t>
            </a:r>
            <a:r>
              <a:rPr lang="en-US" sz="4400" i="1" dirty="0">
                <a:latin typeface="Times New Roman" panose="02020603050405020304" pitchFamily="18" charset="0"/>
                <a:ea typeface="Calibri" panose="020F0502020204030204" pitchFamily="34" charset="0"/>
              </a:rPr>
              <a:t> </a:t>
            </a:r>
            <a:r>
              <a:rPr lang="en-US" sz="4400" i="1" dirty="0" err="1">
                <a:latin typeface="Times New Roman" panose="02020603050405020304" pitchFamily="18" charset="0"/>
                <a:ea typeface="Calibri" panose="020F0502020204030204" pitchFamily="34" charset="0"/>
              </a:rPr>
              <a:t>trời</a:t>
            </a:r>
            <a:r>
              <a:rPr lang="en-US" sz="4400" i="1" dirty="0">
                <a:latin typeface="Times New Roman" panose="02020603050405020304" pitchFamily="18" charset="0"/>
                <a:ea typeface="Calibri" panose="020F0502020204030204" pitchFamily="34" charset="0"/>
              </a:rPr>
              <a:t> </a:t>
            </a:r>
            <a:r>
              <a:rPr lang="en-US" sz="4400" i="1" dirty="0" err="1">
                <a:latin typeface="Times New Roman" panose="02020603050405020304" pitchFamily="18" charset="0"/>
                <a:ea typeface="Calibri" panose="020F0502020204030204" pitchFamily="34" charset="0"/>
              </a:rPr>
              <a:t>thức</a:t>
            </a:r>
            <a:r>
              <a:rPr lang="en-US" sz="4400" i="1" dirty="0">
                <a:latin typeface="Times New Roman" panose="02020603050405020304" pitchFamily="18" charset="0"/>
                <a:ea typeface="Calibri" panose="020F0502020204030204" pitchFamily="34" charset="0"/>
              </a:rPr>
              <a:t> </a:t>
            </a:r>
            <a:r>
              <a:rPr lang="en-US" sz="4400" i="1" dirty="0" err="1">
                <a:latin typeface="Times New Roman" panose="02020603050405020304" pitchFamily="18" charset="0"/>
                <a:ea typeface="Calibri" panose="020F0502020204030204" pitchFamily="34" charset="0"/>
              </a:rPr>
              <a:t>dậy</a:t>
            </a:r>
            <a:r>
              <a:rPr lang="en-US" sz="4400" i="1" dirty="0">
                <a:latin typeface="Times New Roman" panose="02020603050405020304" pitchFamily="18" charset="0"/>
                <a:ea typeface="Calibri" panose="020F0502020204030204" pitchFamily="34" charset="0"/>
              </a:rPr>
              <a:t>...”</a:t>
            </a:r>
            <a:endParaRPr lang="en-GB" sz="4400" dirty="0">
              <a:latin typeface="Times New Roman" panose="02020603050405020304" pitchFamily="18" charset="0"/>
              <a:ea typeface="Calibri" panose="020F0502020204030204" pitchFamily="34" charset="0"/>
            </a:endParaRPr>
          </a:p>
          <a:p>
            <a:pPr algn="just">
              <a:lnSpc>
                <a:spcPct val="115000"/>
              </a:lnSpc>
              <a:spcAft>
                <a:spcPts val="0"/>
              </a:spcAft>
            </a:pPr>
            <a:r>
              <a:rPr lang="en-US" sz="4400" i="1" dirty="0">
                <a:latin typeface="Times New Roman" panose="02020603050405020304" pitchFamily="18" charset="0"/>
                <a:ea typeface="Calibri" panose="020F0502020204030204" pitchFamily="34" charset="0"/>
              </a:rPr>
              <a:t>+ </a:t>
            </a:r>
            <a:r>
              <a:rPr lang="en-US" sz="4400" i="1" dirty="0" err="1">
                <a:latin typeface="Times New Roman" panose="02020603050405020304" pitchFamily="18" charset="0"/>
                <a:ea typeface="Calibri" panose="020F0502020204030204" pitchFamily="34" charset="0"/>
              </a:rPr>
              <a:t>Cùng</a:t>
            </a:r>
            <a:r>
              <a:rPr lang="en-US" sz="4400" i="1" dirty="0">
                <a:latin typeface="Times New Roman" panose="02020603050405020304" pitchFamily="18" charset="0"/>
                <a:ea typeface="Calibri" panose="020F0502020204030204" pitchFamily="34" charset="0"/>
              </a:rPr>
              <a:t> </a:t>
            </a:r>
            <a:r>
              <a:rPr lang="en-US" sz="4400" i="1" dirty="0" err="1">
                <a:latin typeface="Times New Roman" panose="02020603050405020304" pitchFamily="18" charset="0"/>
                <a:ea typeface="Calibri" panose="020F0502020204030204" pitchFamily="34" charset="0"/>
              </a:rPr>
              <a:t>đàn</a:t>
            </a:r>
            <a:r>
              <a:rPr lang="en-US" sz="4400" i="1" dirty="0">
                <a:latin typeface="Times New Roman" panose="02020603050405020304" pitchFamily="18" charset="0"/>
                <a:ea typeface="Calibri" panose="020F0502020204030204" pitchFamily="34" charset="0"/>
              </a:rPr>
              <a:t> </a:t>
            </a:r>
            <a:r>
              <a:rPr lang="en-US" sz="4400" i="1" dirty="0" err="1">
                <a:latin typeface="Times New Roman" panose="02020603050405020304" pitchFamily="18" charset="0"/>
                <a:ea typeface="Calibri" panose="020F0502020204030204" pitchFamily="34" charset="0"/>
              </a:rPr>
              <a:t>chim</a:t>
            </a:r>
            <a:r>
              <a:rPr lang="en-US" sz="4400" i="1" dirty="0">
                <a:latin typeface="Times New Roman" panose="02020603050405020304" pitchFamily="18" charset="0"/>
                <a:ea typeface="Calibri" panose="020F0502020204030204" pitchFamily="34" charset="0"/>
              </a:rPr>
              <a:t> </a:t>
            </a:r>
            <a:r>
              <a:rPr lang="en-US" sz="4400" i="1" dirty="0" err="1">
                <a:latin typeface="Times New Roman" panose="02020603050405020304" pitchFamily="18" charset="0"/>
                <a:ea typeface="Calibri" panose="020F0502020204030204" pitchFamily="34" charset="0"/>
              </a:rPr>
              <a:t>hòa</a:t>
            </a:r>
            <a:r>
              <a:rPr lang="en-US" sz="4400" i="1" dirty="0">
                <a:latin typeface="Times New Roman" panose="02020603050405020304" pitchFamily="18" charset="0"/>
                <a:ea typeface="Calibri" panose="020F0502020204030204" pitchFamily="34" charset="0"/>
              </a:rPr>
              <a:t> </a:t>
            </a:r>
            <a:r>
              <a:rPr lang="en-US" sz="4400" i="1" dirty="0" err="1">
                <a:latin typeface="Times New Roman" panose="02020603050405020304" pitchFamily="18" charset="0"/>
                <a:ea typeface="Calibri" panose="020F0502020204030204" pitchFamily="34" charset="0"/>
              </a:rPr>
              <a:t>vang</a:t>
            </a:r>
            <a:r>
              <a:rPr lang="en-US" sz="4400" i="1" dirty="0">
                <a:latin typeface="Times New Roman" panose="02020603050405020304" pitchFamily="18" charset="0"/>
                <a:ea typeface="Calibri" panose="020F0502020204030204" pitchFamily="34" charset="0"/>
              </a:rPr>
              <a:t> </a:t>
            </a:r>
            <a:r>
              <a:rPr lang="en-US" sz="4400" i="1" dirty="0" err="1">
                <a:latin typeface="Times New Roman" panose="02020603050405020304" pitchFamily="18" charset="0"/>
                <a:ea typeface="Calibri" panose="020F0502020204030204" pitchFamily="34" charset="0"/>
              </a:rPr>
              <a:t>tiếng</a:t>
            </a:r>
            <a:r>
              <a:rPr lang="en-US" sz="4400" i="1" dirty="0">
                <a:latin typeface="Times New Roman" panose="02020603050405020304" pitchFamily="18" charset="0"/>
                <a:ea typeface="Calibri" panose="020F0502020204030204" pitchFamily="34" charset="0"/>
              </a:rPr>
              <a:t> </a:t>
            </a:r>
            <a:r>
              <a:rPr lang="en-US" sz="4400" i="1" dirty="0" err="1">
                <a:latin typeface="Times New Roman" panose="02020603050405020304" pitchFamily="18" charset="0"/>
                <a:ea typeface="Calibri" panose="020F0502020204030204" pitchFamily="34" charset="0"/>
              </a:rPr>
              <a:t>hát</a:t>
            </a:r>
            <a:endParaRPr lang="en-GB" sz="4400" dirty="0">
              <a:latin typeface="Times New Roman" panose="02020603050405020304" pitchFamily="18" charset="0"/>
              <a:ea typeface="Calibri" panose="020F0502020204030204" pitchFamily="34" charset="0"/>
            </a:endParaRPr>
          </a:p>
          <a:p>
            <a:pPr algn="just">
              <a:lnSpc>
                <a:spcPct val="115000"/>
              </a:lnSpc>
              <a:spcAft>
                <a:spcPts val="0"/>
              </a:spcAft>
            </a:pPr>
            <a:r>
              <a:rPr lang="en-US" sz="4400" i="1" dirty="0">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Nụ</a:t>
            </a:r>
            <a:r>
              <a:rPr lang="en-US" sz="4400" i="1" dirty="0">
                <a:solidFill>
                  <a:srgbClr val="0F0F0F"/>
                </a:solidFill>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hoa</a:t>
            </a:r>
            <a:r>
              <a:rPr lang="en-US" sz="4400" i="1" dirty="0">
                <a:solidFill>
                  <a:srgbClr val="0F0F0F"/>
                </a:solidFill>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xinh</a:t>
            </a:r>
            <a:r>
              <a:rPr lang="en-US" sz="4400" i="1" dirty="0">
                <a:solidFill>
                  <a:srgbClr val="0F0F0F"/>
                </a:solidFill>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tươi</a:t>
            </a:r>
            <a:r>
              <a:rPr lang="en-US" sz="4400" i="1" dirty="0">
                <a:solidFill>
                  <a:srgbClr val="0F0F0F"/>
                </a:solidFill>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luôn</a:t>
            </a:r>
            <a:r>
              <a:rPr lang="en-US" sz="4400" i="1" dirty="0">
                <a:solidFill>
                  <a:srgbClr val="0F0F0F"/>
                </a:solidFill>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hé</a:t>
            </a:r>
            <a:r>
              <a:rPr lang="en-US" sz="4400" i="1" dirty="0">
                <a:solidFill>
                  <a:srgbClr val="0F0F0F"/>
                </a:solidFill>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môi</a:t>
            </a:r>
            <a:r>
              <a:rPr lang="en-US" sz="4400" i="1" dirty="0">
                <a:solidFill>
                  <a:srgbClr val="0F0F0F"/>
                </a:solidFill>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cười</a:t>
            </a:r>
            <a:endParaRPr lang="en-GB" sz="4400" dirty="0">
              <a:latin typeface="Times New Roman" panose="02020603050405020304" pitchFamily="18" charset="0"/>
              <a:ea typeface="Calibri" panose="020F0502020204030204" pitchFamily="34" charset="0"/>
            </a:endParaRPr>
          </a:p>
          <a:p>
            <a:pPr algn="just">
              <a:lnSpc>
                <a:spcPct val="115000"/>
              </a:lnSpc>
              <a:spcAft>
                <a:spcPts val="0"/>
              </a:spcAft>
            </a:pPr>
            <a:r>
              <a:rPr lang="en-US" sz="4400" i="1" dirty="0">
                <a:latin typeface="Times New Roman" panose="02020603050405020304" pitchFamily="18" charset="0"/>
                <a:ea typeface="Calibri" panose="020F0502020204030204" pitchFamily="34" charset="0"/>
              </a:rPr>
              <a:t>+ “</a:t>
            </a:r>
            <a:r>
              <a:rPr lang="en-US" sz="4400" i="1" dirty="0" err="1">
                <a:latin typeface="Times New Roman" panose="02020603050405020304" pitchFamily="18" charset="0"/>
                <a:ea typeface="Calibri" panose="020F0502020204030204" pitchFamily="34" charset="0"/>
              </a:rPr>
              <a:t>Khi</a:t>
            </a:r>
            <a:r>
              <a:rPr lang="en-US" sz="4400" i="1" dirty="0">
                <a:latin typeface="Times New Roman" panose="02020603050405020304" pitchFamily="18" charset="0"/>
                <a:ea typeface="Calibri" panose="020F0502020204030204" pitchFamily="34" charset="0"/>
              </a:rPr>
              <a:t> </a:t>
            </a:r>
            <a:r>
              <a:rPr lang="en-US" sz="4400" i="1" dirty="0" err="1">
                <a:latin typeface="Times New Roman" panose="02020603050405020304" pitchFamily="18" charset="0"/>
                <a:ea typeface="Calibri" panose="020F0502020204030204" pitchFamily="34" charset="0"/>
              </a:rPr>
              <a:t>ông</a:t>
            </a:r>
            <a:r>
              <a:rPr lang="en-US" sz="4400" i="1" dirty="0">
                <a:latin typeface="Times New Roman" panose="02020603050405020304" pitchFamily="18" charset="0"/>
                <a:ea typeface="Calibri" panose="020F0502020204030204" pitchFamily="34" charset="0"/>
              </a:rPr>
              <a:t> </a:t>
            </a:r>
            <a:r>
              <a:rPr lang="en-US" sz="4400" i="1" dirty="0" err="1">
                <a:latin typeface="Times New Roman" panose="02020603050405020304" pitchFamily="18" charset="0"/>
                <a:ea typeface="Calibri" panose="020F0502020204030204" pitchFamily="34" charset="0"/>
              </a:rPr>
              <a:t>mặt</a:t>
            </a:r>
            <a:r>
              <a:rPr lang="en-US" sz="4400" i="1" dirty="0">
                <a:latin typeface="Times New Roman" panose="02020603050405020304" pitchFamily="18" charset="0"/>
                <a:ea typeface="Calibri" panose="020F0502020204030204" pitchFamily="34" charset="0"/>
              </a:rPr>
              <a:t> </a:t>
            </a:r>
            <a:r>
              <a:rPr lang="en-US" sz="4400" i="1" dirty="0" err="1">
                <a:latin typeface="Times New Roman" panose="02020603050405020304" pitchFamily="18" charset="0"/>
                <a:ea typeface="Calibri" panose="020F0502020204030204" pitchFamily="34" charset="0"/>
              </a:rPr>
              <a:t>trời</a:t>
            </a:r>
            <a:r>
              <a:rPr lang="en-US" sz="4400" i="1" dirty="0">
                <a:latin typeface="Times New Roman" panose="02020603050405020304" pitchFamily="18" charset="0"/>
                <a:ea typeface="Calibri" panose="020F0502020204030204" pitchFamily="34" charset="0"/>
              </a:rPr>
              <a:t> </a:t>
            </a:r>
            <a:r>
              <a:rPr lang="en-US" sz="4400" i="1" dirty="0" err="1">
                <a:latin typeface="Times New Roman" panose="02020603050405020304" pitchFamily="18" charset="0"/>
                <a:ea typeface="Calibri" panose="020F0502020204030204" pitchFamily="34" charset="0"/>
              </a:rPr>
              <a:t>đi</a:t>
            </a:r>
            <a:r>
              <a:rPr lang="en-US" sz="4400" i="1" dirty="0">
                <a:latin typeface="Times New Roman" panose="02020603050405020304" pitchFamily="18" charset="0"/>
                <a:ea typeface="Calibri" panose="020F0502020204030204" pitchFamily="34" charset="0"/>
              </a:rPr>
              <a:t> </a:t>
            </a:r>
            <a:r>
              <a:rPr lang="en-US" sz="4400" i="1" dirty="0" err="1">
                <a:latin typeface="Times New Roman" panose="02020603050405020304" pitchFamily="18" charset="0"/>
                <a:ea typeface="Calibri" panose="020F0502020204030204" pitchFamily="34" charset="0"/>
              </a:rPr>
              <a:t>ngủ</a:t>
            </a:r>
            <a:r>
              <a:rPr lang="en-US" sz="4400" dirty="0">
                <a:latin typeface="Times New Roman" panose="02020603050405020304" pitchFamily="18" charset="0"/>
                <a:ea typeface="Calibri" panose="020F0502020204030204" pitchFamily="34" charset="0"/>
              </a:rPr>
              <a:t>...”</a:t>
            </a:r>
            <a:endParaRPr lang="en-GB" sz="4400" dirty="0">
              <a:latin typeface="Times New Roman" panose="02020603050405020304" pitchFamily="18" charset="0"/>
              <a:ea typeface="Calibri" panose="020F0502020204030204" pitchFamily="34" charset="0"/>
            </a:endParaRPr>
          </a:p>
          <a:p>
            <a:pPr lvl="0" algn="ctr">
              <a:lnSpc>
                <a:spcPct val="115000"/>
              </a:lnSpc>
              <a:spcAft>
                <a:spcPts val="0"/>
              </a:spcAft>
              <a:buSzPts val="1400"/>
            </a:pPr>
            <a:endParaRPr lang="en-US" sz="4400" b="1" dirty="0">
              <a:latin typeface="Times New Roman" panose="02020603050405020304" pitchFamily="18" charset="0"/>
              <a:ea typeface="Times New Roman" panose="02020603050405020304" pitchFamily="18" charset="0"/>
            </a:endParaRPr>
          </a:p>
          <a:p>
            <a:pPr lvl="0" algn="ctr">
              <a:lnSpc>
                <a:spcPct val="115000"/>
              </a:lnSpc>
              <a:spcAft>
                <a:spcPts val="0"/>
              </a:spcAft>
              <a:buSzPts val="1400"/>
            </a:pPr>
            <a:r>
              <a:rPr lang="en-US" sz="4400" b="1" dirty="0" err="1">
                <a:latin typeface="Times New Roman" panose="02020603050405020304" pitchFamily="18" charset="0"/>
                <a:ea typeface="Times New Roman" panose="02020603050405020304" pitchFamily="18" charset="0"/>
              </a:rPr>
              <a:t>Điệp</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ngữ</a:t>
            </a:r>
            <a:endParaRPr lang="en-GB" sz="4400" b="1"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4400" dirty="0">
                <a:solidFill>
                  <a:srgbClr val="0F0F0F"/>
                </a:solidFill>
                <a:latin typeface="Times New Roman" panose="02020603050405020304" pitchFamily="18" charset="0"/>
                <a:ea typeface="Calibri" panose="020F0502020204030204" pitchFamily="34" charset="0"/>
              </a:rPr>
              <a:t>“</a:t>
            </a:r>
            <a:r>
              <a:rPr lang="en-US" sz="4400" i="1" dirty="0" err="1">
                <a:solidFill>
                  <a:srgbClr val="0F0F0F"/>
                </a:solidFill>
                <a:latin typeface="Times New Roman" panose="02020603050405020304" pitchFamily="18" charset="0"/>
                <a:ea typeface="Calibri" panose="020F0502020204030204" pitchFamily="34" charset="0"/>
              </a:rPr>
              <a:t>Đưa</a:t>
            </a:r>
            <a:r>
              <a:rPr lang="en-US" sz="4400" i="1" dirty="0">
                <a:solidFill>
                  <a:srgbClr val="0F0F0F"/>
                </a:solidFill>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em</a:t>
            </a:r>
            <a:r>
              <a:rPr lang="en-US" sz="4400" i="1" dirty="0">
                <a:solidFill>
                  <a:srgbClr val="0F0F0F"/>
                </a:solidFill>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vào</a:t>
            </a:r>
            <a:r>
              <a:rPr lang="en-US" sz="4400" i="1" dirty="0">
                <a:solidFill>
                  <a:srgbClr val="0F0F0F"/>
                </a:solidFill>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đời</a:t>
            </a:r>
            <a:r>
              <a:rPr lang="en-US" sz="4400" i="1" dirty="0">
                <a:solidFill>
                  <a:srgbClr val="0F0F0F"/>
                </a:solidFill>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đẹp</a:t>
            </a:r>
            <a:r>
              <a:rPr lang="en-US" sz="4400" i="1" dirty="0">
                <a:solidFill>
                  <a:srgbClr val="0F0F0F"/>
                </a:solidFill>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những</a:t>
            </a:r>
            <a:r>
              <a:rPr lang="en-US" sz="4400" i="1" dirty="0">
                <a:solidFill>
                  <a:srgbClr val="0F0F0F"/>
                </a:solidFill>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ước</a:t>
            </a:r>
            <a:r>
              <a:rPr lang="en-US" sz="4400" i="1" dirty="0">
                <a:solidFill>
                  <a:srgbClr val="0F0F0F"/>
                </a:solidFill>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mơ</a:t>
            </a:r>
            <a:r>
              <a:rPr lang="en-US" sz="4400" i="1" dirty="0">
                <a:solidFill>
                  <a:srgbClr val="0F0F0F"/>
                </a:solidFill>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Đưa</a:t>
            </a:r>
            <a:r>
              <a:rPr lang="en-US" sz="4400" i="1" dirty="0">
                <a:solidFill>
                  <a:srgbClr val="0F0F0F"/>
                </a:solidFill>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em</a:t>
            </a:r>
            <a:r>
              <a:rPr lang="en-US" sz="4400" i="1" dirty="0">
                <a:solidFill>
                  <a:srgbClr val="0F0F0F"/>
                </a:solidFill>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vào</a:t>
            </a:r>
            <a:r>
              <a:rPr lang="en-US" sz="4400" i="1" dirty="0">
                <a:solidFill>
                  <a:srgbClr val="0F0F0F"/>
                </a:solidFill>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đời</a:t>
            </a:r>
            <a:r>
              <a:rPr lang="en-US" sz="4400" i="1" dirty="0">
                <a:solidFill>
                  <a:srgbClr val="0F0F0F"/>
                </a:solidFill>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đẹp</a:t>
            </a:r>
            <a:r>
              <a:rPr lang="en-US" sz="4400" i="1" dirty="0">
                <a:solidFill>
                  <a:srgbClr val="0F0F0F"/>
                </a:solidFill>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những</a:t>
            </a:r>
            <a:r>
              <a:rPr lang="en-US" sz="4400" i="1" dirty="0">
                <a:solidFill>
                  <a:srgbClr val="0F0F0F"/>
                </a:solidFill>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ước</a:t>
            </a:r>
            <a:r>
              <a:rPr lang="en-US" sz="4400" i="1" dirty="0">
                <a:solidFill>
                  <a:srgbClr val="0F0F0F"/>
                </a:solidFill>
                <a:latin typeface="Times New Roman" panose="02020603050405020304" pitchFamily="18" charset="0"/>
                <a:ea typeface="Calibri" panose="020F0502020204030204" pitchFamily="34" charset="0"/>
              </a:rPr>
              <a:t> </a:t>
            </a:r>
            <a:r>
              <a:rPr lang="en-US" sz="4400" i="1" dirty="0" err="1">
                <a:solidFill>
                  <a:srgbClr val="0F0F0F"/>
                </a:solidFill>
                <a:latin typeface="Times New Roman" panose="02020603050405020304" pitchFamily="18" charset="0"/>
                <a:ea typeface="Calibri" panose="020F0502020204030204" pitchFamily="34" charset="0"/>
              </a:rPr>
              <a:t>mơ</a:t>
            </a:r>
            <a:r>
              <a:rPr lang="en-US" sz="4400" dirty="0">
                <a:solidFill>
                  <a:srgbClr val="0F0F0F"/>
                </a:solidFill>
                <a:latin typeface="Times New Roman" panose="02020603050405020304" pitchFamily="18" charset="0"/>
                <a:ea typeface="Calibri" panose="020F0502020204030204" pitchFamily="34" charset="0"/>
              </a:rPr>
              <a:t>”</a:t>
            </a:r>
            <a:endParaRPr lang="en-GB" sz="4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825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9CF"/>
        </a:solidFill>
        <a:effectLst/>
      </p:bgPr>
    </p:bg>
    <p:spTree>
      <p:nvGrpSpPr>
        <p:cNvPr id="1" name=""/>
        <p:cNvGrpSpPr/>
        <p:nvPr/>
      </p:nvGrpSpPr>
      <p:grpSpPr>
        <a:xfrm>
          <a:off x="0" y="0"/>
          <a:ext cx="0" cy="0"/>
          <a:chOff x="0" y="0"/>
          <a:chExt cx="0" cy="0"/>
        </a:xfrm>
      </p:grpSpPr>
      <p:sp>
        <p:nvSpPr>
          <p:cNvPr id="2" name="Freeform 2"/>
          <p:cNvSpPr/>
          <p:nvPr/>
        </p:nvSpPr>
        <p:spPr>
          <a:xfrm>
            <a:off x="77442" y="5173476"/>
            <a:ext cx="4363503" cy="6965510"/>
          </a:xfrm>
          <a:custGeom>
            <a:avLst/>
            <a:gdLst/>
            <a:ahLst/>
            <a:cxnLst/>
            <a:rect l="l" t="t" r="r" b="b"/>
            <a:pathLst>
              <a:path w="4363503" h="6965510">
                <a:moveTo>
                  <a:pt x="0" y="0"/>
                </a:moveTo>
                <a:lnTo>
                  <a:pt x="4363502" y="0"/>
                </a:lnTo>
                <a:lnTo>
                  <a:pt x="4363502" y="6965509"/>
                </a:lnTo>
                <a:lnTo>
                  <a:pt x="0" y="69655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3809556" y="5143500"/>
            <a:ext cx="4363503" cy="6965510"/>
          </a:xfrm>
          <a:custGeom>
            <a:avLst/>
            <a:gdLst/>
            <a:ahLst/>
            <a:cxnLst/>
            <a:rect l="l" t="t" r="r" b="b"/>
            <a:pathLst>
              <a:path w="4363503" h="6965510">
                <a:moveTo>
                  <a:pt x="4363503" y="0"/>
                </a:moveTo>
                <a:lnTo>
                  <a:pt x="0" y="0"/>
                </a:lnTo>
                <a:lnTo>
                  <a:pt x="0" y="6965510"/>
                </a:lnTo>
                <a:lnTo>
                  <a:pt x="4363503" y="6965510"/>
                </a:lnTo>
                <a:lnTo>
                  <a:pt x="436350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00000" flipV="1">
            <a:off x="50754" y="-628419"/>
            <a:ext cx="2589651" cy="2556692"/>
          </a:xfrm>
          <a:custGeom>
            <a:avLst/>
            <a:gdLst/>
            <a:ahLst/>
            <a:cxnLst/>
            <a:rect l="l" t="t" r="r" b="b"/>
            <a:pathLst>
              <a:path w="2589651" h="2556692">
                <a:moveTo>
                  <a:pt x="0" y="2556692"/>
                </a:moveTo>
                <a:lnTo>
                  <a:pt x="2589651" y="2556692"/>
                </a:lnTo>
                <a:lnTo>
                  <a:pt x="2589651" y="0"/>
                </a:lnTo>
                <a:lnTo>
                  <a:pt x="0" y="0"/>
                </a:lnTo>
                <a:lnTo>
                  <a:pt x="0" y="2556692"/>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336558" flipH="1" flipV="1">
            <a:off x="15635491" y="-433338"/>
            <a:ext cx="2589651" cy="2556692"/>
          </a:xfrm>
          <a:custGeom>
            <a:avLst/>
            <a:gdLst/>
            <a:ahLst/>
            <a:cxnLst/>
            <a:rect l="l" t="t" r="r" b="b"/>
            <a:pathLst>
              <a:path w="2589651" h="2556692">
                <a:moveTo>
                  <a:pt x="2589652" y="2556692"/>
                </a:moveTo>
                <a:lnTo>
                  <a:pt x="0" y="2556692"/>
                </a:lnTo>
                <a:lnTo>
                  <a:pt x="0" y="0"/>
                </a:lnTo>
                <a:lnTo>
                  <a:pt x="2589652" y="0"/>
                </a:lnTo>
                <a:lnTo>
                  <a:pt x="2589652" y="2556692"/>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30629">
            <a:off x="4543236" y="169676"/>
            <a:ext cx="9198351" cy="13975396"/>
          </a:xfrm>
          <a:custGeom>
            <a:avLst/>
            <a:gdLst/>
            <a:ahLst/>
            <a:cxnLst/>
            <a:rect l="l" t="t" r="r" b="b"/>
            <a:pathLst>
              <a:path w="9198351" h="13975396">
                <a:moveTo>
                  <a:pt x="0" y="0"/>
                </a:moveTo>
                <a:lnTo>
                  <a:pt x="9198352" y="0"/>
                </a:lnTo>
                <a:lnTo>
                  <a:pt x="9198352" y="13975395"/>
                </a:lnTo>
                <a:lnTo>
                  <a:pt x="0" y="139753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5260655" y="1028700"/>
            <a:ext cx="7990896" cy="1231106"/>
          </a:xfrm>
          <a:prstGeom prst="rect">
            <a:avLst/>
          </a:prstGeom>
        </p:spPr>
        <p:txBody>
          <a:bodyPr wrap="square" lIns="0" tIns="0" rIns="0" bIns="0" rtlCol="0" anchor="t">
            <a:spAutoFit/>
          </a:bodyPr>
          <a:lstStyle/>
          <a:p>
            <a:pPr algn="ctr"/>
            <a:r>
              <a:rPr lang="en-US" sz="4000" b="1" dirty="0" err="1">
                <a:solidFill>
                  <a:schemeClr val="bg1"/>
                </a:solidFill>
                <a:latin typeface="Times New Roman" panose="02020603050405020304" pitchFamily="18" charset="0"/>
                <a:cs typeface="Times New Roman" panose="02020603050405020304" pitchFamily="18" charset="0"/>
              </a:rPr>
              <a:t>Tiết</a:t>
            </a:r>
            <a:r>
              <a:rPr lang="en-US" sz="4000" b="1" dirty="0">
                <a:solidFill>
                  <a:schemeClr val="bg1"/>
                </a:solidFill>
                <a:latin typeface="Times New Roman" panose="02020603050405020304" pitchFamily="18" charset="0"/>
                <a:cs typeface="Times New Roman" panose="02020603050405020304" pitchFamily="18" charset="0"/>
              </a:rPr>
              <a:t> 90: THỰC HÀNH </a:t>
            </a:r>
          </a:p>
          <a:p>
            <a:pPr algn="ctr"/>
            <a:r>
              <a:rPr lang="en-US" sz="4000" b="1" dirty="0">
                <a:solidFill>
                  <a:schemeClr val="bg1"/>
                </a:solidFill>
                <a:latin typeface="Times New Roman" panose="02020603050405020304" pitchFamily="18" charset="0"/>
                <a:cs typeface="Times New Roman" panose="02020603050405020304" pitchFamily="18" charset="0"/>
              </a:rPr>
              <a:t>                TIẾNG VIỆT</a:t>
            </a:r>
            <a:endParaRPr lang="en-GB" sz="4000" dirty="0">
              <a:solidFill>
                <a:schemeClr val="bg1"/>
              </a:solidFill>
              <a:latin typeface="Times New Roman" panose="02020603050405020304" pitchFamily="18" charset="0"/>
              <a:cs typeface="Times New Roman" panose="02020603050405020304" pitchFamily="18" charset="0"/>
            </a:endParaRPr>
          </a:p>
        </p:txBody>
      </p:sp>
      <p:sp>
        <p:nvSpPr>
          <p:cNvPr id="9" name="TextBox 9"/>
          <p:cNvSpPr txBox="1"/>
          <p:nvPr/>
        </p:nvSpPr>
        <p:spPr>
          <a:xfrm>
            <a:off x="5260655" y="3009900"/>
            <a:ext cx="7990896" cy="5909310"/>
          </a:xfrm>
          <a:prstGeom prst="rect">
            <a:avLst/>
          </a:prstGeom>
        </p:spPr>
        <p:txBody>
          <a:bodyPr lIns="0" tIns="0" rIns="0" bIns="0" rtlCol="0" anchor="t">
            <a:spAutoFit/>
          </a:bodyPr>
          <a:lstStyle/>
          <a:p>
            <a:pPr algn="ctr"/>
            <a:r>
              <a:rPr lang="en-US" sz="9600" b="1" dirty="0">
                <a:solidFill>
                  <a:schemeClr val="bg1"/>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rPr>
              <a:t>BIỆN PHÁP TU TỪ   NGHĨA CỦA TỪ NGỮ</a:t>
            </a:r>
            <a:endParaRPr lang="en-GB" sz="9600" dirty="0">
              <a:solidFill>
                <a:schemeClr val="bg1"/>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23016">
            <a:off x="-603502" y="1798931"/>
            <a:ext cx="5655580" cy="9007035"/>
          </a:xfrm>
          <a:custGeom>
            <a:avLst/>
            <a:gdLst/>
            <a:ahLst/>
            <a:cxnLst/>
            <a:rect l="l" t="t" r="r" b="b"/>
            <a:pathLst>
              <a:path w="5655580" h="9007035">
                <a:moveTo>
                  <a:pt x="0" y="0"/>
                </a:moveTo>
                <a:lnTo>
                  <a:pt x="5655580" y="0"/>
                </a:lnTo>
                <a:lnTo>
                  <a:pt x="5655580" y="9007036"/>
                </a:lnTo>
                <a:lnTo>
                  <a:pt x="0" y="90070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16264">
            <a:off x="5232986" y="1127143"/>
            <a:ext cx="12296581" cy="12261605"/>
          </a:xfrm>
          <a:custGeom>
            <a:avLst/>
            <a:gdLst/>
            <a:ahLst/>
            <a:cxnLst/>
            <a:rect l="l" t="t" r="r" b="b"/>
            <a:pathLst>
              <a:path w="5952452" h="12261605">
                <a:moveTo>
                  <a:pt x="0" y="0"/>
                </a:moveTo>
                <a:lnTo>
                  <a:pt x="5952452" y="0"/>
                </a:lnTo>
                <a:lnTo>
                  <a:pt x="5952452" y="12261606"/>
                </a:lnTo>
                <a:lnTo>
                  <a:pt x="0" y="122616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1023813">
            <a:off x="4631994" y="1253400"/>
            <a:ext cx="1902930" cy="2446198"/>
          </a:xfrm>
          <a:custGeom>
            <a:avLst/>
            <a:gdLst/>
            <a:ahLst/>
            <a:cxnLst/>
            <a:rect l="l" t="t" r="r" b="b"/>
            <a:pathLst>
              <a:path w="1902930" h="2446198">
                <a:moveTo>
                  <a:pt x="0" y="0"/>
                </a:moveTo>
                <a:lnTo>
                  <a:pt x="1902930" y="0"/>
                </a:lnTo>
                <a:lnTo>
                  <a:pt x="1902930" y="2446197"/>
                </a:lnTo>
                <a:lnTo>
                  <a:pt x="0" y="24461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TextBox 10"/>
          <p:cNvSpPr txBox="1"/>
          <p:nvPr/>
        </p:nvSpPr>
        <p:spPr>
          <a:xfrm>
            <a:off x="6019800" y="3467100"/>
            <a:ext cx="10668000" cy="3323987"/>
          </a:xfrm>
          <a:prstGeom prst="rect">
            <a:avLst/>
          </a:prstGeom>
        </p:spPr>
        <p:txBody>
          <a:bodyPr wrap="square" lIns="0" tIns="0" rIns="0" bIns="0" rtlCol="0" anchor="t">
            <a:spAutoFit/>
          </a:bodyPr>
          <a:lstStyle/>
          <a:p>
            <a:pPr algn="just"/>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Nối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tên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biện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pháp</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từ</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cột</a:t>
            </a:r>
            <a:r>
              <a:rPr lang="en-US" sz="5400" dirty="0">
                <a:latin typeface="Times New Roman" panose="02020603050405020304" pitchFamily="18" charset="0"/>
                <a:cs typeface="Times New Roman" panose="02020603050405020304" pitchFamily="18" charset="0"/>
              </a:rPr>
              <a:t> A) </a:t>
            </a:r>
            <a:r>
              <a:rPr lang="en-US" sz="5400" dirty="0" err="1">
                <a:latin typeface="Times New Roman" panose="02020603050405020304" pitchFamily="18" charset="0"/>
                <a:cs typeface="Times New Roman" panose="02020603050405020304" pitchFamily="18" charset="0"/>
              </a:rPr>
              <a:t>với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khái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niệm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và</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tác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dụng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tương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ứng</a:t>
            </a:r>
            <a:r>
              <a:rPr lang="en-US" sz="5400" dirty="0">
                <a:latin typeface="Times New Roman" panose="02020603050405020304" pitchFamily="18" charset="0"/>
                <a:cs typeface="Times New Roman" panose="02020603050405020304" pitchFamily="18" charset="0"/>
              </a:rPr>
              <a:t> ở </a:t>
            </a:r>
            <a:r>
              <a:rPr lang="en-US" sz="5400" dirty="0" err="1">
                <a:latin typeface="Times New Roman" panose="02020603050405020304" pitchFamily="18" charset="0"/>
                <a:cs typeface="Times New Roman" panose="02020603050405020304" pitchFamily="18" charset="0"/>
              </a:rPr>
              <a:t>cột</a:t>
            </a:r>
            <a:r>
              <a:rPr lang="en-US" sz="5400" dirty="0">
                <a:latin typeface="Times New Roman" panose="02020603050405020304" pitchFamily="18" charset="0"/>
                <a:cs typeface="Times New Roman" panose="02020603050405020304" pitchFamily="18" charset="0"/>
              </a:rPr>
              <a:t> B, C.</a:t>
            </a:r>
            <a:endParaRPr lang="en-GB" sz="5400" dirty="0">
              <a:latin typeface="Times New Roman" panose="02020603050405020304" pitchFamily="18" charset="0"/>
              <a:cs typeface="Times New Roman" panose="02020603050405020304" pitchFamily="18" charset="0"/>
            </a:endParaRPr>
          </a:p>
          <a:p>
            <a:pPr algn="just"/>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Lấy</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ví</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dụ</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với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từng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biện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pháp</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từ</a:t>
            </a:r>
            <a:r>
              <a:rPr lang="en-US" sz="5400" dirty="0">
                <a:latin typeface="Times New Roman" panose="02020603050405020304" pitchFamily="18" charset="0"/>
                <a:cs typeface="Times New Roman" panose="02020603050405020304" pitchFamily="18" charset="0"/>
              </a:rPr>
              <a:t>.</a:t>
            </a:r>
            <a:r>
              <a:rPr lang="en-US" sz="4800" dirty="0">
                <a:solidFill>
                  <a:srgbClr val="37716C"/>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arn(inVertical)">
                                      <p:cBhvr>
                                        <p:cTn id="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1FFE3"/>
        </a:solid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455595142"/>
              </p:ext>
            </p:extLst>
          </p:nvPr>
        </p:nvGraphicFramePr>
        <p:xfrm>
          <a:off x="38100" y="27468"/>
          <a:ext cx="18173700" cy="7652768"/>
        </p:xfrm>
        <a:graphic>
          <a:graphicData uri="http://schemas.openxmlformats.org/drawingml/2006/table">
            <a:tbl>
              <a:tblPr firstRow="1" firstCol="1" bandRow="1">
                <a:effectLst>
                  <a:outerShdw blurRad="50800" dist="38100" algn="l" rotWithShape="0">
                    <a:prstClr val="black">
                      <a:alpha val="40000"/>
                    </a:prstClr>
                  </a:outerShdw>
                </a:effectLst>
              </a:tblPr>
              <a:tblGrid>
                <a:gridCol w="2400300">
                  <a:extLst>
                    <a:ext uri="{9D8B030D-6E8A-4147-A177-3AD203B41FA5}">
                      <a16:colId xmlns:a16="http://schemas.microsoft.com/office/drawing/2014/main" val="20000"/>
                    </a:ext>
                  </a:extLst>
                </a:gridCol>
                <a:gridCol w="7543800">
                  <a:extLst>
                    <a:ext uri="{9D8B030D-6E8A-4147-A177-3AD203B41FA5}">
                      <a16:colId xmlns:a16="http://schemas.microsoft.com/office/drawing/2014/main" val="20001"/>
                    </a:ext>
                  </a:extLst>
                </a:gridCol>
                <a:gridCol w="8229600">
                  <a:extLst>
                    <a:ext uri="{9D8B030D-6E8A-4147-A177-3AD203B41FA5}">
                      <a16:colId xmlns:a16="http://schemas.microsoft.com/office/drawing/2014/main" val="20002"/>
                    </a:ext>
                  </a:extLst>
                </a:gridCol>
              </a:tblGrid>
              <a:tr h="444856">
                <a:tc gridSpan="3">
                  <a:txBody>
                    <a:bodyPr/>
                    <a:lstStyle/>
                    <a:p>
                      <a:pPr algn="ctr">
                        <a:lnSpc>
                          <a:spcPct val="115000"/>
                        </a:lnSpc>
                        <a:spcAft>
                          <a:spcPts val="0"/>
                        </a:spcAft>
                        <a:tabLst>
                          <a:tab pos="1386840" algn="l"/>
                        </a:tabLst>
                      </a:pPr>
                      <a:r>
                        <a:rPr lang="en-US" sz="3200" b="1" dirty="0" err="1">
                          <a:solidFill>
                            <a:srgbClr val="FF0000"/>
                          </a:solidFill>
                          <a:effectLst/>
                          <a:latin typeface="Times New Roman" panose="02020603050405020304" pitchFamily="18" charset="0"/>
                          <a:ea typeface="Calibri" panose="020F0502020204030204" pitchFamily="34" charset="0"/>
                        </a:rPr>
                        <a:t>Ôn</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tập</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biện</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pháp</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tu</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từ</a:t>
                      </a:r>
                      <a:endParaRPr lang="en-GB" sz="3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889712">
                <a:tc>
                  <a:txBody>
                    <a:bodyPr/>
                    <a:lstStyle/>
                    <a:p>
                      <a:pPr algn="ctr">
                        <a:lnSpc>
                          <a:spcPct val="115000"/>
                        </a:lnSpc>
                        <a:spcAft>
                          <a:spcPts val="0"/>
                        </a:spcAft>
                        <a:tabLst>
                          <a:tab pos="1386840" algn="l"/>
                        </a:tabLst>
                      </a:pPr>
                      <a:r>
                        <a:rPr lang="en-US" sz="3200" b="1" dirty="0" err="1">
                          <a:solidFill>
                            <a:srgbClr val="0D0D0D"/>
                          </a:solidFill>
                          <a:effectLst/>
                          <a:latin typeface="Times New Roman" panose="02020603050405020304" pitchFamily="18" charset="0"/>
                          <a:ea typeface="Calibri" panose="020F0502020204030204" pitchFamily="34" charset="0"/>
                        </a:rPr>
                        <a:t>Biện</a:t>
                      </a:r>
                      <a:r>
                        <a:rPr lang="en-US" sz="3200" b="1" dirty="0">
                          <a:solidFill>
                            <a:srgbClr val="0D0D0D"/>
                          </a:solidFill>
                          <a:effectLst/>
                          <a:latin typeface="Times New Roman" panose="02020603050405020304" pitchFamily="18" charset="0"/>
                          <a:ea typeface="Calibri" panose="020F0502020204030204" pitchFamily="34" charset="0"/>
                        </a:rPr>
                        <a:t> </a:t>
                      </a:r>
                      <a:r>
                        <a:rPr lang="en-US" sz="3200" b="1" dirty="0" err="1">
                          <a:solidFill>
                            <a:srgbClr val="0D0D0D"/>
                          </a:solidFill>
                          <a:effectLst/>
                          <a:latin typeface="Times New Roman" panose="02020603050405020304" pitchFamily="18" charset="0"/>
                          <a:ea typeface="Calibri" panose="020F0502020204030204" pitchFamily="34" charset="0"/>
                        </a:rPr>
                        <a:t>pháp</a:t>
                      </a:r>
                      <a:r>
                        <a:rPr lang="en-US" sz="3200" b="1" dirty="0">
                          <a:solidFill>
                            <a:srgbClr val="0D0D0D"/>
                          </a:solidFill>
                          <a:effectLst/>
                          <a:latin typeface="Times New Roman" panose="02020603050405020304" pitchFamily="18" charset="0"/>
                          <a:ea typeface="Calibri" panose="020F0502020204030204" pitchFamily="34" charset="0"/>
                        </a:rPr>
                        <a:t> </a:t>
                      </a:r>
                    </a:p>
                    <a:p>
                      <a:pPr algn="ctr">
                        <a:lnSpc>
                          <a:spcPct val="115000"/>
                        </a:lnSpc>
                        <a:spcAft>
                          <a:spcPts val="0"/>
                        </a:spcAft>
                        <a:tabLst>
                          <a:tab pos="1386840" algn="l"/>
                        </a:tabLst>
                      </a:pPr>
                      <a:r>
                        <a:rPr lang="en-US" sz="3200" b="1" dirty="0" err="1">
                          <a:solidFill>
                            <a:srgbClr val="0D0D0D"/>
                          </a:solidFill>
                          <a:effectLst/>
                          <a:latin typeface="Times New Roman" panose="02020603050405020304" pitchFamily="18" charset="0"/>
                          <a:ea typeface="Calibri" panose="020F0502020204030204" pitchFamily="34" charset="0"/>
                        </a:rPr>
                        <a:t>tu</a:t>
                      </a:r>
                      <a:r>
                        <a:rPr lang="en-US" sz="3200" b="1" dirty="0">
                          <a:solidFill>
                            <a:srgbClr val="0D0D0D"/>
                          </a:solidFill>
                          <a:effectLst/>
                          <a:latin typeface="Times New Roman" panose="02020603050405020304" pitchFamily="18" charset="0"/>
                          <a:ea typeface="Calibri" panose="020F0502020204030204" pitchFamily="34" charset="0"/>
                        </a:rPr>
                        <a:t> </a:t>
                      </a:r>
                      <a:r>
                        <a:rPr lang="en-US" sz="3200" b="1" dirty="0" err="1">
                          <a:solidFill>
                            <a:srgbClr val="0D0D0D"/>
                          </a:solidFill>
                          <a:effectLst/>
                          <a:latin typeface="Times New Roman" panose="02020603050405020304" pitchFamily="18" charset="0"/>
                          <a:ea typeface="Calibri" panose="020F0502020204030204" pitchFamily="34" charset="0"/>
                        </a:rPr>
                        <a:t>từ</a:t>
                      </a:r>
                      <a:endParaRPr lang="en-GB" sz="3200" dirty="0">
                        <a:effectLst/>
                        <a:latin typeface="Times New Roman" panose="02020603050405020304" pitchFamily="18" charset="0"/>
                        <a:ea typeface="Calibri" panose="020F0502020204030204" pitchFamily="34" charset="0"/>
                      </a:endParaRPr>
                    </a:p>
                    <a:p>
                      <a:pPr algn="ctr">
                        <a:lnSpc>
                          <a:spcPct val="115000"/>
                        </a:lnSpc>
                        <a:spcAft>
                          <a:spcPts val="0"/>
                        </a:spcAft>
                        <a:tabLst>
                          <a:tab pos="1386840" algn="l"/>
                        </a:tabLst>
                      </a:pPr>
                      <a:r>
                        <a:rPr lang="en-US" sz="3200" b="1" dirty="0">
                          <a:solidFill>
                            <a:srgbClr val="0D0D0D"/>
                          </a:solidFill>
                          <a:effectLst/>
                          <a:latin typeface="Times New Roman" panose="02020603050405020304" pitchFamily="18" charset="0"/>
                          <a:ea typeface="Calibri" panose="020F0502020204030204" pitchFamily="34" charset="0"/>
                        </a:rPr>
                        <a:t>(</a:t>
                      </a:r>
                      <a:r>
                        <a:rPr lang="en-US" sz="3200" b="1" dirty="0" err="1">
                          <a:solidFill>
                            <a:srgbClr val="0D0D0D"/>
                          </a:solidFill>
                          <a:effectLst/>
                          <a:latin typeface="Times New Roman" panose="02020603050405020304" pitchFamily="18" charset="0"/>
                          <a:ea typeface="Calibri" panose="020F0502020204030204" pitchFamily="34" charset="0"/>
                        </a:rPr>
                        <a:t>Cột</a:t>
                      </a:r>
                      <a:r>
                        <a:rPr lang="en-US" sz="3200" b="1" dirty="0">
                          <a:solidFill>
                            <a:srgbClr val="0D0D0D"/>
                          </a:solidFill>
                          <a:effectLst/>
                          <a:latin typeface="Times New Roman" panose="02020603050405020304" pitchFamily="18" charset="0"/>
                          <a:ea typeface="Calibri" panose="020F0502020204030204" pitchFamily="34" charset="0"/>
                        </a:rPr>
                        <a:t> A)</a:t>
                      </a:r>
                      <a:endParaRPr lang="en-GB" sz="3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6840" algn="l"/>
                        </a:tabLst>
                      </a:pPr>
                      <a:r>
                        <a:rPr lang="en-US" sz="3200" b="1" dirty="0" err="1">
                          <a:solidFill>
                            <a:srgbClr val="0D0D0D"/>
                          </a:solidFill>
                          <a:effectLst/>
                          <a:latin typeface="Times New Roman" panose="02020603050405020304" pitchFamily="18" charset="0"/>
                          <a:ea typeface="Calibri" panose="020F0502020204030204" pitchFamily="34" charset="0"/>
                        </a:rPr>
                        <a:t>Khái</a:t>
                      </a:r>
                      <a:r>
                        <a:rPr lang="en-US" sz="3200" b="1" dirty="0">
                          <a:solidFill>
                            <a:srgbClr val="0D0D0D"/>
                          </a:solidFill>
                          <a:effectLst/>
                          <a:latin typeface="Times New Roman" panose="02020603050405020304" pitchFamily="18" charset="0"/>
                          <a:ea typeface="Calibri" panose="020F0502020204030204" pitchFamily="34" charset="0"/>
                        </a:rPr>
                        <a:t> </a:t>
                      </a:r>
                      <a:r>
                        <a:rPr lang="en-US" sz="3200" b="1" dirty="0" err="1">
                          <a:solidFill>
                            <a:srgbClr val="0D0D0D"/>
                          </a:solidFill>
                          <a:effectLst/>
                          <a:latin typeface="Times New Roman" panose="02020603050405020304" pitchFamily="18" charset="0"/>
                          <a:ea typeface="Calibri" panose="020F0502020204030204" pitchFamily="34" charset="0"/>
                        </a:rPr>
                        <a:t>niệm</a:t>
                      </a:r>
                      <a:endParaRPr lang="en-GB" sz="3200" dirty="0">
                        <a:effectLst/>
                        <a:latin typeface="Times New Roman" panose="02020603050405020304" pitchFamily="18" charset="0"/>
                        <a:ea typeface="Calibri" panose="020F0502020204030204" pitchFamily="34" charset="0"/>
                      </a:endParaRPr>
                    </a:p>
                    <a:p>
                      <a:pPr algn="ctr">
                        <a:lnSpc>
                          <a:spcPct val="115000"/>
                        </a:lnSpc>
                        <a:spcAft>
                          <a:spcPts val="0"/>
                        </a:spcAft>
                        <a:tabLst>
                          <a:tab pos="1386840" algn="l"/>
                        </a:tabLst>
                      </a:pPr>
                      <a:r>
                        <a:rPr lang="en-US" sz="3200" b="1" dirty="0">
                          <a:solidFill>
                            <a:srgbClr val="0D0D0D"/>
                          </a:solidFill>
                          <a:effectLst/>
                          <a:latin typeface="Times New Roman" panose="02020603050405020304" pitchFamily="18" charset="0"/>
                          <a:ea typeface="Calibri" panose="020F0502020204030204" pitchFamily="34" charset="0"/>
                        </a:rPr>
                        <a:t>(</a:t>
                      </a:r>
                      <a:r>
                        <a:rPr lang="en-US" sz="3200" b="1" dirty="0" err="1">
                          <a:solidFill>
                            <a:srgbClr val="0D0D0D"/>
                          </a:solidFill>
                          <a:effectLst/>
                          <a:latin typeface="Times New Roman" panose="02020603050405020304" pitchFamily="18" charset="0"/>
                          <a:ea typeface="Calibri" panose="020F0502020204030204" pitchFamily="34" charset="0"/>
                        </a:rPr>
                        <a:t>Cột</a:t>
                      </a:r>
                      <a:r>
                        <a:rPr lang="en-US" sz="3200" b="1" dirty="0">
                          <a:solidFill>
                            <a:srgbClr val="0D0D0D"/>
                          </a:solidFill>
                          <a:effectLst/>
                          <a:latin typeface="Times New Roman" panose="02020603050405020304" pitchFamily="18" charset="0"/>
                          <a:ea typeface="Calibri" panose="020F0502020204030204" pitchFamily="34" charset="0"/>
                        </a:rPr>
                        <a:t> B)</a:t>
                      </a:r>
                      <a:endParaRPr lang="en-GB" sz="3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6840" algn="l"/>
                        </a:tabLst>
                      </a:pPr>
                      <a:r>
                        <a:rPr lang="en-US" sz="3200" b="1">
                          <a:solidFill>
                            <a:srgbClr val="0D0D0D"/>
                          </a:solidFill>
                          <a:effectLst/>
                          <a:latin typeface="Times New Roman" panose="02020603050405020304" pitchFamily="18" charset="0"/>
                          <a:ea typeface="Calibri" panose="020F0502020204030204" pitchFamily="34" charset="0"/>
                        </a:rPr>
                        <a:t>Tác dụng</a:t>
                      </a:r>
                      <a:endParaRPr lang="en-GB" sz="3200">
                        <a:effectLst/>
                        <a:latin typeface="Times New Roman" panose="02020603050405020304" pitchFamily="18" charset="0"/>
                        <a:ea typeface="Calibri" panose="020F0502020204030204" pitchFamily="34" charset="0"/>
                      </a:endParaRPr>
                    </a:p>
                    <a:p>
                      <a:pPr algn="ctr">
                        <a:lnSpc>
                          <a:spcPct val="115000"/>
                        </a:lnSpc>
                        <a:spcAft>
                          <a:spcPts val="0"/>
                        </a:spcAft>
                        <a:tabLst>
                          <a:tab pos="1386840" algn="l"/>
                        </a:tabLst>
                      </a:pPr>
                      <a:r>
                        <a:rPr lang="en-US" sz="3200" b="1">
                          <a:solidFill>
                            <a:srgbClr val="0D0D0D"/>
                          </a:solidFill>
                          <a:effectLst/>
                          <a:latin typeface="Times New Roman" panose="02020603050405020304" pitchFamily="18" charset="0"/>
                          <a:ea typeface="Calibri" panose="020F0502020204030204" pitchFamily="34" charset="0"/>
                        </a:rPr>
                        <a:t>(Cột C)</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9712">
                <a:tc>
                  <a:txBody>
                    <a:bodyPr/>
                    <a:lstStyle/>
                    <a:p>
                      <a:pPr>
                        <a:lnSpc>
                          <a:spcPct val="115000"/>
                        </a:lnSpc>
                        <a:spcAft>
                          <a:spcPts val="0"/>
                        </a:spcAft>
                        <a:tabLst>
                          <a:tab pos="1386840" algn="l"/>
                        </a:tabLst>
                      </a:pPr>
                      <a:r>
                        <a:rPr lang="en-US" sz="3200" b="1" dirty="0">
                          <a:solidFill>
                            <a:srgbClr val="0070C0"/>
                          </a:solidFill>
                          <a:effectLst/>
                          <a:latin typeface="Times New Roman" panose="02020603050405020304" pitchFamily="18" charset="0"/>
                          <a:ea typeface="Calibri" panose="020F0502020204030204" pitchFamily="34" charset="0"/>
                        </a:rPr>
                        <a:t>1. </a:t>
                      </a:r>
                      <a:r>
                        <a:rPr lang="en-US" sz="3200" b="1" dirty="0" err="1">
                          <a:solidFill>
                            <a:srgbClr val="0070C0"/>
                          </a:solidFill>
                          <a:effectLst/>
                          <a:latin typeface="Times New Roman" panose="02020603050405020304" pitchFamily="18" charset="0"/>
                          <a:ea typeface="Calibri" panose="020F0502020204030204" pitchFamily="34" charset="0"/>
                        </a:rPr>
                        <a:t>Nhân</a:t>
                      </a:r>
                      <a:r>
                        <a:rPr lang="en-US" sz="3200" b="1" dirty="0">
                          <a:solidFill>
                            <a:srgbClr val="0070C0"/>
                          </a:solidFill>
                          <a:effectLst/>
                          <a:latin typeface="Times New Roman" panose="02020603050405020304" pitchFamily="18" charset="0"/>
                          <a:ea typeface="Calibri" panose="020F0502020204030204" pitchFamily="34" charset="0"/>
                        </a:rPr>
                        <a:t> </a:t>
                      </a:r>
                      <a:r>
                        <a:rPr lang="en-US" sz="3200" b="1" dirty="0" err="1">
                          <a:solidFill>
                            <a:srgbClr val="0070C0"/>
                          </a:solidFill>
                          <a:effectLst/>
                          <a:latin typeface="Times New Roman" panose="02020603050405020304" pitchFamily="18" charset="0"/>
                          <a:ea typeface="Calibri" panose="020F0502020204030204" pitchFamily="34" charset="0"/>
                        </a:rPr>
                        <a:t>hóa</a:t>
                      </a:r>
                      <a:endParaRPr lang="en-GB" sz="3200" b="1"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3200" b="1" dirty="0">
                          <a:solidFill>
                            <a:srgbClr val="0D0D0D"/>
                          </a:solidFill>
                          <a:effectLst/>
                          <a:latin typeface="Times New Roman" panose="02020603050405020304" pitchFamily="18" charset="0"/>
                          <a:ea typeface="Calibri" panose="020F0502020204030204" pitchFamily="34" charset="0"/>
                        </a:rPr>
                        <a:t>a. </a:t>
                      </a:r>
                      <a:r>
                        <a:rPr lang="en-US" sz="3200" dirty="0" err="1">
                          <a:solidFill>
                            <a:srgbClr val="0D0D0D"/>
                          </a:solidFill>
                          <a:effectLst/>
                          <a:latin typeface="Times New Roman" panose="02020603050405020304" pitchFamily="18" charset="0"/>
                          <a:ea typeface="Calibri" panose="020F0502020204030204" pitchFamily="34" charset="0"/>
                        </a:rPr>
                        <a:t>Là</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biện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pháp</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tu</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từ</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nhắc</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đi</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nhắc</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lại</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nhiều</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lần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một</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cụm</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từ</a:t>
                      </a:r>
                      <a:r>
                        <a:rPr lang="en-US" sz="3200" dirty="0">
                          <a:solidFill>
                            <a:srgbClr val="0D0D0D"/>
                          </a:solidFill>
                          <a:effectLst/>
                          <a:latin typeface="Times New Roman" panose="02020603050405020304" pitchFamily="18" charset="0"/>
                          <a:ea typeface="Calibri" panose="020F0502020204030204" pitchFamily="34" charset="0"/>
                        </a:rPr>
                        <a:t>.</a:t>
                      </a:r>
                      <a:endParaRPr lang="en-GB" sz="3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3200" b="1" dirty="0">
                          <a:solidFill>
                            <a:srgbClr val="0D0D0D"/>
                          </a:solidFill>
                          <a:effectLst/>
                          <a:latin typeface="Times New Roman" panose="02020603050405020304" pitchFamily="18" charset="0"/>
                          <a:ea typeface="Calibri" panose="020F0502020204030204" pitchFamily="34" charset="0"/>
                        </a:rPr>
                        <a:t>a’. </a:t>
                      </a:r>
                      <a:r>
                        <a:rPr lang="en-US" sz="3200" b="0" dirty="0" err="1">
                          <a:solidFill>
                            <a:srgbClr val="0D0D0D"/>
                          </a:solidFill>
                          <a:effectLst/>
                          <a:latin typeface="Times New Roman" panose="02020603050405020304" pitchFamily="18" charset="0"/>
                          <a:ea typeface="Calibri" panose="020F0502020204030204" pitchFamily="34" charset="0"/>
                        </a:rPr>
                        <a:t>N</a:t>
                      </a:r>
                      <a:r>
                        <a:rPr lang="en-US" sz="3200" dirty="0" err="1">
                          <a:solidFill>
                            <a:srgbClr val="0D0D0D"/>
                          </a:solidFill>
                          <a:effectLst/>
                          <a:latin typeface="Times New Roman" panose="02020603050405020304" pitchFamily="18" charset="0"/>
                          <a:ea typeface="Calibri" panose="020F0502020204030204" pitchFamily="34" charset="0"/>
                        </a:rPr>
                        <a:t>hằm</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làm</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tăng</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sức</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gợi</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hình</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gợi</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cảm</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cho</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sự</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diễn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đạt</a:t>
                      </a:r>
                      <a:r>
                        <a:rPr lang="en-US" sz="3200" dirty="0">
                          <a:solidFill>
                            <a:srgbClr val="0D0D0D"/>
                          </a:solidFill>
                          <a:effectLst/>
                          <a:latin typeface="Times New Roman" panose="02020603050405020304" pitchFamily="18" charset="0"/>
                          <a:ea typeface="Calibri" panose="020F0502020204030204" pitchFamily="34" charset="0"/>
                        </a:rPr>
                        <a:t>.</a:t>
                      </a:r>
                      <a:r>
                        <a:rPr lang="en-US" sz="3200" b="1" dirty="0">
                          <a:solidFill>
                            <a:srgbClr val="0D0D0D"/>
                          </a:solidFill>
                          <a:effectLst/>
                          <a:latin typeface="Times New Roman" panose="02020603050405020304" pitchFamily="18" charset="0"/>
                          <a:ea typeface="Calibri" panose="020F0502020204030204" pitchFamily="34" charset="0"/>
                        </a:rPr>
                        <a:t>  </a:t>
                      </a:r>
                      <a:endParaRPr lang="en-GB" sz="3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24280">
                <a:tc>
                  <a:txBody>
                    <a:bodyPr/>
                    <a:lstStyle/>
                    <a:p>
                      <a:pPr>
                        <a:lnSpc>
                          <a:spcPct val="115000"/>
                        </a:lnSpc>
                        <a:spcAft>
                          <a:spcPts val="0"/>
                        </a:spcAft>
                        <a:tabLst>
                          <a:tab pos="1386840" algn="l"/>
                        </a:tabLst>
                      </a:pPr>
                      <a:r>
                        <a:rPr lang="en-US" sz="3200" b="1" dirty="0">
                          <a:solidFill>
                            <a:srgbClr val="0070C0"/>
                          </a:solidFill>
                          <a:effectLst/>
                          <a:latin typeface="Times New Roman" panose="02020603050405020304" pitchFamily="18" charset="0"/>
                          <a:ea typeface="Calibri" panose="020F0502020204030204" pitchFamily="34" charset="0"/>
                        </a:rPr>
                        <a:t>2. </a:t>
                      </a:r>
                      <a:r>
                        <a:rPr lang="en-US" sz="3200" b="1" dirty="0" err="1">
                          <a:solidFill>
                            <a:srgbClr val="0070C0"/>
                          </a:solidFill>
                          <a:effectLst/>
                          <a:latin typeface="Times New Roman" panose="02020603050405020304" pitchFamily="18" charset="0"/>
                          <a:ea typeface="Calibri" panose="020F0502020204030204" pitchFamily="34" charset="0"/>
                        </a:rPr>
                        <a:t>Hoán</a:t>
                      </a:r>
                      <a:r>
                        <a:rPr lang="en-US" sz="3200" b="1" dirty="0">
                          <a:solidFill>
                            <a:srgbClr val="0070C0"/>
                          </a:solidFill>
                          <a:effectLst/>
                          <a:latin typeface="Times New Roman" panose="02020603050405020304" pitchFamily="18" charset="0"/>
                          <a:ea typeface="Calibri" panose="020F0502020204030204" pitchFamily="34" charset="0"/>
                        </a:rPr>
                        <a:t> </a:t>
                      </a:r>
                      <a:r>
                        <a:rPr lang="en-US" sz="3200" b="1" dirty="0" err="1">
                          <a:solidFill>
                            <a:srgbClr val="0070C0"/>
                          </a:solidFill>
                          <a:effectLst/>
                          <a:latin typeface="Times New Roman" panose="02020603050405020304" pitchFamily="18" charset="0"/>
                          <a:ea typeface="Calibri" panose="020F0502020204030204" pitchFamily="34" charset="0"/>
                        </a:rPr>
                        <a:t>dụ</a:t>
                      </a:r>
                      <a:endParaRPr lang="en-GB" sz="3200" b="1"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3200" b="1" dirty="0">
                          <a:solidFill>
                            <a:srgbClr val="0D0D0D"/>
                          </a:solidFill>
                          <a:effectLst/>
                          <a:latin typeface="Times New Roman" panose="02020603050405020304" pitchFamily="18" charset="0"/>
                          <a:ea typeface="Calibri" panose="020F0502020204030204" pitchFamily="34" charset="0"/>
                        </a:rPr>
                        <a:t>b.</a:t>
                      </a:r>
                      <a:r>
                        <a:rPr lang="en-US" sz="3200" b="0" baseline="0" dirty="0">
                          <a:solidFill>
                            <a:srgbClr val="0D0D0D"/>
                          </a:solidFill>
                          <a:effectLst/>
                          <a:latin typeface="Times New Roman" panose="02020603050405020304" pitchFamily="18" charset="0"/>
                          <a:ea typeface="Calibri" panose="020F0502020204030204" pitchFamily="34" charset="0"/>
                        </a:rPr>
                        <a:t> </a:t>
                      </a:r>
                      <a:r>
                        <a:rPr lang="en-US" sz="3200" b="0" baseline="0" dirty="0" err="1">
                          <a:solidFill>
                            <a:srgbClr val="0D0D0D"/>
                          </a:solidFill>
                          <a:effectLst/>
                          <a:latin typeface="Times New Roman" panose="02020603050405020304" pitchFamily="18" charset="0"/>
                          <a:ea typeface="Calibri" panose="020F0502020204030204" pitchFamily="34" charset="0"/>
                        </a:rPr>
                        <a:t>L</a:t>
                      </a:r>
                      <a:r>
                        <a:rPr lang="en-US" sz="3200" b="0" dirty="0" err="1">
                          <a:solidFill>
                            <a:srgbClr val="0D0D0D"/>
                          </a:solidFill>
                          <a:effectLst/>
                          <a:latin typeface="Times New Roman" panose="02020603050405020304" pitchFamily="18" charset="0"/>
                          <a:ea typeface="Calibri" panose="020F0502020204030204" pitchFamily="34" charset="0"/>
                        </a:rPr>
                        <a:t>à</a:t>
                      </a:r>
                      <a:r>
                        <a:rPr lang="en-US" sz="3200" b="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biện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pháp</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tu</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từ</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sử</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dụng</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những</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từ</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ngữ</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chỉ</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hoạt</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động</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tính</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cách</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suy</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nghĩ</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tên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gọi</a:t>
                      </a:r>
                      <a:r>
                        <a:rPr lang="en-US" sz="3200" dirty="0">
                          <a:solidFill>
                            <a:srgbClr val="0D0D0D"/>
                          </a:solidFill>
                          <a:effectLst/>
                          <a:latin typeface="Times New Roman" panose="02020603050405020304" pitchFamily="18" charset="0"/>
                          <a:ea typeface="Calibri" panose="020F0502020204030204" pitchFamily="34" charset="0"/>
                        </a:rPr>
                        <a:t> ... </a:t>
                      </a:r>
                      <a:r>
                        <a:rPr lang="en-US" sz="3200" dirty="0" err="1">
                          <a:solidFill>
                            <a:srgbClr val="0D0D0D"/>
                          </a:solidFill>
                          <a:effectLst/>
                          <a:latin typeface="Times New Roman" panose="02020603050405020304" pitchFamily="18" charset="0"/>
                          <a:ea typeface="Calibri" panose="020F0502020204030204" pitchFamily="34" charset="0"/>
                        </a:rPr>
                        <a:t>vốn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chỉ</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dành</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cho</a:t>
                      </a:r>
                      <a:r>
                        <a:rPr lang="en-US" sz="3200" dirty="0">
                          <a:solidFill>
                            <a:srgbClr val="0D0D0D"/>
                          </a:solidFill>
                          <a:effectLst/>
                          <a:latin typeface="Times New Roman" panose="02020603050405020304" pitchFamily="18" charset="0"/>
                          <a:ea typeface="Calibri" panose="020F0502020204030204" pitchFamily="34" charset="0"/>
                        </a:rPr>
                        <a:t> con </a:t>
                      </a:r>
                      <a:r>
                        <a:rPr lang="en-US" sz="3200" dirty="0" err="1">
                          <a:solidFill>
                            <a:srgbClr val="0D0D0D"/>
                          </a:solidFill>
                          <a:effectLst/>
                          <a:latin typeface="Times New Roman" panose="02020603050405020304" pitchFamily="18" charset="0"/>
                          <a:ea typeface="Calibri" panose="020F0502020204030204" pitchFamily="34" charset="0"/>
                        </a:rPr>
                        <a:t>người</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để</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miêu</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tả</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đồ</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vật</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sự</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vật</a:t>
                      </a:r>
                      <a:r>
                        <a:rPr lang="en-US" sz="3200" dirty="0">
                          <a:solidFill>
                            <a:srgbClr val="0D0D0D"/>
                          </a:solidFill>
                          <a:effectLst/>
                          <a:latin typeface="Times New Roman" panose="02020603050405020304" pitchFamily="18" charset="0"/>
                          <a:ea typeface="Calibri" panose="020F0502020204030204" pitchFamily="34" charset="0"/>
                        </a:rPr>
                        <a:t>, con </a:t>
                      </a:r>
                      <a:r>
                        <a:rPr lang="en-US" sz="3200" dirty="0" err="1">
                          <a:solidFill>
                            <a:srgbClr val="0D0D0D"/>
                          </a:solidFill>
                          <a:effectLst/>
                          <a:latin typeface="Times New Roman" panose="02020603050405020304" pitchFamily="18" charset="0"/>
                          <a:ea typeface="Calibri" panose="020F0502020204030204" pitchFamily="34" charset="0"/>
                        </a:rPr>
                        <a:t>vật</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cây</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cối</a:t>
                      </a:r>
                      <a:r>
                        <a:rPr lang="en-US" sz="3200" dirty="0">
                          <a:solidFill>
                            <a:srgbClr val="0D0D0D"/>
                          </a:solidFill>
                          <a:effectLst/>
                          <a:latin typeface="Times New Roman" panose="02020603050405020304" pitchFamily="18" charset="0"/>
                          <a:ea typeface="Calibri" panose="020F0502020204030204" pitchFamily="34" charset="0"/>
                        </a:rPr>
                        <a:t>.</a:t>
                      </a:r>
                      <a:endParaRPr lang="en-GB" sz="3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3200" b="1" dirty="0">
                          <a:solidFill>
                            <a:srgbClr val="0D0D0D"/>
                          </a:solidFill>
                          <a:effectLst/>
                          <a:latin typeface="Times New Roman" panose="02020603050405020304" pitchFamily="18" charset="0"/>
                          <a:ea typeface="Calibri" panose="020F0502020204030204" pitchFamily="34" charset="0"/>
                        </a:rPr>
                        <a:t>b’. </a:t>
                      </a:r>
                      <a:r>
                        <a:rPr lang="en-US" sz="3200" b="0" dirty="0" err="1">
                          <a:solidFill>
                            <a:srgbClr val="0D0D0D"/>
                          </a:solidFill>
                          <a:effectLst/>
                          <a:latin typeface="Times New Roman" panose="02020603050405020304" pitchFamily="18" charset="0"/>
                          <a:ea typeface="Calibri" panose="020F0502020204030204" pitchFamily="34" charset="0"/>
                        </a:rPr>
                        <a:t>L</a:t>
                      </a:r>
                      <a:r>
                        <a:rPr lang="en-US" sz="3200" dirty="0" err="1">
                          <a:solidFill>
                            <a:srgbClr val="0D0D0D"/>
                          </a:solidFill>
                          <a:effectLst/>
                          <a:latin typeface="Times New Roman" panose="02020603050405020304" pitchFamily="18" charset="0"/>
                          <a:ea typeface="Calibri" panose="020F0502020204030204" pitchFamily="34" charset="0"/>
                        </a:rPr>
                        <a:t>àm</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tăng</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cường</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hiệu</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quả</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diễn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đạt</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nhấn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mạnh</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tạo</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ấn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tượng</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gợi</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liên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tưởng</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cảm</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xúc</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và</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tạo</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nhịp</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điệu</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cho</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câu</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đoạn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văn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bản</a:t>
                      </a:r>
                      <a:r>
                        <a:rPr lang="en-US" sz="3200" dirty="0">
                          <a:solidFill>
                            <a:srgbClr val="0D0D0D"/>
                          </a:solidFill>
                          <a:effectLst/>
                          <a:latin typeface="Times New Roman" panose="02020603050405020304" pitchFamily="18" charset="0"/>
                          <a:ea typeface="Calibri" panose="020F0502020204030204" pitchFamily="34" charset="0"/>
                        </a:rPr>
                        <a:t>.</a:t>
                      </a:r>
                      <a:endParaRPr lang="en-GB" sz="3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9424">
                <a:tc>
                  <a:txBody>
                    <a:bodyPr/>
                    <a:lstStyle/>
                    <a:p>
                      <a:pPr>
                        <a:lnSpc>
                          <a:spcPct val="115000"/>
                        </a:lnSpc>
                        <a:spcAft>
                          <a:spcPts val="0"/>
                        </a:spcAft>
                        <a:tabLst>
                          <a:tab pos="1386840" algn="l"/>
                        </a:tabLst>
                      </a:pPr>
                      <a:r>
                        <a:rPr lang="en-US" sz="3200" b="1" dirty="0">
                          <a:solidFill>
                            <a:srgbClr val="0070C0"/>
                          </a:solidFill>
                          <a:effectLst/>
                          <a:latin typeface="Times New Roman" panose="02020603050405020304" pitchFamily="18" charset="0"/>
                          <a:ea typeface="Calibri" panose="020F0502020204030204" pitchFamily="34" charset="0"/>
                        </a:rPr>
                        <a:t>3. </a:t>
                      </a:r>
                      <a:r>
                        <a:rPr lang="en-US" sz="3200" b="1" dirty="0" err="1">
                          <a:solidFill>
                            <a:srgbClr val="0070C0"/>
                          </a:solidFill>
                          <a:effectLst/>
                          <a:latin typeface="Times New Roman" panose="02020603050405020304" pitchFamily="18" charset="0"/>
                          <a:ea typeface="Calibri" panose="020F0502020204030204" pitchFamily="34" charset="0"/>
                        </a:rPr>
                        <a:t>Điệp</a:t>
                      </a:r>
                      <a:r>
                        <a:rPr lang="en-US" sz="3200" b="1" dirty="0">
                          <a:solidFill>
                            <a:srgbClr val="0070C0"/>
                          </a:solidFill>
                          <a:effectLst/>
                          <a:latin typeface="Times New Roman" panose="02020603050405020304" pitchFamily="18" charset="0"/>
                          <a:ea typeface="Calibri" panose="020F0502020204030204" pitchFamily="34" charset="0"/>
                        </a:rPr>
                        <a:t> </a:t>
                      </a:r>
                      <a:r>
                        <a:rPr lang="en-US" sz="3200" b="1" dirty="0" err="1">
                          <a:solidFill>
                            <a:srgbClr val="0070C0"/>
                          </a:solidFill>
                          <a:effectLst/>
                          <a:latin typeface="Times New Roman" panose="02020603050405020304" pitchFamily="18" charset="0"/>
                          <a:ea typeface="Calibri" panose="020F0502020204030204" pitchFamily="34" charset="0"/>
                        </a:rPr>
                        <a:t>ngữ</a:t>
                      </a:r>
                      <a:endParaRPr lang="en-GB" sz="3200" b="1"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3200" b="1" dirty="0">
                          <a:solidFill>
                            <a:srgbClr val="0D0D0D"/>
                          </a:solidFill>
                          <a:effectLst/>
                          <a:latin typeface="Times New Roman" panose="02020603050405020304" pitchFamily="18" charset="0"/>
                          <a:ea typeface="Calibri" panose="020F0502020204030204" pitchFamily="34" charset="0"/>
                        </a:rPr>
                        <a:t>c. </a:t>
                      </a:r>
                      <a:r>
                        <a:rPr lang="en-US" sz="3200" b="0" dirty="0" err="1">
                          <a:solidFill>
                            <a:srgbClr val="0D0D0D"/>
                          </a:solidFill>
                          <a:effectLst/>
                          <a:latin typeface="Times New Roman" panose="02020603050405020304" pitchFamily="18" charset="0"/>
                          <a:ea typeface="Calibri" panose="020F0502020204030204" pitchFamily="34" charset="0"/>
                        </a:rPr>
                        <a:t>L</a:t>
                      </a:r>
                      <a:r>
                        <a:rPr lang="en-US" sz="3200" dirty="0" err="1">
                          <a:solidFill>
                            <a:srgbClr val="0D0D0D"/>
                          </a:solidFill>
                          <a:effectLst/>
                          <a:latin typeface="Times New Roman" panose="02020603050405020304" pitchFamily="18" charset="0"/>
                          <a:ea typeface="Calibri" panose="020F0502020204030204" pitchFamily="34" charset="0"/>
                        </a:rPr>
                        <a:t>à</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biện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pháp</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tu</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từ</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gọi</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tên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sự</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vật</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hiện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tượng</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khái</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niệm</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này</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bằng</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tên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của</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một</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sự</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vật</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hiện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tượng</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khác</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có</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quan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hệ</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gần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gũi</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với</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nó</a:t>
                      </a:r>
                      <a:r>
                        <a:rPr lang="en-US" sz="3200" dirty="0">
                          <a:solidFill>
                            <a:srgbClr val="0D0D0D"/>
                          </a:solidFill>
                          <a:effectLst/>
                          <a:latin typeface="Times New Roman" panose="02020603050405020304" pitchFamily="18" charset="0"/>
                          <a:ea typeface="Calibri" panose="020F0502020204030204" pitchFamily="34" charset="0"/>
                        </a:rPr>
                        <a:t>.</a:t>
                      </a:r>
                      <a:endParaRPr lang="en-GB" sz="3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3200" b="1" dirty="0">
                          <a:solidFill>
                            <a:srgbClr val="0D0D0D"/>
                          </a:solidFill>
                          <a:effectLst/>
                          <a:latin typeface="Times New Roman" panose="02020603050405020304" pitchFamily="18" charset="0"/>
                          <a:ea typeface="Calibri" panose="020F0502020204030204" pitchFamily="34" charset="0"/>
                        </a:rPr>
                        <a:t>c’.</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Khiến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cho</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các</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đồ</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vật</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sự</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vật</a:t>
                      </a:r>
                      <a:r>
                        <a:rPr lang="en-US" sz="3200" dirty="0">
                          <a:solidFill>
                            <a:srgbClr val="0D0D0D"/>
                          </a:solidFill>
                          <a:effectLst/>
                          <a:latin typeface="Times New Roman" panose="02020603050405020304" pitchFamily="18" charset="0"/>
                          <a:ea typeface="Calibri" panose="020F0502020204030204" pitchFamily="34" charset="0"/>
                        </a:rPr>
                        <a:t>, con </a:t>
                      </a:r>
                      <a:r>
                        <a:rPr lang="en-US" sz="3200" dirty="0" err="1">
                          <a:solidFill>
                            <a:srgbClr val="0D0D0D"/>
                          </a:solidFill>
                          <a:effectLst/>
                          <a:latin typeface="Times New Roman" panose="02020603050405020304" pitchFamily="18" charset="0"/>
                          <a:ea typeface="Calibri" panose="020F0502020204030204" pitchFamily="34" charset="0"/>
                        </a:rPr>
                        <a:t>vật</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cây</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cối</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trở</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nên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sinh</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động</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gần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gũi</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có</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hồn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hơn</a:t>
                      </a:r>
                      <a:r>
                        <a:rPr lang="en-US" sz="3200" dirty="0">
                          <a:solidFill>
                            <a:srgbClr val="0D0D0D"/>
                          </a:solidFill>
                          <a:effectLst/>
                          <a:latin typeface="Times New Roman" panose="02020603050405020304" pitchFamily="18" charset="0"/>
                          <a:ea typeface="Calibri" panose="020F0502020204030204" pitchFamily="34" charset="0"/>
                        </a:rPr>
                        <a:t>.</a:t>
                      </a:r>
                      <a:endParaRPr lang="en-GB" sz="3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8"/>
          <p:cNvSpPr txBox="1"/>
          <p:nvPr/>
        </p:nvSpPr>
        <p:spPr>
          <a:xfrm>
            <a:off x="38100" y="8160252"/>
            <a:ext cx="6172200" cy="553998"/>
          </a:xfrm>
          <a:prstGeom prst="rect">
            <a:avLst/>
          </a:prstGeom>
          <a:ln w="28575">
            <a:solidFill>
              <a:srgbClr val="0070C0"/>
            </a:solidFill>
          </a:ln>
        </p:spPr>
        <p:txBody>
          <a:bodyPr wrap="square" lIns="0" tIns="0" rIns="0" bIns="0" rtlCol="0" anchor="t">
            <a:spAutoFit/>
          </a:bodyPr>
          <a:lstStyle/>
          <a:p>
            <a:r>
              <a:rPr lang="en-US" sz="3600" b="1" dirty="0" err="1">
                <a:solidFill>
                  <a:srgbClr val="FF0000"/>
                </a:solidFill>
                <a:latin typeface="Times New Roman" panose="02020603050405020304" pitchFamily="18" charset="0"/>
                <a:cs typeface="Times New Roman" panose="02020603050405020304" pitchFamily="18" charset="0"/>
              </a:rPr>
              <a:t>Đáp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án</a:t>
            </a:r>
            <a:r>
              <a:rPr lang="en-US" sz="3600" b="1" dirty="0">
                <a:solidFill>
                  <a:srgbClr val="FF0000"/>
                </a:solidFill>
                <a:latin typeface="Times New Roman" panose="02020603050405020304" pitchFamily="18" charset="0"/>
                <a:cs typeface="Times New Roman" panose="02020603050405020304" pitchFamily="18" charset="0"/>
              </a:rPr>
              <a:t>: 1-b-c’</a:t>
            </a:r>
            <a:r>
              <a:rPr lang="en-GB" sz="3600"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2-c-á</a:t>
            </a:r>
            <a:r>
              <a:rPr lang="en-GB" sz="3600"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3-b-b’</a:t>
            </a:r>
            <a:r>
              <a:rPr lang="vi-VN" sz="3600" b="1" dirty="0">
                <a:solidFill>
                  <a:srgbClr val="FF0000"/>
                </a:solidFill>
                <a:latin typeface="Times New Roman" panose="02020603050405020304" pitchFamily="18" charset="0"/>
                <a:cs typeface="Times New Roman" panose="02020603050405020304" pitchFamily="18" charset="0"/>
              </a:rPr>
              <a:t>    </a:t>
            </a:r>
            <a:endParaRPr lang="en-GB" sz="36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0" y="8879833"/>
            <a:ext cx="10439400" cy="1077218"/>
          </a:xfrm>
          <a:prstGeom prst="rect">
            <a:avLst/>
          </a:prstGeom>
          <a:noFill/>
        </p:spPr>
        <p:txBody>
          <a:bodyPr wrap="square" rtlCol="0">
            <a:spAutoFit/>
          </a:bodyPr>
          <a:lstStyle/>
          <a:p>
            <a:r>
              <a:rPr lang="en-US" sz="3200" b="1" i="1" dirty="0" err="1">
                <a:solidFill>
                  <a:srgbClr val="0D0D0D"/>
                </a:solidFill>
                <a:latin typeface="Times New Roman" panose="02020603050405020304" pitchFamily="18" charset="0"/>
                <a:ea typeface="Times New Roman" panose="02020603050405020304" pitchFamily="18" charset="0"/>
              </a:rPr>
              <a:t>Nhân</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hóa</a:t>
            </a:r>
            <a:r>
              <a:rPr lang="en-US" sz="3200" dirty="0">
                <a:solidFill>
                  <a:srgbClr val="0D0D0D"/>
                </a:solidFill>
                <a:latin typeface="Times New Roman" panose="02020603050405020304" pitchFamily="18" charset="0"/>
                <a:ea typeface="Times New Roman" panose="02020603050405020304" pitchFamily="18" charset="0"/>
              </a:rPr>
              <a:t>: “</a:t>
            </a:r>
            <a:r>
              <a:rPr lang="vi-VN" sz="3200" dirty="0">
                <a:solidFill>
                  <a:srgbClr val="0D0D0D"/>
                </a:solidFill>
                <a:latin typeface="Times New Roman" panose="02020603050405020304" pitchFamily="18" charset="0"/>
                <a:ea typeface="Times New Roman" panose="02020603050405020304" pitchFamily="18" charset="0"/>
              </a:rPr>
              <a:t>Heo hút cồn mây </a:t>
            </a:r>
            <a:r>
              <a:rPr lang="vi-VN" sz="3200" i="1" dirty="0">
                <a:solidFill>
                  <a:srgbClr val="FF0000"/>
                </a:solidFill>
                <a:latin typeface="Times New Roman" panose="02020603050405020304" pitchFamily="18" charset="0"/>
                <a:ea typeface="Times New Roman" panose="02020603050405020304" pitchFamily="18" charset="0"/>
              </a:rPr>
              <a:t>súng ngửi trời</a:t>
            </a:r>
            <a:r>
              <a:rPr lang="vi-VN" sz="3200" i="1" dirty="0">
                <a:solidFill>
                  <a:srgbClr val="0D0D0D"/>
                </a:solidFill>
                <a:latin typeface="Times New Roman" panose="02020603050405020304" pitchFamily="18" charset="0"/>
                <a:ea typeface="Times New Roman" panose="02020603050405020304" pitchFamily="18" charset="0"/>
              </a:rPr>
              <a:t>”</a:t>
            </a:r>
            <a:endParaRPr lang="en-US" sz="3200" i="1" dirty="0">
              <a:solidFill>
                <a:srgbClr val="0D0D0D"/>
              </a:solidFill>
              <a:latin typeface="Times New Roman" panose="02020603050405020304" pitchFamily="18" charset="0"/>
              <a:ea typeface="Times New Roman" panose="02020603050405020304" pitchFamily="18" charset="0"/>
            </a:endParaRPr>
          </a:p>
          <a:p>
            <a:r>
              <a:rPr lang="en-US" sz="3200" i="1" dirty="0">
                <a:solidFill>
                  <a:srgbClr val="0D0D0D"/>
                </a:solidFill>
                <a:latin typeface="Times New Roman" panose="02020603050405020304" pitchFamily="18" charset="0"/>
              </a:rPr>
              <a:t>                               (</a:t>
            </a:r>
            <a:r>
              <a:rPr lang="en-US" sz="3200" i="1" dirty="0" err="1">
                <a:solidFill>
                  <a:srgbClr val="0D0D0D"/>
                </a:solidFill>
                <a:latin typeface="Times New Roman" panose="02020603050405020304" pitchFamily="18" charset="0"/>
              </a:rPr>
              <a:t>Tây</a:t>
            </a:r>
            <a:r>
              <a:rPr lang="en-US" sz="3200" i="1" dirty="0">
                <a:solidFill>
                  <a:srgbClr val="0D0D0D"/>
                </a:solidFill>
                <a:latin typeface="Times New Roman" panose="02020603050405020304" pitchFamily="18" charset="0"/>
              </a:rPr>
              <a:t> </a:t>
            </a:r>
            <a:r>
              <a:rPr lang="en-US" sz="3200" i="1" dirty="0" err="1">
                <a:solidFill>
                  <a:srgbClr val="0D0D0D"/>
                </a:solidFill>
                <a:latin typeface="Times New Roman" panose="02020603050405020304" pitchFamily="18" charset="0"/>
              </a:rPr>
              <a:t>Tiến</a:t>
            </a:r>
            <a:r>
              <a:rPr lang="en-US" sz="3200" i="1" dirty="0">
                <a:solidFill>
                  <a:srgbClr val="0D0D0D"/>
                </a:solidFill>
                <a:latin typeface="Times New Roman" panose="02020603050405020304" pitchFamily="18" charset="0"/>
              </a:rPr>
              <a:t> – </a:t>
            </a:r>
            <a:r>
              <a:rPr lang="en-US" sz="3200" i="1" dirty="0" err="1">
                <a:solidFill>
                  <a:srgbClr val="0D0D0D"/>
                </a:solidFill>
                <a:latin typeface="Times New Roman" panose="02020603050405020304" pitchFamily="18" charset="0"/>
              </a:rPr>
              <a:t>Quang</a:t>
            </a:r>
            <a:r>
              <a:rPr lang="en-US" sz="3200" i="1" dirty="0">
                <a:solidFill>
                  <a:srgbClr val="0D0D0D"/>
                </a:solidFill>
                <a:latin typeface="Times New Roman" panose="02020603050405020304" pitchFamily="18" charset="0"/>
              </a:rPr>
              <a:t> </a:t>
            </a:r>
            <a:r>
              <a:rPr lang="en-US" sz="3200" i="1" dirty="0" err="1">
                <a:solidFill>
                  <a:srgbClr val="0D0D0D"/>
                </a:solidFill>
                <a:latin typeface="Times New Roman" panose="02020603050405020304" pitchFamily="18" charset="0"/>
              </a:rPr>
              <a:t>Dũng</a:t>
            </a:r>
            <a:r>
              <a:rPr lang="en-US" sz="3200" i="1" dirty="0">
                <a:solidFill>
                  <a:srgbClr val="0D0D0D"/>
                </a:solidFill>
                <a:latin typeface="Times New Roman" panose="02020603050405020304" pitchFamily="18" charset="0"/>
              </a:rPr>
              <a:t>)</a:t>
            </a:r>
            <a:endParaRPr lang="en-US" sz="3200" dirty="0"/>
          </a:p>
        </p:txBody>
      </p:sp>
      <p:sp>
        <p:nvSpPr>
          <p:cNvPr id="3" name="TextBox 2"/>
          <p:cNvSpPr txBox="1"/>
          <p:nvPr/>
        </p:nvSpPr>
        <p:spPr>
          <a:xfrm>
            <a:off x="7736840" y="7719951"/>
            <a:ext cx="10058400" cy="1224951"/>
          </a:xfrm>
          <a:prstGeom prst="rect">
            <a:avLst/>
          </a:prstGeom>
          <a:noFill/>
        </p:spPr>
        <p:txBody>
          <a:bodyPr wrap="square" rtlCol="0">
            <a:spAutoFit/>
          </a:bodyPr>
          <a:lstStyle/>
          <a:p>
            <a:pPr algn="just">
              <a:lnSpc>
                <a:spcPct val="115000"/>
              </a:lnSpc>
              <a:spcAft>
                <a:spcPts val="0"/>
              </a:spcAft>
            </a:pPr>
            <a:r>
              <a:rPr lang="en-US" sz="3200" b="1" i="1" dirty="0" err="1">
                <a:solidFill>
                  <a:srgbClr val="0D0D0D"/>
                </a:solidFill>
                <a:latin typeface="Times New Roman" panose="02020603050405020304" pitchFamily="18" charset="0"/>
                <a:ea typeface="Times New Roman" panose="02020603050405020304" pitchFamily="18" charset="0"/>
              </a:rPr>
              <a:t>Hoán</a:t>
            </a:r>
            <a:r>
              <a:rPr lang="en-US" sz="3200" b="1" i="1" dirty="0">
                <a:solidFill>
                  <a:srgbClr val="0D0D0D"/>
                </a:solidFill>
                <a:latin typeface="Times New Roman" panose="02020603050405020304" pitchFamily="18" charset="0"/>
                <a:ea typeface="Times New Roman" panose="02020603050405020304" pitchFamily="18" charset="0"/>
              </a:rPr>
              <a:t> </a:t>
            </a:r>
            <a:r>
              <a:rPr lang="en-US" sz="3200" b="1" i="1" dirty="0" err="1">
                <a:solidFill>
                  <a:srgbClr val="0D0D0D"/>
                </a:solidFill>
                <a:latin typeface="Times New Roman" panose="02020603050405020304" pitchFamily="18" charset="0"/>
                <a:ea typeface="Times New Roman" panose="02020603050405020304" pitchFamily="18" charset="0"/>
              </a:rPr>
              <a:t>dụ</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Những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người</a:t>
            </a:r>
            <a:r>
              <a:rPr lang="en-US" sz="3200"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chiến</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sĩ</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áo</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trắng</a:t>
            </a:r>
            <a:r>
              <a:rPr lang="en-US" sz="3200" i="1"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trên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mặt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trận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phòng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chống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Covid</a:t>
            </a:r>
            <a:r>
              <a:rPr lang="en-US" sz="3200" dirty="0">
                <a:solidFill>
                  <a:srgbClr val="0D0D0D"/>
                </a:solidFill>
                <a:latin typeface="Times New Roman" panose="02020603050405020304" pitchFamily="18" charset="0"/>
                <a:ea typeface="Times New Roman" panose="02020603050405020304" pitchFamily="18" charset="0"/>
              </a:rPr>
              <a:t>.</a:t>
            </a:r>
            <a:endParaRPr lang="en-GB" sz="3200" dirty="0">
              <a:latin typeface="Times New Roman" panose="02020603050405020304" pitchFamily="18" charset="0"/>
              <a:ea typeface="Times New Roman" panose="02020603050405020304" pitchFamily="18" charset="0"/>
            </a:endParaRPr>
          </a:p>
        </p:txBody>
      </p:sp>
      <p:sp>
        <p:nvSpPr>
          <p:cNvPr id="8" name="TextBox 7"/>
          <p:cNvSpPr txBox="1"/>
          <p:nvPr/>
        </p:nvSpPr>
        <p:spPr>
          <a:xfrm>
            <a:off x="7736840" y="8801569"/>
            <a:ext cx="10439400" cy="2062103"/>
          </a:xfrm>
          <a:prstGeom prst="rect">
            <a:avLst/>
          </a:prstGeom>
          <a:noFill/>
        </p:spPr>
        <p:txBody>
          <a:bodyPr wrap="square" rtlCol="0">
            <a:spAutoFit/>
          </a:bodyPr>
          <a:lstStyle/>
          <a:p>
            <a:r>
              <a:rPr lang="en-US" sz="3200" b="1" i="1" dirty="0" err="1">
                <a:latin typeface="Times New Roman" panose="02020603050405020304" pitchFamily="18" charset="0"/>
                <a:cs typeface="Times New Roman" panose="02020603050405020304" pitchFamily="18" charset="0"/>
              </a:rPr>
              <a:t>Điệp</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ngữ</a:t>
            </a:r>
            <a:r>
              <a:rPr lang="en-US" sz="3200" b="1" i="1" dirty="0">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kính</a:t>
            </a:r>
            <a:r>
              <a:rPr lang="en-US" sz="3200" dirty="0">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kính</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Bom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giật</a:t>
            </a:r>
            <a:r>
              <a:rPr lang="en-US" sz="3200" dirty="0">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bom</a:t>
            </a:r>
            <a:r>
              <a:rPr lang="en-US" sz="3200" i="1" dirty="0">
                <a:solidFill>
                  <a:srgbClr val="FF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rung </a:t>
            </a:r>
            <a:r>
              <a:rPr lang="en-US" sz="3200" dirty="0" err="1">
                <a:latin typeface="Times New Roman" panose="02020603050405020304" pitchFamily="18" charset="0"/>
                <a:cs typeface="Times New Roman" panose="02020603050405020304" pitchFamily="18" charset="0"/>
              </a:rPr>
              <a:t>kính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tiểu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xe</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kính</a:t>
            </a:r>
            <a:r>
              <a:rPr lang="en-US" sz="3200" i="1" dirty="0">
                <a:latin typeface="Times New Roman" panose="02020603050405020304" pitchFamily="18" charset="0"/>
                <a:cs typeface="Times New Roman" panose="02020603050405020304" pitchFamily="18" charset="0"/>
              </a:rPr>
              <a:t> – </a:t>
            </a:r>
            <a:r>
              <a:rPr lang="en-US" sz="3200" i="1" dirty="0" err="1">
                <a:latin typeface="Times New Roman" panose="02020603050405020304" pitchFamily="18" charset="0"/>
                <a:cs typeface="Times New Roman" panose="02020603050405020304" pitchFamily="18" charset="0"/>
              </a:rPr>
              <a:t>Phạm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Duật</a:t>
            </a:r>
            <a:r>
              <a:rPr lang="en-US" sz="3200" i="1"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88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9CF"/>
        </a:solidFill>
        <a:effectLst/>
      </p:bgPr>
    </p:bg>
    <p:spTree>
      <p:nvGrpSpPr>
        <p:cNvPr id="1" name=""/>
        <p:cNvGrpSpPr/>
        <p:nvPr/>
      </p:nvGrpSpPr>
      <p:grpSpPr>
        <a:xfrm>
          <a:off x="0" y="0"/>
          <a:ext cx="0" cy="0"/>
          <a:chOff x="0" y="0"/>
          <a:chExt cx="0" cy="0"/>
        </a:xfrm>
      </p:grpSpPr>
      <p:sp>
        <p:nvSpPr>
          <p:cNvPr id="2" name="Freeform 2"/>
          <p:cNvSpPr/>
          <p:nvPr/>
        </p:nvSpPr>
        <p:spPr>
          <a:xfrm rot="-4767760" flipH="1">
            <a:off x="238938" y="133676"/>
            <a:ext cx="2674620" cy="4114800"/>
          </a:xfrm>
          <a:custGeom>
            <a:avLst/>
            <a:gdLst/>
            <a:ahLst/>
            <a:cxnLst/>
            <a:rect l="l" t="t" r="r" b="b"/>
            <a:pathLst>
              <a:path w="2674620" h="4114800">
                <a:moveTo>
                  <a:pt x="2674620" y="0"/>
                </a:moveTo>
                <a:lnTo>
                  <a:pt x="0" y="0"/>
                </a:lnTo>
                <a:lnTo>
                  <a:pt x="0" y="4114800"/>
                </a:lnTo>
                <a:lnTo>
                  <a:pt x="2674620" y="4114800"/>
                </a:lnTo>
                <a:lnTo>
                  <a:pt x="267462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62790" flipV="1">
            <a:off x="14835137" y="5814832"/>
            <a:ext cx="2674620" cy="4114800"/>
          </a:xfrm>
          <a:custGeom>
            <a:avLst/>
            <a:gdLst/>
            <a:ahLst/>
            <a:cxnLst/>
            <a:rect l="l" t="t" r="r" b="b"/>
            <a:pathLst>
              <a:path w="2674620" h="4114800">
                <a:moveTo>
                  <a:pt x="0" y="4114800"/>
                </a:moveTo>
                <a:lnTo>
                  <a:pt x="2674620" y="4114800"/>
                </a:lnTo>
                <a:lnTo>
                  <a:pt x="2674620"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412605">
            <a:off x="1785252" y="4373256"/>
            <a:ext cx="3678396" cy="3712143"/>
          </a:xfrm>
          <a:custGeom>
            <a:avLst/>
            <a:gdLst/>
            <a:ahLst/>
            <a:cxnLst/>
            <a:rect l="l" t="t" r="r" b="b"/>
            <a:pathLst>
              <a:path w="3678396" h="3712143">
                <a:moveTo>
                  <a:pt x="0" y="0"/>
                </a:moveTo>
                <a:lnTo>
                  <a:pt x="3678395" y="0"/>
                </a:lnTo>
                <a:lnTo>
                  <a:pt x="3678395" y="3712142"/>
                </a:lnTo>
                <a:lnTo>
                  <a:pt x="0" y="37121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363103" flipH="1">
            <a:off x="12711489" y="1996964"/>
            <a:ext cx="3735963" cy="3770238"/>
          </a:xfrm>
          <a:custGeom>
            <a:avLst/>
            <a:gdLst/>
            <a:ahLst/>
            <a:cxnLst/>
            <a:rect l="l" t="t" r="r" b="b"/>
            <a:pathLst>
              <a:path w="3735963" h="3770238">
                <a:moveTo>
                  <a:pt x="3735963" y="0"/>
                </a:moveTo>
                <a:lnTo>
                  <a:pt x="0" y="0"/>
                </a:lnTo>
                <a:lnTo>
                  <a:pt x="0" y="3770238"/>
                </a:lnTo>
                <a:lnTo>
                  <a:pt x="3735963" y="3770238"/>
                </a:lnTo>
                <a:lnTo>
                  <a:pt x="3735963"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3420952" y="935118"/>
            <a:ext cx="11478053" cy="7835458"/>
          </a:xfrm>
          <a:custGeom>
            <a:avLst/>
            <a:gdLst/>
            <a:ahLst/>
            <a:cxnLst/>
            <a:rect l="l" t="t" r="r" b="b"/>
            <a:pathLst>
              <a:path w="7835458" h="7835458">
                <a:moveTo>
                  <a:pt x="0" y="0"/>
                </a:moveTo>
                <a:lnTo>
                  <a:pt x="7835458" y="0"/>
                </a:lnTo>
                <a:lnTo>
                  <a:pt x="7835458" y="7835458"/>
                </a:lnTo>
                <a:lnTo>
                  <a:pt x="0" y="78354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Rectangle 8"/>
          <p:cNvSpPr/>
          <p:nvPr/>
        </p:nvSpPr>
        <p:spPr>
          <a:xfrm>
            <a:off x="8513649" y="2019300"/>
            <a:ext cx="646331" cy="1069075"/>
          </a:xfrm>
          <a:prstGeom prst="rect">
            <a:avLst/>
          </a:prstGeom>
        </p:spPr>
        <p:txBody>
          <a:bodyPr wrap="none">
            <a:spAutoFit/>
          </a:bodyPr>
          <a:lstStyle/>
          <a:p>
            <a:pPr marL="457200" algn="just">
              <a:lnSpc>
                <a:spcPct val="115000"/>
              </a:lnSpc>
              <a:spcAft>
                <a:spcPts val="0"/>
              </a:spcAft>
            </a:pPr>
            <a:endParaRPr lang="en-GB" sz="60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4648200" y="2933700"/>
            <a:ext cx="8686800" cy="2959272"/>
          </a:xfrm>
          <a:prstGeom prst="rect">
            <a:avLst/>
          </a:prstGeom>
        </p:spPr>
        <p:txBody>
          <a:bodyPr wrap="square">
            <a:spAutoFit/>
          </a:bodyPr>
          <a:lstStyle/>
          <a:p>
            <a:pPr algn="just">
              <a:lnSpc>
                <a:spcPct val="115000"/>
              </a:lnSpc>
              <a:spcAft>
                <a:spcPts val="0"/>
              </a:spcAft>
            </a:pPr>
            <a:r>
              <a:rPr lang="en-US" sz="5400" dirty="0">
                <a:solidFill>
                  <a:srgbClr val="0D0D0D"/>
                </a:solidFill>
                <a:latin typeface="Times New Roman" panose="02020603050405020304" pitchFamily="18" charset="0"/>
                <a:ea typeface="Calibri" panose="020F0502020204030204" pitchFamily="34" charset="0"/>
              </a:rPr>
              <a:t>    </a:t>
            </a:r>
            <a:r>
              <a:rPr lang="en-US" sz="5400" dirty="0" err="1">
                <a:solidFill>
                  <a:srgbClr val="0D0D0D"/>
                </a:solidFill>
                <a:latin typeface="Times New Roman" panose="02020603050405020304" pitchFamily="18" charset="0"/>
                <a:ea typeface="Calibri" panose="020F0502020204030204" pitchFamily="34" charset="0"/>
              </a:rPr>
              <a:t>Nghĩa</a:t>
            </a:r>
            <a:r>
              <a:rPr lang="en-US" sz="5400" dirty="0">
                <a:solidFill>
                  <a:srgbClr val="0D0D0D"/>
                </a:solidFill>
                <a:latin typeface="Times New Roman" panose="02020603050405020304" pitchFamily="18" charset="0"/>
                <a:ea typeface="Calibri" panose="020F0502020204030204" pitchFamily="34" charset="0"/>
              </a:rPr>
              <a:t> </a:t>
            </a:r>
            <a:r>
              <a:rPr lang="en-US" sz="5400" dirty="0" err="1">
                <a:solidFill>
                  <a:srgbClr val="0D0D0D"/>
                </a:solidFill>
                <a:latin typeface="Times New Roman" panose="02020603050405020304" pitchFamily="18" charset="0"/>
                <a:ea typeface="Calibri" panose="020F0502020204030204" pitchFamily="34" charset="0"/>
              </a:rPr>
              <a:t>của</a:t>
            </a:r>
            <a:r>
              <a:rPr lang="en-US" sz="5400" dirty="0">
                <a:solidFill>
                  <a:srgbClr val="0D0D0D"/>
                </a:solidFill>
                <a:latin typeface="Times New Roman" panose="02020603050405020304" pitchFamily="18" charset="0"/>
                <a:ea typeface="Calibri" panose="020F0502020204030204" pitchFamily="34" charset="0"/>
              </a:rPr>
              <a:t> </a:t>
            </a:r>
            <a:r>
              <a:rPr lang="en-US" sz="5400" dirty="0" err="1">
                <a:solidFill>
                  <a:srgbClr val="0D0D0D"/>
                </a:solidFill>
                <a:latin typeface="Times New Roman" panose="02020603050405020304" pitchFamily="18" charset="0"/>
                <a:ea typeface="Calibri" panose="020F0502020204030204" pitchFamily="34" charset="0"/>
              </a:rPr>
              <a:t>từ</a:t>
            </a:r>
            <a:r>
              <a:rPr lang="en-US" sz="5400" dirty="0">
                <a:solidFill>
                  <a:srgbClr val="0D0D0D"/>
                </a:solidFill>
                <a:latin typeface="Times New Roman" panose="02020603050405020304" pitchFamily="18" charset="0"/>
                <a:ea typeface="Calibri" panose="020F0502020204030204" pitchFamily="34" charset="0"/>
              </a:rPr>
              <a:t> </a:t>
            </a:r>
            <a:r>
              <a:rPr lang="en-US" sz="5400" dirty="0" err="1">
                <a:solidFill>
                  <a:srgbClr val="0D0D0D"/>
                </a:solidFill>
                <a:latin typeface="Times New Roman" panose="02020603050405020304" pitchFamily="18" charset="0"/>
                <a:ea typeface="Calibri" panose="020F0502020204030204" pitchFamily="34" charset="0"/>
              </a:rPr>
              <a:t>là</a:t>
            </a:r>
            <a:r>
              <a:rPr lang="en-US" sz="5400" dirty="0">
                <a:solidFill>
                  <a:srgbClr val="0D0D0D"/>
                </a:solidFill>
                <a:latin typeface="Times New Roman" panose="02020603050405020304" pitchFamily="18" charset="0"/>
                <a:ea typeface="Calibri" panose="020F0502020204030204" pitchFamily="34" charset="0"/>
              </a:rPr>
              <a:t>…………… </a:t>
            </a:r>
          </a:p>
          <a:p>
            <a:pPr algn="just">
              <a:lnSpc>
                <a:spcPct val="115000"/>
              </a:lnSpc>
              <a:spcAft>
                <a:spcPts val="0"/>
              </a:spcAft>
            </a:pPr>
            <a:r>
              <a:rPr lang="en-US" sz="5400" dirty="0">
                <a:solidFill>
                  <a:srgbClr val="0D0D0D"/>
                </a:solidFill>
                <a:latin typeface="Times New Roman" panose="02020603050405020304" pitchFamily="18" charset="0"/>
                <a:ea typeface="Calibri" panose="020F0502020204030204" pitchFamily="34" charset="0"/>
              </a:rPr>
              <a:t>(</a:t>
            </a:r>
            <a:r>
              <a:rPr lang="en-US" sz="5400" dirty="0" err="1">
                <a:solidFill>
                  <a:srgbClr val="0D0D0D"/>
                </a:solidFill>
                <a:latin typeface="Times New Roman" panose="02020603050405020304" pitchFamily="18" charset="0"/>
                <a:ea typeface="Calibri" panose="020F0502020204030204" pitchFamily="34" charset="0"/>
              </a:rPr>
              <a:t>sự</a:t>
            </a:r>
            <a:r>
              <a:rPr lang="en-US" sz="5400" dirty="0">
                <a:solidFill>
                  <a:srgbClr val="0D0D0D"/>
                </a:solidFill>
                <a:latin typeface="Times New Roman" panose="02020603050405020304" pitchFamily="18" charset="0"/>
                <a:ea typeface="Calibri" panose="020F0502020204030204" pitchFamily="34" charset="0"/>
              </a:rPr>
              <a:t> </a:t>
            </a:r>
            <a:r>
              <a:rPr lang="en-US" sz="5400" dirty="0" err="1">
                <a:solidFill>
                  <a:srgbClr val="0D0D0D"/>
                </a:solidFill>
                <a:latin typeface="Times New Roman" panose="02020603050405020304" pitchFamily="18" charset="0"/>
                <a:ea typeface="Calibri" panose="020F0502020204030204" pitchFamily="34" charset="0"/>
              </a:rPr>
              <a:t>vật</a:t>
            </a:r>
            <a:r>
              <a:rPr lang="en-US" sz="5400" dirty="0">
                <a:solidFill>
                  <a:srgbClr val="0D0D0D"/>
                </a:solidFill>
                <a:latin typeface="Times New Roman" panose="02020603050405020304" pitchFamily="18" charset="0"/>
                <a:ea typeface="Calibri" panose="020F0502020204030204" pitchFamily="34" charset="0"/>
              </a:rPr>
              <a:t>, </a:t>
            </a:r>
            <a:r>
              <a:rPr lang="en-US" sz="5400" dirty="0" err="1">
                <a:solidFill>
                  <a:srgbClr val="0D0D0D"/>
                </a:solidFill>
                <a:latin typeface="Times New Roman" panose="02020603050405020304" pitchFamily="18" charset="0"/>
                <a:ea typeface="Calibri" panose="020F0502020204030204" pitchFamily="34" charset="0"/>
              </a:rPr>
              <a:t>hoạt</a:t>
            </a:r>
            <a:r>
              <a:rPr lang="en-US" sz="5400" dirty="0">
                <a:solidFill>
                  <a:srgbClr val="0D0D0D"/>
                </a:solidFill>
                <a:latin typeface="Times New Roman" panose="02020603050405020304" pitchFamily="18" charset="0"/>
                <a:ea typeface="Calibri" panose="020F0502020204030204" pitchFamily="34" charset="0"/>
              </a:rPr>
              <a:t> </a:t>
            </a:r>
            <a:r>
              <a:rPr lang="en-US" sz="5400" dirty="0" err="1">
                <a:solidFill>
                  <a:srgbClr val="0D0D0D"/>
                </a:solidFill>
                <a:latin typeface="Times New Roman" panose="02020603050405020304" pitchFamily="18" charset="0"/>
                <a:ea typeface="Calibri" panose="020F0502020204030204" pitchFamily="34" charset="0"/>
              </a:rPr>
              <a:t>động</a:t>
            </a:r>
            <a:r>
              <a:rPr lang="en-US" sz="5400" dirty="0">
                <a:solidFill>
                  <a:srgbClr val="0D0D0D"/>
                </a:solidFill>
                <a:latin typeface="Times New Roman" panose="02020603050405020304" pitchFamily="18" charset="0"/>
                <a:ea typeface="Calibri" panose="020F0502020204030204" pitchFamily="34" charset="0"/>
              </a:rPr>
              <a:t>, </a:t>
            </a:r>
            <a:r>
              <a:rPr lang="en-US" sz="5400" dirty="0" err="1">
                <a:solidFill>
                  <a:srgbClr val="0D0D0D"/>
                </a:solidFill>
                <a:latin typeface="Times New Roman" panose="02020603050405020304" pitchFamily="18" charset="0"/>
                <a:ea typeface="Calibri" panose="020F0502020204030204" pitchFamily="34" charset="0"/>
              </a:rPr>
              <a:t>tính</a:t>
            </a:r>
            <a:r>
              <a:rPr lang="en-US" sz="5400" dirty="0">
                <a:solidFill>
                  <a:srgbClr val="0D0D0D"/>
                </a:solidFill>
                <a:latin typeface="Times New Roman" panose="02020603050405020304" pitchFamily="18" charset="0"/>
                <a:ea typeface="Calibri" panose="020F0502020204030204" pitchFamily="34" charset="0"/>
              </a:rPr>
              <a:t> </a:t>
            </a:r>
            <a:r>
              <a:rPr lang="en-US" sz="5400" dirty="0" err="1">
                <a:solidFill>
                  <a:srgbClr val="0D0D0D"/>
                </a:solidFill>
                <a:latin typeface="Times New Roman" panose="02020603050405020304" pitchFamily="18" charset="0"/>
                <a:ea typeface="Calibri" panose="020F0502020204030204" pitchFamily="34" charset="0"/>
              </a:rPr>
              <a:t>chất</a:t>
            </a:r>
            <a:r>
              <a:rPr lang="en-US" sz="5400" dirty="0">
                <a:solidFill>
                  <a:srgbClr val="0D0D0D"/>
                </a:solidFill>
                <a:latin typeface="Times New Roman" panose="02020603050405020304" pitchFamily="18" charset="0"/>
                <a:ea typeface="Calibri" panose="020F0502020204030204" pitchFamily="34" charset="0"/>
              </a:rPr>
              <a:t>, </a:t>
            </a:r>
            <a:r>
              <a:rPr lang="en-US" sz="5400" dirty="0" err="1">
                <a:solidFill>
                  <a:srgbClr val="0D0D0D"/>
                </a:solidFill>
                <a:latin typeface="Times New Roman" panose="02020603050405020304" pitchFamily="18" charset="0"/>
                <a:ea typeface="Calibri" panose="020F0502020204030204" pitchFamily="34" charset="0"/>
              </a:rPr>
              <a:t>quan</a:t>
            </a:r>
            <a:r>
              <a:rPr lang="en-US" sz="5400" dirty="0">
                <a:solidFill>
                  <a:srgbClr val="0D0D0D"/>
                </a:solidFill>
                <a:latin typeface="Times New Roman" panose="02020603050405020304" pitchFamily="18" charset="0"/>
                <a:ea typeface="Calibri" panose="020F0502020204030204" pitchFamily="34" charset="0"/>
              </a:rPr>
              <a:t> </a:t>
            </a:r>
            <a:r>
              <a:rPr lang="en-US" sz="5400" dirty="0" err="1">
                <a:solidFill>
                  <a:srgbClr val="0D0D0D"/>
                </a:solidFill>
                <a:latin typeface="Times New Roman" panose="02020603050405020304" pitchFamily="18" charset="0"/>
                <a:ea typeface="Calibri" panose="020F0502020204030204" pitchFamily="34" charset="0"/>
              </a:rPr>
              <a:t>hệ</a:t>
            </a:r>
            <a:r>
              <a:rPr lang="en-US" sz="5400" dirty="0">
                <a:solidFill>
                  <a:srgbClr val="0D0D0D"/>
                </a:solidFill>
                <a:latin typeface="Times New Roman" panose="02020603050405020304" pitchFamily="18" charset="0"/>
                <a:ea typeface="Calibri" panose="020F0502020204030204" pitchFamily="34" charset="0"/>
              </a:rPr>
              <a:t>, …) </a:t>
            </a:r>
            <a:r>
              <a:rPr lang="en-US" sz="5400" dirty="0" err="1">
                <a:solidFill>
                  <a:srgbClr val="0D0D0D"/>
                </a:solidFill>
                <a:latin typeface="Times New Roman" panose="02020603050405020304" pitchFamily="18" charset="0"/>
                <a:ea typeface="Calibri" panose="020F0502020204030204" pitchFamily="34" charset="0"/>
              </a:rPr>
              <a:t>mà</a:t>
            </a:r>
            <a:r>
              <a:rPr lang="en-US" sz="5400" dirty="0">
                <a:solidFill>
                  <a:srgbClr val="0D0D0D"/>
                </a:solidFill>
                <a:latin typeface="Times New Roman" panose="02020603050405020304" pitchFamily="18" charset="0"/>
                <a:ea typeface="Calibri" panose="020F0502020204030204" pitchFamily="34" charset="0"/>
              </a:rPr>
              <a:t> </a:t>
            </a:r>
            <a:r>
              <a:rPr lang="en-US" sz="5400" dirty="0" err="1">
                <a:solidFill>
                  <a:srgbClr val="0D0D0D"/>
                </a:solidFill>
                <a:latin typeface="Times New Roman" panose="02020603050405020304" pitchFamily="18" charset="0"/>
                <a:ea typeface="Calibri" panose="020F0502020204030204" pitchFamily="34" charset="0"/>
              </a:rPr>
              <a:t>từ</a:t>
            </a:r>
            <a:r>
              <a:rPr lang="en-US" sz="5400" dirty="0">
                <a:solidFill>
                  <a:srgbClr val="0D0D0D"/>
                </a:solidFill>
                <a:latin typeface="Times New Roman" panose="02020603050405020304" pitchFamily="18" charset="0"/>
                <a:ea typeface="Calibri" panose="020F0502020204030204" pitchFamily="34" charset="0"/>
              </a:rPr>
              <a:t> </a:t>
            </a:r>
            <a:r>
              <a:rPr lang="en-US" sz="5400" dirty="0" err="1">
                <a:solidFill>
                  <a:srgbClr val="0D0D0D"/>
                </a:solidFill>
                <a:latin typeface="Times New Roman" panose="02020603050405020304" pitchFamily="18" charset="0"/>
                <a:ea typeface="Calibri" panose="020F0502020204030204" pitchFamily="34" charset="0"/>
              </a:rPr>
              <a:t>biểu</a:t>
            </a:r>
            <a:r>
              <a:rPr lang="en-US" sz="5400" dirty="0">
                <a:solidFill>
                  <a:srgbClr val="0D0D0D"/>
                </a:solidFill>
                <a:latin typeface="Times New Roman" panose="02020603050405020304" pitchFamily="18" charset="0"/>
                <a:ea typeface="Calibri" panose="020F0502020204030204" pitchFamily="34" charset="0"/>
              </a:rPr>
              <a:t> </a:t>
            </a:r>
            <a:r>
              <a:rPr lang="en-US" sz="5400" dirty="0" err="1">
                <a:solidFill>
                  <a:srgbClr val="0D0D0D"/>
                </a:solidFill>
                <a:latin typeface="Times New Roman" panose="02020603050405020304" pitchFamily="18" charset="0"/>
                <a:ea typeface="Calibri" panose="020F0502020204030204" pitchFamily="34" charset="0"/>
              </a:rPr>
              <a:t>thị</a:t>
            </a:r>
            <a:r>
              <a:rPr lang="en-US" sz="5400" dirty="0">
                <a:solidFill>
                  <a:srgbClr val="0D0D0D"/>
                </a:solidFill>
                <a:latin typeface="Times New Roman" panose="02020603050405020304" pitchFamily="18" charset="0"/>
                <a:ea typeface="Calibri" panose="020F0502020204030204" pitchFamily="34" charset="0"/>
              </a:rPr>
              <a:t>.</a:t>
            </a:r>
            <a:endParaRPr lang="en-GB" sz="5400" dirty="0">
              <a:effectLst/>
              <a:latin typeface="Times New Roman" panose="02020603050405020304" pitchFamily="18" charset="0"/>
              <a:ea typeface="Calibri" panose="020F0502020204030204" pitchFamily="34" charset="0"/>
            </a:endParaRPr>
          </a:p>
        </p:txBody>
      </p:sp>
      <p:sp>
        <p:nvSpPr>
          <p:cNvPr id="7" name="TextBox 6"/>
          <p:cNvSpPr txBox="1"/>
          <p:nvPr/>
        </p:nvSpPr>
        <p:spPr>
          <a:xfrm>
            <a:off x="10027394" y="2854776"/>
            <a:ext cx="6553200" cy="923330"/>
          </a:xfrm>
          <a:prstGeom prst="rect">
            <a:avLst/>
          </a:prstGeom>
          <a:noFill/>
        </p:spPr>
        <p:txBody>
          <a:bodyPr wrap="square" rtlCol="0">
            <a:spAutoFit/>
          </a:bodyPr>
          <a:lstStyle/>
          <a:p>
            <a:r>
              <a:rPr lang="en-US" sz="5400" dirty="0" err="1">
                <a:solidFill>
                  <a:srgbClr val="FF0000"/>
                </a:solidFill>
                <a:latin typeface="Times New Roman" panose="02020603050405020304" pitchFamily="18" charset="0"/>
                <a:cs typeface="Times New Roman" panose="02020603050405020304" pitchFamily="18" charset="0"/>
              </a:rPr>
              <a:t>nội</a:t>
            </a:r>
            <a:r>
              <a:rPr lang="en-US" sz="5400" dirty="0">
                <a:solidFill>
                  <a:srgbClr val="FF0000"/>
                </a:solidFill>
                <a:latin typeface="Times New Roman" panose="02020603050405020304" pitchFamily="18" charset="0"/>
                <a:cs typeface="Times New Roman" panose="02020603050405020304" pitchFamily="18" charset="0"/>
              </a:rPr>
              <a:t> dung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1FFE3"/>
        </a:solidFill>
        <a:effectLst/>
      </p:bgPr>
    </p:bg>
    <p:spTree>
      <p:nvGrpSpPr>
        <p:cNvPr id="1" name=""/>
        <p:cNvGrpSpPr/>
        <p:nvPr/>
      </p:nvGrpSpPr>
      <p:grpSpPr>
        <a:xfrm>
          <a:off x="0" y="0"/>
          <a:ext cx="0" cy="0"/>
          <a:chOff x="0" y="0"/>
          <a:chExt cx="0" cy="0"/>
        </a:xfrm>
      </p:grpSpPr>
      <p:sp>
        <p:nvSpPr>
          <p:cNvPr id="2" name="Freeform 2"/>
          <p:cNvSpPr/>
          <p:nvPr/>
        </p:nvSpPr>
        <p:spPr>
          <a:xfrm rot="357341" flipH="1" flipV="1">
            <a:off x="12861256" y="-1933525"/>
            <a:ext cx="6093532" cy="3867049"/>
          </a:xfrm>
          <a:custGeom>
            <a:avLst/>
            <a:gdLst/>
            <a:ahLst/>
            <a:cxnLst/>
            <a:rect l="l" t="t" r="r" b="b"/>
            <a:pathLst>
              <a:path w="6093532" h="3867049">
                <a:moveTo>
                  <a:pt x="6093532" y="3867050"/>
                </a:moveTo>
                <a:lnTo>
                  <a:pt x="0" y="3867050"/>
                </a:lnTo>
                <a:lnTo>
                  <a:pt x="0" y="0"/>
                </a:lnTo>
                <a:lnTo>
                  <a:pt x="6093532" y="0"/>
                </a:lnTo>
                <a:lnTo>
                  <a:pt x="6093532" y="386705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357341">
            <a:off x="-400302" y="7558026"/>
            <a:ext cx="6349837" cy="4029704"/>
          </a:xfrm>
          <a:custGeom>
            <a:avLst/>
            <a:gdLst/>
            <a:ahLst/>
            <a:cxnLst/>
            <a:rect l="l" t="t" r="r" b="b"/>
            <a:pathLst>
              <a:path w="6349837" h="4029704">
                <a:moveTo>
                  <a:pt x="0" y="0"/>
                </a:moveTo>
                <a:lnTo>
                  <a:pt x="6349837" y="0"/>
                </a:lnTo>
                <a:lnTo>
                  <a:pt x="6349837" y="4029704"/>
                </a:lnTo>
                <a:lnTo>
                  <a:pt x="0" y="40297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17769">
            <a:off x="372386" y="1593514"/>
            <a:ext cx="5154996" cy="5559309"/>
          </a:xfrm>
          <a:custGeom>
            <a:avLst/>
            <a:gdLst/>
            <a:ahLst/>
            <a:cxnLst/>
            <a:rect l="l" t="t" r="r" b="b"/>
            <a:pathLst>
              <a:path w="5154996" h="5559309">
                <a:moveTo>
                  <a:pt x="0" y="0"/>
                </a:moveTo>
                <a:lnTo>
                  <a:pt x="5154996" y="0"/>
                </a:lnTo>
                <a:lnTo>
                  <a:pt x="5154996" y="5559309"/>
                </a:lnTo>
                <a:lnTo>
                  <a:pt x="0" y="55593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rot="13794">
            <a:off x="6149222" y="997312"/>
            <a:ext cx="5385624" cy="1231106"/>
          </a:xfrm>
          <a:prstGeom prst="rect">
            <a:avLst/>
          </a:prstGeom>
          <a:ln w="57150">
            <a:solidFill>
              <a:srgbClr val="C00000"/>
            </a:solidFill>
          </a:ln>
        </p:spPr>
        <p:txBody>
          <a:bodyPr wrap="square" lIns="0" tIns="0" rIns="0" bIns="0" rtlCol="0" anchor="t">
            <a:spAutoFit/>
          </a:bodyPr>
          <a:lstStyle/>
          <a:p>
            <a:pPr marL="405219" lvl="1" algn="just"/>
            <a:r>
              <a:rPr lang="en-US" sz="4000" dirty="0">
                <a:latin typeface="Times New Roman" panose="02020603050405020304" pitchFamily="18" charset="0"/>
                <a:cs typeface="Times New Roman" panose="02020603050405020304" pitchFamily="18" charset="0"/>
              </a:rPr>
              <a:t>1.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niệm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thị</a:t>
            </a:r>
            <a:r>
              <a:rPr lang="en-US" sz="4000" dirty="0">
                <a:latin typeface="Times New Roman" panose="02020603050405020304" pitchFamily="18" charset="0"/>
                <a:cs typeface="Times New Roman" panose="02020603050405020304" pitchFamily="18" charset="0"/>
              </a:rPr>
              <a:t>.</a:t>
            </a:r>
            <a:endParaRPr lang="en-GB" sz="4000" dirty="0">
              <a:latin typeface="Times New Roman" panose="02020603050405020304" pitchFamily="18" charset="0"/>
              <a:cs typeface="Times New Roman" panose="02020603050405020304" pitchFamily="18" charset="0"/>
            </a:endParaRPr>
          </a:p>
        </p:txBody>
      </p:sp>
      <p:sp>
        <p:nvSpPr>
          <p:cNvPr id="7" name="TextBox 7"/>
          <p:cNvSpPr txBox="1"/>
          <p:nvPr/>
        </p:nvSpPr>
        <p:spPr>
          <a:xfrm rot="-106703">
            <a:off x="627711" y="3632172"/>
            <a:ext cx="4762561" cy="1846659"/>
          </a:xfrm>
          <a:prstGeom prst="rect">
            <a:avLst/>
          </a:prstGeom>
        </p:spPr>
        <p:txBody>
          <a:bodyPr lIns="0" tIns="0" rIns="0" bIns="0" rtlCol="0" anchor="t">
            <a:spAutoFit/>
          </a:bodyPr>
          <a:lstStyle/>
          <a:p>
            <a:pPr algn="ctr"/>
            <a:r>
              <a:rPr lang="en-US" sz="6000" dirty="0" err="1">
                <a:solidFill>
                  <a:schemeClr val="bg1"/>
                </a:solidFill>
                <a:latin typeface="Times New Roman" panose="02020603050405020304" pitchFamily="18" charset="0"/>
                <a:cs typeface="Times New Roman" panose="02020603050405020304" pitchFamily="18" charset="0"/>
              </a:rPr>
              <a:t>Các</a:t>
            </a:r>
            <a:r>
              <a:rPr lang="en-US" sz="6000" dirty="0">
                <a:solidFill>
                  <a:schemeClr val="bg1"/>
                </a:solidFill>
                <a:latin typeface="Times New Roman" panose="02020603050405020304" pitchFamily="18" charset="0"/>
                <a:cs typeface="Times New Roman" panose="02020603050405020304" pitchFamily="18" charset="0"/>
              </a:rPr>
              <a:t> </a:t>
            </a:r>
            <a:r>
              <a:rPr lang="en-US" sz="6000" dirty="0" err="1">
                <a:solidFill>
                  <a:schemeClr val="bg1"/>
                </a:solidFill>
                <a:latin typeface="Times New Roman" panose="02020603050405020304" pitchFamily="18" charset="0"/>
                <a:cs typeface="Times New Roman" panose="02020603050405020304" pitchFamily="18" charset="0"/>
              </a:rPr>
              <a:t>cách</a:t>
            </a:r>
            <a:r>
              <a:rPr lang="en-US" sz="6000" dirty="0">
                <a:solidFill>
                  <a:schemeClr val="bg1"/>
                </a:solidFill>
                <a:latin typeface="Times New Roman" panose="02020603050405020304" pitchFamily="18" charset="0"/>
                <a:cs typeface="Times New Roman" panose="02020603050405020304" pitchFamily="18" charset="0"/>
              </a:rPr>
              <a:t> </a:t>
            </a:r>
            <a:r>
              <a:rPr lang="en-US" sz="6000" dirty="0" err="1">
                <a:solidFill>
                  <a:schemeClr val="bg1"/>
                </a:solidFill>
                <a:latin typeface="Times New Roman" panose="02020603050405020304" pitchFamily="18" charset="0"/>
                <a:cs typeface="Times New Roman" panose="02020603050405020304" pitchFamily="18" charset="0"/>
              </a:rPr>
              <a:t>giải</a:t>
            </a:r>
            <a:r>
              <a:rPr lang="en-US" sz="6000" dirty="0">
                <a:solidFill>
                  <a:schemeClr val="bg1"/>
                </a:solidFill>
                <a:latin typeface="Times New Roman" panose="02020603050405020304" pitchFamily="18" charset="0"/>
                <a:cs typeface="Times New Roman" panose="02020603050405020304" pitchFamily="18" charset="0"/>
              </a:rPr>
              <a:t> </a:t>
            </a:r>
            <a:r>
              <a:rPr lang="en-US" sz="6000" dirty="0" err="1">
                <a:solidFill>
                  <a:schemeClr val="bg1"/>
                </a:solidFill>
                <a:latin typeface="Times New Roman" panose="02020603050405020304" pitchFamily="18" charset="0"/>
                <a:cs typeface="Times New Roman" panose="02020603050405020304" pitchFamily="18" charset="0"/>
              </a:rPr>
              <a:t>nghĩa</a:t>
            </a:r>
            <a:r>
              <a:rPr lang="en-US" sz="6000" dirty="0">
                <a:solidFill>
                  <a:schemeClr val="bg1"/>
                </a:solidFill>
                <a:latin typeface="Times New Roman" panose="02020603050405020304" pitchFamily="18" charset="0"/>
                <a:cs typeface="Times New Roman" panose="02020603050405020304" pitchFamily="18" charset="0"/>
              </a:rPr>
              <a:t> </a:t>
            </a:r>
            <a:r>
              <a:rPr lang="en-US" sz="6000" dirty="0" err="1">
                <a:solidFill>
                  <a:schemeClr val="bg1"/>
                </a:solidFill>
                <a:latin typeface="Times New Roman" panose="02020603050405020304" pitchFamily="18" charset="0"/>
                <a:cs typeface="Times New Roman" panose="02020603050405020304" pitchFamily="18" charset="0"/>
              </a:rPr>
              <a:t>của</a:t>
            </a:r>
            <a:r>
              <a:rPr lang="en-US" sz="6000" dirty="0">
                <a:solidFill>
                  <a:schemeClr val="bg1"/>
                </a:solidFill>
                <a:latin typeface="Times New Roman" panose="02020603050405020304" pitchFamily="18" charset="0"/>
                <a:cs typeface="Times New Roman" panose="02020603050405020304" pitchFamily="18" charset="0"/>
              </a:rPr>
              <a:t> </a:t>
            </a:r>
            <a:r>
              <a:rPr lang="en-US" sz="6000" dirty="0" err="1">
                <a:solidFill>
                  <a:schemeClr val="bg1"/>
                </a:solidFill>
                <a:latin typeface="Times New Roman" panose="02020603050405020304" pitchFamily="18" charset="0"/>
                <a:cs typeface="Times New Roman" panose="02020603050405020304" pitchFamily="18" charset="0"/>
              </a:rPr>
              <a:t>từ</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8" name="TextBox 8"/>
          <p:cNvSpPr txBox="1"/>
          <p:nvPr/>
        </p:nvSpPr>
        <p:spPr>
          <a:xfrm rot="13794">
            <a:off x="11881439" y="1630530"/>
            <a:ext cx="6044713" cy="4924425"/>
          </a:xfrm>
          <a:prstGeom prst="rect">
            <a:avLst/>
          </a:prstGeom>
          <a:ln w="57150">
            <a:solidFill>
              <a:srgbClr val="C00000"/>
            </a:solidFill>
          </a:ln>
        </p:spPr>
        <p:txBody>
          <a:bodyPr wrap="square" lIns="0" tIns="0" rIns="0" bIns="0" rtlCol="0" anchor="t">
            <a:spAutoFit/>
          </a:bodyPr>
          <a:lstStyle/>
          <a:p>
            <a:pPr marL="405219" lvl="1" algn="just"/>
            <a:r>
              <a:rPr lang="en-US" sz="4000" dirty="0">
                <a:latin typeface="Times New Roman" panose="02020603050405020304" pitchFamily="18" charset="0"/>
                <a:cs typeface="Times New Roman" panose="02020603050405020304" pitchFamily="18" charset="0"/>
              </a:rPr>
              <a:t>3. </a:t>
            </a:r>
            <a:r>
              <a:rPr lang="en-US" sz="4000" dirty="0" err="1">
                <a:latin typeface="Times New Roman" panose="02020603050405020304" pitchFamily="18" charset="0"/>
                <a:cs typeface="Times New Roman" panose="02020603050405020304" pitchFamily="18" charset="0"/>
              </a:rPr>
              <a:t>Ngoài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Việt</a:t>
            </a:r>
            <a:r>
              <a:rPr lang="en-US" sz="4000" dirty="0">
                <a:latin typeface="Times New Roman" panose="02020603050405020304" pitchFamily="18" charset="0"/>
                <a:cs typeface="Times New Roman" panose="02020603050405020304" pitchFamily="18" charset="0"/>
              </a:rPr>
              <a:t>: ta </a:t>
            </a:r>
            <a:r>
              <a:rPr lang="en-US" sz="4000" dirty="0" err="1">
                <a:latin typeface="Times New Roman" panose="02020603050405020304" pitchFamily="18" charset="0"/>
                <a:cs typeface="Times New Roman" panose="02020603050405020304" pitchFamily="18" charset="0"/>
              </a:rPr>
              <a:t>giải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rồi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a:t>
            </a:r>
            <a:r>
              <a:rPr lang="en-US" sz="4000" dirty="0">
                <a:latin typeface="Times New Roman" panose="02020603050405020304" pitchFamily="18" charset="0"/>
                <a:cs typeface="Times New Roman" panose="02020603050405020304" pitchFamily="18" charset="0"/>
              </a:rPr>
              <a:t>.</a:t>
            </a:r>
            <a:endParaRPr lang="en-GB" sz="4000" dirty="0">
              <a:latin typeface="Times New Roman" panose="02020603050405020304" pitchFamily="18" charset="0"/>
              <a:cs typeface="Times New Roman" panose="02020603050405020304" pitchFamily="18" charset="0"/>
            </a:endParaRPr>
          </a:p>
        </p:txBody>
      </p:sp>
      <p:sp>
        <p:nvSpPr>
          <p:cNvPr id="9" name="Rectangle 8"/>
          <p:cNvSpPr/>
          <p:nvPr/>
        </p:nvSpPr>
        <p:spPr>
          <a:xfrm>
            <a:off x="6402162" y="2571632"/>
            <a:ext cx="5212446" cy="2159245"/>
          </a:xfrm>
          <a:prstGeom prst="rect">
            <a:avLst/>
          </a:prstGeom>
        </p:spPr>
        <p:txBody>
          <a:bodyPr wrap="square">
            <a:spAutoFit/>
          </a:bodyPr>
          <a:lstStyle/>
          <a:p>
            <a:pPr algn="just">
              <a:lnSpc>
                <a:spcPct val="115000"/>
              </a:lnSpc>
              <a:spcAft>
                <a:spcPts val="0"/>
              </a:spcAft>
            </a:pP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Ví</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dụ</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0"/>
              </a:spcAft>
            </a:pPr>
            <a:r>
              <a:rPr lang="en-US" sz="40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Ấm</a:t>
            </a:r>
            <a:r>
              <a:rPr lang="en-US" sz="40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áp</a:t>
            </a:r>
            <a:r>
              <a:rPr lang="en-US" sz="40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Cảm</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giác</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dễ</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chịu</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không</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lạnh</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lẽo</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GB"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6169543" y="4754800"/>
            <a:ext cx="5367752" cy="2215991"/>
          </a:xfrm>
          <a:prstGeom prst="rect">
            <a:avLst/>
          </a:prstGeom>
          <a:ln w="57150">
            <a:solidFill>
              <a:srgbClr val="C00000"/>
            </a:solidFill>
          </a:ln>
        </p:spPr>
        <p:txBody>
          <a:bodyPr wrap="square">
            <a:spAutoFit/>
          </a:bodyPr>
          <a:lstStyle/>
          <a:p>
            <a:pPr marL="742950" indent="-742950" algn="just">
              <a:lnSpc>
                <a:spcPct val="115000"/>
              </a:lnSpc>
              <a:spcAft>
                <a:spcPts val="0"/>
              </a:spcAft>
              <a:buAutoNum type="arabicPeriod" startAt="2"/>
            </a:pP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Đưa</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ra</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từ</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nghĩa</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hoặc</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0"/>
              </a:spcAft>
            </a:pP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trái</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nghĩa</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GB"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6238120" y="7356887"/>
            <a:ext cx="5065834" cy="2215991"/>
          </a:xfrm>
          <a:prstGeom prst="rect">
            <a:avLst/>
          </a:prstGeom>
        </p:spPr>
        <p:txBody>
          <a:bodyPr wrap="square">
            <a:spAutoFit/>
          </a:bodyPr>
          <a:lstStyle/>
          <a:p>
            <a:pPr algn="just">
              <a:lnSpc>
                <a:spcPct val="115000"/>
              </a:lnSpc>
              <a:spcAft>
                <a:spcPts val="0"/>
              </a:spcAft>
            </a:pP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Ví</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dụ</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Siêng</a:t>
            </a:r>
            <a:r>
              <a:rPr lang="en-US" sz="40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năng</a:t>
            </a:r>
            <a:endPar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40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0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0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chăm</a:t>
            </a:r>
            <a:r>
              <a:rPr lang="en-US" sz="40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40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40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cù</a:t>
            </a:r>
            <a:r>
              <a:rPr lang="en-US" sz="40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12465396" y="6682379"/>
            <a:ext cx="5470612" cy="2215991"/>
          </a:xfrm>
          <a:prstGeom prst="rect">
            <a:avLst/>
          </a:prstGeom>
        </p:spPr>
        <p:txBody>
          <a:bodyPr wrap="square">
            <a:spAutoFit/>
          </a:bodyPr>
          <a:lstStyle/>
          <a:p>
            <a:pPr>
              <a:lnSpc>
                <a:spcPct val="115000"/>
              </a:lnSpc>
              <a:spcAft>
                <a:spcPts val="0"/>
              </a:spcAft>
            </a:pP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Ví</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dụ</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a:t>
            </a:r>
            <a:r>
              <a:rPr lang="en-US" sz="40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hán</a:t>
            </a:r>
            <a:r>
              <a:rPr lang="en-US" sz="40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giả</a:t>
            </a:r>
            <a:r>
              <a:rPr lang="en-US" sz="40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en-US" sz="40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khán</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xem</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giả</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spcAft>
                <a:spcPts val="0"/>
              </a:spcAft>
            </a:pP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-&gt;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gười</a:t>
            </a:r>
            <a:r>
              <a:rPr lang="en-US" sz="4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xem</a:t>
            </a:r>
            <a:endParaRPr lang="en-GB"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834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ircle(in)">
                                      <p:cBhvr>
                                        <p:cTn id="4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9CF"/>
        </a:solidFill>
        <a:effectLst/>
      </p:bgPr>
    </p:bg>
    <p:spTree>
      <p:nvGrpSpPr>
        <p:cNvPr id="1" name=""/>
        <p:cNvGrpSpPr/>
        <p:nvPr/>
      </p:nvGrpSpPr>
      <p:grpSpPr>
        <a:xfrm>
          <a:off x="0" y="0"/>
          <a:ext cx="0" cy="0"/>
          <a:chOff x="0" y="0"/>
          <a:chExt cx="0" cy="0"/>
        </a:xfrm>
      </p:grpSpPr>
      <p:sp>
        <p:nvSpPr>
          <p:cNvPr id="2" name="Freeform 2"/>
          <p:cNvSpPr/>
          <p:nvPr/>
        </p:nvSpPr>
        <p:spPr>
          <a:xfrm rot="326183">
            <a:off x="-235324" y="6898779"/>
            <a:ext cx="5580014" cy="3443747"/>
          </a:xfrm>
          <a:custGeom>
            <a:avLst/>
            <a:gdLst/>
            <a:ahLst/>
            <a:cxnLst/>
            <a:rect l="l" t="t" r="r" b="b"/>
            <a:pathLst>
              <a:path w="5580014" h="3443747">
                <a:moveTo>
                  <a:pt x="0" y="0"/>
                </a:moveTo>
                <a:lnTo>
                  <a:pt x="5580014" y="0"/>
                </a:lnTo>
                <a:lnTo>
                  <a:pt x="5580014" y="3443748"/>
                </a:lnTo>
                <a:lnTo>
                  <a:pt x="0" y="34437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40298" flipH="1">
            <a:off x="13241242" y="6984455"/>
            <a:ext cx="5580014" cy="3443747"/>
          </a:xfrm>
          <a:custGeom>
            <a:avLst/>
            <a:gdLst/>
            <a:ahLst/>
            <a:cxnLst/>
            <a:rect l="l" t="t" r="r" b="b"/>
            <a:pathLst>
              <a:path w="5580014" h="3443747">
                <a:moveTo>
                  <a:pt x="5580013" y="0"/>
                </a:moveTo>
                <a:lnTo>
                  <a:pt x="0" y="0"/>
                </a:lnTo>
                <a:lnTo>
                  <a:pt x="0" y="3443748"/>
                </a:lnTo>
                <a:lnTo>
                  <a:pt x="5580013" y="3443748"/>
                </a:lnTo>
                <a:lnTo>
                  <a:pt x="558001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5400000" flipH="1">
            <a:off x="6646895" y="-1655119"/>
            <a:ext cx="4994210" cy="9125634"/>
          </a:xfrm>
          <a:custGeom>
            <a:avLst/>
            <a:gdLst/>
            <a:ahLst/>
            <a:cxnLst/>
            <a:rect l="l" t="t" r="r" b="b"/>
            <a:pathLst>
              <a:path w="4994210" h="9125634">
                <a:moveTo>
                  <a:pt x="4994210" y="0"/>
                </a:moveTo>
                <a:lnTo>
                  <a:pt x="0" y="0"/>
                </a:lnTo>
                <a:lnTo>
                  <a:pt x="0" y="9125634"/>
                </a:lnTo>
                <a:lnTo>
                  <a:pt x="4994210" y="9125634"/>
                </a:lnTo>
                <a:lnTo>
                  <a:pt x="499421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48179" flipV="1">
            <a:off x="5739349" y="6792274"/>
            <a:ext cx="7060737" cy="4410668"/>
          </a:xfrm>
          <a:custGeom>
            <a:avLst/>
            <a:gdLst/>
            <a:ahLst/>
            <a:cxnLst/>
            <a:rect l="l" t="t" r="r" b="b"/>
            <a:pathLst>
              <a:path w="7060737" h="4410668">
                <a:moveTo>
                  <a:pt x="0" y="4410668"/>
                </a:moveTo>
                <a:lnTo>
                  <a:pt x="7060737" y="4410668"/>
                </a:lnTo>
                <a:lnTo>
                  <a:pt x="7060737" y="0"/>
                </a:lnTo>
                <a:lnTo>
                  <a:pt x="0" y="0"/>
                </a:lnTo>
                <a:lnTo>
                  <a:pt x="0" y="4410668"/>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5588310" y="2382616"/>
            <a:ext cx="7362813" cy="1231106"/>
          </a:xfrm>
          <a:prstGeom prst="rect">
            <a:avLst/>
          </a:prstGeom>
        </p:spPr>
        <p:txBody>
          <a:bodyPr wrap="square" lIns="0" tIns="0" rIns="0" bIns="0" rtlCol="0" anchor="t">
            <a:spAutoFit/>
          </a:bodyPr>
          <a:lstStyle/>
          <a:p>
            <a:pPr algn="ctr"/>
            <a:r>
              <a:rPr lang="en-US" sz="8000" b="1"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LUYỆN TẬP</a:t>
            </a:r>
            <a:endParaRPr lang="en-GB" sz="80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8" name="Freeform 8"/>
          <p:cNvSpPr/>
          <p:nvPr/>
        </p:nvSpPr>
        <p:spPr>
          <a:xfrm flipH="1">
            <a:off x="746093" y="2261092"/>
            <a:ext cx="2869371" cy="2629061"/>
          </a:xfrm>
          <a:custGeom>
            <a:avLst/>
            <a:gdLst/>
            <a:ahLst/>
            <a:cxnLst/>
            <a:rect l="l" t="t" r="r" b="b"/>
            <a:pathLst>
              <a:path w="2869371" h="2629061">
                <a:moveTo>
                  <a:pt x="2869370" y="0"/>
                </a:moveTo>
                <a:lnTo>
                  <a:pt x="0" y="0"/>
                </a:lnTo>
                <a:lnTo>
                  <a:pt x="0" y="2629061"/>
                </a:lnTo>
                <a:lnTo>
                  <a:pt x="2869370" y="2629061"/>
                </a:lnTo>
                <a:lnTo>
                  <a:pt x="286937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4668842" y="2261092"/>
            <a:ext cx="2869371" cy="2629061"/>
          </a:xfrm>
          <a:custGeom>
            <a:avLst/>
            <a:gdLst/>
            <a:ahLst/>
            <a:cxnLst/>
            <a:rect l="l" t="t" r="r" b="b"/>
            <a:pathLst>
              <a:path w="2869371" h="2629061">
                <a:moveTo>
                  <a:pt x="0" y="0"/>
                </a:moveTo>
                <a:lnTo>
                  <a:pt x="2869370" y="0"/>
                </a:lnTo>
                <a:lnTo>
                  <a:pt x="2869370" y="2629061"/>
                </a:lnTo>
                <a:lnTo>
                  <a:pt x="0" y="262906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219228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1408</Words>
  <Application>Microsoft Office PowerPoint</Application>
  <PresentationFormat>Custom</PresentationFormat>
  <Paragraphs>123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Libre Baskerville Italics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 Elegant Aesthetic Wedding Details Presentation</dc:title>
  <cp:lastModifiedBy>Xuân Nguyễn</cp:lastModifiedBy>
  <cp:revision>93</cp:revision>
  <dcterms:created xsi:type="dcterms:W3CDTF">2006-08-16T00:00:00Z</dcterms:created>
  <dcterms:modified xsi:type="dcterms:W3CDTF">2024-04-14T01:41:35Z</dcterms:modified>
  <dc:identifier>DAF1FEzf_AM</dc:identifier>
</cp:coreProperties>
</file>