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78" r:id="rId2"/>
    <p:sldId id="314" r:id="rId3"/>
    <p:sldId id="313" r:id="rId4"/>
    <p:sldId id="287" r:id="rId5"/>
    <p:sldId id="310" r:id="rId6"/>
    <p:sldId id="293" r:id="rId7"/>
    <p:sldId id="311" r:id="rId8"/>
    <p:sldId id="28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FA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 varScale="1">
        <p:scale>
          <a:sx n="70" d="100"/>
          <a:sy n="70" d="100"/>
        </p:scale>
        <p:origin x="119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4CEF6-B4B9-4FBF-8B3E-7A5F7A6DB0A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FB0CE-C7A1-49CB-8EA7-F599B9A13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3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FB0CE-C7A1-49CB-8EA7-F599B9A130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7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2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4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3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7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93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9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4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2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7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95E6C-4196-41E6-971C-2A8911A0830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2C162-FAF2-40C4-8487-0CF2B4AA0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3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32" y="2545870"/>
            <a:ext cx="52578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WordArt 8"/>
          <p:cNvSpPr>
            <a:spLocks noChangeArrowheads="1" noChangeShapeType="1" noTextEdit="1"/>
          </p:cNvSpPr>
          <p:nvPr/>
        </p:nvSpPr>
        <p:spPr bwMode="auto">
          <a:xfrm>
            <a:off x="493919" y="1066800"/>
            <a:ext cx="8250238" cy="493254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ArchUp">
              <a:avLst/>
            </a:prstTxWarp>
          </a:bodyPr>
          <a:lstStyle/>
          <a:p>
            <a:pPr algn="ctr"/>
            <a:r>
              <a:rPr lang="en-US" sz="3600" b="1" kern="10" spc="-180" dirty="0">
                <a:solidFill>
                  <a:srgbClr val="FF0000"/>
                </a:solidFill>
                <a:effectLst>
                  <a:prstShdw prst="shdw17" dist="17961" dir="13500000">
                    <a:srgbClr val="999999"/>
                  </a:prstShdw>
                </a:effectLst>
                <a:latin typeface="Arial"/>
                <a:cs typeface="Arial"/>
              </a:rPr>
              <a:t>KÍNH CHÀO QUÝ THẦY CÔ VỀ DỰ GIỜ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8927" y="4319260"/>
            <a:ext cx="1828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Lớp</a:t>
            </a:r>
            <a:r>
              <a:rPr lang="en-US" sz="3200" b="1" dirty="0">
                <a:solidFill>
                  <a:srgbClr val="FF0000"/>
                </a:solidFill>
              </a:rPr>
              <a:t> 8A1</a:t>
            </a:r>
            <a:r>
              <a:rPr lang="en-US" sz="4000" b="1" dirty="0"/>
              <a:t>              </a:t>
            </a:r>
          </a:p>
        </p:txBody>
      </p:sp>
      <p:sp>
        <p:nvSpPr>
          <p:cNvPr id="19466" name="WordArt 10"/>
          <p:cNvSpPr>
            <a:spLocks noChangeArrowheads="1" noChangeShapeType="1" noTextEdit="1"/>
          </p:cNvSpPr>
          <p:nvPr/>
        </p:nvSpPr>
        <p:spPr bwMode="auto">
          <a:xfrm>
            <a:off x="3174887" y="1815487"/>
            <a:ext cx="2888301" cy="539906"/>
          </a:xfrm>
          <a:prstGeom prst="rect">
            <a:avLst/>
          </a:prstGeom>
          <a:solidFill>
            <a:schemeClr val="accent2"/>
          </a:solidFill>
        </p:spPr>
        <p:txBody>
          <a:bodyPr wrap="none" fromWordArt="1">
            <a:prstTxWarp prst="textPlain">
              <a:avLst>
                <a:gd name="adj" fmla="val 48273"/>
              </a:avLst>
            </a:prstTxWarp>
          </a:bodyPr>
          <a:lstStyle/>
          <a:p>
            <a:pPr algn="ctr"/>
            <a:r>
              <a:rPr lang="en-US" sz="9600" kern="10" dirty="0">
                <a:ln w="38100" cap="rnd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MÔN</a:t>
            </a:r>
          </a:p>
        </p:txBody>
      </p:sp>
      <p:pic>
        <p:nvPicPr>
          <p:cNvPr id="4100" name="Picture 4" descr="Hinh anh hoa dong dep - Website của Nguyễn Thị Hải Hò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35" y="5861043"/>
            <a:ext cx="1965993" cy="9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ode Hiệu ứng hoa đào, hoa mai rơi cho website - Website của Trường THCS  Thạnh Đô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1" y="208145"/>
            <a:ext cx="8868708" cy="474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5863A-FA93-30B8-164C-59F692B3C6C8}"/>
              </a:ext>
            </a:extLst>
          </p:cNvPr>
          <p:cNvSpPr txBox="1"/>
          <p:nvPr/>
        </p:nvSpPr>
        <p:spPr>
          <a:xfrm>
            <a:off x="2743200" y="4936556"/>
            <a:ext cx="476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Giáo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: </a:t>
            </a:r>
            <a:r>
              <a:rPr lang="en-US" sz="3200" dirty="0" err="1"/>
              <a:t>Lưu</a:t>
            </a:r>
            <a:r>
              <a:rPr lang="en-US" sz="3200" dirty="0"/>
              <a:t> </a:t>
            </a:r>
            <a:r>
              <a:rPr lang="en-US" sz="3200" dirty="0" err="1"/>
              <a:t>Thị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endParaRPr lang="en-US" sz="3200" dirty="0"/>
          </a:p>
          <a:p>
            <a:r>
              <a:rPr lang="en-US" sz="3200" dirty="0" err="1"/>
              <a:t>Trường</a:t>
            </a:r>
            <a:r>
              <a:rPr lang="en-US" sz="3200" dirty="0"/>
              <a:t>: THCS </a:t>
            </a:r>
            <a:r>
              <a:rPr lang="en-US" sz="3200" dirty="0" err="1"/>
              <a:t>Ngũ</a:t>
            </a:r>
            <a:r>
              <a:rPr lang="en-US" sz="3200" dirty="0"/>
              <a:t> </a:t>
            </a:r>
            <a:r>
              <a:rPr lang="en-US" sz="3200" dirty="0" err="1"/>
              <a:t>Hiệp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2229811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a xuan 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782" y="0"/>
            <a:ext cx="9164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Powerpoint - - Tổng hợp hình ảnh dành cho Powerpoint đẹp nhất -  QUẢN TRỊ EXC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99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933653"/>
            <a:ext cx="10014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19: TRƯNG BÀY VÀ GIỚI THIỆU SẢN PHẨM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3110346"/>
            <a:ext cx="5838825" cy="38766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7" t="40718"/>
          <a:stretch/>
        </p:blipFill>
        <p:spPr>
          <a:xfrm>
            <a:off x="8149576" y="5539005"/>
            <a:ext cx="1066800" cy="1486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4" r="44366" b="38771"/>
          <a:stretch/>
        </p:blipFill>
        <p:spPr>
          <a:xfrm>
            <a:off x="6693761" y="6201077"/>
            <a:ext cx="1411148" cy="6495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4" r="-1" b="65539"/>
          <a:stretch/>
        </p:blipFill>
        <p:spPr>
          <a:xfrm>
            <a:off x="6686834" y="5970086"/>
            <a:ext cx="1245613" cy="10292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19" y="-26179"/>
            <a:ext cx="3237081" cy="2083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1B7FC6-8CC7-44C8-1061-953655839754}"/>
              </a:ext>
            </a:extLst>
          </p:cNvPr>
          <p:cNvSpPr txBox="1"/>
          <p:nvPr/>
        </p:nvSpPr>
        <p:spPr>
          <a:xfrm>
            <a:off x="1193265" y="1538617"/>
            <a:ext cx="6789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04800" y="-34446"/>
            <a:ext cx="9448800" cy="7053608"/>
            <a:chOff x="-304800" y="-6928"/>
            <a:chExt cx="9448800" cy="70536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6928"/>
              <a:ext cx="9144000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3" t="56127"/>
            <a:stretch/>
          </p:blipFill>
          <p:spPr>
            <a:xfrm>
              <a:off x="-304800" y="5641946"/>
              <a:ext cx="1093213" cy="131039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6" t="40718"/>
            <a:stretch/>
          </p:blipFill>
          <p:spPr>
            <a:xfrm>
              <a:off x="7924800" y="5486399"/>
              <a:ext cx="1219200" cy="136467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60" t="6272" r="60278" b="66898"/>
            <a:stretch/>
          </p:blipFill>
          <p:spPr>
            <a:xfrm>
              <a:off x="6553200" y="6172200"/>
              <a:ext cx="1045859" cy="73964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7" t="40718"/>
            <a:stretch/>
          </p:blipFill>
          <p:spPr>
            <a:xfrm>
              <a:off x="8077200" y="5284631"/>
              <a:ext cx="1066800" cy="156644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54" r="-1" b="65539"/>
            <a:stretch/>
          </p:blipFill>
          <p:spPr>
            <a:xfrm>
              <a:off x="4656104" y="6017409"/>
              <a:ext cx="1245613" cy="102927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14" r="44366" b="38771"/>
            <a:stretch/>
          </p:blipFill>
          <p:spPr>
            <a:xfrm>
              <a:off x="4663031" y="6248400"/>
              <a:ext cx="1411148" cy="649592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20295" y="683790"/>
            <a:ext cx="8488606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TRÌNH BÀY SẢN PHẨM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9" t="71040" r="31819"/>
          <a:stretch/>
        </p:blipFill>
        <p:spPr>
          <a:xfrm>
            <a:off x="8153400" y="1691392"/>
            <a:ext cx="990600" cy="13715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1900137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NHÓM 1 GIỚI THIỆU TRANH VẼ THEO MẪU</a:t>
            </a:r>
          </a:p>
          <a:p>
            <a:br>
              <a:rPr lang="en-US" sz="2800">
                <a:latin typeface="Times New Roman" pitchFamily="18" charset="0"/>
                <a:cs typeface="Times New Roman" pitchFamily="18" charset="0"/>
              </a:rPr>
            </a:br>
            <a:r>
              <a:rPr lang="en-US" sz="2800">
                <a:latin typeface="Times New Roman" pitchFamily="18" charset="0"/>
                <a:cs typeface="Times New Roman" pitchFamily="18" charset="0"/>
              </a:rPr>
              <a:t>NHÓM 2 GIỚI THIỆU CÁC SẢN PHẨM XÉ DÁN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8655" y="3581400"/>
            <a:ext cx="944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NHÓM 3 GIỚI THIỆU CÁC SẢN PHẨM TRANG TRÍ LỌ HOA</a:t>
            </a: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NHÓM 4 GIỚI THIỆU CÁC SẢN PHẨM HOA TỰ LÀM</a:t>
            </a:r>
          </a:p>
        </p:txBody>
      </p:sp>
    </p:spTree>
    <p:extLst>
      <p:ext uri="{BB962C8B-B14F-4D97-AF65-F5344CB8AC3E}">
        <p14:creationId xmlns:p14="http://schemas.microsoft.com/office/powerpoint/2010/main" val="49157563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04800" y="0"/>
            <a:ext cx="9448800" cy="7046680"/>
            <a:chOff x="-304800" y="0"/>
            <a:chExt cx="9448800" cy="704668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3" t="56127"/>
            <a:stretch/>
          </p:blipFill>
          <p:spPr>
            <a:xfrm>
              <a:off x="-304800" y="5641946"/>
              <a:ext cx="1093213" cy="13103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6" t="40718"/>
            <a:stretch/>
          </p:blipFill>
          <p:spPr>
            <a:xfrm>
              <a:off x="7924800" y="5486399"/>
              <a:ext cx="1219200" cy="136467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60" t="6272" r="60278" b="66898"/>
            <a:stretch/>
          </p:blipFill>
          <p:spPr>
            <a:xfrm>
              <a:off x="6553200" y="6172200"/>
              <a:ext cx="1045859" cy="73964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7" t="40718"/>
            <a:stretch/>
          </p:blipFill>
          <p:spPr>
            <a:xfrm>
              <a:off x="8077200" y="5284631"/>
              <a:ext cx="1066800" cy="15664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54" r="-1" b="65539"/>
            <a:stretch/>
          </p:blipFill>
          <p:spPr>
            <a:xfrm>
              <a:off x="4656104" y="6017409"/>
              <a:ext cx="1245613" cy="1029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14" r="44366" b="38771"/>
            <a:stretch/>
          </p:blipFill>
          <p:spPr>
            <a:xfrm>
              <a:off x="4663031" y="6248400"/>
              <a:ext cx="1411148" cy="649592"/>
            </a:xfrm>
            <a:prstGeom prst="rect">
              <a:avLst/>
            </a:prstGeom>
          </p:spPr>
        </p:pic>
      </p:grpSp>
      <p:sp>
        <p:nvSpPr>
          <p:cNvPr id="290818" name="AutoShape 2"/>
          <p:cNvSpPr>
            <a:spLocks noChangeArrowheads="1"/>
          </p:cNvSpPr>
          <p:nvPr/>
        </p:nvSpPr>
        <p:spPr bwMode="auto">
          <a:xfrm>
            <a:off x="609600" y="1753924"/>
            <a:ext cx="3505200" cy="1301279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90819" name="AutoShape 3"/>
          <p:cNvSpPr>
            <a:spLocks noChangeArrowheads="1"/>
          </p:cNvSpPr>
          <p:nvPr/>
        </p:nvSpPr>
        <p:spPr bwMode="auto">
          <a:xfrm>
            <a:off x="5029200" y="1670521"/>
            <a:ext cx="3505200" cy="1453679"/>
          </a:xfrm>
          <a:prstGeom prst="diamond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90820" name="AutoShape 4"/>
          <p:cNvSpPr>
            <a:spLocks noChangeArrowheads="1"/>
          </p:cNvSpPr>
          <p:nvPr/>
        </p:nvSpPr>
        <p:spPr bwMode="auto">
          <a:xfrm>
            <a:off x="685800" y="3505201"/>
            <a:ext cx="3276600" cy="13716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90821" name="AutoShape 5"/>
          <p:cNvSpPr>
            <a:spLocks noChangeArrowheads="1"/>
          </p:cNvSpPr>
          <p:nvPr/>
        </p:nvSpPr>
        <p:spPr bwMode="auto">
          <a:xfrm>
            <a:off x="5105400" y="3726597"/>
            <a:ext cx="3581400" cy="1226403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90824" name="Text Box 8"/>
          <p:cNvSpPr txBox="1">
            <a:spLocks noChangeArrowheads="1"/>
          </p:cNvSpPr>
          <p:nvPr/>
        </p:nvSpPr>
        <p:spPr bwMode="auto">
          <a:xfrm>
            <a:off x="2057400" y="802793"/>
            <a:ext cx="49530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.VnTimeH" pitchFamily="34" charset="0"/>
                <a:cs typeface="Arial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Algerian" panose="04020705040A02060702" pitchFamily="82" charset="0"/>
                <a:cs typeface="Arial" charset="0"/>
              </a:rPr>
              <a:t>CÁC </a:t>
            </a:r>
            <a:r>
              <a:rPr lang="en-US" sz="3600">
                <a:solidFill>
                  <a:srgbClr val="0000FF"/>
                </a:solidFill>
                <a:latin typeface="Algerian" panose="04020705040A02060702" pitchFamily="82" charset="0"/>
                <a:cs typeface="Arial" charset="0"/>
              </a:rPr>
              <a:t>NHÓM NHẬN </a:t>
            </a:r>
            <a:r>
              <a:rPr lang="en-US" sz="3600" dirty="0">
                <a:solidFill>
                  <a:srgbClr val="0000FF"/>
                </a:solidFill>
                <a:latin typeface="Algerian" panose="04020705040A02060702" pitchFamily="82" charset="0"/>
                <a:cs typeface="Arial" charset="0"/>
              </a:rPr>
              <a:t>XÉT </a:t>
            </a:r>
          </a:p>
        </p:txBody>
      </p:sp>
      <p:sp>
        <p:nvSpPr>
          <p:cNvPr id="290832" name="Text Box 16"/>
          <p:cNvSpPr txBox="1">
            <a:spLocks noChangeArrowheads="1"/>
          </p:cNvSpPr>
          <p:nvPr/>
        </p:nvSpPr>
        <p:spPr bwMode="auto">
          <a:xfrm>
            <a:off x="1752600" y="2064603"/>
            <a:ext cx="1371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833" name="Text Box 17"/>
          <p:cNvSpPr txBox="1">
            <a:spLocks noChangeArrowheads="1"/>
          </p:cNvSpPr>
          <p:nvPr/>
        </p:nvSpPr>
        <p:spPr bwMode="auto">
          <a:xfrm>
            <a:off x="5638800" y="2112212"/>
            <a:ext cx="2971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834" name="Text Box 18"/>
          <p:cNvSpPr txBox="1">
            <a:spLocks noChangeArrowheads="1"/>
          </p:cNvSpPr>
          <p:nvPr/>
        </p:nvSpPr>
        <p:spPr bwMode="auto">
          <a:xfrm>
            <a:off x="1524000" y="3865603"/>
            <a:ext cx="17145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835" name="Text Box 19"/>
          <p:cNvSpPr txBox="1">
            <a:spLocks noChangeArrowheads="1"/>
          </p:cNvSpPr>
          <p:nvPr/>
        </p:nvSpPr>
        <p:spPr bwMode="auto">
          <a:xfrm>
            <a:off x="5715000" y="4031398"/>
            <a:ext cx="243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51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9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9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9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9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9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9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8" grpId="0" animBg="1"/>
      <p:bldP spid="290819" grpId="0" animBg="1"/>
      <p:bldP spid="290820" grpId="0" animBg="1"/>
      <p:bldP spid="290821" grpId="0" animBg="1"/>
      <p:bldP spid="290832" grpId="0"/>
      <p:bldP spid="290833" grpId="0"/>
      <p:bldP spid="290834" grpId="0"/>
      <p:bldP spid="2908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cal trang trí tết cành hoa mai vàng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26444"/>
          <a:stretch/>
        </p:blipFill>
        <p:spPr bwMode="auto">
          <a:xfrm>
            <a:off x="-76200" y="-34332"/>
            <a:ext cx="252305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mau-do-vang-xanh-du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04" y="864157"/>
            <a:ext cx="56769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9371" y="282791"/>
            <a:ext cx="4855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vi-V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7347" y="1658507"/>
            <a:ext cx="3132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vi-VN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3513736"/>
            <a:ext cx="2583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>
                <a:latin typeface="Times New Roman" pitchFamily="18" charset="0"/>
                <a:cs typeface="Times New Roman" pitchFamily="18" charset="0"/>
              </a:rPr>
              <a:t> ý thích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0451" y="3548372"/>
            <a:ext cx="27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7" t="40718"/>
          <a:stretch/>
        </p:blipFill>
        <p:spPr>
          <a:xfrm>
            <a:off x="7272871" y="3886200"/>
            <a:ext cx="1871129" cy="30356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9" t="71040" r="31819"/>
          <a:stretch/>
        </p:blipFill>
        <p:spPr>
          <a:xfrm>
            <a:off x="23703" y="3566759"/>
            <a:ext cx="2423147" cy="33551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4917" y="-34331"/>
            <a:ext cx="3021374" cy="200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4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84225" y="9826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2800" b="1">
              <a:latin typeface="Times New Roman" pitchFamily="18" charset="0"/>
            </a:endParaRPr>
          </a:p>
        </p:txBody>
      </p:sp>
      <p:pic>
        <p:nvPicPr>
          <p:cNvPr id="32772" name="Picture 4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961096">
            <a:off x="0" y="228600"/>
            <a:ext cx="1130300" cy="1130300"/>
          </a:xfrm>
          <a:prstGeom prst="rect">
            <a:avLst/>
          </a:prstGeom>
          <a:noFill/>
        </p:spPr>
      </p:pic>
      <p:pic>
        <p:nvPicPr>
          <p:cNvPr id="32773" name="Picture 5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617863">
            <a:off x="7779835" y="233865"/>
            <a:ext cx="1130300" cy="1130300"/>
          </a:xfrm>
          <a:prstGeom prst="rect">
            <a:avLst/>
          </a:prstGeom>
          <a:noFill/>
        </p:spPr>
      </p:pic>
      <p:pic>
        <p:nvPicPr>
          <p:cNvPr id="32774" name="Picture 6" descr="12ff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5018285"/>
            <a:ext cx="6172200" cy="533400"/>
          </a:xfrm>
          <a:prstGeom prst="rect">
            <a:avLst/>
          </a:prstGeom>
          <a:noFill/>
        </p:spPr>
      </p:pic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2129970" y="1188962"/>
            <a:ext cx="4423230" cy="81813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Dặn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dò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90600" y="2229465"/>
            <a:ext cx="67818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</a:p>
          <a:p>
            <a:pPr marL="342900" indent="-342900" algn="ctr"/>
            <a:r>
              <a:rPr lang="en-US" sz="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5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en-US" sz="50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0" name="Picture 6" descr="hoa hồng Hình động - Tư liệu tham khảo - Trần Thị Hoa - Website - Dương Văn  Hư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0542"/>
            <a:ext cx="834369" cy="1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inh anh hoa dong dep - Website của Nguyễn Thị Hải Hò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316924"/>
            <a:ext cx="1965993" cy="9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oa hồng Hình động - Tư liệu tham khảo - Trần Thị Hoa - Website - Dương Văn  Hư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85" y="5740542"/>
            <a:ext cx="834369" cy="11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6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175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16"/>
          <p:cNvSpPr>
            <a:spLocks noChangeArrowheads="1" noChangeShapeType="1" noTextEdit="1"/>
          </p:cNvSpPr>
          <p:nvPr/>
        </p:nvSpPr>
        <p:spPr bwMode="auto">
          <a:xfrm>
            <a:off x="685800" y="1524000"/>
            <a:ext cx="7475538" cy="343693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en-US" sz="3600" b="1" kern="10" dirty="0">
                <a:ln w="12700" cap="sq">
                  <a:solidFill>
                    <a:srgbClr val="8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Arial"/>
                <a:cs typeface="Arial"/>
              </a:rPr>
              <a:t>BÀI HỌC ĐẾN ĐÂY KẾT THÚC</a:t>
            </a:r>
          </a:p>
          <a:p>
            <a:pPr algn="ctr"/>
            <a:r>
              <a:rPr lang="en-US" sz="3600" b="1" kern="10" dirty="0">
                <a:ln w="12700" cap="sq">
                  <a:solidFill>
                    <a:srgbClr val="8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Arial"/>
                <a:cs typeface="Arial"/>
              </a:rPr>
              <a:t>KÍNH CHÚC QUÝ THẦY CÔ SỨC KHOẺ </a:t>
            </a:r>
          </a:p>
          <a:p>
            <a:pPr algn="ctr"/>
            <a:r>
              <a:rPr lang="en-US" sz="3600" b="1" kern="10" dirty="0">
                <a:ln w="12700" cap="sq">
                  <a:solidFill>
                    <a:srgbClr val="8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Arial"/>
                <a:cs typeface="Arial"/>
              </a:rPr>
              <a:t>CHÚC CÁC EM CHĂM NGOAN, HỌC GIỎI.</a:t>
            </a:r>
          </a:p>
        </p:txBody>
      </p:sp>
      <p:pic>
        <p:nvPicPr>
          <p:cNvPr id="19460" name="Picture 4" descr="Vo_t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92531"/>
            <a:ext cx="2362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9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1929</TotalTime>
  <Words>170</Words>
  <Application>Microsoft Office PowerPoint</Application>
  <PresentationFormat>On-screen Show (4:3)</PresentationFormat>
  <Paragraphs>30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.VnTimeH</vt:lpstr>
      <vt:lpstr>Algerian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Dang</dc:creator>
  <cp:lastModifiedBy>Lien Quynh Pham</cp:lastModifiedBy>
  <cp:revision>146</cp:revision>
  <dcterms:created xsi:type="dcterms:W3CDTF">2017-11-05T01:32:56Z</dcterms:created>
  <dcterms:modified xsi:type="dcterms:W3CDTF">2024-03-12T02:55:33Z</dcterms:modified>
</cp:coreProperties>
</file>