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3.wav" ContentType="audio/wav"/>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Lst>
  <p:notesMasterIdLst>
    <p:notesMasterId r:id="rId37"/>
  </p:notesMasterIdLst>
  <p:sldIdLst>
    <p:sldId id="374" r:id="rId4"/>
    <p:sldId id="303" r:id="rId5"/>
    <p:sldId id="373" r:id="rId6"/>
    <p:sldId id="318" r:id="rId7"/>
    <p:sldId id="308" r:id="rId8"/>
    <p:sldId id="320" r:id="rId9"/>
    <p:sldId id="310" r:id="rId10"/>
    <p:sldId id="266" r:id="rId11"/>
    <p:sldId id="323" r:id="rId12"/>
    <p:sldId id="314" r:id="rId13"/>
    <p:sldId id="324" r:id="rId14"/>
    <p:sldId id="371" r:id="rId15"/>
    <p:sldId id="377" r:id="rId16"/>
    <p:sldId id="378" r:id="rId17"/>
    <p:sldId id="382" r:id="rId18"/>
    <p:sldId id="270" r:id="rId19"/>
    <p:sldId id="272" r:id="rId20"/>
    <p:sldId id="273" r:id="rId21"/>
    <p:sldId id="330" r:id="rId22"/>
    <p:sldId id="369" r:id="rId23"/>
    <p:sldId id="331" r:id="rId24"/>
    <p:sldId id="381" r:id="rId25"/>
    <p:sldId id="358" r:id="rId26"/>
    <p:sldId id="359" r:id="rId27"/>
    <p:sldId id="360" r:id="rId28"/>
    <p:sldId id="361" r:id="rId29"/>
    <p:sldId id="362" r:id="rId30"/>
    <p:sldId id="363" r:id="rId31"/>
    <p:sldId id="367" r:id="rId32"/>
    <p:sldId id="383" r:id="rId33"/>
    <p:sldId id="335" r:id="rId34"/>
    <p:sldId id="344" r:id="rId35"/>
    <p:sldId id="343" r:id="rId36"/>
  </p:sldIdLst>
  <p:sldSz cx="12192000" cy="6858000"/>
  <p:notesSz cx="6858000" cy="9144000"/>
  <p:embeddedFontLst>
    <p:embeddedFont>
      <p:font typeface="#9Slide05 SVNCookie" panose="020B0606040200020203" charset="0"/>
      <p:regular r:id="rId38"/>
    </p:embeddedFont>
    <p:embeddedFont>
      <p:font typeface=".VnRevue" panose="020B7200000000000000" pitchFamily="34" charset="0"/>
      <p:regular r:id="rId39"/>
    </p:embeddedFont>
    <p:embeddedFont>
      <p:font typeface=".VnRevueH" panose="020B7200000000000000" pitchFamily="34" charset="0"/>
      <p:regular r:id="rId40"/>
    </p:embeddedFont>
    <p:embeddedFont>
      <p:font typeface=".VnTime" panose="020B7200000000000000"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omic Sans MS" panose="030F0702030302020204" pitchFamily="66"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Times" panose="02020603050405020304" pitchFamily="18" charset="0"/>
      <p:regular r:id="rId57"/>
      <p:bold r:id="rId58"/>
      <p:italic r:id="rId59"/>
      <p:boldItalic r:id="rId60"/>
    </p:embeddedFont>
    <p:embeddedFont>
      <p:font typeface="VNI-Thufap2" pitchFamily="2" charset="0"/>
      <p:regular r:id="rId61"/>
    </p:embeddedFont>
    <p:embeddedFont>
      <p:font typeface="VNI-Times"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CBE"/>
    <a:srgbClr val="0D11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00899-BD3B-4A0C-8F6E-6D7ABC0E9854}" type="datetimeFigureOut">
              <a:rPr lang="en-US" smtClean="0"/>
              <a:t>12/31/2022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9CDEB-EBF2-4E6B-97E5-4E82CABD34DA}" type="slidenum">
              <a:rPr lang="en-US" smtClean="0"/>
              <a:t>‹#›</a:t>
            </a:fld>
            <a:endParaRPr lang="en-US"/>
          </a:p>
        </p:txBody>
      </p:sp>
    </p:spTree>
    <p:extLst>
      <p:ext uri="{BB962C8B-B14F-4D97-AF65-F5344CB8AC3E}">
        <p14:creationId xmlns:p14="http://schemas.microsoft.com/office/powerpoint/2010/main" val="163255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1</a:t>
            </a:fld>
            <a:endParaRPr lang="en-US"/>
          </a:p>
        </p:txBody>
      </p:sp>
    </p:spTree>
    <p:extLst>
      <p:ext uri="{BB962C8B-B14F-4D97-AF65-F5344CB8AC3E}">
        <p14:creationId xmlns:p14="http://schemas.microsoft.com/office/powerpoint/2010/main" val="220211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19</a:t>
            </a:fld>
            <a:endParaRPr lang="en-US"/>
          </a:p>
        </p:txBody>
      </p:sp>
    </p:spTree>
    <p:extLst>
      <p:ext uri="{BB962C8B-B14F-4D97-AF65-F5344CB8AC3E}">
        <p14:creationId xmlns:p14="http://schemas.microsoft.com/office/powerpoint/2010/main" val="2090850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Sự ương ngạnh của bé Thu hoàn toàn k đáng trách. Trong hoàn cảnh xa cách và trắc trở của ctranh, phản ứng tâm lí của em là hoàn toàn tự nhiên. Nó còn chứng tỏ em có cá tính mạnh mẽ, tình cảm của em sâu sắc, chân thật, em chỉ yêu ba khi tin chắc đó đúng là ba. Trong cái “cứng đầu” của em có ẩn chứa cả sự kiêu hãnh trẻ thơ về 1 tình yêu dành cho người ch “khác” – người trong tấm hình chụp chung với má.</a:t>
            </a:r>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20</a:t>
            </a:fld>
            <a:endParaRPr lang="en-US"/>
          </a:p>
        </p:txBody>
      </p:sp>
    </p:spTree>
    <p:extLst>
      <p:ext uri="{BB962C8B-B14F-4D97-AF65-F5344CB8AC3E}">
        <p14:creationId xmlns:p14="http://schemas.microsoft.com/office/powerpoint/2010/main" val="225055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21</a:t>
            </a:fld>
            <a:endParaRPr lang="en-US"/>
          </a:p>
        </p:txBody>
      </p:sp>
    </p:spTree>
    <p:extLst>
      <p:ext uri="{BB962C8B-B14F-4D97-AF65-F5344CB8AC3E}">
        <p14:creationId xmlns:p14="http://schemas.microsoft.com/office/powerpoint/2010/main" val="193219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547756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547756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547756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547756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547756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547756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30</a:t>
            </a:fld>
            <a:endParaRPr lang="en-US"/>
          </a:p>
        </p:txBody>
      </p:sp>
    </p:spTree>
    <p:extLst>
      <p:ext uri="{BB962C8B-B14F-4D97-AF65-F5344CB8AC3E}">
        <p14:creationId xmlns:p14="http://schemas.microsoft.com/office/powerpoint/2010/main" val="279326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359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33</a:t>
            </a:fld>
            <a:endParaRPr lang="en-US"/>
          </a:p>
        </p:txBody>
      </p:sp>
    </p:spTree>
    <p:extLst>
      <p:ext uri="{BB962C8B-B14F-4D97-AF65-F5344CB8AC3E}">
        <p14:creationId xmlns:p14="http://schemas.microsoft.com/office/powerpoint/2010/main" val="282157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5</a:t>
            </a:fld>
            <a:endParaRPr lang="en-US"/>
          </a:p>
        </p:txBody>
      </p:sp>
    </p:spTree>
    <p:extLst>
      <p:ext uri="{BB962C8B-B14F-4D97-AF65-F5344CB8AC3E}">
        <p14:creationId xmlns:p14="http://schemas.microsoft.com/office/powerpoint/2010/main" val="1259151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6</a:t>
            </a:fld>
            <a:endParaRPr lang="en-US"/>
          </a:p>
        </p:txBody>
      </p:sp>
    </p:spTree>
    <p:extLst>
      <p:ext uri="{BB962C8B-B14F-4D97-AF65-F5344CB8AC3E}">
        <p14:creationId xmlns:p14="http://schemas.microsoft.com/office/powerpoint/2010/main" val="2314586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7</a:t>
            </a:fld>
            <a:endParaRPr lang="en-US"/>
          </a:p>
        </p:txBody>
      </p:sp>
    </p:spTree>
    <p:extLst>
      <p:ext uri="{BB962C8B-B14F-4D97-AF65-F5344CB8AC3E}">
        <p14:creationId xmlns:p14="http://schemas.microsoft.com/office/powerpoint/2010/main" val="2266135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50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10</a:t>
            </a:fld>
            <a:endParaRPr lang="en-US"/>
          </a:p>
        </p:txBody>
      </p:sp>
    </p:spTree>
    <p:extLst>
      <p:ext uri="{BB962C8B-B14F-4D97-AF65-F5344CB8AC3E}">
        <p14:creationId xmlns:p14="http://schemas.microsoft.com/office/powerpoint/2010/main" val="53640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8DA05FD-8A70-4766-906F-B6E9727194D0}" type="slidenum">
              <a:rPr lang="en-US" smtClean="0"/>
              <a:pPr/>
              <a:t>12</a:t>
            </a:fld>
            <a:endParaRPr lang="en-US"/>
          </a:p>
        </p:txBody>
      </p:sp>
    </p:spTree>
    <p:extLst>
      <p:ext uri="{BB962C8B-B14F-4D97-AF65-F5344CB8AC3E}">
        <p14:creationId xmlns:p14="http://schemas.microsoft.com/office/powerpoint/2010/main" val="199226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721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978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53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091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8" name="Google Shape;28;p7"/>
          <p:cNvSpPr txBox="1">
            <a:spLocks noGrp="1"/>
          </p:cNvSpPr>
          <p:nvPr>
            <p:ph type="body" idx="1"/>
          </p:nvPr>
        </p:nvSpPr>
        <p:spPr>
          <a:xfrm rot="-325168">
            <a:off x="1863126" y="2665367"/>
            <a:ext cx="3697327" cy="1618828"/>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solidFill>
                  <a:schemeClr val="lt1"/>
                </a:solidFill>
              </a:defRPr>
            </a:lvl1pPr>
            <a:lvl2pPr marL="1219170" lvl="1" indent="-423323" rtl="0">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4204950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754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11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8195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628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6380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64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299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155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0960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33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711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7818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054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284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44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454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307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486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8308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423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332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375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053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757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8" name="Google Shape;28;p7"/>
          <p:cNvSpPr txBox="1">
            <a:spLocks noGrp="1"/>
          </p:cNvSpPr>
          <p:nvPr>
            <p:ph type="body" idx="1"/>
          </p:nvPr>
        </p:nvSpPr>
        <p:spPr>
          <a:xfrm rot="-325168">
            <a:off x="1863126" y="2665367"/>
            <a:ext cx="3697327" cy="1618828"/>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solidFill>
                  <a:schemeClr val="lt1"/>
                </a:solidFill>
              </a:defRPr>
            </a:lvl1pPr>
            <a:lvl2pPr marL="1219170" lvl="1" indent="-423323" rtl="0">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57293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6380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62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315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042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9074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064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223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7"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763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5D62D-077E-426D-B4B3-4146219DF5B1}" type="datetimeFigureOut">
              <a:rPr lang="en-US" smtClean="0">
                <a:solidFill>
                  <a:prstClr val="black">
                    <a:tint val="75000"/>
                  </a:prstClr>
                </a:solidFill>
              </a:rPr>
              <a:pPr/>
              <a:t>12/31/2022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C8B8D-F546-4D2C-A817-0C3CF99509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1775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4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5.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1.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43.wmf"/><Relationship Id="rId5" Type="http://schemas.openxmlformats.org/officeDocument/2006/relationships/audio" Target="../media/audio1.wav"/><Relationship Id="rId15" Type="http://schemas.openxmlformats.org/officeDocument/2006/relationships/image" Target="../media/image47.png"/><Relationship Id="rId10" Type="http://schemas.openxmlformats.org/officeDocument/2006/relationships/oleObject" Target="../embeddings/oleObject1.bin"/><Relationship Id="rId4" Type="http://schemas.openxmlformats.org/officeDocument/2006/relationships/notesSlide" Target="../notesSlides/notesSlide13.xml"/><Relationship Id="rId9" Type="http://schemas.openxmlformats.org/officeDocument/2006/relationships/audio" Target="../media/audio5.wav"/><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1.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43.wmf"/><Relationship Id="rId5" Type="http://schemas.openxmlformats.org/officeDocument/2006/relationships/audio" Target="../media/audio1.wav"/><Relationship Id="rId15" Type="http://schemas.openxmlformats.org/officeDocument/2006/relationships/image" Target="../media/image47.png"/><Relationship Id="rId10" Type="http://schemas.openxmlformats.org/officeDocument/2006/relationships/oleObject" Target="../embeddings/oleObject2.bin"/><Relationship Id="rId4" Type="http://schemas.openxmlformats.org/officeDocument/2006/relationships/notesSlide" Target="../notesSlides/notesSlide14.xml"/><Relationship Id="rId9" Type="http://schemas.openxmlformats.org/officeDocument/2006/relationships/audio" Target="../media/audio5.wav"/><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1.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43.wmf"/><Relationship Id="rId5" Type="http://schemas.openxmlformats.org/officeDocument/2006/relationships/audio" Target="../media/audio1.wav"/><Relationship Id="rId15" Type="http://schemas.openxmlformats.org/officeDocument/2006/relationships/image" Target="../media/image47.png"/><Relationship Id="rId10" Type="http://schemas.openxmlformats.org/officeDocument/2006/relationships/oleObject" Target="../embeddings/oleObject3.bin"/><Relationship Id="rId4" Type="http://schemas.openxmlformats.org/officeDocument/2006/relationships/notesSlide" Target="../notesSlides/notesSlide15.xml"/><Relationship Id="rId9" Type="http://schemas.openxmlformats.org/officeDocument/2006/relationships/audio" Target="../media/audio5.wav"/><Relationship Id="rId1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1.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43.wmf"/><Relationship Id="rId5" Type="http://schemas.openxmlformats.org/officeDocument/2006/relationships/audio" Target="../media/audio1.wav"/><Relationship Id="rId15" Type="http://schemas.openxmlformats.org/officeDocument/2006/relationships/image" Target="../media/image47.png"/><Relationship Id="rId10" Type="http://schemas.openxmlformats.org/officeDocument/2006/relationships/oleObject" Target="../embeddings/oleObject4.bin"/><Relationship Id="rId4" Type="http://schemas.openxmlformats.org/officeDocument/2006/relationships/notesSlide" Target="../notesSlides/notesSlide16.xml"/><Relationship Id="rId9" Type="http://schemas.openxmlformats.org/officeDocument/2006/relationships/audio" Target="../media/audio5.wav"/><Relationship Id="rId1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1.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43.wmf"/><Relationship Id="rId5" Type="http://schemas.openxmlformats.org/officeDocument/2006/relationships/audio" Target="../media/audio1.wav"/><Relationship Id="rId15" Type="http://schemas.openxmlformats.org/officeDocument/2006/relationships/image" Target="../media/image47.png"/><Relationship Id="rId10" Type="http://schemas.openxmlformats.org/officeDocument/2006/relationships/oleObject" Target="../embeddings/oleObject5.bin"/><Relationship Id="rId4" Type="http://schemas.openxmlformats.org/officeDocument/2006/relationships/notesSlide" Target="../notesSlides/notesSlide17.xml"/><Relationship Id="rId9" Type="http://schemas.openxmlformats.org/officeDocument/2006/relationships/audio" Target="../media/audio5.wav"/><Relationship Id="rId1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14.xml"/><Relationship Id="rId7"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wmf"/><Relationship Id="rId11" Type="http://schemas.openxmlformats.org/officeDocument/2006/relationships/image" Target="../media/image41.png"/><Relationship Id="rId5" Type="http://schemas.openxmlformats.org/officeDocument/2006/relationships/oleObject" Target="../embeddings/oleObject6.bin"/><Relationship Id="rId10" Type="http://schemas.openxmlformats.org/officeDocument/2006/relationships/image" Target="../media/image47.png"/><Relationship Id="rId4" Type="http://schemas.openxmlformats.org/officeDocument/2006/relationships/notesSlide" Target="../notesSlides/notesSlide18.xm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5.1. Phim vao bai">
            <a:hlinkClick r:id="" action="ppaction://media"/>
            <a:extLst>
              <a:ext uri="{FF2B5EF4-FFF2-40B4-BE49-F238E27FC236}">
                <a16:creationId xmlns:a16="http://schemas.microsoft.com/office/drawing/2014/main" id="{7AE3D19A-46D5-46D3-BDFA-DE53D7481D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908801"/>
          </a:xfrm>
          <a:prstGeom prst="rect">
            <a:avLst/>
          </a:prstGeom>
        </p:spPr>
      </p:pic>
    </p:spTree>
    <p:extLst>
      <p:ext uri="{BB962C8B-B14F-4D97-AF65-F5344CB8AC3E}">
        <p14:creationId xmlns:p14="http://schemas.microsoft.com/office/powerpoint/2010/main" val="1270557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Kết quả hình ảnh cho chiếc lược ngà&quot;">
            <a:extLst>
              <a:ext uri="{FF2B5EF4-FFF2-40B4-BE49-F238E27FC236}">
                <a16:creationId xmlns:a16="http://schemas.microsoft.com/office/drawing/2014/main" id="{202CA97F-E0BE-41BD-B6DD-9A47FB705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972" b="22972"/>
          <a:stretch>
            <a:fillRect/>
          </a:stretch>
        </p:blipFill>
        <p:spPr bwMode="auto">
          <a:xfrm>
            <a:off x="6715608" y="1614423"/>
            <a:ext cx="5309534" cy="43888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hỗ dành sẵn cho Văn bản 9">
            <a:extLst>
              <a:ext uri="{FF2B5EF4-FFF2-40B4-BE49-F238E27FC236}">
                <a16:creationId xmlns:a16="http://schemas.microsoft.com/office/drawing/2014/main" id="{144BD0B8-9BC4-4A41-8F58-C96899A16C7A}"/>
              </a:ext>
            </a:extLst>
          </p:cNvPr>
          <p:cNvSpPr txBox="1">
            <a:spLocks/>
          </p:cNvSpPr>
          <p:nvPr/>
        </p:nvSpPr>
        <p:spPr>
          <a:xfrm>
            <a:off x="184825" y="1143631"/>
            <a:ext cx="7378950" cy="16624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lvl="1" indent="0" algn="just">
              <a:spcBef>
                <a:spcPct val="50000"/>
              </a:spcBef>
              <a:buNone/>
            </a:pPr>
            <a:r>
              <a:rPr lang="en-US" altLang="en-US" sz="3600" b="1" dirty="0">
                <a:solidFill>
                  <a:srgbClr val="7030A0"/>
                </a:solidFill>
                <a:latin typeface="Times New Roman" panose="02020603050405020304" pitchFamily="18" charset="0"/>
              </a:rPr>
              <a:t>   -</a:t>
            </a:r>
            <a:r>
              <a:rPr lang="en-US" altLang="en-US" sz="3600"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Hoàn</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cảnh</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sáng</a:t>
            </a:r>
            <a:r>
              <a:rPr lang="en-US" altLang="en-US" sz="3600" b="1" dirty="0">
                <a:solidFill>
                  <a:srgbClr val="7030A0"/>
                </a:solidFill>
                <a:latin typeface="Times New Roman" panose="02020603050405020304" pitchFamily="18" charset="0"/>
              </a:rPr>
              <a:t> tác: </a:t>
            </a:r>
            <a:r>
              <a:rPr lang="en-US" altLang="en-US" sz="3600" dirty="0" err="1">
                <a:latin typeface="Times New Roman" panose="02020603050405020304" pitchFamily="18" charset="0"/>
              </a:rPr>
              <a:t>Năm</a:t>
            </a:r>
            <a:r>
              <a:rPr lang="en-US" altLang="en-US" sz="3600" b="1" dirty="0">
                <a:latin typeface="Times New Roman" panose="02020603050405020304" pitchFamily="18" charset="0"/>
              </a:rPr>
              <a:t> </a:t>
            </a:r>
            <a:r>
              <a:rPr lang="en-US" altLang="en-US" sz="3600" dirty="0">
                <a:latin typeface="Times New Roman" panose="02020603050405020304" pitchFamily="18" charset="0"/>
              </a:rPr>
              <a:t>1966, </a:t>
            </a:r>
            <a:r>
              <a:rPr lang="en-US" altLang="en-US" sz="3600" dirty="0" err="1">
                <a:latin typeface="Times New Roman" panose="02020603050405020304" pitchFamily="18" charset="0"/>
              </a:rPr>
              <a:t>khi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cuộc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kháng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chiến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chống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Mĩ</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diễn</a:t>
            </a:r>
            <a:r>
              <a:rPr lang="en-US" altLang="en-US" sz="3600" dirty="0">
                <a:latin typeface="Times New Roman" panose="02020603050405020304" pitchFamily="18" charset="0"/>
              </a:rPr>
              <a:t> ra </a:t>
            </a:r>
            <a:r>
              <a:rPr lang="en-US" altLang="en-US" sz="3600" dirty="0" err="1">
                <a:latin typeface="Times New Roman" panose="02020603050405020304" pitchFamily="18" charset="0"/>
              </a:rPr>
              <a:t>ác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liệt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Tác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giả</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tham</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gia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chiến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đấu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tại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chiến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trường</a:t>
            </a:r>
            <a:r>
              <a:rPr lang="en-US" altLang="en-US" sz="3600" dirty="0">
                <a:latin typeface="Times New Roman" panose="02020603050405020304" pitchFamily="18" charset="0"/>
              </a:rPr>
              <a:t> Nam </a:t>
            </a:r>
            <a:r>
              <a:rPr lang="en-US" altLang="en-US" sz="3600" dirty="0" err="1">
                <a:latin typeface="Times New Roman" panose="02020603050405020304" pitchFamily="18" charset="0"/>
              </a:rPr>
              <a:t>Bộ</a:t>
            </a:r>
            <a:r>
              <a:rPr lang="en-US" altLang="en-US" sz="3600" dirty="0">
                <a:latin typeface="Times New Roman" panose="02020603050405020304" pitchFamily="18" charset="0"/>
              </a:rPr>
              <a:t>.</a:t>
            </a:r>
            <a:endParaRPr lang="en-US" sz="4800" dirty="0"/>
          </a:p>
        </p:txBody>
      </p:sp>
      <p:sp>
        <p:nvSpPr>
          <p:cNvPr id="7" name="Chỗ dành sẵn cho Văn bản 9">
            <a:extLst>
              <a:ext uri="{FF2B5EF4-FFF2-40B4-BE49-F238E27FC236}">
                <a16:creationId xmlns:a16="http://schemas.microsoft.com/office/drawing/2014/main" id="{8056A380-B8C9-4AAB-AAB5-894C7FB90722}"/>
              </a:ext>
            </a:extLst>
          </p:cNvPr>
          <p:cNvSpPr txBox="1">
            <a:spLocks/>
          </p:cNvSpPr>
          <p:nvPr/>
        </p:nvSpPr>
        <p:spPr>
          <a:xfrm>
            <a:off x="184825" y="3567870"/>
            <a:ext cx="6118697" cy="70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lvl="1" indent="0" algn="just">
              <a:spcBef>
                <a:spcPct val="50000"/>
              </a:spcBef>
              <a:buNone/>
            </a:pPr>
            <a:r>
              <a:rPr lang="en-US" altLang="en-US" sz="3600" b="1">
                <a:solidFill>
                  <a:srgbClr val="7030A0"/>
                </a:solidFill>
                <a:latin typeface="Times New Roman" panose="02020603050405020304" pitchFamily="18" charset="0"/>
              </a:rPr>
              <a:t>  - Thể </a:t>
            </a:r>
            <a:r>
              <a:rPr lang="en-US" altLang="en-US" sz="3600" b="1" dirty="0" err="1">
                <a:solidFill>
                  <a:srgbClr val="7030A0"/>
                </a:solidFill>
                <a:latin typeface="Times New Roman" panose="02020603050405020304" pitchFamily="18" charset="0"/>
              </a:rPr>
              <a:t>loại</a:t>
            </a:r>
            <a:r>
              <a:rPr lang="en-US" altLang="en-US" sz="3600" b="1" dirty="0">
                <a:solidFill>
                  <a:srgbClr val="7030A0"/>
                </a:solidFill>
                <a:latin typeface="Times New Roman" panose="02020603050405020304" pitchFamily="18" charset="0"/>
              </a:rPr>
              <a:t>: </a:t>
            </a:r>
            <a:r>
              <a:rPr lang="en-US" altLang="en-US" sz="3600" dirty="0" err="1">
                <a:latin typeface="Times New Roman" panose="02020603050405020304" pitchFamily="18" charset="0"/>
              </a:rPr>
              <a:t>Truyện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ngắn</a:t>
            </a:r>
            <a:r>
              <a:rPr lang="en-US" altLang="en-US" sz="3600" dirty="0">
                <a:latin typeface="Times New Roman" panose="02020603050405020304" pitchFamily="18" charset="0"/>
              </a:rPr>
              <a:t>.</a:t>
            </a:r>
            <a:endParaRPr lang="en-US" sz="4800" dirty="0"/>
          </a:p>
        </p:txBody>
      </p:sp>
      <p:sp>
        <p:nvSpPr>
          <p:cNvPr id="8" name="Chỗ dành sẵn cho Văn bản 9">
            <a:extLst>
              <a:ext uri="{FF2B5EF4-FFF2-40B4-BE49-F238E27FC236}">
                <a16:creationId xmlns:a16="http://schemas.microsoft.com/office/drawing/2014/main" id="{8FD8534F-057B-4940-9464-A5388D9336BF}"/>
              </a:ext>
            </a:extLst>
          </p:cNvPr>
          <p:cNvSpPr txBox="1">
            <a:spLocks/>
          </p:cNvSpPr>
          <p:nvPr/>
        </p:nvSpPr>
        <p:spPr>
          <a:xfrm>
            <a:off x="166858" y="4414088"/>
            <a:ext cx="6812324" cy="4655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lvl="1" indent="0" algn="just">
              <a:spcBef>
                <a:spcPct val="50000"/>
              </a:spcBef>
              <a:buNone/>
            </a:pPr>
            <a:r>
              <a:rPr lang="en-US" altLang="en-US" sz="3600" b="1">
                <a:solidFill>
                  <a:srgbClr val="7030A0"/>
                </a:solidFill>
                <a:latin typeface="Times New Roman" panose="02020603050405020304" pitchFamily="18" charset="0"/>
              </a:rPr>
              <a:t> - </a:t>
            </a:r>
            <a:r>
              <a:rPr lang="vi-VN" altLang="en-US" sz="3600" b="1">
                <a:solidFill>
                  <a:srgbClr val="7030A0"/>
                </a:solidFill>
                <a:latin typeface="Times New Roman" panose="02020603050405020304" pitchFamily="18" charset="0"/>
              </a:rPr>
              <a:t>PTBĐ </a:t>
            </a:r>
            <a:r>
              <a:rPr lang="en-US" altLang="en-US" sz="3600" b="1" dirty="0">
                <a:solidFill>
                  <a:srgbClr val="7030A0"/>
                </a:solidFill>
                <a:latin typeface="Times New Roman" panose="02020603050405020304" pitchFamily="18" charset="0"/>
              </a:rPr>
              <a:t>: </a:t>
            </a:r>
            <a:r>
              <a:rPr lang="vi-VN" altLang="en-US" sz="3600" dirty="0">
                <a:latin typeface="Times New Roman" panose="02020603050405020304" pitchFamily="18" charset="0"/>
              </a:rPr>
              <a:t>Tự sự kết hợp miêu tả, biểu cảm và bình luận.</a:t>
            </a:r>
            <a:endParaRPr lang="en-US" sz="4800" dirty="0"/>
          </a:p>
        </p:txBody>
      </p:sp>
      <p:sp>
        <p:nvSpPr>
          <p:cNvPr id="9" name="Chỗ dành sẵn cho Văn bản 9">
            <a:extLst>
              <a:ext uri="{FF2B5EF4-FFF2-40B4-BE49-F238E27FC236}">
                <a16:creationId xmlns:a16="http://schemas.microsoft.com/office/drawing/2014/main" id="{1E3DA736-ECDA-4708-9701-C7A689DC6836}"/>
              </a:ext>
            </a:extLst>
          </p:cNvPr>
          <p:cNvSpPr txBox="1">
            <a:spLocks/>
          </p:cNvSpPr>
          <p:nvPr/>
        </p:nvSpPr>
        <p:spPr>
          <a:xfrm>
            <a:off x="166858" y="5611033"/>
            <a:ext cx="9648290" cy="7844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lvl="1" indent="0" algn="just">
              <a:spcBef>
                <a:spcPct val="50000"/>
              </a:spcBef>
              <a:buNone/>
            </a:pPr>
            <a:r>
              <a:rPr lang="en-US" altLang="en-US" sz="3600" b="1">
                <a:solidFill>
                  <a:srgbClr val="7030A0"/>
                </a:solidFill>
                <a:latin typeface="Times New Roman" panose="02020603050405020304" pitchFamily="18" charset="0"/>
              </a:rPr>
              <a:t> - </a:t>
            </a:r>
            <a:r>
              <a:rPr lang="vi-VN" altLang="en-US" sz="3600" b="1">
                <a:solidFill>
                  <a:srgbClr val="7030A0"/>
                </a:solidFill>
                <a:latin typeface="Times New Roman" panose="02020603050405020304" pitchFamily="18" charset="0"/>
              </a:rPr>
              <a:t>Ngôi </a:t>
            </a:r>
            <a:r>
              <a:rPr lang="vi-VN" altLang="en-US" sz="3600" b="1" dirty="0">
                <a:solidFill>
                  <a:srgbClr val="7030A0"/>
                </a:solidFill>
                <a:latin typeface="Times New Roman" panose="02020603050405020304" pitchFamily="18" charset="0"/>
              </a:rPr>
              <a:t>kể</a:t>
            </a:r>
            <a:r>
              <a:rPr lang="en-US" altLang="en-US" sz="3600" b="1" dirty="0">
                <a:solidFill>
                  <a:srgbClr val="7030A0"/>
                </a:solidFill>
                <a:latin typeface="Times New Roman" panose="02020603050405020304" pitchFamily="18" charset="0"/>
              </a:rPr>
              <a:t>: </a:t>
            </a:r>
            <a:r>
              <a:rPr lang="vi-VN" altLang="en-US" sz="3600" dirty="0">
                <a:latin typeface="Times New Roman" panose="02020603050405020304" pitchFamily="18" charset="0"/>
              </a:rPr>
              <a:t>Ngôi thứ nhất(Lời nhân vật bác Ba)</a:t>
            </a:r>
            <a:r>
              <a:rPr lang="en-US" altLang="en-US" sz="3600" dirty="0">
                <a:latin typeface="Times New Roman" panose="02020603050405020304" pitchFamily="18" charset="0"/>
              </a:rPr>
              <a:t>.</a:t>
            </a:r>
          </a:p>
          <a:p>
            <a:pPr algn="just"/>
            <a:endParaRPr lang="en-US" sz="4800" dirty="0"/>
          </a:p>
        </p:txBody>
      </p:sp>
      <p:sp>
        <p:nvSpPr>
          <p:cNvPr id="10" name="TextBox 9">
            <a:extLst>
              <a:ext uri="{FF2B5EF4-FFF2-40B4-BE49-F238E27FC236}">
                <a16:creationId xmlns:a16="http://schemas.microsoft.com/office/drawing/2014/main" id="{07798A96-0187-49F9-A1E7-632932D20152}"/>
              </a:ext>
            </a:extLst>
          </p:cNvPr>
          <p:cNvSpPr txBox="1"/>
          <p:nvPr/>
        </p:nvSpPr>
        <p:spPr>
          <a:xfrm>
            <a:off x="462689" y="46071"/>
            <a:ext cx="4253600" cy="1015663"/>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2. </a:t>
            </a:r>
            <a:r>
              <a:rPr kumimoji="0" lang="en-US" sz="60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Tác</a:t>
            </a:r>
            <a:r>
              <a:rPr kumimoji="0" lang="en-US" sz="60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533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additive="base">
                                        <p:cTn id="3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ảm nhận của em về nhân vật bé Thu trong tác phẩm Chiếc lược ngà của Nguyễn  Quang Sáng"/>
          <p:cNvPicPr>
            <a:picLocks noChangeAspect="1" noChangeArrowheads="1"/>
          </p:cNvPicPr>
          <p:nvPr/>
        </p:nvPicPr>
        <p:blipFill rotWithShape="1">
          <a:blip r:embed="rId2">
            <a:extLst>
              <a:ext uri="{28A0092B-C50C-407E-A947-70E740481C1C}">
                <a14:useLocalDpi xmlns:a14="http://schemas.microsoft.com/office/drawing/2010/main" val="0"/>
              </a:ext>
            </a:extLst>
          </a:blip>
          <a:srcRect l="24922" r="29075"/>
          <a:stretch/>
        </p:blipFill>
        <p:spPr bwMode="auto">
          <a:xfrm>
            <a:off x="717630" y="884458"/>
            <a:ext cx="3067292" cy="5133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6071885" y="1544256"/>
            <a:ext cx="5769015" cy="18288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 name="Line 7"/>
          <p:cNvSpPr>
            <a:spLocks noChangeShapeType="1"/>
          </p:cNvSpPr>
          <p:nvPr/>
        </p:nvSpPr>
        <p:spPr bwMode="auto">
          <a:xfrm flipV="1">
            <a:off x="5521024" y="2306256"/>
            <a:ext cx="558800" cy="1476375"/>
          </a:xfrm>
          <a:prstGeom prst="line">
            <a:avLst/>
          </a:prstGeom>
          <a:noFill/>
          <a:ln w="38100" cap="flat" cmpd="sng" algn="ctr">
            <a:solidFill>
              <a:srgbClr val="8064A2"/>
            </a:solidFill>
            <a:prstDash val="solid"/>
            <a:headEnd/>
            <a:tailEnd type="triangle" w="med" len="med"/>
          </a:ln>
          <a:effectLst>
            <a:outerShdw blurRad="40000" dist="23000" dir="5400000" rotWithShape="0">
              <a:srgbClr val="000000">
                <a:alpha val="35000"/>
              </a:srgbClr>
            </a:outerShd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Line 8"/>
          <p:cNvSpPr>
            <a:spLocks noChangeShapeType="1"/>
          </p:cNvSpPr>
          <p:nvPr/>
        </p:nvSpPr>
        <p:spPr bwMode="auto">
          <a:xfrm>
            <a:off x="5521024" y="3809619"/>
            <a:ext cx="558800" cy="1239837"/>
          </a:xfrm>
          <a:prstGeom prst="line">
            <a:avLst/>
          </a:prstGeom>
          <a:noFill/>
          <a:ln w="38100" cap="flat" cmpd="sng" algn="ctr">
            <a:solidFill>
              <a:srgbClr val="8064A2"/>
            </a:solidFill>
            <a:prstDash val="solid"/>
            <a:headEnd/>
            <a:tailEnd type="triangle" w="med" len="med"/>
          </a:ln>
          <a:effectLst>
            <a:outerShdw blurRad="40000" dist="23000" dir="5400000" rotWithShape="0">
              <a:srgbClr val="000000">
                <a:alpha val="35000"/>
              </a:srgbClr>
            </a:outerShd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Rectangle 11"/>
          <p:cNvSpPr>
            <a:spLocks noChangeArrowheads="1"/>
          </p:cNvSpPr>
          <p:nvPr/>
        </p:nvSpPr>
        <p:spPr bwMode="auto">
          <a:xfrm>
            <a:off x="6113161" y="4287456"/>
            <a:ext cx="5727739" cy="18288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 Box 19"/>
          <p:cNvSpPr txBox="1">
            <a:spLocks noChangeArrowheads="1"/>
          </p:cNvSpPr>
          <p:nvPr/>
        </p:nvSpPr>
        <p:spPr bwMode="auto">
          <a:xfrm>
            <a:off x="6133799" y="1620456"/>
            <a:ext cx="57071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pPr>
            <a:r>
              <a:rPr lang="nl-NL" altLang="en-US" sz="2800" dirty="0">
                <a:latin typeface="Times New Roman" panose="02020603050405020304" pitchFamily="18" charset="0"/>
                <a:cs typeface="Times New Roman" panose="02020603050405020304" pitchFamily="18" charset="0"/>
              </a:rPr>
              <a:t>+ Phần 1: “ Từ đầu…tuột xuống” </a:t>
            </a:r>
          </a:p>
          <a:p>
            <a:pPr algn="just" eaLnBrk="1" fontAlgn="base" hangingPunct="1">
              <a:spcBef>
                <a:spcPct val="0"/>
              </a:spcBef>
              <a:spcAft>
                <a:spcPct val="0"/>
              </a:spcAft>
            </a:pPr>
            <a:r>
              <a:rPr lang="nl-NL" altLang="en-US" sz="2800">
                <a:latin typeface="Times New Roman" panose="02020603050405020304" pitchFamily="18" charset="0"/>
                <a:cs typeface="Times New Roman" panose="02020603050405020304" pitchFamily="18" charset="0"/>
                <a:sym typeface="Wingdings" panose="05000000000000000000" pitchFamily="2" charset="2"/>
              </a:rPr>
              <a:t></a:t>
            </a:r>
            <a:r>
              <a:rPr lang="nl-NL" altLang="en-US" sz="2800">
                <a:latin typeface="Times New Roman" panose="02020603050405020304" pitchFamily="18" charset="0"/>
                <a:cs typeface="Times New Roman" panose="02020603050405020304" pitchFamily="18" charset="0"/>
              </a:rPr>
              <a:t> Tình cảm cha con của bé Thu và   </a:t>
            </a:r>
            <a:r>
              <a:rPr lang="nl-NL" altLang="en-US" sz="2800" dirty="0">
                <a:latin typeface="Times New Roman" panose="02020603050405020304" pitchFamily="18" charset="0"/>
                <a:cs typeface="Times New Roman" panose="02020603050405020304" pitchFamily="18" charset="0"/>
              </a:rPr>
              <a:t>ông </a:t>
            </a:r>
            <a:r>
              <a:rPr lang="nl-NL" altLang="en-US" sz="2800">
                <a:latin typeface="Times New Roman" panose="02020603050405020304" pitchFamily="18" charset="0"/>
                <a:cs typeface="Times New Roman" panose="02020603050405020304" pitchFamily="18" charset="0"/>
              </a:rPr>
              <a:t>Sáu trong lần ông về </a:t>
            </a:r>
            <a:r>
              <a:rPr lang="nl-NL" altLang="en-US" sz="2800" dirty="0">
                <a:latin typeface="Times New Roman" panose="02020603050405020304" pitchFamily="18" charset="0"/>
                <a:cs typeface="Times New Roman" panose="02020603050405020304" pitchFamily="18" charset="0"/>
              </a:rPr>
              <a:t>thăm nhà.</a:t>
            </a:r>
            <a:endParaRPr lang="en-US" altLang="en-US" sz="2800" dirty="0">
              <a:latin typeface="Times New Roman" panose="02020603050405020304" pitchFamily="18" charset="0"/>
              <a:cs typeface="Times New Roman" panose="02020603050405020304" pitchFamily="18" charset="0"/>
            </a:endParaRPr>
          </a:p>
        </p:txBody>
      </p:sp>
      <p:sp>
        <p:nvSpPr>
          <p:cNvPr id="12" name="Oval 23"/>
          <p:cNvSpPr>
            <a:spLocks noChangeArrowheads="1"/>
          </p:cNvSpPr>
          <p:nvPr/>
        </p:nvSpPr>
        <p:spPr bwMode="auto">
          <a:xfrm>
            <a:off x="4022103" y="2763456"/>
            <a:ext cx="1498921" cy="24384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2 </a:t>
            </a:r>
            <a:r>
              <a:rPr kumimoji="0" lang="en-US" sz="2800" b="1"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rPr>
              <a:t>phần</a:t>
            </a:r>
            <a:endParaRPr kumimoji="0" lang="en-US" sz="2800" b="1"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3" name="Text Box 26"/>
          <p:cNvSpPr txBox="1">
            <a:spLocks noChangeArrowheads="1"/>
          </p:cNvSpPr>
          <p:nvPr/>
        </p:nvSpPr>
        <p:spPr bwMode="auto">
          <a:xfrm>
            <a:off x="6148086" y="3970972"/>
            <a:ext cx="569281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pPr>
            <a:endParaRPr lang="nl-NL" altLang="en-US" sz="2800" dirty="0">
              <a:solidFill>
                <a:srgbClr val="0070C0"/>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nl-NL" altLang="en-US" sz="2800" dirty="0">
                <a:latin typeface="Times New Roman" panose="02020603050405020304" pitchFamily="18" charset="0"/>
                <a:cs typeface="Times New Roman" panose="02020603050405020304" pitchFamily="18" charset="0"/>
              </a:rPr>
              <a:t>+ Phần 2: Còn lại </a:t>
            </a:r>
          </a:p>
          <a:p>
            <a:pPr algn="just" eaLnBrk="1" fontAlgn="base" hangingPunct="1">
              <a:spcBef>
                <a:spcPct val="0"/>
              </a:spcBef>
              <a:spcAft>
                <a:spcPct val="0"/>
              </a:spcAft>
            </a:pPr>
            <a:r>
              <a:rPr lang="nl-NL" altLang="en-US" sz="2800">
                <a:latin typeface="Times New Roman" panose="02020603050405020304" pitchFamily="18" charset="0"/>
                <a:cs typeface="Times New Roman" panose="02020603050405020304" pitchFamily="18" charset="0"/>
                <a:sym typeface="Wingdings" panose="05000000000000000000" pitchFamily="2" charset="2"/>
              </a:rPr>
              <a:t> Ở khu căn cứ</a:t>
            </a:r>
            <a:r>
              <a:rPr lang="nl-NL" altLang="en-US" sz="2800">
                <a:latin typeface="Times New Roman" panose="02020603050405020304" pitchFamily="18" charset="0"/>
                <a:cs typeface="Times New Roman" panose="02020603050405020304" pitchFamily="18" charset="0"/>
              </a:rPr>
              <a:t> ông Sáu làm chiếc lược ngà tặng con.</a:t>
            </a:r>
            <a:endParaRPr lang="en-US" altLang="en-US" sz="2800" b="1" i="1"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5" name="Rectangle 4"/>
          <p:cNvSpPr/>
          <p:nvPr/>
        </p:nvSpPr>
        <p:spPr>
          <a:xfrm>
            <a:off x="162047" y="625033"/>
            <a:ext cx="11887200" cy="6007261"/>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239528" y="119018"/>
            <a:ext cx="5976316" cy="101566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latin typeface="Times New Roman" panose="02020603050405020304" pitchFamily="18" charset="0"/>
                <a:cs typeface="Times New Roman" panose="02020603050405020304" pitchFamily="18" charset="0"/>
              </a:rPr>
              <a:t>Bố </a:t>
            </a:r>
            <a:r>
              <a:rPr lang="en-US" sz="6000" b="1" dirty="0" err="1">
                <a:solidFill>
                  <a:srgbClr val="FF0000"/>
                </a:solidFill>
                <a:latin typeface="Times New Roman" panose="02020603050405020304" pitchFamily="18" charset="0"/>
                <a:cs typeface="Times New Roman" panose="02020603050405020304" pitchFamily="18" charset="0"/>
              </a:rPr>
              <a:t>cục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đoạn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trích</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217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par>
                                <p:cTn id="13" presetID="8"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edge">
                                      <p:cBhvr>
                                        <p:cTn id="20" dur="2000"/>
                                        <p:tgtEl>
                                          <p:spTgt spid="11"/>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edge">
                                      <p:cBhvr>
                                        <p:cTn id="23" dur="2000"/>
                                        <p:tgtEl>
                                          <p:spTgt spid="7"/>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edge">
                                      <p:cBhvr>
                                        <p:cTn id="26" dur="2000"/>
                                        <p:tgtEl>
                                          <p:spTgt spid="10"/>
                                        </p:tgtEl>
                                      </p:cBhvr>
                                    </p:animEffect>
                                  </p:childTnLst>
                                </p:cTn>
                              </p:par>
                              <p:par>
                                <p:cTn id="27" presetID="2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edge">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Text Box 16">
            <a:extLst>
              <a:ext uri="{FF2B5EF4-FFF2-40B4-BE49-F238E27FC236}">
                <a16:creationId xmlns:a16="http://schemas.microsoft.com/office/drawing/2014/main" id="{52D75F55-016A-4E1B-9DFB-FA07D22B0E6D}"/>
              </a:ext>
            </a:extLst>
          </p:cNvPr>
          <p:cNvSpPr txBox="1">
            <a:spLocks noChangeArrowheads="1"/>
          </p:cNvSpPr>
          <p:nvPr/>
        </p:nvSpPr>
        <p:spPr bwMode="auto">
          <a:xfrm>
            <a:off x="206307" y="4230979"/>
            <a:ext cx="538611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defRPr/>
            </a:pPr>
            <a:r>
              <a:rPr lang="en-US" sz="3200" b="1" dirty="0" err="1">
                <a:solidFill>
                  <a:srgbClr val="FF0000"/>
                </a:solidFill>
                <a:latin typeface="Times" panose="02020603050405020304" pitchFamily="18" charset="0"/>
                <a:cs typeface="Times" panose="02020603050405020304" pitchFamily="18" charset="0"/>
              </a:rPr>
              <a:t>Vàm</a:t>
            </a:r>
            <a:r>
              <a:rPr lang="en-US" sz="3200" b="1" dirty="0">
                <a:solidFill>
                  <a:srgbClr val="FF0000"/>
                </a:solidFill>
                <a:latin typeface="Times" panose="02020603050405020304" pitchFamily="18" charset="0"/>
                <a:cs typeface="Times" panose="02020603050405020304" pitchFamily="18" charset="0"/>
              </a:rPr>
              <a:t> </a:t>
            </a:r>
            <a:r>
              <a:rPr lang="en-US" sz="3200" b="1" dirty="0" err="1">
                <a:solidFill>
                  <a:srgbClr val="FF0000"/>
                </a:solidFill>
                <a:latin typeface="Times" panose="02020603050405020304" pitchFamily="18" charset="0"/>
                <a:cs typeface="Times" panose="02020603050405020304" pitchFamily="18" charset="0"/>
              </a:rPr>
              <a:t>kinh</a:t>
            </a:r>
            <a:r>
              <a:rPr lang="en-US" sz="3200" b="1" dirty="0">
                <a:solidFill>
                  <a:srgbClr val="FF0000"/>
                </a:solidFill>
                <a:latin typeface="Times" panose="02020603050405020304" pitchFamily="18" charset="0"/>
                <a:cs typeface="Times" panose="02020603050405020304" pitchFamily="18" charset="0"/>
              </a:rPr>
              <a:t>: </a:t>
            </a:r>
            <a:r>
              <a:rPr lang="en-US" altLang="en-US" sz="3200" b="1" dirty="0">
                <a:latin typeface="Times" panose="02020603050405020304" pitchFamily="18" charset="0"/>
                <a:cs typeface="Times" panose="02020603050405020304" pitchFamily="18" charset="0"/>
              </a:rPr>
              <a:t>(</a:t>
            </a:r>
            <a:r>
              <a:rPr lang="en-US" altLang="en-US" sz="3200" b="1" dirty="0" err="1">
                <a:latin typeface="Times" panose="02020603050405020304" pitchFamily="18" charset="0"/>
                <a:cs typeface="Times" panose="02020603050405020304" pitchFamily="18" charset="0"/>
              </a:rPr>
              <a:t>từ</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địa</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phương</a:t>
            </a:r>
            <a:r>
              <a:rPr lang="en-US" altLang="en-US" sz="3200" b="1" dirty="0">
                <a:latin typeface="Times" panose="02020603050405020304" pitchFamily="18" charset="0"/>
                <a:cs typeface="Times" panose="02020603050405020304" pitchFamily="18" charset="0"/>
              </a:rPr>
              <a:t> Nam </a:t>
            </a:r>
            <a:r>
              <a:rPr lang="en-US" altLang="en-US" sz="3200" b="1" dirty="0" err="1">
                <a:latin typeface="Times" panose="02020603050405020304" pitchFamily="18" charset="0"/>
                <a:cs typeface="Times" panose="02020603050405020304" pitchFamily="18" charset="0"/>
              </a:rPr>
              <a:t>Bộ</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vùng</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cửa</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kênh</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rạch</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đổ</a:t>
            </a:r>
            <a:r>
              <a:rPr lang="en-US" altLang="en-US" sz="3200" b="1" dirty="0">
                <a:latin typeface="Times" panose="02020603050405020304" pitchFamily="18" charset="0"/>
                <a:cs typeface="Times" panose="02020603050405020304" pitchFamily="18" charset="0"/>
              </a:rPr>
              <a:t> ra </a:t>
            </a:r>
            <a:r>
              <a:rPr lang="en-US" altLang="en-US" sz="3200" b="1" dirty="0" err="1">
                <a:latin typeface="Times" panose="02020603050405020304" pitchFamily="18" charset="0"/>
                <a:cs typeface="Times" panose="02020603050405020304" pitchFamily="18" charset="0"/>
              </a:rPr>
              <a:t>sông</a:t>
            </a:r>
            <a:r>
              <a:rPr lang="en-US" altLang="en-US" sz="3200" b="1" dirty="0">
                <a:latin typeface="Times" panose="02020603050405020304" pitchFamily="18" charset="0"/>
                <a:cs typeface="Times" panose="02020603050405020304" pitchFamily="18" charset="0"/>
              </a:rPr>
              <a:t>.</a:t>
            </a:r>
            <a:r>
              <a:rPr lang="en-US" sz="3200" b="1" dirty="0">
                <a:latin typeface="Times" panose="02020603050405020304" pitchFamily="18" charset="0"/>
                <a:cs typeface="Times" panose="02020603050405020304" pitchFamily="18" charset="0"/>
              </a:rPr>
              <a:t> </a:t>
            </a:r>
            <a:endParaRPr lang="vi-VN" sz="3200" b="1" dirty="0">
              <a:latin typeface="Times" panose="02020603050405020304" pitchFamily="18" charset="0"/>
              <a:cs typeface="Times" panose="02020603050405020304" pitchFamily="18" charset="0"/>
            </a:endParaRPr>
          </a:p>
        </p:txBody>
      </p:sp>
      <p:pic>
        <p:nvPicPr>
          <p:cNvPr id="306180" name="Picture 4" descr="Kết quả hình ảnh cho con kênh">
            <a:extLst>
              <a:ext uri="{FF2B5EF4-FFF2-40B4-BE49-F238E27FC236}">
                <a16:creationId xmlns:a16="http://schemas.microsoft.com/office/drawing/2014/main" id="{889DE704-43C2-4E3A-AE18-CE31444F1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0" y="352849"/>
            <a:ext cx="4605336" cy="3331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Cái vá">
            <a:extLst>
              <a:ext uri="{FF2B5EF4-FFF2-40B4-BE49-F238E27FC236}">
                <a16:creationId xmlns:a16="http://schemas.microsoft.com/office/drawing/2014/main" id="{001930D9-0D42-4529-A078-F7FD30B66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869534" y="4029953"/>
            <a:ext cx="3173619" cy="19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3861945-AECA-4213-BACA-445DD4259C39}"/>
              </a:ext>
            </a:extLst>
          </p:cNvPr>
          <p:cNvSpPr/>
          <p:nvPr/>
        </p:nvSpPr>
        <p:spPr>
          <a:xfrm>
            <a:off x="5167115" y="691358"/>
            <a:ext cx="2097286" cy="2554545"/>
          </a:xfrm>
          <a:prstGeom prst="rect">
            <a:avLst/>
          </a:prstGeom>
        </p:spPr>
        <p:txBody>
          <a:bodyPr wrap="square">
            <a:spAutoFit/>
          </a:bodyPr>
          <a:lstStyle/>
          <a:p>
            <a:pPr algn="ctr">
              <a:defRPr/>
            </a:pPr>
            <a:r>
              <a:rPr lang="en-US" sz="3200" b="1">
                <a:solidFill>
                  <a:srgbClr val="FF0000"/>
                </a:solidFill>
                <a:latin typeface="Times" panose="02020603050405020304" pitchFamily="18" charset="0"/>
                <a:cs typeface="Times" panose="02020603050405020304" pitchFamily="18" charset="0"/>
              </a:rPr>
              <a:t>Cái vá </a:t>
            </a:r>
          </a:p>
          <a:p>
            <a:pPr algn="ctr">
              <a:defRPr/>
            </a:pPr>
            <a:r>
              <a:rPr lang="en-US" altLang="en-US" sz="3200" b="1">
                <a:latin typeface="Times" panose="02020603050405020304" pitchFamily="18" charset="0"/>
                <a:cs typeface="Times" panose="02020603050405020304" pitchFamily="18" charset="0"/>
              </a:rPr>
              <a:t> (từ địa phương Nam Bộ): cái muôi</a:t>
            </a:r>
            <a:endParaRPr lang="vi-VN" sz="3200" b="1" dirty="0">
              <a:solidFill>
                <a:srgbClr val="006600"/>
              </a:solidFill>
              <a:latin typeface="Times" panose="02020603050405020304" pitchFamily="18" charset="0"/>
              <a:cs typeface="Times" panose="02020603050405020304" pitchFamily="18" charset="0"/>
            </a:endParaRPr>
          </a:p>
        </p:txBody>
      </p:sp>
      <p:pic>
        <p:nvPicPr>
          <p:cNvPr id="12" name="Picture 2" descr="Kết quả hình ảnh cho lòi tói">
            <a:extLst>
              <a:ext uri="{FF2B5EF4-FFF2-40B4-BE49-F238E27FC236}">
                <a16:creationId xmlns:a16="http://schemas.microsoft.com/office/drawing/2014/main" id="{625B6C5E-E263-4211-BE3B-E9976447B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352850"/>
            <a:ext cx="4503735" cy="3331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4BE41E5-BC3B-4D71-80AA-C5768F9C10AF}"/>
              </a:ext>
            </a:extLst>
          </p:cNvPr>
          <p:cNvSpPr/>
          <p:nvPr/>
        </p:nvSpPr>
        <p:spPr>
          <a:xfrm>
            <a:off x="7366000" y="4156586"/>
            <a:ext cx="4831522" cy="2062103"/>
          </a:xfrm>
          <a:prstGeom prst="rect">
            <a:avLst/>
          </a:prstGeom>
        </p:spPr>
        <p:txBody>
          <a:bodyPr wrap="square">
            <a:spAutoFit/>
          </a:bodyPr>
          <a:lstStyle/>
          <a:p>
            <a:pPr algn="ctr">
              <a:defRPr/>
            </a:pPr>
            <a:r>
              <a:rPr lang="en-US" sz="3200" b="1" dirty="0" err="1">
                <a:solidFill>
                  <a:srgbClr val="FF0000"/>
                </a:solidFill>
                <a:latin typeface="Times" panose="02020603050405020304" pitchFamily="18" charset="0"/>
                <a:cs typeface="Times" panose="02020603050405020304" pitchFamily="18" charset="0"/>
              </a:rPr>
              <a:t>Lòi</a:t>
            </a:r>
            <a:r>
              <a:rPr lang="en-US" sz="3200" b="1" dirty="0">
                <a:solidFill>
                  <a:srgbClr val="FF0000"/>
                </a:solidFill>
                <a:latin typeface="Times" panose="02020603050405020304" pitchFamily="18" charset="0"/>
                <a:cs typeface="Times" panose="02020603050405020304" pitchFamily="18" charset="0"/>
              </a:rPr>
              <a:t> </a:t>
            </a:r>
            <a:r>
              <a:rPr lang="en-US" sz="3200" b="1" dirty="0" err="1">
                <a:solidFill>
                  <a:srgbClr val="FF0000"/>
                </a:solidFill>
                <a:latin typeface="Times" panose="02020603050405020304" pitchFamily="18" charset="0"/>
                <a:cs typeface="Times" panose="02020603050405020304" pitchFamily="18" charset="0"/>
              </a:rPr>
              <a:t>tói</a:t>
            </a:r>
            <a:r>
              <a:rPr lang="en-US" sz="3200" b="1" dirty="0">
                <a:solidFill>
                  <a:srgbClr val="FF0000"/>
                </a:solidFill>
                <a:latin typeface="Times" panose="02020603050405020304" pitchFamily="18" charset="0"/>
                <a:cs typeface="Times" panose="02020603050405020304" pitchFamily="18" charset="0"/>
              </a:rPr>
              <a:t>: </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từ</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địa</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phương</a:t>
            </a:r>
            <a:r>
              <a:rPr lang="en-US" altLang="en-US" sz="3200" b="1" dirty="0">
                <a:latin typeface="Times" panose="02020603050405020304" pitchFamily="18" charset="0"/>
                <a:cs typeface="Times" panose="02020603050405020304" pitchFamily="18" charset="0"/>
              </a:rPr>
              <a:t> Nam </a:t>
            </a:r>
            <a:r>
              <a:rPr lang="en-US" altLang="en-US" sz="3200" b="1" dirty="0" err="1">
                <a:latin typeface="Times" panose="02020603050405020304" pitchFamily="18" charset="0"/>
                <a:cs typeface="Times" panose="02020603050405020304" pitchFamily="18" charset="0"/>
              </a:rPr>
              <a:t>Bộ</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dây</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xích</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sắt</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hoặc</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dây</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chão</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lớn</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dùng</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để</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buộc</a:t>
            </a:r>
            <a:r>
              <a:rPr lang="en-US" altLang="en-US" sz="3200" b="1" dirty="0">
                <a:latin typeface="Times" panose="02020603050405020304" pitchFamily="18" charset="0"/>
                <a:cs typeface="Times" panose="02020603050405020304" pitchFamily="18" charset="0"/>
              </a:rPr>
              <a:t> </a:t>
            </a:r>
            <a:r>
              <a:rPr lang="en-US" altLang="en-US" sz="3200" b="1" dirty="0" err="1">
                <a:latin typeface="Times" panose="02020603050405020304" pitchFamily="18" charset="0"/>
                <a:cs typeface="Times" panose="02020603050405020304" pitchFamily="18" charset="0"/>
              </a:rPr>
              <a:t>tàu</a:t>
            </a:r>
            <a:r>
              <a:rPr lang="en-US" altLang="en-US" sz="3200" b="1" dirty="0">
                <a:latin typeface="Times" panose="02020603050405020304" pitchFamily="18" charset="0"/>
                <a:cs typeface="Times" panose="02020603050405020304" pitchFamily="18" charset="0"/>
              </a:rPr>
              <a:t>.</a:t>
            </a:r>
            <a:endParaRPr lang="vi-VN" sz="3200" b="1" dirty="0">
              <a:solidFill>
                <a:srgbClr val="0066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761164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06180"/>
                                        </p:tgtEl>
                                        <p:attrNameLst>
                                          <p:attrName>style.visibility</p:attrName>
                                        </p:attrNameLst>
                                      </p:cBhvr>
                                      <p:to>
                                        <p:strVal val="visible"/>
                                      </p:to>
                                    </p:set>
                                    <p:animEffect transition="in" filter="barn(inVertical)">
                                      <p:cBhvr>
                                        <p:cTn id="7" dur="500"/>
                                        <p:tgtEl>
                                          <p:spTgt spid="3061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424"/>
                                        </p:tgtEl>
                                        <p:attrNameLst>
                                          <p:attrName>style.visibility</p:attrName>
                                        </p:attrNameLst>
                                      </p:cBhvr>
                                      <p:to>
                                        <p:strVal val="visible"/>
                                      </p:to>
                                    </p:set>
                                    <p:animEffect transition="in" filter="barn(inVertical)">
                                      <p:cBhvr>
                                        <p:cTn id="10" dur="500"/>
                                        <p:tgtEl>
                                          <p:spTgt spid="174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p31"/>
          <p:cNvGrpSpPr/>
          <p:nvPr/>
        </p:nvGrpSpPr>
        <p:grpSpPr>
          <a:xfrm>
            <a:off x="561545" y="748557"/>
            <a:ext cx="3854671" cy="732375"/>
            <a:chOff x="603225" y="2182575"/>
            <a:chExt cx="2577800" cy="424450"/>
          </a:xfrm>
        </p:grpSpPr>
        <p:sp>
          <p:nvSpPr>
            <p:cNvPr id="342" name="Google Shape;342;p31"/>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sp>
          <p:nvSpPr>
            <p:cNvPr id="343" name="Google Shape;343;p31"/>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sp>
          <p:nvSpPr>
            <p:cNvPr id="344" name="Google Shape;344;p31"/>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grpSp>
      <p:grpSp>
        <p:nvGrpSpPr>
          <p:cNvPr id="353" name="Google Shape;353;p31"/>
          <p:cNvGrpSpPr/>
          <p:nvPr/>
        </p:nvGrpSpPr>
        <p:grpSpPr>
          <a:xfrm rot="-1816342" flipH="1">
            <a:off x="677093" y="606787"/>
            <a:ext cx="440473" cy="653091"/>
            <a:chOff x="4508863" y="1528200"/>
            <a:chExt cx="318850" cy="472800"/>
          </a:xfrm>
        </p:grpSpPr>
        <p:sp>
          <p:nvSpPr>
            <p:cNvPr id="354" name="Google Shape;354;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5" name="Google Shape;355;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56" name="Google Shape;356;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57" name="Google Shape;357;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359" name="Google Shape;359;p31"/>
          <p:cNvSpPr/>
          <p:nvPr/>
        </p:nvSpPr>
        <p:spPr>
          <a:xfrm rot="-4609478">
            <a:off x="1186288" y="5150263"/>
            <a:ext cx="907827" cy="1321076"/>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DA421">
              <a:alpha val="57590"/>
            </a:srgbClr>
          </a:solidFill>
          <a:ln>
            <a:noFill/>
          </a:ln>
        </p:spPr>
        <p:txBody>
          <a:bodyPr spcFirstLastPara="1" wrap="square" lIns="121900" tIns="121900" rIns="121900" bIns="121900" anchor="ctr" anchorCtr="0">
            <a:noAutofit/>
          </a:bodyPr>
          <a:lstStyle/>
          <a:p>
            <a:endParaRPr sz="2400"/>
          </a:p>
        </p:txBody>
      </p:sp>
      <p:grpSp>
        <p:nvGrpSpPr>
          <p:cNvPr id="360" name="Google Shape;360;p31"/>
          <p:cNvGrpSpPr/>
          <p:nvPr/>
        </p:nvGrpSpPr>
        <p:grpSpPr>
          <a:xfrm>
            <a:off x="10360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365" name="Google Shape;365;p31"/>
          <p:cNvGrpSpPr/>
          <p:nvPr/>
        </p:nvGrpSpPr>
        <p:grpSpPr>
          <a:xfrm>
            <a:off x="10988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36" name="Rounded Rectangle 35"/>
          <p:cNvSpPr/>
          <p:nvPr/>
        </p:nvSpPr>
        <p:spPr>
          <a:xfrm>
            <a:off x="1737605" y="571941"/>
            <a:ext cx="8411639" cy="811907"/>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271062" y="603574"/>
            <a:ext cx="5344733" cy="584775"/>
          </a:xfrm>
          <a:prstGeom prst="rect">
            <a:avLst/>
          </a:prstGeom>
        </p:spPr>
        <p:txBody>
          <a:bodyPr wrap="none">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Tóm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tắt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nội</a:t>
            </a:r>
            <a:r>
              <a:rPr lang="en-US" sz="3200" b="1" dirty="0">
                <a:solidFill>
                  <a:srgbClr val="0070C0"/>
                </a:solidFill>
                <a:latin typeface="Times New Roman" panose="02020603050405020304" pitchFamily="18" charset="0"/>
                <a:cs typeface="Times New Roman" panose="02020603050405020304" pitchFamily="18" charset="0"/>
              </a:rPr>
              <a:t> dung </a:t>
            </a:r>
            <a:r>
              <a:rPr lang="en-US" sz="3200" b="1" dirty="0" err="1">
                <a:solidFill>
                  <a:srgbClr val="0070C0"/>
                </a:solidFill>
                <a:latin typeface="Times New Roman" panose="02020603050405020304" pitchFamily="18" charset="0"/>
                <a:cs typeface="Times New Roman" panose="02020603050405020304" pitchFamily="18" charset="0"/>
              </a:rPr>
              <a:t>đoạn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trích</a:t>
            </a:r>
            <a:r>
              <a:rPr lang="en-US" sz="3200" b="1" dirty="0">
                <a:solidFill>
                  <a:srgbClr val="0070C0"/>
                </a:solidFill>
                <a:latin typeface="Times New Roman" panose="02020603050405020304" pitchFamily="18" charset="0"/>
                <a:cs typeface="Times New Roman" panose="02020603050405020304" pitchFamily="18" charset="0"/>
              </a:rPr>
              <a:t>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4" name="Picture 2" descr="Chiếc lược ngà : Nội dung và kiến thức bài Chiếc lược ng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79" y="1837113"/>
            <a:ext cx="9239255" cy="5075353"/>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37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762358" y="133878"/>
            <a:ext cx="441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4000" b="1" dirty="0" err="1">
                <a:solidFill>
                  <a:srgbClr val="FF0000"/>
                </a:solidFill>
                <a:latin typeface="Times New Roman" pitchFamily="18" charset="0"/>
                <a:cs typeface="Times New Roman" pitchFamily="18" charset="0"/>
              </a:rPr>
              <a:t>Tình</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huống</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truyện</a:t>
            </a:r>
            <a:endParaRPr lang="en-US" altLang="en-US" sz="4000" b="1" dirty="0">
              <a:solidFill>
                <a:srgbClr val="FF0000"/>
              </a:solidFill>
              <a:latin typeface="Times New Roman" pitchFamily="18" charset="0"/>
              <a:cs typeface="Times New Roman" pitchFamily="18" charset="0"/>
            </a:endParaRPr>
          </a:p>
        </p:txBody>
      </p:sp>
      <p:sp>
        <p:nvSpPr>
          <p:cNvPr id="2" name="Rectangle 1"/>
          <p:cNvSpPr/>
          <p:nvPr/>
        </p:nvSpPr>
        <p:spPr>
          <a:xfrm>
            <a:off x="604487" y="1101969"/>
            <a:ext cx="4348520" cy="4923692"/>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6636" y="1570892"/>
            <a:ext cx="4348520" cy="4923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66185" y="1093763"/>
            <a:ext cx="4348520" cy="4923692"/>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68334" y="1562686"/>
            <a:ext cx="4348520" cy="492369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
          <p:cNvSpPr txBox="1">
            <a:spLocks noChangeArrowheads="1"/>
          </p:cNvSpPr>
          <p:nvPr/>
        </p:nvSpPr>
        <p:spPr bwMode="auto">
          <a:xfrm>
            <a:off x="1245515" y="1616439"/>
            <a:ext cx="4309641" cy="5016758"/>
          </a:xfrm>
          <a:prstGeom prst="rect">
            <a:avLst/>
          </a:prstGeom>
          <a:noFill/>
          <a:ln w="9525">
            <a:noFill/>
            <a:miter lim="800000"/>
            <a:headEnd/>
            <a:tailEnd/>
          </a:ln>
        </p:spPr>
        <p:txBody>
          <a:bodyPr wrap="square">
            <a:spAutoFit/>
          </a:bodyPr>
          <a:lstStyle/>
          <a:p>
            <a:pPr algn="just">
              <a:defRPr/>
            </a:pP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Tình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huống</a:t>
            </a:r>
            <a:r>
              <a:rPr lang="en-US" sz="3200" b="1" dirty="0">
                <a:solidFill>
                  <a:prstClr val="black"/>
                </a:solidFill>
                <a:latin typeface="Times New Roman" pitchFamily="18" charset="0"/>
                <a:cs typeface="Times New Roman" pitchFamily="18" charset="0"/>
              </a:rPr>
              <a:t> 1:</a:t>
            </a:r>
            <a:r>
              <a:rPr lang="en-US" sz="3200" dirty="0">
                <a:solidFill>
                  <a:prstClr val="black"/>
                </a:solidFill>
                <a:latin typeface="Times New Roman" pitchFamily="18" charset="0"/>
                <a:cs typeface="Times New Roman" pitchFamily="18" charset="0"/>
              </a:rPr>
              <a:t> </a:t>
            </a:r>
          </a:p>
          <a:p>
            <a:pPr algn="just">
              <a:defRPr/>
            </a:pP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Sáu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nghỉ</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phép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về</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thăm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nhưng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trêu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bé</a:t>
            </a:r>
            <a:r>
              <a:rPr lang="en-US" sz="3200" dirty="0">
                <a:solidFill>
                  <a:prstClr val="black"/>
                </a:solidFill>
                <a:latin typeface="Times New Roman" pitchFamily="18" charset="0"/>
                <a:cs typeface="Times New Roman" pitchFamily="18" charset="0"/>
              </a:rPr>
              <a:t> Thu </a:t>
            </a:r>
            <a:r>
              <a:rPr lang="en-US" sz="3200" dirty="0" err="1">
                <a:solidFill>
                  <a:prstClr val="black"/>
                </a:solidFill>
                <a:latin typeface="Times New Roman" pitchFamily="18" charset="0"/>
                <a:cs typeface="Times New Roman" pitchFamily="18" charset="0"/>
              </a:rPr>
              <a:t>đã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nhận</a:t>
            </a:r>
            <a:r>
              <a:rPr lang="en-US" sz="3200" dirty="0">
                <a:solidFill>
                  <a:prstClr val="black"/>
                </a:solidFill>
                <a:latin typeface="Times New Roman" pitchFamily="18" charset="0"/>
                <a:cs typeface="Times New Roman" pitchFamily="18" charset="0"/>
              </a:rPr>
              <a:t> ra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lúc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nhận</a:t>
            </a:r>
            <a:r>
              <a:rPr lang="en-US" sz="3200" dirty="0">
                <a:solidFill>
                  <a:prstClr val="black"/>
                </a:solidFill>
                <a:latin typeface="Times New Roman" pitchFamily="18" charset="0"/>
                <a:cs typeface="Times New Roman" pitchFamily="18" charset="0"/>
              </a:rPr>
              <a:t> ra </a:t>
            </a:r>
            <a:r>
              <a:rPr lang="en-US" sz="3200" dirty="0" err="1">
                <a:solidFill>
                  <a:prstClr val="black"/>
                </a:solidFill>
                <a:latin typeface="Times New Roman" pitchFamily="18" charset="0"/>
                <a:cs typeface="Times New Roman" pitchFamily="18" charset="0"/>
              </a:rPr>
              <a:t>ba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thì</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lúc</a:t>
            </a:r>
            <a:r>
              <a:rPr lang="en-US" sz="3200" dirty="0">
                <a:solidFill>
                  <a:prstClr val="black"/>
                </a:solidFill>
                <a:latin typeface="Times New Roman" pitchFamily="18" charset="0"/>
                <a:cs typeface="Times New Roman" pitchFamily="18" charset="0"/>
              </a:rPr>
              <a:t>  cha con </a:t>
            </a:r>
            <a:r>
              <a:rPr lang="en-US" sz="3200" dirty="0" err="1">
                <a:solidFill>
                  <a:prstClr val="black"/>
                </a:solidFill>
                <a:latin typeface="Times New Roman" pitchFamily="18" charset="0"/>
                <a:cs typeface="Times New Roman" pitchFamily="18" charset="0"/>
              </a:rPr>
              <a:t>phải</a:t>
            </a:r>
            <a:r>
              <a:rPr lang="en-US" sz="3200" dirty="0">
                <a:solidFill>
                  <a:prstClr val="black"/>
                </a:solidFill>
                <a:latin typeface="Times New Roman" pitchFamily="18" charset="0"/>
                <a:cs typeface="Times New Roman" pitchFamily="18" charset="0"/>
              </a:rPr>
              <a:t> chia </a:t>
            </a:r>
            <a:r>
              <a:rPr lang="en-US" sz="3200" dirty="0" err="1">
                <a:solidFill>
                  <a:prstClr val="black"/>
                </a:solidFill>
                <a:latin typeface="Times New Roman" pitchFamily="18" charset="0"/>
                <a:cs typeface="Times New Roman" pitchFamily="18" charset="0"/>
              </a:rPr>
              <a:t>tay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nhau</a:t>
            </a:r>
            <a:r>
              <a:rPr lang="en-US" sz="3200" dirty="0">
                <a:solidFill>
                  <a:prstClr val="black"/>
                </a:solidFill>
                <a:latin typeface="Times New Roman" pitchFamily="18" charset="0"/>
                <a:cs typeface="Times New Roman" pitchFamily="18" charset="0"/>
              </a:rPr>
              <a:t>.      </a:t>
            </a:r>
          </a:p>
          <a:p>
            <a:pPr algn="just">
              <a:defRPr/>
            </a:pPr>
            <a:r>
              <a:rPr lang="en-US" sz="3200" b="1" dirty="0">
                <a:solidFill>
                  <a:srgbClr val="0000FF"/>
                </a:solidFill>
                <a:latin typeface="Times New Roman" pitchFamily="18" charset="0"/>
                <a:cs typeface="Times New Roman" pitchFamily="18" charset="0"/>
                <a:sym typeface="Symbol" pitchFamily="18" charset="2"/>
              </a:rPr>
              <a:t> </a:t>
            </a:r>
            <a:r>
              <a:rPr lang="en-US" sz="3200" b="1" dirty="0" err="1">
                <a:solidFill>
                  <a:srgbClr val="0000FF"/>
                </a:solidFill>
                <a:latin typeface="Times New Roman" pitchFamily="18" charset="0"/>
                <a:cs typeface="Times New Roman" pitchFamily="18" charset="0"/>
                <a:sym typeface="Symbol" pitchFamily="18" charset="2"/>
              </a:rPr>
              <a:t>Tình</a:t>
            </a:r>
            <a:r>
              <a:rPr lang="en-US" sz="3200" b="1" dirty="0">
                <a:solidFill>
                  <a:srgbClr val="0000FF"/>
                </a:solidFill>
                <a:latin typeface="Times New Roman" pitchFamily="18" charset="0"/>
                <a:cs typeface="Times New Roman" pitchFamily="18" charset="0"/>
                <a:sym typeface="Symbol" pitchFamily="18" charset="2"/>
              </a:rPr>
              <a:t> </a:t>
            </a:r>
            <a:r>
              <a:rPr lang="en-US" sz="3200" b="1" dirty="0" err="1">
                <a:solidFill>
                  <a:srgbClr val="0000FF"/>
                </a:solidFill>
                <a:latin typeface="Times New Roman" pitchFamily="18" charset="0"/>
                <a:cs typeface="Times New Roman" pitchFamily="18" charset="0"/>
                <a:sym typeface="Symbol" pitchFamily="18" charset="2"/>
              </a:rPr>
              <a:t>cảm</a:t>
            </a:r>
            <a:r>
              <a:rPr lang="en-US" sz="3200" b="1" dirty="0">
                <a:solidFill>
                  <a:srgbClr val="0000FF"/>
                </a:solidFill>
                <a:latin typeface="Times New Roman" pitchFamily="18" charset="0"/>
                <a:cs typeface="Times New Roman" pitchFamily="18" charset="0"/>
                <a:sym typeface="Symbol" pitchFamily="18" charset="2"/>
              </a:rPr>
              <a:t> </a:t>
            </a:r>
            <a:r>
              <a:rPr lang="en-US" sz="3200" b="1" dirty="0" err="1">
                <a:solidFill>
                  <a:srgbClr val="0000FF"/>
                </a:solidFill>
                <a:latin typeface="Times New Roman" pitchFamily="18" charset="0"/>
                <a:cs typeface="Times New Roman" pitchFamily="18" charset="0"/>
                <a:sym typeface="Symbol" pitchFamily="18" charset="2"/>
              </a:rPr>
              <a:t>mãnh</a:t>
            </a:r>
            <a:r>
              <a:rPr lang="en-US" sz="3200" b="1" dirty="0">
                <a:solidFill>
                  <a:srgbClr val="0000FF"/>
                </a:solidFill>
                <a:latin typeface="Times New Roman" pitchFamily="18" charset="0"/>
                <a:cs typeface="Times New Roman" pitchFamily="18" charset="0"/>
                <a:sym typeface="Symbol" pitchFamily="18" charset="2"/>
              </a:rPr>
              <a:t> </a:t>
            </a:r>
            <a:r>
              <a:rPr lang="en-US" sz="3200" b="1" dirty="0" err="1">
                <a:solidFill>
                  <a:srgbClr val="0000FF"/>
                </a:solidFill>
                <a:latin typeface="Times New Roman" pitchFamily="18" charset="0"/>
                <a:cs typeface="Times New Roman" pitchFamily="18" charset="0"/>
                <a:sym typeface="Symbol" pitchFamily="18" charset="2"/>
              </a:rPr>
              <a:t>liệt</a:t>
            </a:r>
            <a:r>
              <a:rPr lang="en-US" sz="3200" b="1" dirty="0">
                <a:solidFill>
                  <a:srgbClr val="0000FF"/>
                </a:solidFill>
                <a:latin typeface="Times New Roman" pitchFamily="18" charset="0"/>
                <a:cs typeface="Times New Roman" pitchFamily="18" charset="0"/>
                <a:sym typeface="Symbol" pitchFamily="18" charset="2"/>
              </a:rPr>
              <a:t> </a:t>
            </a:r>
            <a:r>
              <a:rPr lang="en-US" sz="3200" b="1" dirty="0" err="1">
                <a:solidFill>
                  <a:srgbClr val="0000FF"/>
                </a:solidFill>
                <a:latin typeface="Times New Roman" pitchFamily="18" charset="0"/>
                <a:cs typeface="Times New Roman" pitchFamily="18" charset="0"/>
                <a:sym typeface="Symbol" pitchFamily="18" charset="2"/>
              </a:rPr>
              <a:t>của</a:t>
            </a:r>
            <a:r>
              <a:rPr lang="en-US" sz="3200" b="1" dirty="0">
                <a:solidFill>
                  <a:srgbClr val="0000FF"/>
                </a:solidFill>
                <a:latin typeface="Times New Roman" pitchFamily="18" charset="0"/>
                <a:cs typeface="Times New Roman" pitchFamily="18" charset="0"/>
                <a:sym typeface="Symbol" pitchFamily="18" charset="2"/>
              </a:rPr>
              <a:t> </a:t>
            </a:r>
            <a:r>
              <a:rPr lang="en-US" sz="3200" b="1" dirty="0" err="1">
                <a:solidFill>
                  <a:srgbClr val="0000FF"/>
                </a:solidFill>
                <a:latin typeface="Times New Roman" pitchFamily="18" charset="0"/>
                <a:cs typeface="Times New Roman" pitchFamily="18" charset="0"/>
                <a:sym typeface="Symbol" pitchFamily="18" charset="2"/>
              </a:rPr>
              <a:t>bé</a:t>
            </a:r>
            <a:r>
              <a:rPr lang="en-US" sz="3200" b="1" dirty="0">
                <a:solidFill>
                  <a:srgbClr val="0000FF"/>
                </a:solidFill>
                <a:latin typeface="Times New Roman" pitchFamily="18" charset="0"/>
                <a:cs typeface="Times New Roman" pitchFamily="18" charset="0"/>
                <a:sym typeface="Symbol" pitchFamily="18" charset="2"/>
              </a:rPr>
              <a:t> Thu </a:t>
            </a:r>
            <a:r>
              <a:rPr lang="en-US" sz="3200" b="1" dirty="0" err="1">
                <a:solidFill>
                  <a:srgbClr val="0000FF"/>
                </a:solidFill>
                <a:latin typeface="Times New Roman" pitchFamily="18" charset="0"/>
                <a:cs typeface="Times New Roman" pitchFamily="18" charset="0"/>
                <a:sym typeface="Symbol" pitchFamily="18" charset="2"/>
              </a:rPr>
              <a:t>với</a:t>
            </a:r>
            <a:r>
              <a:rPr lang="en-US" sz="3200" b="1" dirty="0">
                <a:solidFill>
                  <a:srgbClr val="0000FF"/>
                </a:solidFill>
                <a:latin typeface="Times New Roman" pitchFamily="18" charset="0"/>
                <a:cs typeface="Times New Roman" pitchFamily="18" charset="0"/>
                <a:sym typeface="Symbol" pitchFamily="18" charset="2"/>
              </a:rPr>
              <a:t> </a:t>
            </a:r>
            <a:r>
              <a:rPr lang="en-US" sz="3200" b="1" dirty="0" err="1">
                <a:solidFill>
                  <a:srgbClr val="0000FF"/>
                </a:solidFill>
                <a:latin typeface="Times New Roman" pitchFamily="18" charset="0"/>
                <a:cs typeface="Times New Roman" pitchFamily="18" charset="0"/>
                <a:sym typeface="Symbol" pitchFamily="18" charset="2"/>
              </a:rPr>
              <a:t>ba</a:t>
            </a:r>
            <a:r>
              <a:rPr lang="en-US" sz="3200" b="1" dirty="0">
                <a:solidFill>
                  <a:srgbClr val="0000FF"/>
                </a:solidFill>
                <a:latin typeface="Times New Roman" pitchFamily="18" charset="0"/>
                <a:cs typeface="Times New Roman" pitchFamily="18" charset="0"/>
              </a:rPr>
              <a:t>.</a:t>
            </a:r>
          </a:p>
        </p:txBody>
      </p:sp>
      <p:sp>
        <p:nvSpPr>
          <p:cNvPr id="12" name="Text Box 2"/>
          <p:cNvSpPr txBox="1">
            <a:spLocks noChangeArrowheads="1"/>
          </p:cNvSpPr>
          <p:nvPr/>
        </p:nvSpPr>
        <p:spPr bwMode="auto">
          <a:xfrm>
            <a:off x="6268334" y="1608233"/>
            <a:ext cx="4348520" cy="4524315"/>
          </a:xfrm>
          <a:prstGeom prst="rect">
            <a:avLst/>
          </a:prstGeom>
          <a:noFill/>
          <a:ln w="9525">
            <a:noFill/>
            <a:miter lim="800000"/>
            <a:headEnd/>
            <a:tailEnd/>
          </a:ln>
        </p:spPr>
        <p:txBody>
          <a:bodyPr wrap="square">
            <a:spAutoFit/>
          </a:bodyPr>
          <a:lstStyle/>
          <a:p>
            <a:pPr algn="just">
              <a:defRPr/>
            </a:pP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Tình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huống</a:t>
            </a:r>
            <a:r>
              <a:rPr lang="en-US" sz="3200" b="1" dirty="0">
                <a:solidFill>
                  <a:prstClr val="black"/>
                </a:solidFill>
                <a:latin typeface="Times New Roman" pitchFamily="18" charset="0"/>
                <a:cs typeface="Times New Roman" pitchFamily="18" charset="0"/>
              </a:rPr>
              <a:t> 2: </a:t>
            </a:r>
          </a:p>
          <a:p>
            <a:pPr algn="just">
              <a:defRPr/>
            </a:pPr>
            <a:r>
              <a:rPr lang="en-US" sz="3200" dirty="0">
                <a:solidFill>
                  <a:prstClr val="black"/>
                </a:solidFill>
                <a:latin typeface="Times New Roman" pitchFamily="18" charset="0"/>
                <a:cs typeface="Times New Roman" pitchFamily="18" charset="0"/>
              </a:rPr>
              <a:t>      Ở </a:t>
            </a:r>
            <a:r>
              <a:rPr lang="en-US" sz="3200" dirty="0" err="1">
                <a:solidFill>
                  <a:prstClr val="black"/>
                </a:solidFill>
                <a:latin typeface="Times New Roman" pitchFamily="18" charset="0"/>
                <a:cs typeface="Times New Roman" pitchFamily="18" charset="0"/>
              </a:rPr>
              <a:t>khu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căn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Sáu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dồn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hết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thương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lược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tặng</a:t>
            </a:r>
            <a:r>
              <a:rPr lang="en-US" sz="3200" dirty="0">
                <a:solidFill>
                  <a:prstClr val="black"/>
                </a:solidFill>
                <a:latin typeface="Times New Roman" pitchFamily="18" charset="0"/>
                <a:cs typeface="Times New Roman" pitchFamily="18" charset="0"/>
              </a:rPr>
              <a:t> con, </a:t>
            </a:r>
            <a:r>
              <a:rPr lang="en-US" sz="3200" dirty="0" err="1">
                <a:solidFill>
                  <a:prstClr val="black"/>
                </a:solidFill>
                <a:latin typeface="Times New Roman" pitchFamily="18" charset="0"/>
                <a:cs typeface="Times New Roman" pitchFamily="18" charset="0"/>
              </a:rPr>
              <a:t>nhưng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đã</a:t>
            </a:r>
            <a:r>
              <a:rPr lang="en-US" sz="3200" dirty="0">
                <a:solidFill>
                  <a:prstClr val="black"/>
                </a:solidFill>
                <a:latin typeface="Times New Roman" pitchFamily="18" charset="0"/>
                <a:cs typeface="Times New Roman" pitchFamily="18" charset="0"/>
              </a:rPr>
              <a:t> hi </a:t>
            </a:r>
            <a:r>
              <a:rPr lang="en-US" sz="3200" dirty="0" err="1">
                <a:solidFill>
                  <a:prstClr val="black"/>
                </a:solidFill>
                <a:latin typeface="Times New Roman" pitchFamily="18" charset="0"/>
                <a:cs typeface="Times New Roman" pitchFamily="18" charset="0"/>
              </a:rPr>
              <a:t>sinh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chưa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kịp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trao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món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cho</a:t>
            </a:r>
            <a:r>
              <a:rPr lang="en-US" sz="3200" dirty="0">
                <a:solidFill>
                  <a:prstClr val="black"/>
                </a:solidFill>
                <a:latin typeface="Times New Roman" pitchFamily="18" charset="0"/>
                <a:cs typeface="Times New Roman" pitchFamily="18" charset="0"/>
              </a:rPr>
              <a:t> con.</a:t>
            </a:r>
          </a:p>
          <a:p>
            <a:pPr algn="just">
              <a:defRPr/>
            </a:pPr>
            <a:r>
              <a:rPr lang="en-US" sz="3200" b="1" dirty="0">
                <a:solidFill>
                  <a:srgbClr val="D60093"/>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sym typeface="Symbol" pitchFamily="18" charset="2"/>
              </a:rPr>
              <a: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Tình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cảm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sâu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sắc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ông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Sáu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với</a:t>
            </a:r>
            <a:r>
              <a:rPr lang="en-US" sz="3200" b="1" dirty="0">
                <a:solidFill>
                  <a:srgbClr val="0000FF"/>
                </a:solidFill>
                <a:latin typeface="Times New Roman" pitchFamily="18" charset="0"/>
                <a:cs typeface="Times New Roman" pitchFamily="18" charset="0"/>
              </a:rPr>
              <a:t> con.</a:t>
            </a:r>
          </a:p>
        </p:txBody>
      </p:sp>
      <p:pic>
        <p:nvPicPr>
          <p:cNvPr id="24582" name="Picture 6" descr="Phân tích truyện ngắn Chiếc lược ngà của Nguyễn Quang Sáng - Theki.v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482" b="92147" l="41298" r="75074">
                        <a14:foregroundMark x1="47345" y1="47120" x2="52065" y2="71204"/>
                      </a14:backgroundRemoval>
                    </a14:imgEffect>
                  </a14:imgLayer>
                </a14:imgProps>
              </a:ext>
              <a:ext uri="{28A0092B-C50C-407E-A947-70E740481C1C}">
                <a14:useLocalDpi xmlns:a14="http://schemas.microsoft.com/office/drawing/2010/main" val="0"/>
              </a:ext>
            </a:extLst>
          </a:blip>
          <a:srcRect l="43736" t="41357" r="25115" b="6705"/>
          <a:stretch/>
        </p:blipFill>
        <p:spPr bwMode="auto">
          <a:xfrm>
            <a:off x="171905" y="3535680"/>
            <a:ext cx="1149819" cy="31276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hân tích truyện ngắn Chiếc lược ngà của Nguyễn Quang Sáng - Theki.vn"/>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0" b="100000" l="70501" r="97198">
                        <a14:foregroundMark x1="79499" y1="8639" x2="81563" y2="18063"/>
                      </a14:backgroundRemoval>
                    </a14:imgEffect>
                  </a14:imgLayer>
                </a14:imgProps>
              </a:ext>
              <a:ext uri="{28A0092B-C50C-407E-A947-70E740481C1C}">
                <a14:useLocalDpi xmlns:a14="http://schemas.microsoft.com/office/drawing/2010/main" val="0"/>
              </a:ext>
            </a:extLst>
          </a:blip>
          <a:srcRect l="73305"/>
          <a:stretch/>
        </p:blipFill>
        <p:spPr bwMode="auto">
          <a:xfrm>
            <a:off x="10514266" y="1401276"/>
            <a:ext cx="1988748" cy="524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578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heel(1)">
                                      <p:cBhvr>
                                        <p:cTn id="22" dur="20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circle(in)">
                                      <p:cBhvr>
                                        <p:cTn id="27" dur="20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1000"/>
                                        <p:tgtEl>
                                          <p:spTgt spid="12">
                                            <p:txEl>
                                              <p:pRg st="1" end="1"/>
                                            </p:txEl>
                                          </p:spTgt>
                                        </p:tgtEl>
                                      </p:cBhvr>
                                    </p:animEffect>
                                    <p:anim calcmode="lin" valueType="num">
                                      <p:cBhvr>
                                        <p:cTn id="3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 calcmode="lin" valueType="num">
                                      <p:cBhvr additive="base">
                                        <p:cTn id="3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descr="5%"/>
          <p:cNvSpPr>
            <a:spLocks noChangeArrowheads="1"/>
          </p:cNvSpPr>
          <p:nvPr/>
        </p:nvSpPr>
        <p:spPr bwMode="auto">
          <a:xfrm>
            <a:off x="0" y="0"/>
            <a:ext cx="12192000" cy="6858000"/>
          </a:xfrm>
          <a:prstGeom prst="rect">
            <a:avLst/>
          </a:prstGeom>
          <a:solidFill>
            <a:srgbClr val="92D050"/>
          </a:solidFill>
          <a:ln w="9525">
            <a:solidFill>
              <a:schemeClr val="bg1"/>
            </a:solidFill>
            <a:miter lim="800000"/>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ctr" eaLnBrk="1" fontAlgn="base" hangingPunct="1">
              <a:spcBef>
                <a:spcPct val="0"/>
              </a:spcBef>
              <a:spcAft>
                <a:spcPct val="0"/>
              </a:spcAft>
            </a:pPr>
            <a:endParaRPr lang="en-US" altLang="en-US" sz="2800">
              <a:solidFill>
                <a:prstClr val="black"/>
              </a:solidFill>
            </a:endParaRPr>
          </a:p>
        </p:txBody>
      </p:sp>
      <p:sp>
        <p:nvSpPr>
          <p:cNvPr id="8195" name="AutoShape 3"/>
          <p:cNvSpPr>
            <a:spLocks noChangeArrowheads="1"/>
          </p:cNvSpPr>
          <p:nvPr/>
        </p:nvSpPr>
        <p:spPr bwMode="auto">
          <a:xfrm>
            <a:off x="0" y="190500"/>
            <a:ext cx="11795759" cy="6477000"/>
          </a:xfrm>
          <a:prstGeom prst="flowChartProcess">
            <a:avLst/>
          </a:prstGeom>
          <a:solidFill>
            <a:srgbClr val="FFFFFF"/>
          </a:solidFill>
          <a:ln w="9525">
            <a:noFill/>
            <a:miter lim="800000"/>
            <a:headEnd/>
            <a:tailEnd/>
          </a:ln>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ctr" eaLnBrk="1" fontAlgn="base" hangingPunct="1">
              <a:spcBef>
                <a:spcPct val="0"/>
              </a:spcBef>
              <a:spcAft>
                <a:spcPct val="0"/>
              </a:spcAft>
            </a:pPr>
            <a:endParaRPr lang="en-US" altLang="en-US" sz="2800">
              <a:solidFill>
                <a:prstClr val="black"/>
              </a:solidFill>
            </a:endParaRPr>
          </a:p>
        </p:txBody>
      </p:sp>
      <p:pic>
        <p:nvPicPr>
          <p:cNvPr id="245765" name="Picture 5" descr="Cha con ong Sau trong gio phut chia tay"/>
          <p:cNvPicPr>
            <a:picLocks noChangeAspect="1" noChangeArrowheads="1"/>
          </p:cNvPicPr>
          <p:nvPr/>
        </p:nvPicPr>
        <p:blipFill>
          <a:blip r:embed="rId2">
            <a:lum bright="30000" contrast="36000"/>
            <a:extLst>
              <a:ext uri="{28A0092B-C50C-407E-A947-70E740481C1C}">
                <a14:useLocalDpi xmlns:a14="http://schemas.microsoft.com/office/drawing/2010/main" val="0"/>
              </a:ext>
            </a:extLst>
          </a:blip>
          <a:srcRect/>
          <a:stretch>
            <a:fillRect/>
          </a:stretch>
        </p:blipFill>
        <p:spPr bwMode="auto">
          <a:xfrm flipH="1">
            <a:off x="357442" y="3566853"/>
            <a:ext cx="5353400" cy="295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0" name="Picture 10" descr="VAN THAOGIANG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290" y="407324"/>
            <a:ext cx="5193940" cy="301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2" name="Picture 12" descr="hinh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284" y="3657600"/>
            <a:ext cx="5193945" cy="28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VAN THAOGIANG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7446" y="473825"/>
            <a:ext cx="5353397" cy="280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1905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45770"/>
                                        </p:tgtEl>
                                        <p:attrNameLst>
                                          <p:attrName>style.visibility</p:attrName>
                                        </p:attrNameLst>
                                      </p:cBhvr>
                                      <p:to>
                                        <p:strVal val="visible"/>
                                      </p:to>
                                    </p:set>
                                    <p:animEffect transition="in" filter="circle(in)">
                                      <p:cBhvr>
                                        <p:cTn id="7" dur="2000"/>
                                        <p:tgtEl>
                                          <p:spTgt spid="245770"/>
                                        </p:tgtEl>
                                      </p:cBhvr>
                                    </p:animEffect>
                                  </p:childTnLst>
                                </p:cTn>
                              </p:par>
                              <p:par>
                                <p:cTn id="8" presetID="6" presetClass="entr" presetSubtype="16" fill="hold" nodeType="withEffect">
                                  <p:stCondLst>
                                    <p:cond delay="0"/>
                                  </p:stCondLst>
                                  <p:childTnLst>
                                    <p:set>
                                      <p:cBhvr>
                                        <p:cTn id="9" dur="1" fill="hold">
                                          <p:stCondLst>
                                            <p:cond delay="0"/>
                                          </p:stCondLst>
                                        </p:cTn>
                                        <p:tgtEl>
                                          <p:spTgt spid="245765"/>
                                        </p:tgtEl>
                                        <p:attrNameLst>
                                          <p:attrName>style.visibility</p:attrName>
                                        </p:attrNameLst>
                                      </p:cBhvr>
                                      <p:to>
                                        <p:strVal val="visible"/>
                                      </p:to>
                                    </p:set>
                                    <p:animEffect transition="in" filter="circle(in)">
                                      <p:cBhvr>
                                        <p:cTn id="10" dur="2000"/>
                                        <p:tgtEl>
                                          <p:spTgt spid="245765"/>
                                        </p:tgtEl>
                                      </p:cBhvr>
                                    </p:animEffect>
                                  </p:childTnLst>
                                </p:cTn>
                              </p:par>
                              <p:par>
                                <p:cTn id="11" presetID="6" presetClass="entr" presetSubtype="16" fill="hold" nodeType="withEffect">
                                  <p:stCondLst>
                                    <p:cond delay="0"/>
                                  </p:stCondLst>
                                  <p:childTnLst>
                                    <p:set>
                                      <p:cBhvr>
                                        <p:cTn id="12" dur="1" fill="hold">
                                          <p:stCondLst>
                                            <p:cond delay="0"/>
                                          </p:stCondLst>
                                        </p:cTn>
                                        <p:tgtEl>
                                          <p:spTgt spid="245772"/>
                                        </p:tgtEl>
                                        <p:attrNameLst>
                                          <p:attrName>style.visibility</p:attrName>
                                        </p:attrNameLst>
                                      </p:cBhvr>
                                      <p:to>
                                        <p:strVal val="visible"/>
                                      </p:to>
                                    </p:set>
                                    <p:animEffect transition="in" filter="circle(in)">
                                      <p:cBhvr>
                                        <p:cTn id="13" dur="2000"/>
                                        <p:tgtEl>
                                          <p:spTgt spid="245772"/>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307" y="46672"/>
            <a:ext cx="12192000"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0" y="46672"/>
            <a:ext cx="12192000" cy="923330"/>
          </a:xfrm>
          <a:prstGeom prst="rect">
            <a:avLst/>
          </a:prstGeom>
          <a:solidFill>
            <a:schemeClr val="bg1"/>
          </a:solid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II</a:t>
            </a:r>
            <a:r>
              <a:rPr lang="en-US" sz="5400" b="1">
                <a:solidFill>
                  <a:srgbClr val="FF0000"/>
                </a:solidFill>
                <a:latin typeface="Times New Roman" panose="02020603050405020304" pitchFamily="18" charset="0"/>
                <a:cs typeface="Times New Roman" panose="02020603050405020304" pitchFamily="18" charset="0"/>
              </a:rPr>
              <a:t>. Tìm hiểu chi tiết văn bản  </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970366"/>
            <a:ext cx="5221429" cy="830997"/>
          </a:xfrm>
          <a:prstGeom prst="rect">
            <a:avLst/>
          </a:prstGeom>
          <a:noFill/>
        </p:spPr>
        <p:txBody>
          <a:bodyPr wrap="none" rtlCol="0">
            <a:spAutoFit/>
          </a:bodyPr>
          <a:lstStyle/>
          <a:p>
            <a:r>
              <a:rPr lang="en-US" sz="4800" b="1" dirty="0">
                <a:solidFill>
                  <a:srgbClr val="7030A0"/>
                </a:solidFill>
                <a:latin typeface="Times New Roman" panose="02020603050405020304" pitchFamily="18" charset="0"/>
                <a:cs typeface="Times New Roman" panose="02020603050405020304" pitchFamily="18" charset="0"/>
              </a:rPr>
              <a:t>1. </a:t>
            </a:r>
            <a:r>
              <a:rPr lang="en-US" sz="4800" b="1" dirty="0" err="1">
                <a:solidFill>
                  <a:srgbClr val="7030A0"/>
                </a:solidFill>
                <a:latin typeface="Times New Roman" panose="02020603050405020304" pitchFamily="18" charset="0"/>
                <a:cs typeface="Times New Roman" panose="02020603050405020304" pitchFamily="18" charset="0"/>
              </a:rPr>
              <a:t>Nhân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vật</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bé</a:t>
            </a:r>
            <a:r>
              <a:rPr lang="en-US" sz="4800" b="1" dirty="0">
                <a:solidFill>
                  <a:srgbClr val="7030A0"/>
                </a:solidFill>
                <a:latin typeface="Times New Roman" panose="02020603050405020304" pitchFamily="18" charset="0"/>
                <a:cs typeface="Times New Roman" panose="02020603050405020304" pitchFamily="18" charset="0"/>
              </a:rPr>
              <a:t> Thu</a:t>
            </a:r>
          </a:p>
        </p:txBody>
      </p:sp>
      <p:pic>
        <p:nvPicPr>
          <p:cNvPr id="8" name="Picture 2" descr="VAN THAOGIAN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0573" y="1385864"/>
            <a:ext cx="5309480" cy="45509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13359" y="1801363"/>
            <a:ext cx="8689571" cy="1200329"/>
          </a:xfrm>
          <a:prstGeom prst="rect">
            <a:avLst/>
          </a:prstGeom>
          <a:noFill/>
        </p:spPr>
        <p:txBody>
          <a:bodyPr wrap="square" rtlCol="0">
            <a:spAutoFit/>
          </a:bodyPr>
          <a:lstStyle/>
          <a:p>
            <a:r>
              <a:rPr lang="en-US" sz="3600" b="1">
                <a:solidFill>
                  <a:srgbClr val="002060"/>
                </a:solidFill>
                <a:latin typeface="Times New Roman" panose="02020603050405020304" pitchFamily="18" charset="0"/>
                <a:cs typeface="Times New Roman" panose="02020603050405020304" pitchFamily="18" charset="0"/>
              </a:rPr>
              <a:t>a. Trước khi nhận ra ông Sáu là ba:</a:t>
            </a:r>
          </a:p>
          <a:p>
            <a:r>
              <a:rPr lang="en-US" sz="3600" b="1">
                <a:solidFill>
                  <a:srgbClr val="002060"/>
                </a:solidFill>
                <a:latin typeface="Times New Roman" panose="02020603050405020304" pitchFamily="18" charset="0"/>
                <a:cs typeface="Times New Roman" panose="02020603050405020304" pitchFamily="18" charset="0"/>
              </a:rPr>
              <a:t> * Lúc mới gặp ba:</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10" name="Text Box 10"/>
          <p:cNvSpPr txBox="1">
            <a:spLocks noChangeArrowheads="1"/>
          </p:cNvSpPr>
          <p:nvPr/>
        </p:nvSpPr>
        <p:spPr bwMode="auto">
          <a:xfrm>
            <a:off x="88053" y="2663787"/>
            <a:ext cx="683763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endParaRPr lang="en-US" altLang="en-US" sz="3200" i="1">
              <a:solidFill>
                <a:srgbClr val="002060"/>
              </a:solidFill>
              <a:latin typeface="Times New Roman" panose="02020603050405020304" pitchFamily="18" charset="0"/>
            </a:endParaRPr>
          </a:p>
          <a:p>
            <a:pPr algn="just" eaLnBrk="1" fontAlgn="base" hangingPunct="1">
              <a:spcBef>
                <a:spcPct val="50000"/>
              </a:spcBef>
              <a:spcAft>
                <a:spcPct val="0"/>
              </a:spcAft>
            </a:pPr>
            <a:r>
              <a:rPr lang="en-US" altLang="en-US" sz="3200" i="1">
                <a:solidFill>
                  <a:srgbClr val="002060"/>
                </a:solidFill>
                <a:latin typeface="Times New Roman" panose="02020603050405020304" pitchFamily="18" charset="0"/>
              </a:rPr>
              <a:t>-</a:t>
            </a:r>
            <a:r>
              <a:rPr lang="en-US" altLang="en-US" sz="3200" b="1" i="1">
                <a:solidFill>
                  <a:srgbClr val="002060"/>
                </a:solidFill>
                <a:latin typeface="Times New Roman" panose="02020603050405020304" pitchFamily="18" charset="0"/>
              </a:rPr>
              <a:t>Nghe </a:t>
            </a:r>
            <a:r>
              <a:rPr lang="en-US" altLang="en-US" sz="3200" b="1" i="1" dirty="0" err="1">
                <a:solidFill>
                  <a:srgbClr val="002060"/>
                </a:solidFill>
                <a:latin typeface="Times New Roman" panose="02020603050405020304" pitchFamily="18" charset="0"/>
              </a:rPr>
              <a:t>gọi</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giật</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mình</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tròn</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mắt</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nhìn</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ngơ</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ngác</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lạ</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lùng</a:t>
            </a:r>
            <a:endParaRPr lang="en-US" altLang="en-US" sz="3200" b="1" i="1" dirty="0">
              <a:solidFill>
                <a:srgbClr val="002060"/>
              </a:solidFill>
              <a:latin typeface="Times New Roman" panose="02020603050405020304" pitchFamily="18" charset="0"/>
            </a:endParaRPr>
          </a:p>
          <a:p>
            <a:pPr algn="just" eaLnBrk="1" fontAlgn="base" hangingPunct="1">
              <a:spcBef>
                <a:spcPct val="0"/>
              </a:spcBef>
              <a:spcAft>
                <a:spcPct val="0"/>
              </a:spcAft>
              <a:buFontTx/>
              <a:buChar char="-"/>
            </a:pP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Chớp</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mắt</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nhìn</a:t>
            </a:r>
            <a:r>
              <a:rPr lang="en-US" altLang="en-US" sz="3200" b="1" i="1" dirty="0">
                <a:solidFill>
                  <a:srgbClr val="002060"/>
                </a:solidFill>
                <a:latin typeface="Times New Roman" panose="02020603050405020304" pitchFamily="18" charset="0"/>
              </a:rPr>
              <a:t> … </a:t>
            </a:r>
            <a:r>
              <a:rPr lang="en-US" altLang="en-US" sz="3200" b="1" i="1" dirty="0" err="1">
                <a:solidFill>
                  <a:srgbClr val="002060"/>
                </a:solidFill>
                <a:latin typeface="Times New Roman" panose="02020603050405020304" pitchFamily="18" charset="0"/>
              </a:rPr>
              <a:t>như</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muốn</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hỏi</a:t>
            </a:r>
            <a:r>
              <a:rPr lang="en-US" altLang="en-US" sz="3200" b="1" i="1" dirty="0">
                <a:solidFill>
                  <a:srgbClr val="002060"/>
                </a:solidFill>
                <a:latin typeface="Times New Roman" panose="02020603050405020304" pitchFamily="18" charset="0"/>
              </a:rPr>
              <a:t> …</a:t>
            </a:r>
          </a:p>
          <a:p>
            <a:pPr algn="just" eaLnBrk="1" fontAlgn="base" hangingPunct="1">
              <a:spcBef>
                <a:spcPct val="0"/>
              </a:spcBef>
              <a:spcAft>
                <a:spcPct val="0"/>
              </a:spcAft>
              <a:buFontTx/>
              <a:buChar char="-"/>
            </a:pP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Mặt</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tái</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đi</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vụt</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chạy</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và</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kêu</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thét</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lên</a:t>
            </a:r>
            <a:r>
              <a:rPr lang="en-US" altLang="en-US" sz="3200" b="1" i="1" dirty="0">
                <a:solidFill>
                  <a:srgbClr val="002060"/>
                </a:solidFill>
                <a:latin typeface="Times New Roman" panose="02020603050405020304" pitchFamily="18" charset="0"/>
              </a:rPr>
              <a:t>…</a:t>
            </a:r>
          </a:p>
        </p:txBody>
      </p:sp>
      <p:sp>
        <p:nvSpPr>
          <p:cNvPr id="11" name="Rectangle 30"/>
          <p:cNvSpPr>
            <a:spLocks noChangeArrowheads="1"/>
          </p:cNvSpPr>
          <p:nvPr/>
        </p:nvSpPr>
        <p:spPr bwMode="auto">
          <a:xfrm>
            <a:off x="-125307" y="5155764"/>
            <a:ext cx="88420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pPr>
            <a:endParaRPr lang="en-US" altLang="en-US" sz="3600" b="1">
              <a:solidFill>
                <a:srgbClr val="C00000"/>
              </a:solidFill>
              <a:latin typeface="Times New Roman" panose="02020603050405020304" pitchFamily="18" charset="0"/>
              <a:cs typeface="Times New Roman" panose="02020603050405020304" pitchFamily="18" charset="0"/>
              <a:sym typeface="Wingdings" panose="05000000000000000000" pitchFamily="2" charset="2"/>
            </a:endParaRPr>
          </a:p>
          <a:p>
            <a:pPr algn="just" eaLnBrk="1" fontAlgn="base" hangingPunct="1">
              <a:spcBef>
                <a:spcPct val="0"/>
              </a:spcBef>
              <a:spcAft>
                <a:spcPct val="0"/>
              </a:spcAft>
            </a:pPr>
            <a:r>
              <a:rPr lang="en-US" altLang="en-US" sz="36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a:solidFill>
                  <a:srgbClr val="C00000"/>
                </a:solidFill>
                <a:latin typeface="Times New Roman" panose="02020603050405020304" pitchFamily="18" charset="0"/>
                <a:cs typeface="Times New Roman" panose="02020603050405020304" pitchFamily="18" charset="0"/>
              </a:rPr>
              <a:t>Ngỡ </a:t>
            </a:r>
            <a:r>
              <a:rPr lang="en-US" altLang="en-US" sz="3600" b="1" dirty="0" err="1">
                <a:solidFill>
                  <a:srgbClr val="C00000"/>
                </a:solidFill>
                <a:latin typeface="Times New Roman" panose="02020603050405020304" pitchFamily="18" charset="0"/>
                <a:cs typeface="Times New Roman" panose="02020603050405020304" pitchFamily="18" charset="0"/>
              </a:rPr>
              <a:t>ngàng</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ngờ</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err="1">
                <a:solidFill>
                  <a:srgbClr val="C00000"/>
                </a:solidFill>
                <a:latin typeface="Times New Roman" panose="02020603050405020304" pitchFamily="18" charset="0"/>
                <a:cs typeface="Times New Roman" panose="02020603050405020304" pitchFamily="18" charset="0"/>
              </a:rPr>
              <a:t>vực</a:t>
            </a:r>
            <a:r>
              <a:rPr lang="en-US" altLang="en-US" sz="3600" b="1">
                <a:solidFill>
                  <a:srgbClr val="C00000"/>
                </a:solidFill>
                <a:latin typeface="Times New Roman" panose="02020603050405020304" pitchFamily="18" charset="0"/>
                <a:cs typeface="Times New Roman" panose="02020603050405020304" pitchFamily="18" charset="0"/>
              </a:rPr>
              <a:t>, lo </a:t>
            </a:r>
            <a:r>
              <a:rPr lang="en-US" altLang="en-US" sz="3600" b="1" dirty="0" err="1">
                <a:solidFill>
                  <a:srgbClr val="C00000"/>
                </a:solidFill>
                <a:latin typeface="Times New Roman" panose="02020603050405020304" pitchFamily="18" charset="0"/>
                <a:cs typeface="Times New Roman" panose="02020603050405020304" pitchFamily="18" charset="0"/>
              </a:rPr>
              <a:t>lắng</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hoảng</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sợ</a:t>
            </a:r>
            <a:r>
              <a:rPr lang="en-US" alt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38052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ỗ dành sẵn cho Nội dung 3" descr="bt2738-chiec-luoc-nga-tap-1-087">
            <a:extLst>
              <a:ext uri="{FF2B5EF4-FFF2-40B4-BE49-F238E27FC236}">
                <a16:creationId xmlns:a16="http://schemas.microsoft.com/office/drawing/2014/main" id="{B27F408F-9228-4349-8109-B621CCA2E44D}"/>
              </a:ext>
            </a:extLst>
          </p:cNvPr>
          <p:cNvPicPr>
            <a:picLocks noChangeAspect="1"/>
          </p:cNvPicPr>
          <p:nvPr isPhoto="1"/>
        </p:nvPicPr>
        <p:blipFill rotWithShape="1">
          <a:blip r:embed="rId2">
            <a:alphaModFix/>
            <a:extLst>
              <a:ext uri="{28A0092B-C50C-407E-A947-70E740481C1C}">
                <a14:useLocalDpi xmlns:a14="http://schemas.microsoft.com/office/drawing/2010/main" val="0"/>
              </a:ext>
            </a:extLst>
          </a:blip>
          <a:srcRect t="11797" r="-2" b="1576"/>
          <a:stretch/>
        </p:blipFill>
        <p:spPr>
          <a:xfrm>
            <a:off x="5930670" y="3036985"/>
            <a:ext cx="6261330" cy="3932313"/>
          </a:xfrm>
          <a:prstGeom prst="rect">
            <a:avLst/>
          </a:prstGeom>
          <a:effectLst>
            <a:softEdge rad="533400"/>
          </a:effectLst>
        </p:spPr>
      </p:pic>
      <p:pic>
        <p:nvPicPr>
          <p:cNvPr id="5" name="Chỗ dành sẵn cho Nội dung 3" descr="bt2621-chiec-luoc-nga-tap-1-076">
            <a:extLst>
              <a:ext uri="{FF2B5EF4-FFF2-40B4-BE49-F238E27FC236}">
                <a16:creationId xmlns:a16="http://schemas.microsoft.com/office/drawing/2014/main" id="{85F385DA-0B20-490A-9951-50B35C5FBAB5}"/>
              </a:ext>
            </a:extLst>
          </p:cNvPr>
          <p:cNvPicPr>
            <a:picLocks noChangeAspect="1"/>
          </p:cNvPicPr>
          <p:nvPr isPhoto="1"/>
        </p:nvPicPr>
        <p:blipFill rotWithShape="1">
          <a:blip r:embed="rId3">
            <a:extLst>
              <a:ext uri="{28A0092B-C50C-407E-A947-70E740481C1C}">
                <a14:useLocalDpi xmlns:a14="http://schemas.microsoft.com/office/drawing/2010/main" val="0"/>
              </a:ext>
            </a:extLst>
          </a:blip>
          <a:srcRect t="6713" r="-1" b="18923"/>
          <a:stretch/>
        </p:blipFill>
        <p:spPr>
          <a:xfrm>
            <a:off x="252615" y="140402"/>
            <a:ext cx="5577840" cy="3753846"/>
          </a:xfrm>
          <a:prstGeom prst="rect">
            <a:avLst/>
          </a:prstGeom>
          <a:effectLst>
            <a:softEdge rad="533400"/>
          </a:effectLst>
        </p:spPr>
      </p:pic>
      <p:sp>
        <p:nvSpPr>
          <p:cNvPr id="6" name="TextBox 5"/>
          <p:cNvSpPr txBox="1"/>
          <p:nvPr/>
        </p:nvSpPr>
        <p:spPr>
          <a:xfrm>
            <a:off x="6989867" y="0"/>
            <a:ext cx="4488729"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 </a:t>
            </a:r>
            <a:r>
              <a:rPr lang="en-US" sz="3600" b="1" u="sng" err="1">
                <a:solidFill>
                  <a:srgbClr val="FF0000"/>
                </a:solidFill>
                <a:latin typeface="Times New Roman" panose="02020603050405020304" pitchFamily="18" charset="0"/>
                <a:cs typeface="Times New Roman" panose="02020603050405020304" pitchFamily="18" charset="0"/>
              </a:rPr>
              <a:t>Những</a:t>
            </a:r>
            <a:r>
              <a:rPr lang="en-US" sz="3600" b="1" u="sng">
                <a:solidFill>
                  <a:srgbClr val="FF0000"/>
                </a:solidFill>
                <a:latin typeface="Times New Roman" panose="02020603050405020304" pitchFamily="18" charset="0"/>
                <a:cs typeface="Times New Roman" panose="02020603050405020304" pitchFamily="18" charset="0"/>
              </a:rPr>
              <a:t> ngày </a:t>
            </a:r>
            <a:r>
              <a:rPr lang="en-US" sz="3600" b="1" u="sng" err="1">
                <a:solidFill>
                  <a:srgbClr val="FF0000"/>
                </a:solidFill>
                <a:latin typeface="Times New Roman" panose="02020603050405020304" pitchFamily="18" charset="0"/>
                <a:cs typeface="Times New Roman" panose="02020603050405020304" pitchFamily="18" charset="0"/>
              </a:rPr>
              <a:t>sau</a:t>
            </a:r>
            <a:r>
              <a:rPr lang="en-US" sz="3600" b="1" u="sng">
                <a:solidFill>
                  <a:srgbClr val="FF0000"/>
                </a:solidFill>
                <a:latin typeface="Times New Roman" panose="02020603050405020304" pitchFamily="18" charset="0"/>
                <a:cs typeface="Times New Roman" panose="02020603050405020304" pitchFamily="18" charset="0"/>
              </a:rPr>
              <a:t> đó:</a:t>
            </a:r>
            <a:endParaRPr lang="en-US" sz="3600" b="1"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6263640" y="646331"/>
            <a:ext cx="582168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eaLnBrk="1" fontAlgn="base" hangingPunct="1">
              <a:spcBef>
                <a:spcPct val="0"/>
              </a:spcBef>
              <a:spcAft>
                <a:spcPct val="0"/>
              </a:spcAft>
            </a:pPr>
            <a:r>
              <a:rPr lang="nl-NL" altLang="en-US" sz="3200" dirty="0">
                <a:solidFill>
                  <a:prstClr val="black"/>
                </a:solidFill>
                <a:latin typeface="Times New Roman" panose="02020603050405020304" pitchFamily="18" charset="0"/>
                <a:cs typeface="Times New Roman" panose="02020603050405020304" pitchFamily="18" charset="0"/>
              </a:rPr>
              <a:t>- Hành động:</a:t>
            </a:r>
            <a:endParaRPr lang="en-US" altLang="en-US" sz="3200" dirty="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nl-NL" altLang="en-US" sz="3200" dirty="0">
                <a:solidFill>
                  <a:prstClr val="black"/>
                </a:solidFill>
                <a:latin typeface="Times New Roman" panose="02020603050405020304" pitchFamily="18" charset="0"/>
                <a:cs typeface="Times New Roman" panose="02020603050405020304" pitchFamily="18" charset="0"/>
              </a:rPr>
              <a:t>+ Nói trổng: vô ăn cơm</a:t>
            </a:r>
            <a:r>
              <a:rPr lang="en-US" altLang="en-US" sz="3200" dirty="0">
                <a:solidFill>
                  <a:prstClr val="black"/>
                </a:solidFill>
                <a:latin typeface="Times New Roman" panose="02020603050405020304" pitchFamily="18" charset="0"/>
                <a:cs typeface="Times New Roman" panose="02020603050405020304" pitchFamily="18" charset="0"/>
              </a:rPr>
              <a:t>, </a:t>
            </a:r>
            <a:r>
              <a:rPr lang="nl-NL" altLang="en-US" sz="3200" dirty="0">
                <a:solidFill>
                  <a:prstClr val="black"/>
                </a:solidFill>
                <a:latin typeface="Times New Roman" panose="02020603050405020304" pitchFamily="18" charset="0"/>
                <a:cs typeface="Times New Roman" panose="02020603050405020304" pitchFamily="18" charset="0"/>
              </a:rPr>
              <a:t>cơm sôi rồi, chắt nước giùm cái... nhão bây giờ.</a:t>
            </a:r>
            <a:endParaRPr lang="en-US" altLang="en-US" sz="3200" dirty="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en-US" altLang="en-US" sz="20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152400" y="3894248"/>
            <a:ext cx="611124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buFontTx/>
              <a:buChar char="-"/>
            </a:pPr>
            <a:r>
              <a:rPr lang="nl-NL" altLang="en-US" sz="3200">
                <a:solidFill>
                  <a:prstClr val="black"/>
                </a:solidFill>
                <a:latin typeface="Times New Roman" panose="02020603050405020304" pitchFamily="18" charset="0"/>
                <a:cs typeface="Times New Roman" panose="02020603050405020304" pitchFamily="18" charset="0"/>
              </a:rPr>
              <a:t>  Hất cái </a:t>
            </a:r>
            <a:r>
              <a:rPr lang="nl-NL" altLang="en-US" sz="3200" dirty="0">
                <a:solidFill>
                  <a:prstClr val="black"/>
                </a:solidFill>
                <a:latin typeface="Times New Roman" panose="02020603050405020304" pitchFamily="18" charset="0"/>
                <a:cs typeface="Times New Roman" panose="02020603050405020304" pitchFamily="18" charset="0"/>
              </a:rPr>
              <a:t>trứng cá mà ba gắp cho.</a:t>
            </a:r>
          </a:p>
          <a:p>
            <a:pPr algn="just" eaLnBrk="1" fontAlgn="base" hangingPunct="1">
              <a:spcBef>
                <a:spcPct val="0"/>
              </a:spcBef>
              <a:spcAft>
                <a:spcPct val="0"/>
              </a:spcAft>
            </a:pPr>
            <a:r>
              <a:rPr lang="nl-NL" altLang="en-US" sz="3200">
                <a:solidFill>
                  <a:prstClr val="black"/>
                </a:solidFill>
                <a:latin typeface="Times New Roman" panose="02020603050405020304" pitchFamily="18" charset="0"/>
                <a:cs typeface="Times New Roman" panose="02020603050405020304" pitchFamily="18" charset="0"/>
              </a:rPr>
              <a:t>- Khi </a:t>
            </a:r>
            <a:r>
              <a:rPr lang="nl-NL" altLang="en-US" sz="3200" dirty="0">
                <a:solidFill>
                  <a:prstClr val="black"/>
                </a:solidFill>
                <a:latin typeface="Times New Roman" panose="02020603050405020304" pitchFamily="18" charset="0"/>
                <a:cs typeface="Times New Roman" panose="02020603050405020304" pitchFamily="18" charset="0"/>
              </a:rPr>
              <a:t>bị ba đánh Thu nhảy xuống xuồng... cố ý  khua rổn rảng.</a:t>
            </a:r>
            <a:endParaRPr lang="en-US" altLang="en-US" sz="3200" dirty="0">
              <a:solidFill>
                <a:prstClr val="black"/>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nl-NL"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nl-NL" altLang="en-US" sz="3200" b="1" i="1" dirty="0">
                <a:solidFill>
                  <a:srgbClr val="FF0000"/>
                </a:solidFill>
                <a:latin typeface="Times New Roman" panose="02020603050405020304" pitchFamily="18" charset="0"/>
                <a:cs typeface="Times New Roman" panose="02020603050405020304" pitchFamily="18" charset="0"/>
              </a:rPr>
              <a:t> Kiên quyết không chấp nhận ông Sáu là Ba.</a:t>
            </a:r>
            <a:endParaRPr lang="en-US" alt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956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12"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8">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19"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8">
                                            <p:txEl>
                                              <p:pRg st="1" end="1"/>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26" dur="80"/>
                                        <p:tgtEl>
                                          <p:spTgt spid="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descr="bt0427-chiec-luoc-nga-tap-1-152">
            <a:extLst>
              <a:ext uri="{FF2B5EF4-FFF2-40B4-BE49-F238E27FC236}">
                <a16:creationId xmlns:a16="http://schemas.microsoft.com/office/drawing/2014/main" id="{34E5CF66-E24B-47E9-A503-CC59122A8C07}"/>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47039"/>
          <a:stretch/>
        </p:blipFill>
        <p:spPr>
          <a:xfrm>
            <a:off x="4207307" y="646331"/>
            <a:ext cx="3307183" cy="2706806"/>
          </a:xfrm>
          <a:prstGeom prst="rect">
            <a:avLst/>
          </a:prstGeom>
        </p:spPr>
      </p:pic>
      <p:pic>
        <p:nvPicPr>
          <p:cNvPr id="5" name="Hình ảnh 3" descr="bt2729-chiec-luoc-nga-tap-1-138">
            <a:extLst>
              <a:ext uri="{FF2B5EF4-FFF2-40B4-BE49-F238E27FC236}">
                <a16:creationId xmlns:a16="http://schemas.microsoft.com/office/drawing/2014/main" id="{4644E294-D8C3-4E35-AE80-52EC57A317AC}"/>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t="12167"/>
          <a:stretch/>
        </p:blipFill>
        <p:spPr>
          <a:xfrm>
            <a:off x="0" y="-67494"/>
            <a:ext cx="3008148" cy="3681513"/>
          </a:xfrm>
          <a:prstGeom prst="rect">
            <a:avLst/>
          </a:prstGeom>
        </p:spPr>
      </p:pic>
      <p:pic>
        <p:nvPicPr>
          <p:cNvPr id="6" name="Hình ảnh 5" descr="bt0450-chiec-luoc-nga-tap-1-156">
            <a:extLst>
              <a:ext uri="{FF2B5EF4-FFF2-40B4-BE49-F238E27FC236}">
                <a16:creationId xmlns:a16="http://schemas.microsoft.com/office/drawing/2014/main" id="{D94EC2F4-7C9A-4F64-B96E-BD65C9E1E31C}"/>
              </a:ext>
            </a:extLst>
          </p:cNvPr>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8305427" y="481251"/>
            <a:ext cx="3248423" cy="2930458"/>
          </a:xfrm>
          <a:prstGeom prst="rect">
            <a:avLst/>
          </a:prstGeom>
        </p:spPr>
      </p:pic>
      <p:sp>
        <p:nvSpPr>
          <p:cNvPr id="7" name="TextBox 6"/>
          <p:cNvSpPr txBox="1">
            <a:spLocks noChangeArrowheads="1"/>
          </p:cNvSpPr>
          <p:nvPr/>
        </p:nvSpPr>
        <p:spPr bwMode="auto">
          <a:xfrm>
            <a:off x="181370" y="3587086"/>
            <a:ext cx="4025938" cy="584775"/>
          </a:xfrm>
          <a:prstGeom prst="rect">
            <a:avLst/>
          </a:prstGeom>
          <a:solidFill>
            <a:srgbClr val="FFC000"/>
          </a:solidFill>
          <a:ln>
            <a:noFill/>
          </a:ln>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pPr>
            <a:r>
              <a:rPr lang="nl-NL" altLang="en-US" sz="3200">
                <a:solidFill>
                  <a:prstClr val="black"/>
                </a:solidFill>
                <a:latin typeface="Times New Roman" panose="02020603050405020304" pitchFamily="18" charset="0"/>
                <a:cs typeface="Times New Roman" panose="02020603050405020304" pitchFamily="18" charset="0"/>
              </a:rPr>
              <a:t>-Thái </a:t>
            </a:r>
            <a:r>
              <a:rPr lang="nl-NL" altLang="en-US" sz="2800">
                <a:solidFill>
                  <a:prstClr val="black"/>
                </a:solidFill>
                <a:latin typeface="Times New Roman" panose="02020603050405020304" pitchFamily="18" charset="0"/>
                <a:cs typeface="Times New Roman" panose="02020603050405020304" pitchFamily="18" charset="0"/>
              </a:rPr>
              <a:t>độ:Vẻ </a:t>
            </a:r>
            <a:r>
              <a:rPr lang="nl-NL" altLang="en-US" sz="2800" dirty="0">
                <a:solidFill>
                  <a:prstClr val="black"/>
                </a:solidFill>
                <a:latin typeface="Times New Roman" panose="02020603050405020304" pitchFamily="18" charset="0"/>
                <a:cs typeface="Times New Roman" panose="02020603050405020304" pitchFamily="18" charset="0"/>
              </a:rPr>
              <a:t>mặt sầm lại...</a:t>
            </a:r>
          </a:p>
        </p:txBody>
      </p:sp>
      <p:sp>
        <p:nvSpPr>
          <p:cNvPr id="8" name="TextBox 7"/>
          <p:cNvSpPr txBox="1">
            <a:spLocks noChangeArrowheads="1"/>
          </p:cNvSpPr>
          <p:nvPr/>
        </p:nvSpPr>
        <p:spPr bwMode="auto">
          <a:xfrm>
            <a:off x="4424928" y="3048477"/>
            <a:ext cx="2871943" cy="1077218"/>
          </a:xfrm>
          <a:prstGeom prst="rect">
            <a:avLst/>
          </a:prstGeom>
          <a:solidFill>
            <a:srgbClr val="92D050"/>
          </a:solidFill>
          <a:ln>
            <a:noFill/>
          </a:ln>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pPr>
            <a:r>
              <a:rPr lang="nl-NL" altLang="en-US" sz="3200" dirty="0">
                <a:solidFill>
                  <a:prstClr val="black"/>
                </a:solidFill>
                <a:latin typeface="Times New Roman" panose="02020603050405020304" pitchFamily="18" charset="0"/>
                <a:cs typeface="Times New Roman" panose="02020603050405020304" pitchFamily="18" charset="0"/>
              </a:rPr>
              <a:t>- Hành động:</a:t>
            </a:r>
            <a:endParaRPr lang="en-US" altLang="en-US" sz="3200" dirty="0">
              <a:solidFill>
                <a:prstClr val="black"/>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nl-NL" altLang="en-US" sz="3200" dirty="0">
                <a:solidFill>
                  <a:prstClr val="black"/>
                </a:solidFill>
                <a:latin typeface="Times New Roman" panose="02020603050405020304" pitchFamily="18" charset="0"/>
                <a:cs typeface="Times New Roman" panose="02020603050405020304" pitchFamily="18" charset="0"/>
              </a:rPr>
              <a:t>+ Kêu thét lên...</a:t>
            </a:r>
          </a:p>
        </p:txBody>
      </p:sp>
      <p:sp>
        <p:nvSpPr>
          <p:cNvPr id="9" name="TextBox 8"/>
          <p:cNvSpPr txBox="1">
            <a:spLocks noChangeArrowheads="1"/>
          </p:cNvSpPr>
          <p:nvPr/>
        </p:nvSpPr>
        <p:spPr bwMode="auto">
          <a:xfrm>
            <a:off x="8122919" y="3684018"/>
            <a:ext cx="3795539" cy="2554545"/>
          </a:xfrm>
          <a:prstGeom prst="rect">
            <a:avLst/>
          </a:prstGeom>
          <a:solidFill>
            <a:schemeClr val="accent5">
              <a:lumMod val="60000"/>
              <a:lumOff val="40000"/>
            </a:schemeClr>
          </a:solidFill>
          <a:ln>
            <a:noFill/>
          </a:ln>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pPr>
            <a:r>
              <a:rPr lang="nl-NL" altLang="en-US" sz="3200">
                <a:solidFill>
                  <a:prstClr val="black"/>
                </a:solidFill>
                <a:latin typeface="Times New Roman" panose="02020603050405020304" pitchFamily="18" charset="0"/>
                <a:cs typeface="Times New Roman" panose="02020603050405020304" pitchFamily="18" charset="0"/>
              </a:rPr>
              <a:t>+ Ôm </a:t>
            </a:r>
            <a:r>
              <a:rPr lang="nl-NL" altLang="en-US" sz="3200" dirty="0">
                <a:solidFill>
                  <a:prstClr val="black"/>
                </a:solidFill>
                <a:latin typeface="Times New Roman" panose="02020603050405020304" pitchFamily="18" charset="0"/>
                <a:cs typeface="Times New Roman" panose="02020603050405020304" pitchFamily="18" charset="0"/>
              </a:rPr>
              <a:t>chặt lấy cổ, hôn tóc, ... hôn cả vết thẹo</a:t>
            </a:r>
            <a:endParaRPr lang="en-US" altLang="en-US" sz="3200" dirty="0">
              <a:solidFill>
                <a:prstClr val="black"/>
              </a:solidFill>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nl-NL" altLang="en-US" sz="3200" dirty="0">
                <a:solidFill>
                  <a:prstClr val="black"/>
                </a:solidFill>
                <a:latin typeface="Times New Roman" panose="02020603050405020304" pitchFamily="18" charset="0"/>
                <a:cs typeface="Times New Roman" panose="02020603050405020304" pitchFamily="18" charset="0"/>
              </a:rPr>
              <a:t>+ Hai chân câu chặt lấy ba...</a:t>
            </a:r>
          </a:p>
        </p:txBody>
      </p:sp>
      <p:sp>
        <p:nvSpPr>
          <p:cNvPr id="10" name="TextBox 9"/>
          <p:cNvSpPr txBox="1">
            <a:spLocks noChangeArrowheads="1"/>
          </p:cNvSpPr>
          <p:nvPr/>
        </p:nvSpPr>
        <p:spPr bwMode="auto">
          <a:xfrm>
            <a:off x="273542" y="4187056"/>
            <a:ext cx="922094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0"/>
              </a:spcBef>
              <a:spcAft>
                <a:spcPct val="0"/>
              </a:spcAft>
              <a:buFont typeface="Wingdings" panose="05000000000000000000" pitchFamily="2" charset="2"/>
              <a:buChar char="à"/>
            </a:pPr>
            <a:r>
              <a:rPr lang="nl-NL" altLang="en-US" sz="3200" dirty="0">
                <a:solidFill>
                  <a:srgbClr val="FF0000"/>
                </a:solidFill>
                <a:latin typeface="Times New Roman" panose="02020603050405020304" pitchFamily="18" charset="0"/>
                <a:cs typeface="Times New Roman" panose="02020603050405020304" pitchFamily="18" charset="0"/>
              </a:rPr>
              <a:t>Sự nghi ngờ được ngoại giải tỏa.</a:t>
            </a:r>
          </a:p>
          <a:p>
            <a:pPr algn="just" eaLnBrk="1" fontAlgn="base" hangingPunct="1">
              <a:spcBef>
                <a:spcPct val="0"/>
              </a:spcBef>
              <a:spcAft>
                <a:spcPct val="0"/>
              </a:spcAft>
              <a:buFont typeface="Wingdings" panose="05000000000000000000" pitchFamily="2" charset="2"/>
              <a:buChar char="à"/>
            </a:pPr>
            <a:r>
              <a:rPr lang="nl-NL" altLang="en-US" sz="3200" dirty="0">
                <a:solidFill>
                  <a:srgbClr val="FF0000"/>
                </a:solidFill>
                <a:latin typeface="Times New Roman" panose="02020603050405020304" pitchFamily="18" charset="0"/>
                <a:cs typeface="Times New Roman" panose="02020603050405020304" pitchFamily="18" charset="0"/>
              </a:rPr>
              <a:t>Cuống quýt, ân hận không muốn ba đi.</a:t>
            </a:r>
          </a:p>
          <a:p>
            <a:pPr algn="just" eaLnBrk="1" fontAlgn="base" hangingPunct="1">
              <a:spcBef>
                <a:spcPct val="0"/>
              </a:spcBef>
              <a:spcAft>
                <a:spcPct val="0"/>
              </a:spcAft>
            </a:pPr>
            <a:r>
              <a:rPr lang="nl-NL" altLang="en-US" sz="3200" b="1" dirty="0">
                <a:solidFill>
                  <a:srgbClr val="FF0000"/>
                </a:solidFill>
                <a:latin typeface="Times New Roman" panose="02020603050405020304" pitchFamily="18" charset="0"/>
                <a:cs typeface="Times New Roman" panose="02020603050405020304" pitchFamily="18" charset="0"/>
              </a:rPr>
              <a:t>=&gt; Yêu cha mãnh liệt, sâu sắc.</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690852" y="127308"/>
            <a:ext cx="693074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b</a:t>
            </a:r>
            <a:r>
              <a:rPr lang="en-US" sz="4000" b="1">
                <a:solidFill>
                  <a:srgbClr val="FF0000"/>
                </a:solidFill>
                <a:latin typeface="Times New Roman" panose="02020603050405020304" pitchFamily="18" charset="0"/>
                <a:cs typeface="Times New Roman" panose="02020603050405020304" pitchFamily="18" charset="0"/>
              </a:rPr>
              <a:t>. </a:t>
            </a:r>
            <a:r>
              <a:rPr lang="en-US" sz="4000" b="1" err="1">
                <a:solidFill>
                  <a:srgbClr val="FF0000"/>
                </a:solidFill>
                <a:latin typeface="Times New Roman" panose="02020603050405020304" pitchFamily="18" charset="0"/>
                <a:cs typeface="Times New Roman" panose="02020603050405020304" pitchFamily="18" charset="0"/>
              </a:rPr>
              <a:t>Khi</a:t>
            </a:r>
            <a:r>
              <a:rPr lang="en-US" sz="4000" b="1">
                <a:solidFill>
                  <a:srgbClr val="FF0000"/>
                </a:solidFill>
                <a:latin typeface="Times New Roman" panose="02020603050405020304" pitchFamily="18" charset="0"/>
                <a:cs typeface="Times New Roman" panose="02020603050405020304" pitchFamily="18" charset="0"/>
              </a:rPr>
              <a:t> nhận ra ông Sáu là ba</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70583" y="5901360"/>
            <a:ext cx="12090689" cy="695597"/>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nl-NL" sz="2200" b="1" dirty="0">
                <a:solidFill>
                  <a:schemeClr val="tx1"/>
                </a:solidFill>
                <a:latin typeface="Times New Roman" pitchFamily="18" charset="0"/>
                <a:cs typeface="Times New Roman" pitchFamily="18" charset="0"/>
              </a:rPr>
              <a:t>Thu là một cô bé rất cá </a:t>
            </a:r>
            <a:r>
              <a:rPr lang="nl-NL" sz="2200" b="1">
                <a:solidFill>
                  <a:schemeClr val="tx1"/>
                </a:solidFill>
                <a:latin typeface="Times New Roman" pitchFamily="18" charset="0"/>
                <a:cs typeface="Times New Roman" pitchFamily="18" charset="0"/>
              </a:rPr>
              <a:t>tính, tình </a:t>
            </a:r>
            <a:r>
              <a:rPr lang="nl-NL" sz="2200" b="1" dirty="0">
                <a:solidFill>
                  <a:schemeClr val="tx1"/>
                </a:solidFill>
                <a:latin typeface="Times New Roman" pitchFamily="18" charset="0"/>
                <a:cs typeface="Times New Roman" pitchFamily="18" charset="0"/>
              </a:rPr>
              <a:t>cảm thật sâu sắc mạnh mẽ nhưng cũng thật dứt khoát, rạch ròi.</a:t>
            </a:r>
            <a:endParaRPr lang="en-US" sz="2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03821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par>
                          <p:cTn id="8" fill="hold">
                            <p:stCondLst>
                              <p:cond delay="125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2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20"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7">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2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8">
                                            <p:txEl>
                                              <p:pRg st="0" end="0"/>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34"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36" dur="80"/>
                                        <p:tgtEl>
                                          <p:spTgt spid="8">
                                            <p:txEl>
                                              <p:pRg st="1" end="1"/>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nodeType="clickEffect">
                                  <p:stCondLst>
                                    <p:cond delay="0"/>
                                  </p:stCondLst>
                                  <p:iterate type="lt">
                                    <p:tmPct val="50000"/>
                                  </p:iterate>
                                  <p:childTnLst>
                                    <p:set>
                                      <p:cBhvr>
                                        <p:cTn id="40"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41"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43" dur="80"/>
                                        <p:tgtEl>
                                          <p:spTgt spid="9">
                                            <p:txEl>
                                              <p:pRg st="0" end="0"/>
                                            </p:txEl>
                                          </p:spTgt>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nodeType="clickEffect">
                                  <p:stCondLst>
                                    <p:cond delay="0"/>
                                  </p:stCondLst>
                                  <p:iterate type="lt">
                                    <p:tmPct val="50000"/>
                                  </p:iterate>
                                  <p:childTnLst>
                                    <p:set>
                                      <p:cBhvr>
                                        <p:cTn id="47"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48" dur="80"/>
                                        <p:tgtEl>
                                          <p:spTgt spid="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50" dur="80"/>
                                        <p:tgtEl>
                                          <p:spTgt spid="9">
                                            <p:txEl>
                                              <p:pRg st="1" end="1"/>
                                            </p:txEl>
                                          </p:spTgt>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55"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57" dur="80"/>
                                        <p:tgtEl>
                                          <p:spTgt spid="10">
                                            <p:txEl>
                                              <p:pRg st="0" end="0"/>
                                            </p:tx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nodeType="clickEffect">
                                  <p:stCondLst>
                                    <p:cond delay="0"/>
                                  </p:stCondLst>
                                  <p:iterate type="lt">
                                    <p:tmPct val="50000"/>
                                  </p:iterate>
                                  <p:childTnLst>
                                    <p:set>
                                      <p:cBhvr>
                                        <p:cTn id="61"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62"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64" dur="80"/>
                                        <p:tgtEl>
                                          <p:spTgt spid="10">
                                            <p:txEl>
                                              <p:pRg st="1" end="1"/>
                                            </p:txEl>
                                          </p:spTgt>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7" presetClass="entr" presetSubtype="0" fill="hold" nodeType="clickEffect">
                                  <p:stCondLst>
                                    <p:cond delay="0"/>
                                  </p:stCondLst>
                                  <p:iterate type="lt">
                                    <p:tmPct val="50000"/>
                                  </p:iterate>
                                  <p:childTnLst>
                                    <p:set>
                                      <p:cBhvr>
                                        <p:cTn id="68" dur="1" fill="hold">
                                          <p:stCondLst>
                                            <p:cond delay="0"/>
                                          </p:stCondLst>
                                        </p:cTn>
                                        <p:tgtEl>
                                          <p:spTgt spid="10">
                                            <p:txEl>
                                              <p:pRg st="2" end="2"/>
                                            </p:txEl>
                                          </p:spTgt>
                                        </p:tgtEl>
                                        <p:attrNameLst>
                                          <p:attrName>style.visibility</p:attrName>
                                        </p:attrNameLst>
                                      </p:cBhvr>
                                      <p:to>
                                        <p:strVal val="visible"/>
                                      </p:to>
                                    </p:set>
                                    <p:anim calcmode="discrete" valueType="clr">
                                      <p:cBhvr override="childStyle">
                                        <p:cTn id="69" dur="80"/>
                                        <p:tgtEl>
                                          <p:spTgt spid="1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10">
                                            <p:txEl>
                                              <p:pRg st="2" end="2"/>
                                            </p:txEl>
                                          </p:spTgt>
                                        </p:tgtEl>
                                        <p:attrNameLst>
                                          <p:attrName>fillcolor</p:attrName>
                                        </p:attrNameLst>
                                      </p:cBhvr>
                                      <p:tavLst>
                                        <p:tav tm="0">
                                          <p:val>
                                            <p:clrVal>
                                              <a:schemeClr val="accent2"/>
                                            </p:clrVal>
                                          </p:val>
                                        </p:tav>
                                        <p:tav tm="50000">
                                          <p:val>
                                            <p:clrVal>
                                              <a:schemeClr val="hlink"/>
                                            </p:clrVal>
                                          </p:val>
                                        </p:tav>
                                      </p:tavLst>
                                    </p:anim>
                                    <p:set>
                                      <p:cBhvr>
                                        <p:cTn id="71" dur="80"/>
                                        <p:tgtEl>
                                          <p:spTgt spid="10">
                                            <p:txEl>
                                              <p:pRg st="2" end="2"/>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8" presetClass="entr" presetSubtype="16"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diamond(in)">
                                      <p:cBhvr>
                                        <p:cTn id="7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º£m nháº­n vá» nhÃ¢n váº­t bÃ© Thu trong tÃ¡c pháº©m Chiáº¿c lÆ°á»£c ngÃ  cá»§a Nguyá»n Quang  SÃ¡ng">
            <a:extLst>
              <a:ext uri="{FF2B5EF4-FFF2-40B4-BE49-F238E27FC236}">
                <a16:creationId xmlns:a16="http://schemas.microsoft.com/office/drawing/2014/main" id="{B6E7CDBC-C6C9-4074-B71A-634EE49BD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8" y="728108"/>
            <a:ext cx="5524786" cy="57922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E7000BA-E994-4FAD-8C6D-C2C1372A4C69}"/>
              </a:ext>
            </a:extLst>
          </p:cNvPr>
          <p:cNvSpPr/>
          <p:nvPr/>
        </p:nvSpPr>
        <p:spPr>
          <a:xfrm>
            <a:off x="5843751" y="911140"/>
            <a:ext cx="5770180" cy="2554545"/>
          </a:xfrm>
          <a:prstGeom prst="rect">
            <a:avLst/>
          </a:prstGeom>
        </p:spPr>
        <p:txBody>
          <a:bodyPr wrap="square">
            <a:spAutoFit/>
          </a:bodyPr>
          <a:lstStyle/>
          <a:p>
            <a:pPr marL="571500" indent="-571500" algn="just">
              <a:spcBef>
                <a:spcPct val="50000"/>
              </a:spcBef>
              <a:buFont typeface="Wingdings" panose="05000000000000000000" pitchFamily="2" charset="2"/>
              <a:buChar char="à"/>
            </a:pP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Thu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tình</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cảm</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thật</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sâu</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sắc</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mạnh</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mẽ</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cá</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tính</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cứng</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cỏi</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nhưng</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cũng</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rất</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hồn</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ngây</a:t>
            </a:r>
            <a:r>
              <a:rPr lang="en-US" altLang="en-US" sz="400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thơ.</a:t>
            </a:r>
            <a:endPar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Rectangle 8">
            <a:extLst>
              <a:ext uri="{FF2B5EF4-FFF2-40B4-BE49-F238E27FC236}">
                <a16:creationId xmlns:a16="http://schemas.microsoft.com/office/drawing/2014/main" id="{D99DF01C-2402-41A5-BBA3-CFC09B2CC096}"/>
              </a:ext>
            </a:extLst>
          </p:cNvPr>
          <p:cNvSpPr/>
          <p:nvPr/>
        </p:nvSpPr>
        <p:spPr>
          <a:xfrm>
            <a:off x="5843751" y="4190899"/>
            <a:ext cx="5770180" cy="1938992"/>
          </a:xfrm>
          <a:prstGeom prst="rect">
            <a:avLst/>
          </a:prstGeom>
        </p:spPr>
        <p:txBody>
          <a:bodyPr wrap="square">
            <a:spAutoFit/>
          </a:bodyPr>
          <a:lstStyle/>
          <a:p>
            <a:pPr marL="536575" indent="-536575" algn="just">
              <a:spcBef>
                <a:spcPct val="50000"/>
              </a:spcBef>
            </a:pP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am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hiểu</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tâm</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lí</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trẻ</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em</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tấm</a:t>
            </a:r>
            <a:r>
              <a:rPr lang="en-US" altLang="en-US" sz="400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lòng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err="1">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trân</a:t>
            </a:r>
            <a:r>
              <a:rPr lang="en-US" altLang="en-US" sz="4000">
                <a:solidFill>
                  <a:srgbClr val="6600FF"/>
                </a:solidFill>
                <a:latin typeface="Times New Roman" panose="02020603050405020304" pitchFamily="18" charset="0"/>
                <a:cs typeface="Times New Roman" panose="02020603050405020304" pitchFamily="18" charset="0"/>
                <a:sym typeface="Wingdings" panose="05000000000000000000" pitchFamily="2" charset="2"/>
              </a:rPr>
              <a:t> trọng.</a:t>
            </a:r>
            <a:endParaRPr lang="en-US" altLang="en-US" sz="4000" dirty="0">
              <a:solidFill>
                <a:srgbClr val="6600FF"/>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2185683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4" descr="khung a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2" y="0"/>
            <a:ext cx="12419938"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p:cNvSpPr txBox="1">
            <a:spLocks noChangeArrowheads="1"/>
          </p:cNvSpPr>
          <p:nvPr/>
        </p:nvSpPr>
        <p:spPr bwMode="auto">
          <a:xfrm>
            <a:off x="3581400" y="1676400"/>
            <a:ext cx="510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err="1">
                <a:solidFill>
                  <a:srgbClr val="000000"/>
                </a:solidFill>
                <a:cs typeface="Times New Roman" panose="02020603050405020304" pitchFamily="18" charset="0"/>
              </a:rPr>
              <a:t>Tiết</a:t>
            </a:r>
            <a:r>
              <a:rPr lang="en-US" altLang="en-US" sz="3200" b="1" dirty="0">
                <a:solidFill>
                  <a:srgbClr val="000000"/>
                </a:solidFill>
                <a:cs typeface="Times New Roman" panose="02020603050405020304" pitchFamily="18" charset="0"/>
              </a:rPr>
              <a:t> 66: VĂN BẢN: </a:t>
            </a:r>
          </a:p>
        </p:txBody>
      </p:sp>
      <p:sp>
        <p:nvSpPr>
          <p:cNvPr id="4100" name="Text Box 6"/>
          <p:cNvSpPr txBox="1">
            <a:spLocks noChangeArrowheads="1"/>
          </p:cNvSpPr>
          <p:nvPr/>
        </p:nvSpPr>
        <p:spPr bwMode="auto">
          <a:xfrm>
            <a:off x="3794126" y="3317876"/>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endParaRPr lang="vi-VN" altLang="en-US">
              <a:solidFill>
                <a:srgbClr val="000000"/>
              </a:solidFill>
              <a:latin typeface="Comic Sans MS" panose="030F0702030302020204" pitchFamily="66" charset="0"/>
            </a:endParaRPr>
          </a:p>
        </p:txBody>
      </p:sp>
      <p:sp>
        <p:nvSpPr>
          <p:cNvPr id="4101" name="Text Box 7"/>
          <p:cNvSpPr txBox="1">
            <a:spLocks noChangeArrowheads="1"/>
          </p:cNvSpPr>
          <p:nvPr/>
        </p:nvSpPr>
        <p:spPr bwMode="auto">
          <a:xfrm rot="540000">
            <a:off x="5410200" y="5486401"/>
            <a:ext cx="1676400" cy="822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endParaRPr lang="vi-VN" altLang="en-US">
              <a:solidFill>
                <a:srgbClr val="000000"/>
              </a:solidFill>
              <a:latin typeface="VNI-Thufap2"/>
            </a:endParaRPr>
          </a:p>
        </p:txBody>
      </p:sp>
      <p:pic>
        <p:nvPicPr>
          <p:cNvPr id="4102" name="Picture 11" descr="office_pencil_rolling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962526"/>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WordArt 13"/>
          <p:cNvSpPr>
            <a:spLocks noChangeArrowheads="1" noChangeShapeType="1" noTextEdit="1"/>
          </p:cNvSpPr>
          <p:nvPr/>
        </p:nvSpPr>
        <p:spPr bwMode="auto">
          <a:xfrm>
            <a:off x="2743200" y="2362200"/>
            <a:ext cx="6858000" cy="2286000"/>
          </a:xfrm>
          <a:prstGeom prst="rect">
            <a:avLst/>
          </a:prstGeom>
        </p:spPr>
        <p:txBody>
          <a:bodyPr wrap="none" fromWordArt="1">
            <a:prstTxWarp prst="textPlain">
              <a:avLst>
                <a:gd name="adj" fmla="val 50000"/>
              </a:avLst>
            </a:prstTxWarp>
          </a:bodyPr>
          <a:lstStyle/>
          <a:p>
            <a:pPr algn="ctr">
              <a:spcBef>
                <a:spcPct val="50000"/>
              </a:spcBef>
              <a:defRPr/>
            </a:pPr>
            <a:r>
              <a:rPr lang="en-US" sz="3600" b="1" dirty="0">
                <a:solidFill>
                  <a:srgbClr val="000000"/>
                </a:solidFill>
                <a:latin typeface="Times" panose="02020603050405020304" pitchFamily="18" charset="0"/>
                <a:cs typeface="Times" panose="02020603050405020304" pitchFamily="18" charset="0"/>
              </a:rPr>
              <a:t>CHIẾC LƯỢC NGÀ</a:t>
            </a:r>
          </a:p>
          <a:p>
            <a:pPr algn="ctr">
              <a:spcBef>
                <a:spcPct val="50000"/>
              </a:spcBef>
              <a:defRPr/>
            </a:pPr>
            <a:r>
              <a:rPr lang="en-US" sz="3600" b="1" dirty="0">
                <a:solidFill>
                  <a:srgbClr val="000000"/>
                </a:solidFill>
                <a:latin typeface=".VnRevueH" pitchFamily="34" charset="0"/>
              </a:rPr>
              <a:t> </a:t>
            </a:r>
            <a:r>
              <a:rPr lang="en-US" sz="3600" b="1" dirty="0">
                <a:solidFill>
                  <a:srgbClr val="000000"/>
                </a:solidFill>
                <a:cs typeface="Times New Roman" pitchFamily="18" charset="0"/>
              </a:rPr>
              <a:t>       </a:t>
            </a:r>
            <a:r>
              <a:rPr lang="en-US" sz="3600" b="1" i="1" dirty="0">
                <a:solidFill>
                  <a:srgbClr val="000000"/>
                </a:solidFill>
                <a:latin typeface="Times" panose="02020603050405020304" pitchFamily="18" charset="0"/>
                <a:cs typeface="Times" panose="02020603050405020304" pitchFamily="18" charset="0"/>
              </a:rPr>
              <a:t>(</a:t>
            </a:r>
            <a:r>
              <a:rPr lang="en-US" sz="2400" b="1" i="1" dirty="0" err="1">
                <a:solidFill>
                  <a:srgbClr val="000000"/>
                </a:solidFill>
                <a:latin typeface="Times" panose="02020603050405020304" pitchFamily="18" charset="0"/>
                <a:cs typeface="Times" panose="02020603050405020304" pitchFamily="18" charset="0"/>
              </a:rPr>
              <a:t>Nguyễn</a:t>
            </a:r>
            <a:r>
              <a:rPr lang="en-US" sz="2400" b="1" i="1" dirty="0">
                <a:solidFill>
                  <a:srgbClr val="000000"/>
                </a:solidFill>
                <a:latin typeface="Times" panose="02020603050405020304" pitchFamily="18" charset="0"/>
                <a:cs typeface="Times" panose="02020603050405020304" pitchFamily="18" charset="0"/>
              </a:rPr>
              <a:t> </a:t>
            </a:r>
            <a:r>
              <a:rPr lang="en-US" sz="2400" b="1" i="1" dirty="0" err="1">
                <a:solidFill>
                  <a:srgbClr val="000000"/>
                </a:solidFill>
                <a:latin typeface="Times" panose="02020603050405020304" pitchFamily="18" charset="0"/>
                <a:cs typeface="Times" panose="02020603050405020304" pitchFamily="18" charset="0"/>
              </a:rPr>
              <a:t>Quang</a:t>
            </a:r>
            <a:r>
              <a:rPr lang="en-US" sz="2400" b="1" i="1" dirty="0">
                <a:solidFill>
                  <a:srgbClr val="000000"/>
                </a:solidFill>
                <a:latin typeface="Times" panose="02020603050405020304" pitchFamily="18" charset="0"/>
                <a:cs typeface="Times" panose="02020603050405020304" pitchFamily="18" charset="0"/>
              </a:rPr>
              <a:t> </a:t>
            </a:r>
            <a:r>
              <a:rPr lang="en-US" sz="2400" b="1" i="1" dirty="0" err="1">
                <a:solidFill>
                  <a:srgbClr val="000000"/>
                </a:solidFill>
                <a:latin typeface="Times" panose="02020603050405020304" pitchFamily="18" charset="0"/>
                <a:cs typeface="Times" panose="02020603050405020304" pitchFamily="18" charset="0"/>
              </a:rPr>
              <a:t>Sáng</a:t>
            </a:r>
            <a:r>
              <a:rPr lang="en-US" sz="2400" b="1" i="1" dirty="0">
                <a:solidFill>
                  <a:srgbClr val="000000"/>
                </a:solidFill>
                <a:latin typeface="Times" panose="02020603050405020304" pitchFamily="18" charset="0"/>
                <a:cs typeface="Times" panose="02020603050405020304" pitchFamily="18" charset="0"/>
              </a:rPr>
              <a:t>)</a:t>
            </a:r>
            <a:r>
              <a:rPr lang="vi-VN" sz="2400" b="1" i="1" dirty="0">
                <a:solidFill>
                  <a:srgbClr val="000000"/>
                </a:solidFill>
                <a:latin typeface="Times" panose="02020603050405020304" pitchFamily="18" charset="0"/>
                <a:cs typeface="Times" panose="02020603050405020304" pitchFamily="18" charset="0"/>
              </a:rPr>
              <a:t> </a:t>
            </a:r>
          </a:p>
          <a:p>
            <a:pPr algn="ctr">
              <a:spcBef>
                <a:spcPct val="50000"/>
              </a:spcBef>
              <a:defRPr/>
            </a:pPr>
            <a:endParaRPr lang="en-US" sz="2400" b="1" dirty="0">
              <a:solidFill>
                <a:srgbClr val="000000"/>
              </a:solidFill>
              <a:latin typeface=".VnRevue" pitchFamily="34" charset="0"/>
            </a:endParaRPr>
          </a:p>
        </p:txBody>
      </p:sp>
      <p:sp>
        <p:nvSpPr>
          <p:cNvPr id="4105" name="TextBox 1"/>
          <p:cNvSpPr txBox="1">
            <a:spLocks noChangeArrowheads="1"/>
          </p:cNvSpPr>
          <p:nvPr/>
        </p:nvSpPr>
        <p:spPr bwMode="auto">
          <a:xfrm>
            <a:off x="3794126" y="4572000"/>
            <a:ext cx="306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a:p>
        </p:txBody>
      </p:sp>
      <p:grpSp>
        <p:nvGrpSpPr>
          <p:cNvPr id="4106" name="Group 10"/>
          <p:cNvGrpSpPr>
            <a:grpSpLocks/>
          </p:cNvGrpSpPr>
          <p:nvPr/>
        </p:nvGrpSpPr>
        <p:grpSpPr bwMode="auto">
          <a:xfrm rot="21217892">
            <a:off x="3384551" y="3967163"/>
            <a:ext cx="5680075" cy="1738312"/>
            <a:chOff x="1705" y="1466"/>
            <a:chExt cx="2772" cy="1606"/>
          </a:xfrm>
        </p:grpSpPr>
        <p:pic>
          <p:nvPicPr>
            <p:cNvPr id="4107" name="Picture 5" descr="LU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 y="1466"/>
              <a:ext cx="2772" cy="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WordArt 8"/>
            <p:cNvSpPr>
              <a:spLocks noChangeArrowheads="1" noChangeShapeType="1" noTextEdit="1"/>
            </p:cNvSpPr>
            <p:nvPr/>
          </p:nvSpPr>
          <p:spPr bwMode="auto">
            <a:xfrm>
              <a:off x="1824" y="1872"/>
              <a:ext cx="1269" cy="240"/>
            </a:xfrm>
            <a:prstGeom prst="rect">
              <a:avLst/>
            </a:prstGeom>
          </p:spPr>
          <p:txBody>
            <a:bodyPr spcFirstLastPara="1" wrap="none" fromWordArt="1">
              <a:prstTxWarp prst="textArchUp">
                <a:avLst>
                  <a:gd name="adj" fmla="val 10800004"/>
                </a:avLst>
              </a:prstTxWarp>
            </a:bodyPr>
            <a:lstStyle/>
            <a:p>
              <a:pPr algn="ctr"/>
              <a:r>
                <a:rPr lang="en-US" sz="3600" kern="10" dirty="0" err="1">
                  <a:ln w="9525">
                    <a:solidFill>
                      <a:srgbClr val="FF3300"/>
                    </a:solidFill>
                    <a:round/>
                    <a:headEnd/>
                    <a:tailEnd/>
                  </a:ln>
                  <a:solidFill>
                    <a:srgbClr val="000000"/>
                  </a:solidFill>
                  <a:cs typeface="Times New Roman" panose="02020603050405020304" pitchFamily="18" charset="0"/>
                </a:rPr>
                <a:t>Yêu</a:t>
              </a:r>
              <a:r>
                <a:rPr lang="en-US" sz="3600" kern="10" dirty="0">
                  <a:ln w="9525">
                    <a:solidFill>
                      <a:srgbClr val="FF3300"/>
                    </a:solidFill>
                    <a:round/>
                    <a:headEnd/>
                    <a:tailEnd/>
                  </a:ln>
                  <a:solidFill>
                    <a:srgbClr val="000000"/>
                  </a:solidFill>
                  <a:cs typeface="Times New Roman" panose="02020603050405020304" pitchFamily="18" charset="0"/>
                </a:rPr>
                <a:t> </a:t>
              </a:r>
              <a:r>
                <a:rPr lang="en-US" sz="3600" kern="10" dirty="0" err="1">
                  <a:ln w="9525">
                    <a:solidFill>
                      <a:srgbClr val="FF3300"/>
                    </a:solidFill>
                    <a:round/>
                    <a:headEnd/>
                    <a:tailEnd/>
                  </a:ln>
                  <a:solidFill>
                    <a:srgbClr val="000000"/>
                  </a:solidFill>
                  <a:cs typeface="Times New Roman" panose="02020603050405020304" pitchFamily="18" charset="0"/>
                </a:rPr>
                <a:t>nhớ</a:t>
              </a:r>
              <a:r>
                <a:rPr lang="en-US" sz="3600" kern="10" dirty="0">
                  <a:ln w="9525">
                    <a:solidFill>
                      <a:srgbClr val="FF3300"/>
                    </a:solidFill>
                    <a:round/>
                    <a:headEnd/>
                    <a:tailEnd/>
                  </a:ln>
                  <a:solidFill>
                    <a:srgbClr val="000000"/>
                  </a:solidFill>
                  <a:cs typeface="Times New Roman" panose="02020603050405020304" pitchFamily="18" charset="0"/>
                </a:rPr>
                <a:t> </a:t>
              </a:r>
              <a:r>
                <a:rPr lang="en-US" sz="3600" kern="10" dirty="0" err="1">
                  <a:ln w="9525">
                    <a:solidFill>
                      <a:srgbClr val="FF3300"/>
                    </a:solidFill>
                    <a:round/>
                    <a:headEnd/>
                    <a:tailEnd/>
                  </a:ln>
                  <a:solidFill>
                    <a:srgbClr val="000000"/>
                  </a:solidFill>
                  <a:cs typeface="Times New Roman" panose="02020603050405020304" pitchFamily="18" charset="0"/>
                </a:rPr>
                <a:t>tặng</a:t>
              </a:r>
              <a:r>
                <a:rPr lang="en-US" sz="3600" kern="10" dirty="0">
                  <a:ln w="9525">
                    <a:solidFill>
                      <a:srgbClr val="FF3300"/>
                    </a:solidFill>
                    <a:round/>
                    <a:headEnd/>
                    <a:tailEnd/>
                  </a:ln>
                  <a:solidFill>
                    <a:srgbClr val="000000"/>
                  </a:solidFill>
                  <a:cs typeface="Times New Roman" panose="02020603050405020304" pitchFamily="18" charset="0"/>
                </a:rPr>
                <a:t> Thu con !</a:t>
              </a:r>
            </a:p>
          </p:txBody>
        </p:sp>
      </p:grpSp>
    </p:spTree>
    <p:extLst>
      <p:ext uri="{BB962C8B-B14F-4D97-AF65-F5344CB8AC3E}">
        <p14:creationId xmlns:p14="http://schemas.microsoft.com/office/powerpoint/2010/main" val="3892983749"/>
      </p:ext>
    </p:extLst>
  </p:cSld>
  <p:clrMapOvr>
    <a:masterClrMapping/>
  </p:clrMapOvr>
  <p:transition advTm="947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hân vật bé thu&quot;">
            <a:extLst>
              <a:ext uri="{FF2B5EF4-FFF2-40B4-BE49-F238E27FC236}">
                <a16:creationId xmlns:a16="http://schemas.microsoft.com/office/drawing/2014/main" id="{E473FCE0-8700-4442-B1CE-843B8F46FA0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9750" r="8997" b="-2"/>
          <a:stretch/>
        </p:blipFill>
        <p:spPr bwMode="auto">
          <a:xfrm>
            <a:off x="0" y="491741"/>
            <a:ext cx="5187141" cy="6366259"/>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5295207" y="-282633"/>
            <a:ext cx="6833062" cy="6691745"/>
          </a:xfrm>
          <a:prstGeom prst="cloudCallou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800" b="1" i="1">
                <a:solidFill>
                  <a:schemeClr val="tx1"/>
                </a:solidFill>
                <a:latin typeface="Times New Roman" panose="02020603050405020304" pitchFamily="18" charset="0"/>
                <a:cs typeface="Times New Roman" panose="02020603050405020304" pitchFamily="18" charset="0"/>
              </a:rPr>
              <a:t>*Có ý kiến cho rằng:</a:t>
            </a:r>
          </a:p>
          <a:p>
            <a:pPr algn="l"/>
            <a:r>
              <a:rPr lang="en-US" sz="2800" b="1" i="1">
                <a:solidFill>
                  <a:schemeClr val="tx1"/>
                </a:solidFill>
                <a:latin typeface="Times New Roman" panose="02020603050405020304" pitchFamily="18" charset="0"/>
                <a:cs typeface="Times New Roman" panose="02020603050405020304" pitchFamily="18" charset="0"/>
              </a:rPr>
              <a:t> “ Thái độ và hành động của bé Thu trước và sau khi nhận ra ông Sáu là ba tuy có sự trái ngược nhau nhưng đều thể hiện tình yêu ba tha thiết, cháy bỏng ? Vì sao?</a:t>
            </a:r>
          </a:p>
        </p:txBody>
      </p:sp>
    </p:spTree>
    <p:extLst>
      <p:ext uri="{BB962C8B-B14F-4D97-AF65-F5344CB8AC3E}">
        <p14:creationId xmlns:p14="http://schemas.microsoft.com/office/powerpoint/2010/main" val="364425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6D807D-7CA2-4B51-91A3-0290403C36A5}"/>
              </a:ext>
            </a:extLst>
          </p:cNvPr>
          <p:cNvSpPr/>
          <p:nvPr/>
        </p:nvSpPr>
        <p:spPr>
          <a:xfrm>
            <a:off x="0" y="5556110"/>
            <a:ext cx="12192000" cy="13018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400"/>
          </a:p>
        </p:txBody>
      </p:sp>
      <p:sp>
        <p:nvSpPr>
          <p:cNvPr id="3" name="Rectangle 2">
            <a:extLst>
              <a:ext uri="{FF2B5EF4-FFF2-40B4-BE49-F238E27FC236}">
                <a16:creationId xmlns:a16="http://schemas.microsoft.com/office/drawing/2014/main" id="{DBC88B76-B602-44C8-9369-80D0EB8838F3}"/>
              </a:ext>
            </a:extLst>
          </p:cNvPr>
          <p:cNvSpPr/>
          <p:nvPr/>
        </p:nvSpPr>
        <p:spPr>
          <a:xfrm>
            <a:off x="108856" y="5690681"/>
            <a:ext cx="11963400" cy="103668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b="1" dirty="0" err="1">
                <a:solidFill>
                  <a:srgbClr val="FF0000"/>
                </a:solidFill>
                <a:latin typeface="Times" panose="02020603050405020304" pitchFamily="18" charset="0"/>
                <a:cs typeface="Times" panose="02020603050405020304" pitchFamily="18" charset="0"/>
              </a:rPr>
              <a:t>Nhân</a:t>
            </a:r>
            <a:r>
              <a:rPr lang="en-SG" sz="4800" b="1" dirty="0">
                <a:solidFill>
                  <a:srgbClr val="FF0000"/>
                </a:solidFill>
                <a:latin typeface="Times" panose="02020603050405020304" pitchFamily="18" charset="0"/>
                <a:cs typeface="Times" panose="02020603050405020304" pitchFamily="18" charset="0"/>
              </a:rPr>
              <a:t> </a:t>
            </a:r>
            <a:r>
              <a:rPr lang="en-SG" sz="4800" b="1" dirty="0" err="1">
                <a:solidFill>
                  <a:srgbClr val="FF0000"/>
                </a:solidFill>
                <a:latin typeface="Times" panose="02020603050405020304" pitchFamily="18" charset="0"/>
                <a:cs typeface="Times" panose="02020603050405020304" pitchFamily="18" charset="0"/>
              </a:rPr>
              <a:t>vật</a:t>
            </a:r>
            <a:r>
              <a:rPr lang="en-SG" sz="4800" b="1" dirty="0">
                <a:solidFill>
                  <a:srgbClr val="FF0000"/>
                </a:solidFill>
                <a:latin typeface="Times" panose="02020603050405020304" pitchFamily="18" charset="0"/>
                <a:cs typeface="Times" panose="02020603050405020304" pitchFamily="18" charset="0"/>
              </a:rPr>
              <a:t> </a:t>
            </a:r>
            <a:r>
              <a:rPr lang="en-SG" sz="4800" b="1" dirty="0" err="1">
                <a:solidFill>
                  <a:srgbClr val="FF0000"/>
                </a:solidFill>
                <a:latin typeface="Times" panose="02020603050405020304" pitchFamily="18" charset="0"/>
                <a:cs typeface="Times" panose="02020603050405020304" pitchFamily="18" charset="0"/>
              </a:rPr>
              <a:t>bé</a:t>
            </a:r>
            <a:r>
              <a:rPr lang="en-SG" sz="4800" b="1" dirty="0">
                <a:solidFill>
                  <a:srgbClr val="FF0000"/>
                </a:solidFill>
                <a:latin typeface="Times" panose="02020603050405020304" pitchFamily="18" charset="0"/>
                <a:cs typeface="Times" panose="02020603050405020304" pitchFamily="18" charset="0"/>
              </a:rPr>
              <a:t> Thu </a:t>
            </a:r>
            <a:r>
              <a:rPr lang="vi-VN" sz="4800" b="1" dirty="0">
                <a:solidFill>
                  <a:srgbClr val="FF0000"/>
                </a:solidFill>
                <a:latin typeface="Times" panose="02020603050405020304" pitchFamily="18" charset="0"/>
                <a:cs typeface="Times" panose="02020603050405020304" pitchFamily="18" charset="0"/>
              </a:rPr>
              <a:t>-</a:t>
            </a:r>
            <a:r>
              <a:rPr lang="en-US" sz="4800" b="1" dirty="0">
                <a:solidFill>
                  <a:srgbClr val="FF0000"/>
                </a:solidFill>
                <a:latin typeface="Times" panose="02020603050405020304" pitchFamily="18" charset="0"/>
                <a:cs typeface="Times" panose="02020603050405020304" pitchFamily="18" charset="0"/>
              </a:rPr>
              <a:t> </a:t>
            </a:r>
            <a:r>
              <a:rPr lang="vi-VN" sz="4800" b="1" dirty="0">
                <a:solidFill>
                  <a:srgbClr val="FF0000"/>
                </a:solidFill>
                <a:latin typeface="Times" panose="02020603050405020304" pitchFamily="18" charset="0"/>
                <a:cs typeface="Times" panose="02020603050405020304" pitchFamily="18" charset="0"/>
              </a:rPr>
              <a:t>Cô giao liên dũng cảm</a:t>
            </a:r>
            <a:endParaRPr lang="en-SG" sz="4800" b="1" dirty="0">
              <a:solidFill>
                <a:srgbClr val="FF0000"/>
              </a:solidFill>
              <a:latin typeface="Times" panose="02020603050405020304" pitchFamily="18" charset="0"/>
              <a:cs typeface="Times" panose="02020603050405020304" pitchFamily="18" charset="0"/>
            </a:endParaRPr>
          </a:p>
        </p:txBody>
      </p:sp>
      <p:pic>
        <p:nvPicPr>
          <p:cNvPr id="1026" name="Picture 2" descr="PhÃ¢n tÃ­ch nhÃ¢n váº­t bÃ© Thu trong truyá»n ngáº¯n Chiáº¿c lÆ°á»£c ngÃ  (DÃ n y + 10 Máº«u)">
            <a:extLst>
              <a:ext uri="{FF2B5EF4-FFF2-40B4-BE49-F238E27FC236}">
                <a16:creationId xmlns:a16="http://schemas.microsoft.com/office/drawing/2014/main" id="{6CEBDE31-AD09-4CED-B806-4C85B51BA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31"/>
            <a:ext cx="12344401" cy="5581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513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a:p>
        </p:txBody>
      </p:sp>
      <p:pic>
        <p:nvPicPr>
          <p:cNvPr id="5" name="Picture 4"/>
          <p:cNvPicPr>
            <a:picLocks noChangeAspect="1"/>
          </p:cNvPicPr>
          <p:nvPr/>
        </p:nvPicPr>
        <p:blipFill>
          <a:blip r:embed="rId2"/>
          <a:stretch>
            <a:fillRect/>
          </a:stretch>
        </p:blipFill>
        <p:spPr>
          <a:xfrm>
            <a:off x="-794212" y="0"/>
            <a:ext cx="12915900" cy="7157258"/>
          </a:xfrm>
          <a:prstGeom prst="rect">
            <a:avLst/>
          </a:prstGeom>
        </p:spPr>
      </p:pic>
    </p:spTree>
    <p:extLst>
      <p:ext uri="{BB962C8B-B14F-4D97-AF65-F5344CB8AC3E}">
        <p14:creationId xmlns:p14="http://schemas.microsoft.com/office/powerpoint/2010/main" val="421802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 y="0"/>
            <a:ext cx="12194089" cy="6858000"/>
          </a:xfrm>
          <a:prstGeom prst="rect">
            <a:avLst/>
          </a:prstGeom>
        </p:spPr>
      </p:pic>
      <p:sp>
        <p:nvSpPr>
          <p:cNvPr id="6" name="Rectangle 5"/>
          <p:cNvSpPr/>
          <p:nvPr/>
        </p:nvSpPr>
        <p:spPr>
          <a:xfrm>
            <a:off x="3733801" y="2608929"/>
            <a:ext cx="7992893"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a:ln w="0"/>
                <a:solidFill>
                  <a:srgbClr val="FF0000"/>
                </a:solidFill>
                <a:effectLst>
                  <a:outerShdw blurRad="50800" dist="38100" dir="16200000" rotWithShape="0">
                    <a:prstClr val="black">
                      <a:alpha val="40000"/>
                    </a:prstClr>
                  </a:outerShdw>
                </a:effectLst>
                <a:latin typeface="Times" panose="02020603050405020304" pitchFamily="18" charset="0"/>
                <a:cs typeface="Times" panose="02020603050405020304" pitchFamily="18" charset="0"/>
              </a:rPr>
              <a:t>RUNG</a:t>
            </a:r>
          </a:p>
          <a:p>
            <a:pPr algn="ctr"/>
            <a:r>
              <a:rPr lang="en-US" sz="8000" b="1" dirty="0">
                <a:ln w="0"/>
                <a:solidFill>
                  <a:srgbClr val="FF0000"/>
                </a:solidFill>
                <a:effectLst>
                  <a:outerShdw blurRad="50800" dist="38100" dir="16200000" rotWithShape="0">
                    <a:prstClr val="black">
                      <a:alpha val="40000"/>
                    </a:prstClr>
                  </a:outerShdw>
                </a:effectLst>
                <a:latin typeface="Times" panose="02020603050405020304" pitchFamily="18" charset="0"/>
                <a:cs typeface="Times" panose="02020603050405020304" pitchFamily="18" charset="0"/>
              </a:rPr>
              <a:t>CHUÔNG VÀNG</a:t>
            </a:r>
          </a:p>
        </p:txBody>
      </p:sp>
    </p:spTree>
    <p:extLst>
      <p:ext uri="{BB962C8B-B14F-4D97-AF65-F5344CB8AC3E}">
        <p14:creationId xmlns:p14="http://schemas.microsoft.com/office/powerpoint/2010/main" val="3901534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914346" y="307159"/>
            <a:ext cx="4724400"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CÂU </a:t>
            </a:r>
            <a:r>
              <a:rPr lang="en-US" sz="3200" b="1">
                <a:solidFill>
                  <a:srgbClr val="00B050"/>
                </a:solidFill>
                <a:latin typeface="Times New Roman" panose="02020603050405020304" pitchFamily="18" charset="0"/>
                <a:cs typeface="Times New Roman" panose="02020603050405020304" pitchFamily="18" charset="0"/>
              </a:rPr>
              <a:t>HỎI 1: </a:t>
            </a:r>
            <a:endParaRPr lang="en-US" sz="320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839028" y="4876800"/>
            <a:ext cx="9883141" cy="584775"/>
          </a:xfrm>
          <a:prstGeom prst="rect">
            <a:avLst/>
          </a:prstGeom>
          <a:solidFill>
            <a:srgbClr val="FFFF00">
              <a:alpha val="47000"/>
            </a:srgbClr>
          </a:solidFill>
          <a:ln w="76200">
            <a:solidFill>
              <a:srgbClr val="0070C0"/>
            </a:solidFill>
          </a:ln>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a:t>
            </a:r>
            <a:r>
              <a:rPr lang="en-US" sz="3200" b="1">
                <a:solidFill>
                  <a:srgbClr val="FF0000"/>
                </a:solidFill>
                <a:latin typeface="Times New Roman" panose="02020603050405020304" pitchFamily="18" charset="0"/>
                <a:cs typeface="Times New Roman" panose="02020603050405020304" pitchFamily="18" charset="0"/>
              </a:rPr>
              <a:t>. Kháng chiến chống Mĩ</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690037" y="1248315"/>
            <a:ext cx="8916280" cy="2677656"/>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Truyện ngắn “ Chiếc lược ngà” được sáng tác vào thời kì nào?</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A</a:t>
            </a:r>
            <a:r>
              <a:rPr lang="en-US" sz="2800">
                <a:solidFill>
                  <a:srgbClr val="0070C0"/>
                </a:solidFill>
                <a:latin typeface="Times New Roman" panose="02020603050405020304" pitchFamily="18" charset="0"/>
                <a:cs typeface="Times New Roman" panose="02020603050405020304" pitchFamily="18" charset="0"/>
              </a:rPr>
              <a:t>. Kháng chiến chống Pháp</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B</a:t>
            </a:r>
            <a:r>
              <a:rPr lang="en-US" sz="2800">
                <a:solidFill>
                  <a:srgbClr val="0070C0"/>
                </a:solidFill>
                <a:latin typeface="Times New Roman" panose="02020603050405020304" pitchFamily="18" charset="0"/>
                <a:cs typeface="Times New Roman" panose="02020603050405020304" pitchFamily="18" charset="0"/>
              </a:rPr>
              <a:t>. Kháng chiến chống Mĩ</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C. Thời kì XD CNXH</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D.Thống nhất đất nước</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39594" y="3925971"/>
            <a:ext cx="3536951" cy="646331"/>
          </a:xfrm>
          <a:prstGeom prst="rect">
            <a:avLst/>
          </a:prstGeom>
          <a:noFill/>
        </p:spPr>
        <p:txBody>
          <a:bodyPr wrap="square" rtlCol="0">
            <a:spAutoFit/>
          </a:bodyPr>
          <a:lstStyle/>
          <a:p>
            <a:r>
              <a:rPr lang="en-US" sz="3600" b="1" u="sng" dirty="0" err="1">
                <a:solidFill>
                  <a:srgbClr val="FF0000"/>
                </a:solidFill>
                <a:latin typeface="Times" panose="02020603050405020304" pitchFamily="18" charset="0"/>
                <a:cs typeface="Times" panose="02020603050405020304" pitchFamily="18" charset="0"/>
              </a:rPr>
              <a:t>Đáp</a:t>
            </a:r>
            <a:r>
              <a:rPr lang="en-US" sz="3600" b="1" u="sng" dirty="0">
                <a:solidFill>
                  <a:srgbClr val="FF0000"/>
                </a:solidFill>
                <a:latin typeface="Times" panose="02020603050405020304" pitchFamily="18" charset="0"/>
                <a:cs typeface="Times" panose="02020603050405020304" pitchFamily="18" charset="0"/>
              </a:rPr>
              <a:t> </a:t>
            </a:r>
            <a:r>
              <a:rPr lang="en-US" sz="3600" b="1" u="sng" dirty="0" err="1">
                <a:solidFill>
                  <a:srgbClr val="FF0000"/>
                </a:solidFill>
                <a:latin typeface="Times" panose="02020603050405020304" pitchFamily="18" charset="0"/>
                <a:cs typeface="Times" panose="02020603050405020304" pitchFamily="18" charset="0"/>
              </a:rPr>
              <a:t>án</a:t>
            </a:r>
            <a:r>
              <a:rPr lang="en-US" sz="3600" b="1" u="sng" dirty="0">
                <a:solidFill>
                  <a:srgbClr val="FF0000"/>
                </a:solidFill>
                <a:latin typeface="Times" panose="02020603050405020304" pitchFamily="18" charset="0"/>
                <a:cs typeface="Times" panose="02020603050405020304" pitchFamily="18"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9" y="503559"/>
            <a:ext cx="1114507" cy="986803"/>
          </a:xfrm>
          <a:prstGeom prst="ellipse">
            <a:avLst/>
          </a:prstGeom>
          <a:ln>
            <a:noFill/>
          </a:ln>
          <a:effectLst>
            <a:softEdge rad="112500"/>
          </a:effectLst>
        </p:spPr>
      </p:pic>
      <p:sp>
        <p:nvSpPr>
          <p:cNvPr id="38" name="Hình chữ nhật 85"/>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3" y="170281"/>
            <a:ext cx="1363379"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4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742337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914346" y="307159"/>
            <a:ext cx="4724400"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CÂU </a:t>
            </a:r>
            <a:r>
              <a:rPr lang="en-US" sz="3200" b="1">
                <a:solidFill>
                  <a:srgbClr val="00B050"/>
                </a:solidFill>
                <a:latin typeface="Times New Roman" panose="02020603050405020304" pitchFamily="18" charset="0"/>
                <a:cs typeface="Times New Roman" panose="02020603050405020304" pitchFamily="18" charset="0"/>
              </a:rPr>
              <a:t>HỎI 2: </a:t>
            </a:r>
            <a:endParaRPr lang="en-US" sz="320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839028" y="4876800"/>
            <a:ext cx="9883141" cy="584775"/>
          </a:xfrm>
          <a:prstGeom prst="rect">
            <a:avLst/>
          </a:prstGeom>
          <a:solidFill>
            <a:srgbClr val="FFFF00">
              <a:alpha val="47000"/>
            </a:srgbClr>
          </a:solidFill>
          <a:ln w="76200">
            <a:solidFill>
              <a:srgbClr val="0070C0"/>
            </a:solidFill>
          </a:ln>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D</a:t>
            </a:r>
            <a:r>
              <a:rPr lang="en-US" sz="3200" b="1">
                <a:solidFill>
                  <a:srgbClr val="FF0000"/>
                </a:solidFill>
                <a:latin typeface="Times New Roman" panose="02020603050405020304" pitchFamily="18" charset="0"/>
                <a:cs typeface="Times New Roman" panose="02020603050405020304" pitchFamily="18" charset="0"/>
              </a:rPr>
              <a:t>: Cả A, B, 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993129" y="1275209"/>
            <a:ext cx="8604604" cy="2246769"/>
          </a:xfrm>
          <a:prstGeom prst="rect">
            <a:avLst/>
          </a:prstGeom>
          <a:solidFill>
            <a:schemeClr val="bg1">
              <a:alpha val="47000"/>
            </a:schemeClr>
          </a:solidFill>
          <a:ln w="76200">
            <a:solidFill>
              <a:schemeClr val="accent2"/>
            </a:solidFill>
          </a:ln>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 Nguyễn Quang Sáng đã viết những thể loại văn học gì</a:t>
            </a:r>
            <a:r>
              <a:rPr lang="vi-VN" sz="280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pPr marL="457200" indent="-457200">
              <a:buAutoNum type="alphaUcPeriod"/>
            </a:pPr>
            <a:r>
              <a:rPr lang="en-US" sz="2800">
                <a:solidFill>
                  <a:srgbClr val="0070C0"/>
                </a:solidFill>
                <a:latin typeface="Times New Roman" panose="02020603050405020304" pitchFamily="18" charset="0"/>
                <a:cs typeface="Times New Roman" panose="02020603050405020304" pitchFamily="18" charset="0"/>
              </a:rPr>
              <a:t>Truyện ngắn</a:t>
            </a:r>
            <a:endParaRPr lang="en-US" sz="2800" dirty="0">
              <a:solidFill>
                <a:srgbClr val="0070C0"/>
              </a:solidFill>
              <a:latin typeface="Times New Roman" panose="02020603050405020304" pitchFamily="18" charset="0"/>
              <a:cs typeface="Times New Roman" panose="02020603050405020304" pitchFamily="18" charset="0"/>
            </a:endParaRPr>
          </a:p>
          <a:p>
            <a:pPr marL="457200" indent="-457200">
              <a:buAutoNum type="alphaUcPeriod"/>
            </a:pPr>
            <a:r>
              <a:rPr lang="en-US" sz="2800">
                <a:solidFill>
                  <a:srgbClr val="0070C0"/>
                </a:solidFill>
                <a:latin typeface="Times New Roman" panose="02020603050405020304" pitchFamily="18" charset="0"/>
                <a:cs typeface="Times New Roman" panose="02020603050405020304" pitchFamily="18" charset="0"/>
              </a:rPr>
              <a:t>Tiểu thuyết</a:t>
            </a:r>
            <a:endParaRPr lang="en-US" sz="2800" dirty="0">
              <a:solidFill>
                <a:srgbClr val="0070C0"/>
              </a:solidFill>
              <a:latin typeface="Times New Roman" panose="02020603050405020304" pitchFamily="18" charset="0"/>
              <a:cs typeface="Times New Roman" panose="02020603050405020304" pitchFamily="18" charset="0"/>
            </a:endParaRPr>
          </a:p>
          <a:p>
            <a:pPr marL="457200" indent="-457200">
              <a:buAutoNum type="alphaUcPeriod"/>
            </a:pPr>
            <a:r>
              <a:rPr lang="en-US" sz="2800">
                <a:solidFill>
                  <a:srgbClr val="0070C0"/>
                </a:solidFill>
                <a:latin typeface="Times New Roman" panose="02020603050405020304" pitchFamily="18" charset="0"/>
                <a:cs typeface="Times New Roman" panose="02020603050405020304" pitchFamily="18" charset="0"/>
              </a:rPr>
              <a:t>Kịch bản phim</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D.Cả A, B, C</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39595" y="3798686"/>
            <a:ext cx="3536951" cy="646331"/>
          </a:xfrm>
          <a:prstGeom prst="rect">
            <a:avLst/>
          </a:prstGeom>
          <a:noFill/>
        </p:spPr>
        <p:txBody>
          <a:bodyPr wrap="square" rtlCol="0">
            <a:spAutoFit/>
          </a:bodyPr>
          <a:lstStyle/>
          <a:p>
            <a:r>
              <a:rPr lang="en-US" sz="3600" b="1" u="sng" dirty="0" err="1">
                <a:solidFill>
                  <a:srgbClr val="FF0000"/>
                </a:solidFill>
                <a:latin typeface="Times" panose="02020603050405020304" pitchFamily="18" charset="0"/>
                <a:cs typeface="Times" panose="02020603050405020304" pitchFamily="18" charset="0"/>
              </a:rPr>
              <a:t>Đáp</a:t>
            </a:r>
            <a:r>
              <a:rPr lang="en-US" sz="3600" b="1" u="sng" dirty="0">
                <a:solidFill>
                  <a:srgbClr val="FF0000"/>
                </a:solidFill>
                <a:latin typeface="Times" panose="02020603050405020304" pitchFamily="18" charset="0"/>
                <a:cs typeface="Times" panose="02020603050405020304" pitchFamily="18" charset="0"/>
              </a:rPr>
              <a:t> </a:t>
            </a:r>
            <a:r>
              <a:rPr lang="en-US" sz="3600" b="1" u="sng" dirty="0" err="1">
                <a:solidFill>
                  <a:srgbClr val="FF0000"/>
                </a:solidFill>
                <a:latin typeface="Times" panose="02020603050405020304" pitchFamily="18" charset="0"/>
                <a:cs typeface="Times" panose="02020603050405020304" pitchFamily="18" charset="0"/>
              </a:rPr>
              <a:t>án</a:t>
            </a:r>
            <a:r>
              <a:rPr lang="en-US" sz="3600" b="1" u="sng" dirty="0">
                <a:solidFill>
                  <a:srgbClr val="FF0000"/>
                </a:solidFill>
                <a:latin typeface="Times" panose="02020603050405020304" pitchFamily="18" charset="0"/>
                <a:cs typeface="Times" panose="02020603050405020304" pitchFamily="18"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9" y="503559"/>
            <a:ext cx="1114507" cy="986803"/>
          </a:xfrm>
          <a:prstGeom prst="ellipse">
            <a:avLst/>
          </a:prstGeom>
          <a:ln>
            <a:noFill/>
          </a:ln>
          <a:effectLst>
            <a:softEdge rad="112500"/>
          </a:effectLst>
        </p:spPr>
      </p:pic>
      <p:sp>
        <p:nvSpPr>
          <p:cNvPr id="38" name="Hình chữ nhật 85"/>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3" y="170281"/>
            <a:ext cx="1363379"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4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455534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914346" y="307159"/>
            <a:ext cx="4724400"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CÂU </a:t>
            </a:r>
            <a:r>
              <a:rPr lang="en-US" sz="3200" b="1">
                <a:solidFill>
                  <a:srgbClr val="00B050"/>
                </a:solidFill>
                <a:latin typeface="Times New Roman" panose="02020603050405020304" pitchFamily="18" charset="0"/>
                <a:cs typeface="Times New Roman" panose="02020603050405020304" pitchFamily="18" charset="0"/>
              </a:rPr>
              <a:t>HỎI 3:</a:t>
            </a:r>
            <a:endParaRPr lang="en-US" sz="320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242430" y="4876800"/>
            <a:ext cx="9883141" cy="584775"/>
          </a:xfrm>
          <a:prstGeom prst="rect">
            <a:avLst/>
          </a:prstGeom>
          <a:solidFill>
            <a:srgbClr val="FFFF00">
              <a:alpha val="47000"/>
            </a:srgbClr>
          </a:solidFill>
          <a:ln w="76200">
            <a:solidFill>
              <a:srgbClr val="0070C0"/>
            </a:solidFill>
          </a:ln>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C.  Tám năm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881698" y="1137980"/>
            <a:ext cx="8604604" cy="2246769"/>
          </a:xfrm>
          <a:prstGeom prst="rect">
            <a:avLst/>
          </a:prstGeom>
          <a:solidFill>
            <a:schemeClr val="bg1">
              <a:alpha val="47000"/>
            </a:schemeClr>
          </a:solidFill>
          <a:ln w="76200">
            <a:solidFill>
              <a:schemeClr val="accent2"/>
            </a:solidFill>
          </a:ln>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Ông Sáu  đi kháng chiến mấy năm mới trở về thăm nhà</a:t>
            </a:r>
            <a:r>
              <a:rPr lang="vi-VN" sz="2800">
                <a:solidFill>
                  <a:srgbClr val="0070C0"/>
                </a:solidFill>
                <a:latin typeface="Times New Roman" panose="02020603050405020304" pitchFamily="18" charset="0"/>
                <a:cs typeface="Times New Roman" panose="02020603050405020304" pitchFamily="18" charset="0"/>
              </a:rPr>
              <a:t> </a:t>
            </a:r>
            <a:r>
              <a:rPr lang="en-US" sz="280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A. Bốn năm </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B. Sáu năm  </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C. Tám năm </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D. Mười năm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72366" y="3920145"/>
            <a:ext cx="3536951" cy="646331"/>
          </a:xfrm>
          <a:prstGeom prst="rect">
            <a:avLst/>
          </a:prstGeom>
          <a:noFill/>
        </p:spPr>
        <p:txBody>
          <a:bodyPr wrap="square" rtlCol="0">
            <a:spAutoFit/>
          </a:bodyPr>
          <a:lstStyle/>
          <a:p>
            <a:r>
              <a:rPr lang="en-US" sz="3600" b="1" u="sng" dirty="0" err="1">
                <a:solidFill>
                  <a:srgbClr val="FF0000"/>
                </a:solidFill>
                <a:latin typeface="Times New Roman" panose="02020603050405020304" pitchFamily="18" charset="0"/>
                <a:cs typeface="Times New Roman" panose="02020603050405020304" pitchFamily="18" charset="0"/>
              </a:rPr>
              <a:t>Đáp</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án</a:t>
            </a:r>
            <a:r>
              <a:rPr lang="en-US" sz="3600" b="1" u="sng" dirty="0">
                <a:solidFill>
                  <a:srgbClr val="FF00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9" y="503559"/>
            <a:ext cx="1114507" cy="986803"/>
          </a:xfrm>
          <a:prstGeom prst="ellipse">
            <a:avLst/>
          </a:prstGeom>
          <a:ln>
            <a:noFill/>
          </a:ln>
          <a:effectLst>
            <a:softEdge rad="112500"/>
          </a:effectLst>
        </p:spPr>
      </p:pic>
      <p:sp>
        <p:nvSpPr>
          <p:cNvPr id="38" name="Hình chữ nhật 85"/>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3" y="170281"/>
            <a:ext cx="1363379"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4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115049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914346" y="307159"/>
            <a:ext cx="4724400"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CÂU HỎI </a:t>
            </a:r>
            <a:r>
              <a:rPr lang="en-US" sz="3200" b="1">
                <a:solidFill>
                  <a:srgbClr val="00B050"/>
                </a:solidFill>
                <a:latin typeface="Times New Roman" panose="02020603050405020304" pitchFamily="18" charset="0"/>
                <a:cs typeface="Times New Roman" panose="02020603050405020304" pitchFamily="18" charset="0"/>
              </a:rPr>
              <a:t>4 :</a:t>
            </a:r>
            <a:endParaRPr lang="en-US" sz="320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063530" y="4919210"/>
            <a:ext cx="9883141" cy="584775"/>
          </a:xfrm>
          <a:prstGeom prst="rect">
            <a:avLst/>
          </a:prstGeom>
          <a:solidFill>
            <a:srgbClr val="FFFF00">
              <a:alpha val="47000"/>
            </a:srgbClr>
          </a:solidFill>
          <a:ln w="76200">
            <a:solidFill>
              <a:srgbClr val="0070C0"/>
            </a:solidFill>
          </a:ln>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C</a:t>
            </a:r>
            <a:r>
              <a:rPr lang="en-US" sz="3200" b="1">
                <a:solidFill>
                  <a:srgbClr val="FF0000"/>
                </a:solidFill>
                <a:latin typeface="Times New Roman" panose="02020603050405020304" pitchFamily="18" charset="0"/>
                <a:cs typeface="Times New Roman" panose="02020603050405020304" pitchFamily="18" charset="0"/>
              </a:rPr>
              <a:t>. Vì ông Sáu có vết thẹo trên mặt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428420" y="1503841"/>
            <a:ext cx="8604604" cy="1938992"/>
          </a:xfrm>
          <a:prstGeom prst="rect">
            <a:avLst/>
          </a:prstGeom>
          <a:solidFill>
            <a:schemeClr val="bg1">
              <a:alpha val="47000"/>
            </a:schemeClr>
          </a:solidFill>
          <a:ln w="76200">
            <a:solidFill>
              <a:schemeClr val="accent2"/>
            </a:solidFill>
          </a:ln>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Lí do chính khiến bé Thu không nhận ba là gì ?</a:t>
            </a:r>
            <a:r>
              <a:rPr lang="vi-VN" sz="2400">
                <a:solidFill>
                  <a:srgbClr val="0070C0"/>
                </a:solidFill>
                <a:latin typeface="Times New Roman" panose="02020603050405020304" pitchFamily="18" charset="0"/>
                <a:cs typeface="Times New Roman" panose="02020603050405020304" pitchFamily="18" charset="0"/>
              </a:rPr>
              <a:t> </a:t>
            </a:r>
            <a:endParaRPr lang="en-US" sz="2400">
              <a:solidFill>
                <a:srgbClr val="0070C0"/>
              </a:solidFill>
              <a:latin typeface="Times New Roman" panose="02020603050405020304" pitchFamily="18" charset="0"/>
              <a:cs typeface="Times New Roman" panose="02020603050405020304" pitchFamily="18" charset="0"/>
            </a:endParaRPr>
          </a:p>
          <a:p>
            <a:r>
              <a:rPr lang="en-US" sz="2400">
                <a:solidFill>
                  <a:srgbClr val="0070C0"/>
                </a:solidFill>
                <a:latin typeface="Times New Roman" panose="02020603050405020304" pitchFamily="18" charset="0"/>
                <a:cs typeface="Times New Roman" panose="02020603050405020304" pitchFamily="18" charset="0"/>
              </a:rPr>
              <a:t>A. Vì ông Sáu già hơn trước</a:t>
            </a:r>
          </a:p>
          <a:p>
            <a:r>
              <a:rPr lang="en-US" sz="2400">
                <a:solidFill>
                  <a:srgbClr val="0070C0"/>
                </a:solidFill>
                <a:latin typeface="Times New Roman" panose="02020603050405020304" pitchFamily="18" charset="0"/>
                <a:cs typeface="Times New Roman" panose="02020603050405020304" pitchFamily="18" charset="0"/>
              </a:rPr>
              <a:t>B. Vì ông Sau không hiền như trước</a:t>
            </a:r>
            <a:endParaRPr lang="en-US" sz="2400" dirty="0">
              <a:solidFill>
                <a:srgbClr val="0070C0"/>
              </a:solidFill>
              <a:latin typeface="Times New Roman" panose="02020603050405020304" pitchFamily="18" charset="0"/>
              <a:cs typeface="Times New Roman" panose="02020603050405020304" pitchFamily="18" charset="0"/>
            </a:endParaRPr>
          </a:p>
          <a:p>
            <a:r>
              <a:rPr lang="en-US" sz="2400" dirty="0">
                <a:solidFill>
                  <a:srgbClr val="0070C0"/>
                </a:solidFill>
                <a:latin typeface="Times New Roman" panose="02020603050405020304" pitchFamily="18" charset="0"/>
                <a:cs typeface="Times New Roman" panose="02020603050405020304" pitchFamily="18" charset="0"/>
              </a:rPr>
              <a:t>C</a:t>
            </a:r>
            <a:r>
              <a:rPr lang="en-US" sz="2400">
                <a:solidFill>
                  <a:srgbClr val="0070C0"/>
                </a:solidFill>
                <a:latin typeface="Times New Roman" panose="02020603050405020304" pitchFamily="18" charset="0"/>
                <a:cs typeface="Times New Roman" panose="02020603050405020304" pitchFamily="18" charset="0"/>
              </a:rPr>
              <a:t>. Vì ông Sáu có vết thẹo trên mặt</a:t>
            </a:r>
            <a:endParaRPr lang="en-US" sz="2400" dirty="0">
              <a:solidFill>
                <a:srgbClr val="0070C0"/>
              </a:solidFill>
              <a:latin typeface="Times New Roman" panose="02020603050405020304" pitchFamily="18" charset="0"/>
              <a:cs typeface="Times New Roman" panose="02020603050405020304" pitchFamily="18" charset="0"/>
            </a:endParaRPr>
          </a:p>
          <a:p>
            <a:r>
              <a:rPr lang="en-US" sz="2400">
                <a:solidFill>
                  <a:srgbClr val="0070C0"/>
                </a:solidFill>
                <a:latin typeface="Times New Roman" panose="02020603050405020304" pitchFamily="18" charset="0"/>
                <a:cs typeface="Times New Roman" panose="02020603050405020304" pitchFamily="18" charset="0"/>
              </a:rPr>
              <a:t>D. Vì bé Thu không nhớ mặt ba</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39595" y="3798686"/>
            <a:ext cx="3536951" cy="646331"/>
          </a:xfrm>
          <a:prstGeom prst="rect">
            <a:avLst/>
          </a:prstGeom>
          <a:noFill/>
        </p:spPr>
        <p:txBody>
          <a:bodyPr wrap="square" rtlCol="0">
            <a:spAutoFit/>
          </a:bodyPr>
          <a:lstStyle/>
          <a:p>
            <a:r>
              <a:rPr lang="en-US" sz="3600" b="1" u="sng" dirty="0" err="1">
                <a:solidFill>
                  <a:srgbClr val="FF0000"/>
                </a:solidFill>
                <a:latin typeface="Times" panose="02020603050405020304" pitchFamily="18" charset="0"/>
                <a:cs typeface="Times" panose="02020603050405020304" pitchFamily="18" charset="0"/>
              </a:rPr>
              <a:t>Đáp</a:t>
            </a:r>
            <a:r>
              <a:rPr lang="en-US" sz="3600" b="1" u="sng" dirty="0">
                <a:solidFill>
                  <a:srgbClr val="FF0000"/>
                </a:solidFill>
                <a:latin typeface="Times" panose="02020603050405020304" pitchFamily="18" charset="0"/>
                <a:cs typeface="Times" panose="02020603050405020304" pitchFamily="18" charset="0"/>
              </a:rPr>
              <a:t> </a:t>
            </a:r>
            <a:r>
              <a:rPr lang="en-US" sz="3600" b="1" u="sng" dirty="0" err="1">
                <a:solidFill>
                  <a:srgbClr val="FF0000"/>
                </a:solidFill>
                <a:latin typeface="Times" panose="02020603050405020304" pitchFamily="18" charset="0"/>
                <a:cs typeface="Times" panose="02020603050405020304" pitchFamily="18" charset="0"/>
              </a:rPr>
              <a:t>án</a:t>
            </a:r>
            <a:r>
              <a:rPr lang="en-US" sz="3600" b="1" u="sng" dirty="0">
                <a:solidFill>
                  <a:srgbClr val="FF0000"/>
                </a:solidFill>
                <a:latin typeface="Times" panose="02020603050405020304" pitchFamily="18" charset="0"/>
                <a:cs typeface="Times" panose="02020603050405020304" pitchFamily="18"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9" y="503559"/>
            <a:ext cx="1114507" cy="986803"/>
          </a:xfrm>
          <a:prstGeom prst="ellipse">
            <a:avLst/>
          </a:prstGeom>
          <a:ln>
            <a:noFill/>
          </a:ln>
          <a:effectLst>
            <a:softEdge rad="112500"/>
          </a:effectLst>
        </p:spPr>
      </p:pic>
      <p:sp>
        <p:nvSpPr>
          <p:cNvPr id="38" name="Hình chữ nhật 85"/>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3" y="170281"/>
            <a:ext cx="1363379"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4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8717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914346" y="307159"/>
            <a:ext cx="4724400"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CÂU HỎI </a:t>
            </a:r>
            <a:r>
              <a:rPr lang="en-US" sz="3200" b="1">
                <a:solidFill>
                  <a:srgbClr val="00B050"/>
                </a:solidFill>
                <a:latin typeface="Times New Roman" panose="02020603050405020304" pitchFamily="18" charset="0"/>
                <a:cs typeface="Times New Roman" panose="02020603050405020304" pitchFamily="18" charset="0"/>
              </a:rPr>
              <a:t>5 :</a:t>
            </a:r>
            <a:endParaRPr lang="en-US" sz="320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275077" y="4876800"/>
            <a:ext cx="9883141" cy="584775"/>
          </a:xfrm>
          <a:prstGeom prst="rect">
            <a:avLst/>
          </a:prstGeom>
          <a:solidFill>
            <a:srgbClr val="FFFF00">
              <a:alpha val="47000"/>
            </a:srgbClr>
          </a:solidFill>
          <a:ln w="76200">
            <a:solidFill>
              <a:srgbClr val="0070C0"/>
            </a:solidFill>
          </a:ln>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D</a:t>
            </a:r>
            <a:r>
              <a:rPr lang="en-US" sz="3200" b="1">
                <a:solidFill>
                  <a:srgbClr val="FF0000"/>
                </a:solidFill>
                <a:latin typeface="Times New Roman" panose="02020603050405020304" pitchFamily="18" charset="0"/>
                <a:cs typeface="Times New Roman" panose="02020603050405020304" pitchFamily="18" charset="0"/>
              </a:rPr>
              <a:t>. Bốn lần.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914346" y="1118137"/>
            <a:ext cx="8604604" cy="2677656"/>
          </a:xfrm>
          <a:prstGeom prst="rect">
            <a:avLst/>
          </a:prstGeom>
          <a:solidFill>
            <a:schemeClr val="bg1">
              <a:alpha val="47000"/>
            </a:schemeClr>
          </a:solidFill>
          <a:ln w="76200">
            <a:solidFill>
              <a:schemeClr val="accent2"/>
            </a:solidFill>
          </a:ln>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Trong lần ông Sáu về thăm nhà, bé Thu đã mấy lần nói trống không với ba</a:t>
            </a:r>
            <a:r>
              <a:rPr lang="vi-VN" sz="2800">
                <a:solidFill>
                  <a:srgbClr val="0070C0"/>
                </a:solidFill>
                <a:latin typeface="Times New Roman" panose="02020603050405020304" pitchFamily="18" charset="0"/>
                <a:cs typeface="Times New Roman" panose="02020603050405020304" pitchFamily="18" charset="0"/>
              </a:rPr>
              <a:t> </a:t>
            </a:r>
            <a:r>
              <a:rPr lang="en-US" sz="280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A. Một lần</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B. Hai lần</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E. Ba lần</a:t>
            </a:r>
            <a:r>
              <a:rPr lang="vi-VN" sz="280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D. Bốn lần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39595" y="3798686"/>
            <a:ext cx="3536951" cy="646331"/>
          </a:xfrm>
          <a:prstGeom prst="rect">
            <a:avLst/>
          </a:prstGeom>
          <a:noFill/>
        </p:spPr>
        <p:txBody>
          <a:bodyPr wrap="square" rtlCol="0">
            <a:spAutoFit/>
          </a:bodyPr>
          <a:lstStyle/>
          <a:p>
            <a:r>
              <a:rPr lang="en-US" sz="3600" b="1" u="sng" dirty="0" err="1">
                <a:solidFill>
                  <a:srgbClr val="FF0000"/>
                </a:solidFill>
                <a:latin typeface="Times" panose="02020603050405020304" pitchFamily="18" charset="0"/>
                <a:cs typeface="Times" panose="02020603050405020304" pitchFamily="18" charset="0"/>
              </a:rPr>
              <a:t>Đáp</a:t>
            </a:r>
            <a:r>
              <a:rPr lang="en-US" sz="3600" b="1" u="sng" dirty="0">
                <a:solidFill>
                  <a:srgbClr val="FF0000"/>
                </a:solidFill>
                <a:latin typeface="Times" panose="02020603050405020304" pitchFamily="18" charset="0"/>
                <a:cs typeface="Times" panose="02020603050405020304" pitchFamily="18" charset="0"/>
              </a:rPr>
              <a:t> </a:t>
            </a:r>
            <a:r>
              <a:rPr lang="en-US" sz="3600" b="1" u="sng" dirty="0" err="1">
                <a:solidFill>
                  <a:srgbClr val="FF0000"/>
                </a:solidFill>
                <a:latin typeface="Times" panose="02020603050405020304" pitchFamily="18" charset="0"/>
                <a:cs typeface="Times" panose="02020603050405020304" pitchFamily="18" charset="0"/>
              </a:rPr>
              <a:t>án</a:t>
            </a:r>
            <a:r>
              <a:rPr lang="en-US" sz="3600" b="1" u="sng" dirty="0">
                <a:solidFill>
                  <a:srgbClr val="FF0000"/>
                </a:solidFill>
                <a:latin typeface="Times" panose="02020603050405020304" pitchFamily="18" charset="0"/>
                <a:cs typeface="Times" panose="02020603050405020304" pitchFamily="18"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9" y="503559"/>
            <a:ext cx="1114507" cy="986803"/>
          </a:xfrm>
          <a:prstGeom prst="ellipse">
            <a:avLst/>
          </a:prstGeom>
          <a:ln>
            <a:noFill/>
          </a:ln>
          <a:effectLst>
            <a:softEdge rad="112500"/>
          </a:effectLst>
        </p:spPr>
      </p:pic>
      <p:sp>
        <p:nvSpPr>
          <p:cNvPr id="38" name="Hình chữ nhật 85"/>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3" y="170281"/>
            <a:ext cx="1363379"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41" y="170281"/>
            <a:ext cx="1363377" cy="1653358"/>
          </a:xfrm>
          <a:prstGeom prst="rect">
            <a:avLst/>
          </a:prstGeom>
          <a:blipFill>
            <a:blip r:embed="rId14"/>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4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72399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914346" y="307159"/>
            <a:ext cx="4724400"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CÂU </a:t>
            </a:r>
            <a:r>
              <a:rPr lang="en-US" sz="3200" b="1">
                <a:solidFill>
                  <a:srgbClr val="00B050"/>
                </a:solidFill>
                <a:latin typeface="Times New Roman" panose="02020603050405020304" pitchFamily="18" charset="0"/>
                <a:cs typeface="Times New Roman" panose="02020603050405020304" pitchFamily="18" charset="0"/>
              </a:rPr>
              <a:t>HỎI 5: </a:t>
            </a:r>
            <a:endParaRPr lang="en-US" sz="320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5" imgW="114120" imgH="177480" progId="Equation.DSMT4">
                  <p:embed/>
                </p:oleObj>
              </mc:Choice>
              <mc:Fallback>
                <p:oleObj name="Equation" r:id="rId5" imgW="114120" imgH="177480" progId="Equation.DSMT4">
                  <p:embed/>
                  <p:pic>
                    <p:nvPicPr>
                      <p:cNvPr id="34" name="Object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216888" y="5739825"/>
            <a:ext cx="9883141" cy="584775"/>
          </a:xfrm>
          <a:prstGeom prst="rect">
            <a:avLst/>
          </a:prstGeom>
          <a:solidFill>
            <a:srgbClr val="FFFF00">
              <a:alpha val="47000"/>
            </a:srgbClr>
          </a:solidFill>
          <a:ln w="76200">
            <a:solidFill>
              <a:srgbClr val="0070C0"/>
            </a:solidFill>
          </a:ln>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D</a:t>
            </a:r>
            <a:r>
              <a:rPr lang="en-US" sz="3200" b="1">
                <a:solidFill>
                  <a:srgbClr val="FF0000"/>
                </a:solidFill>
                <a:latin typeface="Times New Roman" panose="02020603050405020304" pitchFamily="18" charset="0"/>
                <a:cs typeface="Times New Roman" panose="02020603050405020304" pitchFamily="18" charset="0"/>
              </a:rPr>
              <a:t>. Cả A, B, 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914346" y="1118137"/>
            <a:ext cx="8604604" cy="3970318"/>
          </a:xfrm>
          <a:prstGeom prst="rect">
            <a:avLst/>
          </a:prstGeom>
          <a:solidFill>
            <a:schemeClr val="bg1">
              <a:alpha val="47000"/>
            </a:schemeClr>
          </a:solidFill>
          <a:ln w="76200">
            <a:solidFill>
              <a:schemeClr val="accent2"/>
            </a:solidFill>
          </a:ln>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Dòng nào nói đúng nhất về phản ứng tâm lí của bé Thu khi không nhận ông Sáu là ba?</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A. Đó là phản ứng hoàn toàn tự nhiên của các em bé trong đó có Thu.</a:t>
            </a:r>
          </a:p>
          <a:p>
            <a:r>
              <a:rPr lang="en-US" sz="2800">
                <a:solidFill>
                  <a:srgbClr val="0070C0"/>
                </a:solidFill>
                <a:latin typeface="Times New Roman" panose="02020603050405020304" pitchFamily="18" charset="0"/>
                <a:cs typeface="Times New Roman" panose="02020603050405020304" pitchFamily="18" charset="0"/>
              </a:rPr>
              <a:t>B. Chứng tỏ bé Thu có cá tính mạnh mẽ, tình cảm chân thành.</a:t>
            </a:r>
          </a:p>
          <a:p>
            <a:r>
              <a:rPr lang="en-US" sz="2800">
                <a:solidFill>
                  <a:srgbClr val="0070C0"/>
                </a:solidFill>
                <a:latin typeface="Times New Roman" panose="02020603050405020304" pitchFamily="18" charset="0"/>
                <a:cs typeface="Times New Roman" panose="02020603050405020304" pitchFamily="18" charset="0"/>
              </a:rPr>
              <a:t>C</a:t>
            </a:r>
            <a:r>
              <a:rPr lang="vi-VN" sz="2800">
                <a:solidFill>
                  <a:srgbClr val="0070C0"/>
                </a:solidFill>
                <a:latin typeface="Times New Roman" panose="02020603050405020304" pitchFamily="18" charset="0"/>
                <a:cs typeface="Times New Roman" panose="02020603050405020304" pitchFamily="18" charset="0"/>
              </a:rPr>
              <a:t> </a:t>
            </a:r>
            <a:r>
              <a:rPr lang="en-US" sz="2800">
                <a:solidFill>
                  <a:srgbClr val="0070C0"/>
                </a:solidFill>
                <a:latin typeface="Times New Roman" panose="02020603050405020304" pitchFamily="18" charset="0"/>
                <a:cs typeface="Times New Roman" panose="02020603050405020304" pitchFamily="18" charset="0"/>
              </a:rPr>
              <a:t>.Thể hiện tình yêu sâu sắc với người ba trong chụp chung với má.</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a:solidFill>
                  <a:srgbClr val="0070C0"/>
                </a:solidFill>
                <a:latin typeface="Times New Roman" panose="02020603050405020304" pitchFamily="18" charset="0"/>
                <a:cs typeface="Times New Roman" panose="02020603050405020304" pitchFamily="18" charset="0"/>
              </a:rPr>
              <a:t>D. Cả A, B, C</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57200" y="4723130"/>
            <a:ext cx="2103120" cy="646331"/>
          </a:xfrm>
          <a:prstGeom prst="rect">
            <a:avLst/>
          </a:prstGeom>
          <a:noFill/>
        </p:spPr>
        <p:txBody>
          <a:bodyPr wrap="square" rtlCol="0">
            <a:spAutoFit/>
          </a:bodyPr>
          <a:lstStyle/>
          <a:p>
            <a:r>
              <a:rPr lang="en-US" sz="3600" b="1" u="sng" dirty="0" err="1">
                <a:solidFill>
                  <a:srgbClr val="FF0000"/>
                </a:solidFill>
                <a:latin typeface="Times" panose="02020603050405020304" pitchFamily="18" charset="0"/>
                <a:cs typeface="Times" panose="02020603050405020304" pitchFamily="18" charset="0"/>
              </a:rPr>
              <a:t>Đáp</a:t>
            </a:r>
            <a:r>
              <a:rPr lang="en-US" sz="3600" b="1" u="sng" dirty="0">
                <a:solidFill>
                  <a:srgbClr val="FF0000"/>
                </a:solidFill>
                <a:latin typeface="Times" panose="02020603050405020304" pitchFamily="18" charset="0"/>
                <a:cs typeface="Times" panose="02020603050405020304" pitchFamily="18" charset="0"/>
              </a:rPr>
              <a:t> </a:t>
            </a:r>
            <a:r>
              <a:rPr lang="en-US" sz="3600" b="1" u="sng" dirty="0" err="1">
                <a:solidFill>
                  <a:srgbClr val="FF0000"/>
                </a:solidFill>
                <a:latin typeface="Times" panose="02020603050405020304" pitchFamily="18" charset="0"/>
                <a:cs typeface="Times" panose="02020603050405020304" pitchFamily="18" charset="0"/>
              </a:rPr>
              <a:t>án</a:t>
            </a:r>
            <a:r>
              <a:rPr lang="en-US" sz="3600" b="1" u="sng" dirty="0">
                <a:solidFill>
                  <a:srgbClr val="FF0000"/>
                </a:solidFill>
                <a:latin typeface="Times" panose="02020603050405020304" pitchFamily="18" charset="0"/>
                <a:cs typeface="Times" panose="02020603050405020304" pitchFamily="18" charset="0"/>
              </a:rPr>
              <a:t>: </a:t>
            </a:r>
          </a:p>
        </p:txBody>
      </p:sp>
      <p:pic>
        <p:nvPicPr>
          <p:cNvPr id="33" name="Picture 4" descr="het gi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8"/>
          <a:srcRect/>
          <a:stretch>
            <a:fillRect/>
          </a:stretch>
        </p:blipFill>
        <p:spPr bwMode="auto">
          <a:xfrm>
            <a:off x="10722169" y="503559"/>
            <a:ext cx="1114507" cy="986803"/>
          </a:xfrm>
          <a:prstGeom prst="ellipse">
            <a:avLst/>
          </a:prstGeom>
          <a:ln>
            <a:noFill/>
          </a:ln>
          <a:effectLst>
            <a:softEdge rad="112500"/>
          </a:effectLst>
        </p:spPr>
      </p:pic>
      <p:sp>
        <p:nvSpPr>
          <p:cNvPr id="38" name="Hình chữ nhật 85"/>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597733" y="170281"/>
            <a:ext cx="1363379"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597741" y="170281"/>
            <a:ext cx="1363377" cy="1653358"/>
          </a:xfrm>
          <a:prstGeom prst="rect">
            <a:avLst/>
          </a:prstGeom>
          <a:blipFill>
            <a:blip r:embed="rId9"/>
            <a:stretch>
              <a:fillRect/>
            </a:stretch>
          </a:blipFill>
          <a:ln w="25400" cap="flat" cmpd="sng" algn="ctr">
            <a:noFill/>
            <a:prstDash val="solid"/>
          </a:ln>
          <a:effectLst/>
        </p:spPr>
        <p:txBody>
          <a:bodyPr anchor="b"/>
          <a:lstStyle/>
          <a:p>
            <a:pPr algn="ctr">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737855" y="59954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785" y="17767"/>
            <a:ext cx="1707491"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66706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75%"/>
          <p:cNvSpPr>
            <a:spLocks noChangeArrowheads="1"/>
          </p:cNvSpPr>
          <p:nvPr/>
        </p:nvSpPr>
        <p:spPr bwMode="auto">
          <a:xfrm>
            <a:off x="80176" y="0"/>
            <a:ext cx="1213369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3075" name="AutoShape 3"/>
          <p:cNvSpPr>
            <a:spLocks noChangeArrowheads="1"/>
          </p:cNvSpPr>
          <p:nvPr/>
        </p:nvSpPr>
        <p:spPr bwMode="auto">
          <a:xfrm>
            <a:off x="2057400" y="350838"/>
            <a:ext cx="8458200" cy="5943600"/>
          </a:xfrm>
          <a:prstGeom prst="flowChartAlternateProcess">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1268" name="Text Box 4"/>
          <p:cNvSpPr txBox="1">
            <a:spLocks noChangeArrowheads="1"/>
          </p:cNvSpPr>
          <p:nvPr/>
        </p:nvSpPr>
        <p:spPr bwMode="auto">
          <a:xfrm>
            <a:off x="1905000" y="1219200"/>
            <a:ext cx="8229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400" b="1">
                <a:solidFill>
                  <a:srgbClr val="FF0000"/>
                </a:solidFill>
                <a:latin typeface="Times New Roman" panose="02020603050405020304" pitchFamily="18" charset="0"/>
              </a:rPr>
              <a:t>                                      </a:t>
            </a:r>
            <a:r>
              <a:rPr lang="en-US" altLang="en-US" sz="1800">
                <a:latin typeface="Times New Roman" panose="02020603050405020304" pitchFamily="18" charset="0"/>
              </a:rPr>
              <a:t> </a:t>
            </a:r>
            <a:r>
              <a:rPr lang="vi-VN" altLang="en-US" sz="1800">
                <a:latin typeface="Times New Roman" panose="02020603050405020304" pitchFamily="18" charset="0"/>
              </a:rPr>
              <a:t>   </a:t>
            </a:r>
            <a:r>
              <a:rPr lang="vi-VN" altLang="en-US" sz="2000" b="1">
                <a:solidFill>
                  <a:srgbClr val="C00000"/>
                </a:solidFill>
                <a:latin typeface="Times New Roman" panose="02020603050405020304" pitchFamily="18" charset="0"/>
              </a:rPr>
              <a:t>I.T</a:t>
            </a:r>
            <a:r>
              <a:rPr lang="en-US" altLang="en-US" sz="2000" b="1">
                <a:solidFill>
                  <a:srgbClr val="C00000"/>
                </a:solidFill>
                <a:latin typeface="Times New Roman" panose="02020603050405020304" pitchFamily="18" charset="0"/>
              </a:rPr>
              <a:t>ÌM HIỂU CHUNG</a:t>
            </a:r>
            <a:endParaRPr lang="vi-VN" altLang="en-US" sz="2000" b="1">
              <a:solidFill>
                <a:srgbClr val="C00000"/>
              </a:solidFill>
              <a:latin typeface="Times New Roman" panose="02020603050405020304" pitchFamily="18" charset="0"/>
            </a:endParaRPr>
          </a:p>
          <a:p>
            <a:pPr algn="just" eaLnBrk="1" hangingPunct="1">
              <a:spcBef>
                <a:spcPct val="0"/>
              </a:spcBef>
              <a:buFontTx/>
              <a:buNone/>
            </a:pPr>
            <a:r>
              <a:rPr lang="vi-VN" altLang="en-US" sz="2000" b="1">
                <a:solidFill>
                  <a:srgbClr val="C00000"/>
                </a:solidFill>
                <a:latin typeface="Times New Roman" panose="02020603050405020304" pitchFamily="18" charset="0"/>
              </a:rPr>
              <a:t>                                                      1.Tác giả</a:t>
            </a:r>
          </a:p>
          <a:p>
            <a:pPr algn="just" eaLnBrk="1" hangingPunct="1">
              <a:spcBef>
                <a:spcPct val="0"/>
              </a:spcBef>
              <a:buFontTx/>
              <a:buNone/>
            </a:pPr>
            <a:r>
              <a:rPr lang="vi-VN" altLang="en-US" sz="2000" b="1">
                <a:solidFill>
                  <a:srgbClr val="C00000"/>
                </a:solidFill>
                <a:latin typeface="Times New Roman" panose="02020603050405020304" pitchFamily="18" charset="0"/>
              </a:rPr>
              <a:t>                                                      2.Tác phẩm</a:t>
            </a:r>
          </a:p>
          <a:p>
            <a:pPr algn="just" eaLnBrk="1" hangingPunct="1">
              <a:spcBef>
                <a:spcPct val="0"/>
              </a:spcBef>
              <a:buFontTx/>
              <a:buNone/>
            </a:pPr>
            <a:r>
              <a:rPr lang="vi-VN" altLang="en-US" sz="2000" b="1">
                <a:solidFill>
                  <a:srgbClr val="C00000"/>
                </a:solidFill>
                <a:latin typeface="Times New Roman" panose="02020603050405020304" pitchFamily="18" charset="0"/>
              </a:rPr>
              <a:t>                                                 II. T</a:t>
            </a:r>
            <a:r>
              <a:rPr lang="en-US" altLang="en-US" sz="2000" b="1">
                <a:solidFill>
                  <a:srgbClr val="C00000"/>
                </a:solidFill>
                <a:latin typeface="Times New Roman" panose="02020603050405020304" pitchFamily="18" charset="0"/>
              </a:rPr>
              <a:t>ÌM HIỂU CHI TIẾT VĂN BẢN</a:t>
            </a:r>
            <a:endParaRPr lang="vi-VN" altLang="en-US" sz="2000" b="1">
              <a:solidFill>
                <a:srgbClr val="C00000"/>
              </a:solidFill>
              <a:latin typeface="Times New Roman" panose="02020603050405020304" pitchFamily="18" charset="0"/>
            </a:endParaRPr>
          </a:p>
          <a:p>
            <a:pPr algn="just" eaLnBrk="1" hangingPunct="1">
              <a:spcBef>
                <a:spcPct val="0"/>
              </a:spcBef>
              <a:buFontTx/>
              <a:buNone/>
            </a:pPr>
            <a:r>
              <a:rPr lang="vi-VN" altLang="en-US" sz="2000" b="1">
                <a:solidFill>
                  <a:srgbClr val="C00000"/>
                </a:solidFill>
                <a:latin typeface="Times New Roman" panose="02020603050405020304" pitchFamily="18" charset="0"/>
              </a:rPr>
              <a:t>                                                     1. Nhân vật bé Thu</a:t>
            </a:r>
            <a:endParaRPr lang="vi-VN" altLang="en-US" sz="1800" b="1">
              <a:solidFill>
                <a:srgbClr val="C00000"/>
              </a:solidFill>
              <a:latin typeface="Times New Roman" panose="02020603050405020304" pitchFamily="18" charset="0"/>
            </a:endParaRPr>
          </a:p>
        </p:txBody>
      </p:sp>
      <p:sp>
        <p:nvSpPr>
          <p:cNvPr id="11269" name="Text Box 5"/>
          <p:cNvSpPr txBox="1">
            <a:spLocks noChangeArrowheads="1"/>
          </p:cNvSpPr>
          <p:nvPr/>
        </p:nvSpPr>
        <p:spPr bwMode="auto">
          <a:xfrm>
            <a:off x="2057400" y="3581400"/>
            <a:ext cx="8229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000" b="1">
                <a:solidFill>
                  <a:srgbClr val="006600"/>
                </a:solidFill>
                <a:latin typeface="Times New Roman" panose="02020603050405020304" pitchFamily="18" charset="0"/>
              </a:rPr>
              <a:t>                                                 </a:t>
            </a:r>
            <a:r>
              <a:rPr lang="vi-VN" altLang="en-US" sz="2000" b="1">
                <a:solidFill>
                  <a:schemeClr val="bg2">
                    <a:lumMod val="25000"/>
                  </a:schemeClr>
                </a:solidFill>
                <a:latin typeface="Times New Roman" panose="02020603050405020304" pitchFamily="18" charset="0"/>
              </a:rPr>
              <a:t>2. Nhân vật ông Sáu</a:t>
            </a:r>
          </a:p>
          <a:p>
            <a:pPr algn="just" eaLnBrk="1" hangingPunct="1">
              <a:spcBef>
                <a:spcPct val="0"/>
              </a:spcBef>
              <a:buFontTx/>
              <a:buNone/>
            </a:pPr>
            <a:r>
              <a:rPr lang="vi-VN" altLang="en-US" sz="2000" b="1">
                <a:solidFill>
                  <a:schemeClr val="bg2">
                    <a:lumMod val="25000"/>
                  </a:schemeClr>
                </a:solidFill>
                <a:latin typeface="Times New Roman" panose="02020603050405020304" pitchFamily="18" charset="0"/>
              </a:rPr>
              <a:t>                                                 3. Hình tượng chiếc lược ngà</a:t>
            </a:r>
          </a:p>
          <a:p>
            <a:pPr algn="just" eaLnBrk="1" hangingPunct="1">
              <a:spcBef>
                <a:spcPct val="0"/>
              </a:spcBef>
              <a:buFontTx/>
              <a:buNone/>
            </a:pPr>
            <a:r>
              <a:rPr lang="vi-VN" altLang="en-US" sz="2000" b="1">
                <a:solidFill>
                  <a:srgbClr val="006600"/>
                </a:solidFill>
                <a:latin typeface="Times New Roman" panose="02020603050405020304" pitchFamily="18" charset="0"/>
              </a:rPr>
              <a:t>                                              III. T</a:t>
            </a:r>
            <a:r>
              <a:rPr lang="en-US" altLang="en-US" sz="2000" b="1">
                <a:solidFill>
                  <a:srgbClr val="006600"/>
                </a:solidFill>
                <a:latin typeface="Times New Roman" panose="02020603050405020304" pitchFamily="18" charset="0"/>
              </a:rPr>
              <a:t>ỔNG KẾT </a:t>
            </a:r>
            <a:endParaRPr lang="vi-VN" altLang="en-US" sz="2000" b="1">
              <a:solidFill>
                <a:srgbClr val="006600"/>
              </a:solidFill>
              <a:latin typeface="Times New Roman" panose="02020603050405020304" pitchFamily="18" charset="0"/>
            </a:endParaRPr>
          </a:p>
          <a:p>
            <a:pPr algn="just" eaLnBrk="1" hangingPunct="1">
              <a:spcBef>
                <a:spcPct val="0"/>
              </a:spcBef>
              <a:buFontTx/>
              <a:buNone/>
            </a:pPr>
            <a:r>
              <a:rPr lang="vi-VN" altLang="en-US" sz="2000" b="1">
                <a:solidFill>
                  <a:srgbClr val="006600"/>
                </a:solidFill>
                <a:latin typeface="Times New Roman" panose="02020603050405020304" pitchFamily="18" charset="0"/>
              </a:rPr>
              <a:t>                                              IV. L</a:t>
            </a:r>
            <a:r>
              <a:rPr lang="en-US" altLang="en-US" sz="2000" b="1">
                <a:solidFill>
                  <a:srgbClr val="006600"/>
                </a:solidFill>
                <a:latin typeface="Times New Roman" panose="02020603050405020304" pitchFamily="18" charset="0"/>
              </a:rPr>
              <a:t>UYỆN TẬP</a:t>
            </a:r>
          </a:p>
        </p:txBody>
      </p:sp>
      <p:sp>
        <p:nvSpPr>
          <p:cNvPr id="11271" name="Text Box 7"/>
          <p:cNvSpPr txBox="1">
            <a:spLocks noChangeArrowheads="1"/>
          </p:cNvSpPr>
          <p:nvPr/>
        </p:nvSpPr>
        <p:spPr bwMode="auto">
          <a:xfrm>
            <a:off x="2133600" y="3124201"/>
            <a:ext cx="807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000" b="1">
                <a:solidFill>
                  <a:srgbClr val="006600"/>
                </a:solidFill>
                <a:latin typeface="Times New Roman" panose="02020603050405020304" pitchFamily="18" charset="0"/>
              </a:rPr>
              <a:t>                                             II. T</a:t>
            </a:r>
            <a:r>
              <a:rPr lang="en-US" altLang="en-US" sz="2000" b="1">
                <a:solidFill>
                  <a:srgbClr val="006600"/>
                </a:solidFill>
                <a:latin typeface="Times New Roman" panose="02020603050405020304" pitchFamily="18" charset="0"/>
              </a:rPr>
              <a:t>ÌM HIỂU CHI TIẾT VĂN BẢN </a:t>
            </a:r>
          </a:p>
        </p:txBody>
      </p:sp>
      <p:sp>
        <p:nvSpPr>
          <p:cNvPr id="11273" name="AutoShape 9"/>
          <p:cNvSpPr>
            <a:spLocks noChangeArrowheads="1"/>
          </p:cNvSpPr>
          <p:nvPr/>
        </p:nvSpPr>
        <p:spPr bwMode="auto">
          <a:xfrm>
            <a:off x="4114800" y="-76200"/>
            <a:ext cx="4011433" cy="926306"/>
          </a:xfrm>
          <a:prstGeom prst="horizontalScroll">
            <a:avLst>
              <a:gd name="adj" fmla="val 12500"/>
            </a:avLst>
          </a:prstGeom>
          <a:solidFill>
            <a:schemeClr val="accent1"/>
          </a:solidFill>
          <a:ln w="9525">
            <a:solidFill>
              <a:srgbClr val="0000FF"/>
            </a:solidFill>
            <a:round/>
            <a:headEnd/>
            <a:tailEnd/>
          </a:ln>
          <a:effectLst>
            <a:outerShdw dist="45791" dir="2021404"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600" b="1">
                <a:solidFill>
                  <a:srgbClr val="FFFF00"/>
                </a:solidFill>
                <a:latin typeface="Times New Roman" panose="02020603050405020304" pitchFamily="18" charset="0"/>
              </a:rPr>
              <a:t>*TIẾN TRÌNH BÀI DẠY</a:t>
            </a:r>
            <a:endParaRPr lang="en-US" altLang="en-US" sz="2600" b="1">
              <a:solidFill>
                <a:srgbClr val="FFFF00"/>
              </a:solidFill>
              <a:latin typeface="Times New Roman" panose="02020603050405020304" pitchFamily="18" charset="0"/>
            </a:endParaRPr>
          </a:p>
        </p:txBody>
      </p:sp>
      <p:sp>
        <p:nvSpPr>
          <p:cNvPr id="11274" name="Oval 10"/>
          <p:cNvSpPr>
            <a:spLocks noChangeArrowheads="1"/>
          </p:cNvSpPr>
          <p:nvPr/>
        </p:nvSpPr>
        <p:spPr bwMode="auto">
          <a:xfrm>
            <a:off x="2133600" y="1519535"/>
            <a:ext cx="2362200" cy="533400"/>
          </a:xfrm>
          <a:prstGeom prst="ellipse">
            <a:avLst/>
          </a:prstGeom>
          <a:gradFill rotWithShape="1">
            <a:gsLst>
              <a:gs pos="0">
                <a:srgbClr val="FFFFCC"/>
              </a:gs>
              <a:gs pos="100000">
                <a:srgbClr val="57FFFF"/>
              </a:gs>
            </a:gsLst>
            <a:path path="shape">
              <a:fillToRect l="50000" t="50000" r="50000" b="50000"/>
            </a:path>
          </a:gradFill>
          <a:ln w="9525">
            <a:solidFill>
              <a:srgbClr val="6600FF"/>
            </a:solidFill>
            <a:round/>
            <a:headEnd/>
            <a:tailEnd/>
          </a:ln>
          <a:effectLst>
            <a:outerShdw dist="117088" dir="11551728" algn="ctr" rotWithShape="0">
              <a:srgbClr val="0000FF">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a:solidFill>
                  <a:srgbClr val="EA00EA"/>
                </a:solidFill>
                <a:latin typeface="Times New Roman" panose="02020603050405020304" pitchFamily="18" charset="0"/>
              </a:rPr>
              <a:t>Tiết 1:</a:t>
            </a:r>
            <a:endParaRPr lang="en-US" altLang="en-US" b="1">
              <a:solidFill>
                <a:srgbClr val="EA00EA"/>
              </a:solidFill>
              <a:latin typeface="Times New Roman" panose="02020603050405020304" pitchFamily="18" charset="0"/>
            </a:endParaRPr>
          </a:p>
        </p:txBody>
      </p:sp>
      <p:sp>
        <p:nvSpPr>
          <p:cNvPr id="11" name="Oval 10"/>
          <p:cNvSpPr>
            <a:spLocks noChangeArrowheads="1"/>
          </p:cNvSpPr>
          <p:nvPr/>
        </p:nvSpPr>
        <p:spPr bwMode="auto">
          <a:xfrm>
            <a:off x="2133600" y="3017838"/>
            <a:ext cx="2362200" cy="563562"/>
          </a:xfrm>
          <a:prstGeom prst="ellipse">
            <a:avLst/>
          </a:prstGeom>
          <a:gradFill rotWithShape="1">
            <a:gsLst>
              <a:gs pos="0">
                <a:srgbClr val="FFFFCC"/>
              </a:gs>
              <a:gs pos="100000">
                <a:srgbClr val="57FFFF"/>
              </a:gs>
            </a:gsLst>
            <a:path path="shape">
              <a:fillToRect l="50000" t="50000" r="50000" b="50000"/>
            </a:path>
          </a:gradFill>
          <a:ln w="9525">
            <a:solidFill>
              <a:srgbClr val="6600FF"/>
            </a:solidFill>
            <a:round/>
            <a:headEnd/>
            <a:tailEnd/>
          </a:ln>
          <a:effectLst>
            <a:outerShdw dist="117088" dir="11551728" algn="ctr" rotWithShape="0">
              <a:srgbClr val="0000FF">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a:solidFill>
                  <a:srgbClr val="EA00EA"/>
                </a:solidFill>
                <a:latin typeface="Times New Roman" panose="02020603050405020304" pitchFamily="18" charset="0"/>
              </a:rPr>
              <a:t>Tiết </a:t>
            </a:r>
            <a:r>
              <a:rPr lang="en-US" altLang="en-US" b="1">
                <a:solidFill>
                  <a:srgbClr val="EA00EA"/>
                </a:solidFill>
                <a:latin typeface="Times New Roman" panose="02020603050405020304" pitchFamily="18" charset="0"/>
              </a:rPr>
              <a:t>2</a:t>
            </a:r>
            <a:r>
              <a:rPr lang="vi-VN" altLang="en-US" b="1">
                <a:solidFill>
                  <a:srgbClr val="EA00EA"/>
                </a:solidFill>
                <a:latin typeface="Times New Roman" panose="02020603050405020304" pitchFamily="18" charset="0"/>
              </a:rPr>
              <a:t>:</a:t>
            </a:r>
            <a:endParaRPr lang="en-US" altLang="en-US" b="1">
              <a:solidFill>
                <a:srgbClr val="EA00EA"/>
              </a:solidFill>
              <a:latin typeface="Times New Roman" panose="02020603050405020304" pitchFamily="18" charset="0"/>
            </a:endParaRPr>
          </a:p>
        </p:txBody>
      </p:sp>
    </p:spTree>
    <p:extLst>
      <p:ext uri="{BB962C8B-B14F-4D97-AF65-F5344CB8AC3E}">
        <p14:creationId xmlns:p14="http://schemas.microsoft.com/office/powerpoint/2010/main" val="842417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1155" decel="100000"/>
                                        <p:tgtEl>
                                          <p:spTgt spid="11273"/>
                                        </p:tgtEl>
                                      </p:cBhvr>
                                    </p:animEffect>
                                    <p:animScale>
                                      <p:cBhvr>
                                        <p:cTn id="8" dur="1155" decel="100000"/>
                                        <p:tgtEl>
                                          <p:spTgt spid="11273"/>
                                        </p:tgtEl>
                                      </p:cBhvr>
                                      <p:from x="10000" y="10000"/>
                                      <p:to x="200000" y="450000"/>
                                    </p:animScale>
                                    <p:animScale>
                                      <p:cBhvr>
                                        <p:cTn id="9" dur="1845" accel="100000" fill="hold">
                                          <p:stCondLst>
                                            <p:cond delay="1155"/>
                                          </p:stCondLst>
                                        </p:cTn>
                                        <p:tgtEl>
                                          <p:spTgt spid="11273"/>
                                        </p:tgtEl>
                                      </p:cBhvr>
                                      <p:from x="200000" y="450000"/>
                                      <p:to x="100000" y="100000"/>
                                    </p:animScale>
                                    <p:set>
                                      <p:cBhvr>
                                        <p:cTn id="10" dur="1155" fill="hold"/>
                                        <p:tgtEl>
                                          <p:spTgt spid="11273"/>
                                        </p:tgtEl>
                                        <p:attrNameLst>
                                          <p:attrName>ppt_x</p:attrName>
                                        </p:attrNameLst>
                                      </p:cBhvr>
                                      <p:to>
                                        <p:strVal val="(0.5)"/>
                                      </p:to>
                                    </p:set>
                                    <p:anim from="(0.5)" to="(#ppt_x)" calcmode="lin" valueType="num">
                                      <p:cBhvr>
                                        <p:cTn id="11" dur="1845" accel="100000" fill="hold">
                                          <p:stCondLst>
                                            <p:cond delay="1155"/>
                                          </p:stCondLst>
                                        </p:cTn>
                                        <p:tgtEl>
                                          <p:spTgt spid="11273"/>
                                        </p:tgtEl>
                                        <p:attrNameLst>
                                          <p:attrName>ppt_x</p:attrName>
                                        </p:attrNameLst>
                                      </p:cBhvr>
                                    </p:anim>
                                    <p:set>
                                      <p:cBhvr>
                                        <p:cTn id="12" dur="1155" fill="hold"/>
                                        <p:tgtEl>
                                          <p:spTgt spid="11273"/>
                                        </p:tgtEl>
                                        <p:attrNameLst>
                                          <p:attrName>ppt_y</p:attrName>
                                        </p:attrNameLst>
                                      </p:cBhvr>
                                      <p:to>
                                        <p:strVal val="(#ppt_y+0.4)"/>
                                      </p:to>
                                    </p:set>
                                    <p:anim from="(#ppt_y+0.4)" to="(#ppt_y)" calcmode="lin" valueType="num">
                                      <p:cBhvr>
                                        <p:cTn id="13" dur="1845" accel="100000" fill="hold">
                                          <p:stCondLst>
                                            <p:cond delay="1155"/>
                                          </p:stCondLst>
                                        </p:cTn>
                                        <p:tgtEl>
                                          <p:spTgt spid="112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11274"/>
                                        </p:tgtEl>
                                        <p:attrNameLst>
                                          <p:attrName>style.visibility</p:attrName>
                                        </p:attrNameLst>
                                      </p:cBhvr>
                                      <p:to>
                                        <p:strVal val="visible"/>
                                      </p:to>
                                    </p:set>
                                    <p:anim by="(-#ppt_w*2)" calcmode="lin" valueType="num">
                                      <p:cBhvr rctx="PPT">
                                        <p:cTn id="18" dur="250" autoRev="1" fill="hold">
                                          <p:stCondLst>
                                            <p:cond delay="0"/>
                                          </p:stCondLst>
                                        </p:cTn>
                                        <p:tgtEl>
                                          <p:spTgt spid="11274"/>
                                        </p:tgtEl>
                                        <p:attrNameLst>
                                          <p:attrName>ppt_w</p:attrName>
                                        </p:attrNameLst>
                                      </p:cBhvr>
                                    </p:anim>
                                    <p:anim by="(#ppt_w*0.50)" calcmode="lin" valueType="num">
                                      <p:cBhvr>
                                        <p:cTn id="19" dur="250" decel="50000" autoRev="1" fill="hold">
                                          <p:stCondLst>
                                            <p:cond delay="0"/>
                                          </p:stCondLst>
                                        </p:cTn>
                                        <p:tgtEl>
                                          <p:spTgt spid="11274"/>
                                        </p:tgtEl>
                                        <p:attrNameLst>
                                          <p:attrName>ppt_x</p:attrName>
                                        </p:attrNameLst>
                                      </p:cBhvr>
                                    </p:anim>
                                    <p:anim from="(-#ppt_h/2)" to="(#ppt_y)" calcmode="lin" valueType="num">
                                      <p:cBhvr>
                                        <p:cTn id="20" dur="500" fill="hold">
                                          <p:stCondLst>
                                            <p:cond delay="0"/>
                                          </p:stCondLst>
                                        </p:cTn>
                                        <p:tgtEl>
                                          <p:spTgt spid="11274"/>
                                        </p:tgtEl>
                                        <p:attrNameLst>
                                          <p:attrName>ppt_y</p:attrName>
                                        </p:attrNameLst>
                                      </p:cBhvr>
                                    </p:anim>
                                    <p:animRot by="21600000">
                                      <p:cBhvr>
                                        <p:cTn id="21" dur="500" fill="hold">
                                          <p:stCondLst>
                                            <p:cond delay="0"/>
                                          </p:stCondLst>
                                        </p:cTn>
                                        <p:tgtEl>
                                          <p:spTgt spid="11274"/>
                                        </p:tgtEl>
                                        <p:attrNameLst>
                                          <p:attrName>r</p:attrName>
                                        </p:attrNameLst>
                                      </p:cBhvr>
                                    </p:animRot>
                                  </p:childTnLst>
                                </p:cTn>
                              </p:par>
                              <p:par>
                                <p:cTn id="22" presetID="19" presetClass="entr" presetSubtype="10" repeatCount="10000" fill="hold" grpId="1" nodeType="withEffect">
                                  <p:stCondLst>
                                    <p:cond delay="0"/>
                                  </p:stCondLst>
                                  <p:iterate type="lt">
                                    <p:tmPct val="0"/>
                                  </p:iterate>
                                  <p:childTnLst>
                                    <p:set>
                                      <p:cBhvr>
                                        <p:cTn id="23" dur="1" fill="hold">
                                          <p:stCondLst>
                                            <p:cond delay="0"/>
                                          </p:stCondLst>
                                        </p:cTn>
                                        <p:tgtEl>
                                          <p:spTgt spid="11274"/>
                                        </p:tgtEl>
                                        <p:attrNameLst>
                                          <p:attrName>style.visibility</p:attrName>
                                        </p:attrNameLst>
                                      </p:cBhvr>
                                      <p:to>
                                        <p:strVal val="visible"/>
                                      </p:to>
                                    </p:set>
                                    <p:anim calcmode="lin" valueType="num">
                                      <p:cBhvr>
                                        <p:cTn id="24" dur="5000" fill="hold"/>
                                        <p:tgtEl>
                                          <p:spTgt spid="11274"/>
                                        </p:tgtEl>
                                        <p:attrNameLst>
                                          <p:attrName>ppt_w</p:attrName>
                                        </p:attrNameLst>
                                      </p:cBhvr>
                                      <p:tavLst>
                                        <p:tav tm="0" fmla="#ppt_w*sin(2.5*pi*$)">
                                          <p:val>
                                            <p:fltVal val="0"/>
                                          </p:val>
                                        </p:tav>
                                        <p:tav tm="100000">
                                          <p:val>
                                            <p:fltVal val="1"/>
                                          </p:val>
                                        </p:tav>
                                      </p:tavLst>
                                    </p:anim>
                                    <p:anim calcmode="lin" valueType="num">
                                      <p:cBhvr>
                                        <p:cTn id="25" dur="5000" fill="hold"/>
                                        <p:tgtEl>
                                          <p:spTgt spid="11274"/>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11268"/>
                                        </p:tgtEl>
                                        <p:attrNameLst>
                                          <p:attrName>style.visibility</p:attrName>
                                        </p:attrNameLst>
                                      </p:cBhvr>
                                      <p:to>
                                        <p:strVal val="visible"/>
                                      </p:to>
                                    </p:set>
                                    <p:anim calcmode="discrete" valueType="clr">
                                      <p:cBhvr override="childStyle">
                                        <p:cTn id="30" dur="80"/>
                                        <p:tgtEl>
                                          <p:spTgt spid="11268"/>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1268"/>
                                        </p:tgtEl>
                                        <p:attrNameLst>
                                          <p:attrName>fillcolor</p:attrName>
                                        </p:attrNameLst>
                                      </p:cBhvr>
                                      <p:tavLst>
                                        <p:tav tm="0">
                                          <p:val>
                                            <p:clrVal>
                                              <a:schemeClr val="accent2"/>
                                            </p:clrVal>
                                          </p:val>
                                        </p:tav>
                                        <p:tav tm="50000">
                                          <p:val>
                                            <p:clrVal>
                                              <a:schemeClr val="hlink"/>
                                            </p:clrVal>
                                          </p:val>
                                        </p:tav>
                                      </p:tavLst>
                                    </p:anim>
                                    <p:set>
                                      <p:cBhvr>
                                        <p:cTn id="32" dur="80"/>
                                        <p:tgtEl>
                                          <p:spTgt spid="11268"/>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71"/>
                                        </p:tgtEl>
                                        <p:attrNameLst>
                                          <p:attrName>style.visibility</p:attrName>
                                        </p:attrNameLst>
                                      </p:cBhvr>
                                      <p:to>
                                        <p:strVal val="visible"/>
                                      </p:to>
                                    </p:set>
                                    <p:anim calcmode="lin" valueType="num">
                                      <p:cBhvr additive="base">
                                        <p:cTn id="37" dur="500" fill="hold"/>
                                        <p:tgtEl>
                                          <p:spTgt spid="11271"/>
                                        </p:tgtEl>
                                        <p:attrNameLst>
                                          <p:attrName>ppt_x</p:attrName>
                                        </p:attrNameLst>
                                      </p:cBhvr>
                                      <p:tavLst>
                                        <p:tav tm="0">
                                          <p:val>
                                            <p:strVal val="#ppt_x"/>
                                          </p:val>
                                        </p:tav>
                                        <p:tav tm="100000">
                                          <p:val>
                                            <p:strVal val="#ppt_x"/>
                                          </p:val>
                                        </p:tav>
                                      </p:tavLst>
                                    </p:anim>
                                    <p:anim calcmode="lin" valueType="num">
                                      <p:cBhvr additive="base">
                                        <p:cTn id="38"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iterate type="wd">
                                    <p:tmPct val="10000"/>
                                  </p:iterate>
                                  <p:childTnLst>
                                    <p:set>
                                      <p:cBhvr>
                                        <p:cTn id="42" dur="1" fill="hold">
                                          <p:stCondLst>
                                            <p:cond delay="0"/>
                                          </p:stCondLst>
                                        </p:cTn>
                                        <p:tgtEl>
                                          <p:spTgt spid="11269"/>
                                        </p:tgtEl>
                                        <p:attrNameLst>
                                          <p:attrName>style.visibility</p:attrName>
                                        </p:attrNameLst>
                                      </p:cBhvr>
                                      <p:to>
                                        <p:strVal val="visible"/>
                                      </p:to>
                                    </p:set>
                                    <p:animEffect transition="in" filter="circle(in)">
                                      <p:cBhvr>
                                        <p:cTn id="43" dur="2000"/>
                                        <p:tgtEl>
                                          <p:spTgt spid="11269"/>
                                        </p:tgtEl>
                                      </p:cBhvr>
                                    </p:animEffect>
                                  </p:childTnLst>
                                </p:cTn>
                              </p:par>
                            </p:childTnLst>
                          </p:cTn>
                        </p:par>
                      </p:childTnLst>
                    </p:cTn>
                  </p:par>
                  <p:par>
                    <p:cTn id="44" fill="hold">
                      <p:stCondLst>
                        <p:cond delay="indefinite"/>
                      </p:stCondLst>
                      <p:childTnLst>
                        <p:par>
                          <p:cTn id="45" fill="hold">
                            <p:stCondLst>
                              <p:cond delay="0"/>
                            </p:stCondLst>
                            <p:childTnLst>
                              <p:par>
                                <p:cTn id="46" presetID="56" presetClass="entr" presetSubtype="0" fill="hold" grpId="0" nodeType="clickEffect">
                                  <p:stCondLst>
                                    <p:cond delay="0"/>
                                  </p:stCondLst>
                                  <p:iterate type="lt">
                                    <p:tmPct val="10000"/>
                                  </p:iterate>
                                  <p:childTnLst>
                                    <p:set>
                                      <p:cBhvr>
                                        <p:cTn id="47" dur="1" fill="hold">
                                          <p:stCondLst>
                                            <p:cond delay="0"/>
                                          </p:stCondLst>
                                        </p:cTn>
                                        <p:tgtEl>
                                          <p:spTgt spid="11"/>
                                        </p:tgtEl>
                                        <p:attrNameLst>
                                          <p:attrName>style.visibility</p:attrName>
                                        </p:attrNameLst>
                                      </p:cBhvr>
                                      <p:to>
                                        <p:strVal val="visible"/>
                                      </p:to>
                                    </p:set>
                                    <p:anim by="(-#ppt_w*2)" calcmode="lin" valueType="num">
                                      <p:cBhvr rctx="PPT">
                                        <p:cTn id="48" dur="250" autoRev="1" fill="hold">
                                          <p:stCondLst>
                                            <p:cond delay="0"/>
                                          </p:stCondLst>
                                        </p:cTn>
                                        <p:tgtEl>
                                          <p:spTgt spid="11"/>
                                        </p:tgtEl>
                                        <p:attrNameLst>
                                          <p:attrName>ppt_w</p:attrName>
                                        </p:attrNameLst>
                                      </p:cBhvr>
                                    </p:anim>
                                    <p:anim by="(#ppt_w*0.50)" calcmode="lin" valueType="num">
                                      <p:cBhvr>
                                        <p:cTn id="49" dur="250" decel="50000" autoRev="1" fill="hold">
                                          <p:stCondLst>
                                            <p:cond delay="0"/>
                                          </p:stCondLst>
                                        </p:cTn>
                                        <p:tgtEl>
                                          <p:spTgt spid="11"/>
                                        </p:tgtEl>
                                        <p:attrNameLst>
                                          <p:attrName>ppt_x</p:attrName>
                                        </p:attrNameLst>
                                      </p:cBhvr>
                                    </p:anim>
                                    <p:anim from="(-#ppt_h/2)" to="(#ppt_y)" calcmode="lin" valueType="num">
                                      <p:cBhvr>
                                        <p:cTn id="50" dur="500" fill="hold">
                                          <p:stCondLst>
                                            <p:cond delay="0"/>
                                          </p:stCondLst>
                                        </p:cTn>
                                        <p:tgtEl>
                                          <p:spTgt spid="11"/>
                                        </p:tgtEl>
                                        <p:attrNameLst>
                                          <p:attrName>ppt_y</p:attrName>
                                        </p:attrNameLst>
                                      </p:cBhvr>
                                    </p:anim>
                                    <p:animRot by="21600000">
                                      <p:cBhvr>
                                        <p:cTn id="51" dur="500" fill="hold">
                                          <p:stCondLst>
                                            <p:cond delay="0"/>
                                          </p:stCondLst>
                                        </p:cTn>
                                        <p:tgtEl>
                                          <p:spTgt spid="11"/>
                                        </p:tgtEl>
                                        <p:attrNameLst>
                                          <p:attrName>r</p:attrName>
                                        </p:attrNameLst>
                                      </p:cBhvr>
                                    </p:animRot>
                                  </p:childTnLst>
                                </p:cTn>
                              </p:par>
                              <p:par>
                                <p:cTn id="52" presetID="19" presetClass="entr" presetSubtype="10" repeatCount="10000" fill="hold" grpId="1" nodeType="withEffect">
                                  <p:stCondLst>
                                    <p:cond delay="0"/>
                                  </p:stCondLst>
                                  <p:iterate type="lt">
                                    <p:tmPct val="0"/>
                                  </p:iterate>
                                  <p:childTnLst>
                                    <p:set>
                                      <p:cBhvr>
                                        <p:cTn id="53" dur="1" fill="hold">
                                          <p:stCondLst>
                                            <p:cond delay="0"/>
                                          </p:stCondLst>
                                        </p:cTn>
                                        <p:tgtEl>
                                          <p:spTgt spid="11"/>
                                        </p:tgtEl>
                                        <p:attrNameLst>
                                          <p:attrName>style.visibility</p:attrName>
                                        </p:attrNameLst>
                                      </p:cBhvr>
                                      <p:to>
                                        <p:strVal val="visible"/>
                                      </p:to>
                                    </p:set>
                                    <p:anim calcmode="lin" valueType="num">
                                      <p:cBhvr>
                                        <p:cTn id="54" dur="5000" fill="hold"/>
                                        <p:tgtEl>
                                          <p:spTgt spid="11"/>
                                        </p:tgtEl>
                                        <p:attrNameLst>
                                          <p:attrName>ppt_w</p:attrName>
                                        </p:attrNameLst>
                                      </p:cBhvr>
                                      <p:tavLst>
                                        <p:tav tm="0" fmla="#ppt_w*sin(2.5*pi*$)">
                                          <p:val>
                                            <p:fltVal val="0"/>
                                          </p:val>
                                        </p:tav>
                                        <p:tav tm="100000">
                                          <p:val>
                                            <p:fltVal val="1"/>
                                          </p:val>
                                        </p:tav>
                                      </p:tavLst>
                                    </p:anim>
                                    <p:anim calcmode="lin" valueType="num">
                                      <p:cBhvr>
                                        <p:cTn id="55"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1" grpId="0"/>
      <p:bldP spid="11273" grpId="0" animBg="1"/>
      <p:bldP spid="11274" grpId="0" animBg="1"/>
      <p:bldP spid="11274" grpId="1" animBg="1"/>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Ã¬nh áº£nh Chim Bá» CÃ¢u Tráº¯ng Cho NgÃ y Quá»c Táº¿ HÃ²a BÃ¬nh Ã¡p PhÃ­ch Minh Há»a  Vector, Ná»n, BÄng Cá», Xinh Äáº¹p. Vector vÃ  PNG vá»i ná»n trong suá»t Äá» táº£i  xuá»ng">
            <a:extLst>
              <a:ext uri="{FF2B5EF4-FFF2-40B4-BE49-F238E27FC236}">
                <a16:creationId xmlns:a16="http://schemas.microsoft.com/office/drawing/2014/main" id="{AA961D77-B8A3-4D63-8137-7B42AB17D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9EC774A-8924-45C9-88B1-26713428D29B}"/>
              </a:ext>
            </a:extLst>
          </p:cNvPr>
          <p:cNvSpPr/>
          <p:nvPr/>
        </p:nvSpPr>
        <p:spPr>
          <a:xfrm>
            <a:off x="364671" y="335845"/>
            <a:ext cx="5176157" cy="6247864"/>
          </a:xfrm>
          <a:prstGeom prst="rect">
            <a:avLst/>
          </a:prstGeom>
        </p:spPr>
        <p:txBody>
          <a:bodyPr wrap="square">
            <a:spAutoFit/>
          </a:bodyPr>
          <a:lstStyle/>
          <a:p>
            <a:pPr algn="just">
              <a:spcAft>
                <a:spcPts val="0"/>
              </a:spcAft>
            </a:pPr>
            <a:r>
              <a:rPr lang="en-US" sz="4000">
                <a:latin typeface="Times" panose="02020603050405020304" pitchFamily="18" charset="0"/>
                <a:ea typeface="Times New Roman" panose="02020603050405020304" pitchFamily="18" charset="0"/>
                <a:cs typeface="Times" panose="02020603050405020304" pitchFamily="18" charset="0"/>
              </a:rPr>
              <a:t>   Hiện tại được </a:t>
            </a:r>
            <a:r>
              <a:rPr lang="en-US" sz="4000" dirty="0" err="1">
                <a:latin typeface="Times" panose="02020603050405020304" pitchFamily="18" charset="0"/>
                <a:ea typeface="Times New Roman" panose="02020603050405020304" pitchFamily="18" charset="0"/>
                <a:cs typeface="Times" panose="02020603050405020304" pitchFamily="18" charset="0"/>
              </a:rPr>
              <a:t>sống</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trong</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một</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đất</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nước</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hòa</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bình</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em</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mong</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ước</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điều</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gì</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cho</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những</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người</a:t>
            </a:r>
            <a:r>
              <a:rPr lang="en-US" sz="4000" dirty="0">
                <a:latin typeface="Times" panose="02020603050405020304" pitchFamily="18" charset="0"/>
                <a:ea typeface="Times New Roman" panose="02020603050405020304" pitchFamily="18" charset="0"/>
                <a:cs typeface="Times" panose="02020603050405020304" pitchFamily="18" charset="0"/>
              </a:rPr>
              <a:t> cha </a:t>
            </a:r>
            <a:r>
              <a:rPr lang="en-US" sz="4000" dirty="0" err="1">
                <a:latin typeface="Times" panose="02020603050405020304" pitchFamily="18" charset="0"/>
                <a:ea typeface="Times New Roman" panose="02020603050405020304" pitchFamily="18" charset="0"/>
                <a:cs typeface="Times" panose="02020603050405020304" pitchFamily="18" charset="0"/>
              </a:rPr>
              <a:t>như</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anh</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Sáu</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và</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cho</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những</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người</a:t>
            </a:r>
            <a:r>
              <a:rPr lang="en-US" sz="4000" dirty="0">
                <a:latin typeface="Times" panose="02020603050405020304" pitchFamily="18" charset="0"/>
                <a:ea typeface="Times New Roman" panose="02020603050405020304" pitchFamily="18" charset="0"/>
                <a:cs typeface="Times" panose="02020603050405020304" pitchFamily="18" charset="0"/>
              </a:rPr>
              <a:t> con </a:t>
            </a:r>
            <a:r>
              <a:rPr lang="en-US" sz="4000" dirty="0" err="1">
                <a:latin typeface="Times" panose="02020603050405020304" pitchFamily="18" charset="0"/>
                <a:ea typeface="Times New Roman" panose="02020603050405020304" pitchFamily="18" charset="0"/>
                <a:cs typeface="Times" panose="02020603050405020304" pitchFamily="18" charset="0"/>
              </a:rPr>
              <a:t>như</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bé</a:t>
            </a:r>
            <a:r>
              <a:rPr lang="en-US" sz="4000" dirty="0">
                <a:latin typeface="Times" panose="02020603050405020304" pitchFamily="18" charset="0"/>
                <a:ea typeface="Times New Roman" panose="02020603050405020304" pitchFamily="18" charset="0"/>
                <a:cs typeface="Times" panose="02020603050405020304" pitchFamily="18" charset="0"/>
              </a:rPr>
              <a:t> Thu</a:t>
            </a:r>
            <a:r>
              <a:rPr lang="en-US" sz="4000">
                <a:latin typeface="Times" panose="02020603050405020304" pitchFamily="18" charset="0"/>
                <a:ea typeface="Times New Roman" panose="02020603050405020304" pitchFamily="18" charset="0"/>
                <a:cs typeface="Times" panose="02020603050405020304" pitchFamily="18" charset="0"/>
              </a:rPr>
              <a:t>? Em  </a:t>
            </a:r>
            <a:r>
              <a:rPr lang="en-US" sz="4000" dirty="0" err="1">
                <a:latin typeface="Times" panose="02020603050405020304" pitchFamily="18" charset="0"/>
                <a:ea typeface="Times New Roman" panose="02020603050405020304" pitchFamily="18" charset="0"/>
                <a:cs typeface="Times" panose="02020603050405020304" pitchFamily="18" charset="0"/>
              </a:rPr>
              <a:t>cần</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err="1">
                <a:latin typeface="Times" panose="02020603050405020304" pitchFamily="18" charset="0"/>
                <a:ea typeface="Times New Roman" panose="02020603050405020304" pitchFamily="18" charset="0"/>
                <a:cs typeface="Times" panose="02020603050405020304" pitchFamily="18" charset="0"/>
              </a:rPr>
              <a:t>phải</a:t>
            </a:r>
            <a:r>
              <a:rPr lang="en-US" sz="4000">
                <a:latin typeface="Times" panose="02020603050405020304" pitchFamily="18" charset="0"/>
                <a:ea typeface="Times New Roman" panose="02020603050405020304" pitchFamily="18" charset="0"/>
                <a:cs typeface="Times" panose="02020603050405020304" pitchFamily="18" charset="0"/>
              </a:rPr>
              <a:t> làm gì để thể hiện </a:t>
            </a:r>
            <a:r>
              <a:rPr lang="en-US" sz="4000" dirty="0" err="1">
                <a:latin typeface="Times" panose="02020603050405020304" pitchFamily="18" charset="0"/>
                <a:ea typeface="Times New Roman" panose="02020603050405020304" pitchFamily="18" charset="0"/>
                <a:cs typeface="Times" panose="02020603050405020304" pitchFamily="18" charset="0"/>
              </a:rPr>
              <a:t>trách</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err="1">
                <a:latin typeface="Times" panose="02020603050405020304" pitchFamily="18" charset="0"/>
                <a:ea typeface="Times New Roman" panose="02020603050405020304" pitchFamily="18" charset="0"/>
                <a:cs typeface="Times" panose="02020603050405020304" pitchFamily="18" charset="0"/>
              </a:rPr>
              <a:t>nhiệm</a:t>
            </a:r>
            <a:r>
              <a:rPr lang="en-US" sz="4000">
                <a:latin typeface="Times" panose="02020603050405020304" pitchFamily="18" charset="0"/>
                <a:ea typeface="Times New Roman" panose="02020603050405020304" pitchFamily="18" charset="0"/>
                <a:cs typeface="Times" panose="02020603050405020304" pitchFamily="18" charset="0"/>
              </a:rPr>
              <a:t> với </a:t>
            </a:r>
            <a:r>
              <a:rPr lang="en-US" sz="4000" dirty="0" err="1">
                <a:latin typeface="Times" panose="02020603050405020304" pitchFamily="18" charset="0"/>
                <a:ea typeface="Times New Roman" panose="02020603050405020304" pitchFamily="18" charset="0"/>
                <a:cs typeface="Times" panose="02020603050405020304" pitchFamily="18" charset="0"/>
              </a:rPr>
              <a:t>gia</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err="1">
                <a:latin typeface="Times" panose="02020603050405020304" pitchFamily="18" charset="0"/>
                <a:ea typeface="Times New Roman" panose="02020603050405020304" pitchFamily="18" charset="0"/>
                <a:cs typeface="Times" panose="02020603050405020304" pitchFamily="18" charset="0"/>
              </a:rPr>
              <a:t>đình</a:t>
            </a:r>
            <a:r>
              <a:rPr lang="en-US" sz="4000">
                <a:latin typeface="Times" panose="02020603050405020304" pitchFamily="18" charset="0"/>
                <a:ea typeface="Times New Roman" panose="02020603050405020304" pitchFamily="18" charset="0"/>
                <a:cs typeface="Times" panose="02020603050405020304" pitchFamily="18" charset="0"/>
              </a:rPr>
              <a:t>, quê </a:t>
            </a:r>
            <a:r>
              <a:rPr lang="en-US" sz="4000" dirty="0" err="1">
                <a:latin typeface="Times" panose="02020603050405020304" pitchFamily="18" charset="0"/>
                <a:ea typeface="Times New Roman" panose="02020603050405020304" pitchFamily="18" charset="0"/>
                <a:cs typeface="Times" panose="02020603050405020304" pitchFamily="18" charset="0"/>
              </a:rPr>
              <a:t>hương</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đất</a:t>
            </a:r>
            <a:r>
              <a:rPr lang="en-US" sz="4000" dirty="0">
                <a:latin typeface="Times" panose="02020603050405020304" pitchFamily="18" charset="0"/>
                <a:ea typeface="Times New Roman" panose="02020603050405020304" pitchFamily="18" charset="0"/>
                <a:cs typeface="Times" panose="02020603050405020304" pitchFamily="18" charset="0"/>
              </a:rPr>
              <a:t> </a:t>
            </a:r>
            <a:r>
              <a:rPr lang="en-US" sz="4000" dirty="0" err="1">
                <a:latin typeface="Times" panose="02020603050405020304" pitchFamily="18" charset="0"/>
                <a:ea typeface="Times New Roman" panose="02020603050405020304" pitchFamily="18" charset="0"/>
                <a:cs typeface="Times" panose="02020603050405020304" pitchFamily="18" charset="0"/>
              </a:rPr>
              <a:t>nước</a:t>
            </a:r>
            <a:r>
              <a:rPr lang="en-US" sz="4000" dirty="0">
                <a:latin typeface="Times" panose="02020603050405020304" pitchFamily="18" charset="0"/>
                <a:ea typeface="Times New Roman" panose="02020603050405020304" pitchFamily="18" charset="0"/>
                <a:cs typeface="Times" panose="02020603050405020304" pitchFamily="18" charset="0"/>
              </a:rPr>
              <a:t>?</a:t>
            </a:r>
            <a:endParaRPr lang="en-SG" sz="4000" dirty="0">
              <a:latin typeface="Times" panose="02020603050405020304" pitchFamily="18" charset="0"/>
              <a:ea typeface="Times New Roman" panose="02020603050405020304" pitchFamily="18" charset="0"/>
              <a:cs typeface="Times" panose="02020603050405020304" pitchFamily="18" charset="0"/>
            </a:endParaRPr>
          </a:p>
        </p:txBody>
      </p:sp>
      <p:sp>
        <p:nvSpPr>
          <p:cNvPr id="8" name="Rectangle 7">
            <a:extLst>
              <a:ext uri="{FF2B5EF4-FFF2-40B4-BE49-F238E27FC236}">
                <a16:creationId xmlns:a16="http://schemas.microsoft.com/office/drawing/2014/main" id="{66359D57-4336-47CF-97A6-E12C7E13D559}"/>
              </a:ext>
            </a:extLst>
          </p:cNvPr>
          <p:cNvSpPr/>
          <p:nvPr/>
        </p:nvSpPr>
        <p:spPr>
          <a:xfrm>
            <a:off x="6096000" y="2917372"/>
            <a:ext cx="2808514" cy="3046988"/>
          </a:xfrm>
          <a:prstGeom prst="rect">
            <a:avLst/>
          </a:prstGeom>
          <a:solidFill>
            <a:schemeClr val="bg1"/>
          </a:solidFill>
        </p:spPr>
        <p:txBody>
          <a:bodyPr wrap="square">
            <a:spAutoFit/>
          </a:bodyPr>
          <a:lstStyle/>
          <a:p>
            <a:pPr algn="ctr">
              <a:spcAft>
                <a:spcPts val="0"/>
              </a:spcAft>
            </a:pPr>
            <a:r>
              <a:rPr lang="en-US" sz="9600" dirty="0" err="1">
                <a:solidFill>
                  <a:srgbClr val="FF0000"/>
                </a:solidFill>
                <a:latin typeface="#9Slide05 SVNCookie" panose="020B0606040200020203" pitchFamily="34" charset="0"/>
                <a:ea typeface="Times New Roman" panose="02020603050405020304" pitchFamily="18" charset="0"/>
              </a:rPr>
              <a:t>Góc</a:t>
            </a:r>
            <a:r>
              <a:rPr lang="en-US" sz="9600" dirty="0">
                <a:solidFill>
                  <a:srgbClr val="FF0000"/>
                </a:solidFill>
                <a:latin typeface="#9Slide05 SVNCookie" panose="020B0606040200020203" pitchFamily="34" charset="0"/>
                <a:ea typeface="Times New Roman" panose="02020603050405020304" pitchFamily="18" charset="0"/>
              </a:rPr>
              <a:t> chia </a:t>
            </a:r>
            <a:r>
              <a:rPr lang="en-US" sz="9600" dirty="0" err="1">
                <a:solidFill>
                  <a:srgbClr val="FF0000"/>
                </a:solidFill>
                <a:latin typeface="#9Slide05 SVNCookie" panose="020B0606040200020203" pitchFamily="34" charset="0"/>
                <a:ea typeface="Times New Roman" panose="02020603050405020304" pitchFamily="18" charset="0"/>
              </a:rPr>
              <a:t>sẻ</a:t>
            </a:r>
            <a:endParaRPr lang="en-SG" sz="9600" dirty="0">
              <a:solidFill>
                <a:srgbClr val="FF0000"/>
              </a:solidFill>
              <a:latin typeface="#9Slide05 SVNCookie" panose="020B0606040200020203" pitchFamily="34" charset="0"/>
              <a:ea typeface="Times New Roman" panose="02020603050405020304" pitchFamily="18" charset="0"/>
            </a:endParaRPr>
          </a:p>
        </p:txBody>
      </p:sp>
    </p:spTree>
    <p:extLst>
      <p:ext uri="{BB962C8B-B14F-4D97-AF65-F5344CB8AC3E}">
        <p14:creationId xmlns:p14="http://schemas.microsoft.com/office/powerpoint/2010/main" val="7336165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165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F14C30FA-FEA4-4203-B57D-D9572E33A5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922" y="-154255"/>
            <a:ext cx="12556716" cy="650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descr="Cô Giáo Hình ảnh PNG | Vector và các tập tin PSD | Tải về miễn phí trên  Pngtree">
            <a:extLst>
              <a:ext uri="{FF2B5EF4-FFF2-40B4-BE49-F238E27FC236}">
                <a16:creationId xmlns:a16="http://schemas.microsoft.com/office/drawing/2014/main" id="{3BCD9642-14E9-44DC-8B1D-0F1EC4091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3429000"/>
            <a:ext cx="34528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descr="Books on the desk png image_picture free download 401465445_lovepik.com">
            <a:extLst>
              <a:ext uri="{FF2B5EF4-FFF2-40B4-BE49-F238E27FC236}">
                <a16:creationId xmlns:a16="http://schemas.microsoft.com/office/drawing/2014/main" id="{CCD9D3CC-C8F5-4EF4-AA5A-37DD6ED37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5063" y="3730625"/>
            <a:ext cx="3730625"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5">
            <a:extLst>
              <a:ext uri="{FF2B5EF4-FFF2-40B4-BE49-F238E27FC236}">
                <a16:creationId xmlns:a16="http://schemas.microsoft.com/office/drawing/2014/main" id="{9AC9C13B-4D02-45DE-91A8-823E2386749A}"/>
              </a:ext>
            </a:extLst>
          </p:cNvPr>
          <p:cNvSpPr>
            <a:spLocks noChangeArrowheads="1"/>
          </p:cNvSpPr>
          <p:nvPr/>
        </p:nvSpPr>
        <p:spPr bwMode="auto">
          <a:xfrm>
            <a:off x="4284616" y="626745"/>
            <a:ext cx="40669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bg2"/>
              </a:buClr>
              <a:buSzPct val="70000"/>
              <a:buFont typeface="Wingdings" panose="05000000000000000000" pitchFamily="2" charset="2"/>
              <a:buChar char="l"/>
              <a:tabLst>
                <a:tab pos="3086100" algn="ctr"/>
              </a:tabLst>
              <a:defRPr sz="3100">
                <a:solidFill>
                  <a:schemeClr val="tx1"/>
                </a:solidFill>
                <a:latin typeface="Arial" panose="020B0604020202020204" pitchFamily="34" charset="0"/>
              </a:defRPr>
            </a:lvl1pPr>
            <a:lvl2pPr marL="742950" indent="-285750">
              <a:spcBef>
                <a:spcPct val="20000"/>
              </a:spcBef>
              <a:buClr>
                <a:schemeClr val="accent1"/>
              </a:buClr>
              <a:buSzPct val="150000"/>
              <a:buChar char="•"/>
              <a:tabLst>
                <a:tab pos="3086100" algn="ctr"/>
              </a:tabLst>
              <a:defRPr sz="2600">
                <a:solidFill>
                  <a:schemeClr val="tx1"/>
                </a:solidFill>
                <a:latin typeface="Arial" panose="020B0604020202020204" pitchFamily="34" charset="0"/>
              </a:defRPr>
            </a:lvl2pPr>
            <a:lvl3pPr marL="1143000" indent="-228600">
              <a:spcBef>
                <a:spcPct val="20000"/>
              </a:spcBef>
              <a:buClr>
                <a:schemeClr val="tx1"/>
              </a:buClr>
              <a:buSzPct val="150000"/>
              <a:buChar char="•"/>
              <a:tabLst>
                <a:tab pos="3086100" algn="ctr"/>
              </a:tabLst>
              <a:defRPr sz="2200">
                <a:solidFill>
                  <a:schemeClr val="tx1"/>
                </a:solidFill>
                <a:latin typeface="Arial" panose="020B0604020202020204" pitchFamily="34" charset="0"/>
              </a:defRPr>
            </a:lvl3pPr>
            <a:lvl4pPr marL="1600200" indent="-228600">
              <a:spcBef>
                <a:spcPct val="20000"/>
              </a:spcBef>
              <a:buClr>
                <a:schemeClr val="tx2"/>
              </a:buClr>
              <a:buSzPct val="150000"/>
              <a:buChar char="•"/>
              <a:tabLst>
                <a:tab pos="3086100" algn="ctr"/>
              </a:tabLst>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tabLst>
                <a:tab pos="3086100" algn="ct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tabLst>
                <a:tab pos="3086100" algn="ct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tabLst>
                <a:tab pos="3086100" algn="ct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tabLst>
                <a:tab pos="3086100" algn="ct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tabLst>
                <a:tab pos="3086100" algn="ctr"/>
              </a:tabLst>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en-US" altLang="en-US" sz="2800" b="1">
                <a:solidFill>
                  <a:srgbClr val="FFFF00"/>
                </a:solidFill>
                <a:latin typeface="Times New Roman" panose="02020603050405020304" pitchFamily="18" charset="0"/>
                <a:cs typeface="Times New Roman" panose="02020603050405020304" pitchFamily="18" charset="0"/>
              </a:rPr>
              <a:t>*</a:t>
            </a:r>
            <a:r>
              <a:rPr lang="en-US" altLang="en-US" sz="2800" b="1" u="sng">
                <a:solidFill>
                  <a:srgbClr val="FFFF00"/>
                </a:solidFill>
                <a:latin typeface="Times New Roman" panose="02020603050405020304" pitchFamily="18" charset="0"/>
                <a:cs typeface="Times New Roman" panose="02020603050405020304" pitchFamily="18" charset="0"/>
              </a:rPr>
              <a:t>HƯỚNG DẪN VỀ NHÀ </a:t>
            </a:r>
            <a:endParaRPr lang="en-US" altLang="en-US" sz="2800" b="1" u="sng" dirty="0">
              <a:solidFill>
                <a:srgbClr val="FFFF00"/>
              </a:solidFill>
              <a:latin typeface="VNI-Times" pitchFamily="2" charset="0"/>
            </a:endParaRPr>
          </a:p>
        </p:txBody>
      </p:sp>
      <p:sp>
        <p:nvSpPr>
          <p:cNvPr id="21" name="TextBox 20">
            <a:extLst>
              <a:ext uri="{FF2B5EF4-FFF2-40B4-BE49-F238E27FC236}">
                <a16:creationId xmlns:a16="http://schemas.microsoft.com/office/drawing/2014/main" id="{2CC1679C-AAB6-419B-A6FF-8F73190486B5}"/>
              </a:ext>
            </a:extLst>
          </p:cNvPr>
          <p:cNvSpPr txBox="1"/>
          <p:nvPr/>
        </p:nvSpPr>
        <p:spPr>
          <a:xfrm>
            <a:off x="950706" y="1194356"/>
            <a:ext cx="9702498" cy="461665"/>
          </a:xfrm>
          <a:prstGeom prst="rect">
            <a:avLst/>
          </a:prstGeom>
          <a:noFill/>
        </p:spPr>
        <p:txBody>
          <a:bodyPr wrap="square">
            <a:spAutoFit/>
          </a:bodyPr>
          <a:lstStyle/>
          <a:p>
            <a:pPr eaLnBrk="0" fontAlgn="base" hangingPunct="0">
              <a:spcBef>
                <a:spcPct val="0"/>
              </a:spcBef>
              <a:spcAft>
                <a:spcPct val="0"/>
              </a:spcAft>
              <a:defRPr/>
            </a:pP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24798" y="1201802"/>
            <a:ext cx="10546080" cy="3970318"/>
          </a:xfrm>
          <a:prstGeom prst="rect">
            <a:avLst/>
          </a:prstGeom>
        </p:spPr>
        <p:txBody>
          <a:bodyPr wrap="square">
            <a:spAutoFit/>
          </a:bodyPr>
          <a:lstStyle/>
          <a:p>
            <a:pPr marL="342891" indent="-342891">
              <a:buAutoNum type="arabicPeriod"/>
            </a:pPr>
            <a:r>
              <a:rPr lang="en-US" sz="2800" b="1" dirty="0" err="1">
                <a:solidFill>
                  <a:schemeClr val="accent5">
                    <a:lumMod val="20000"/>
                    <a:lumOff val="80000"/>
                  </a:schemeClr>
                </a:solidFill>
                <a:latin typeface="Times New Roman" pitchFamily="18" charset="0"/>
                <a:cs typeface="Times New Roman" pitchFamily="18" charset="0"/>
              </a:rPr>
              <a:t>Đối</a:t>
            </a:r>
            <a:r>
              <a:rPr lang="en-US" sz="2800" b="1" dirty="0">
                <a:solidFill>
                  <a:schemeClr val="accent5">
                    <a:lumMod val="20000"/>
                    <a:lumOff val="80000"/>
                  </a:schemeClr>
                </a:solidFill>
                <a:latin typeface="Times New Roman" pitchFamily="18" charset="0"/>
                <a:cs typeface="Times New Roman" pitchFamily="18" charset="0"/>
              </a:rPr>
              <a:t> </a:t>
            </a:r>
            <a:r>
              <a:rPr lang="en-US" sz="2800" b="1" dirty="0" err="1">
                <a:solidFill>
                  <a:schemeClr val="accent5">
                    <a:lumMod val="20000"/>
                    <a:lumOff val="80000"/>
                  </a:schemeClr>
                </a:solidFill>
                <a:latin typeface="Times New Roman" pitchFamily="18" charset="0"/>
                <a:cs typeface="Times New Roman" pitchFamily="18" charset="0"/>
              </a:rPr>
              <a:t>với</a:t>
            </a:r>
            <a:r>
              <a:rPr lang="en-US" sz="2800" b="1" dirty="0">
                <a:solidFill>
                  <a:schemeClr val="accent5">
                    <a:lumMod val="20000"/>
                    <a:lumOff val="80000"/>
                  </a:schemeClr>
                </a:solidFill>
                <a:latin typeface="Times New Roman" pitchFamily="18" charset="0"/>
                <a:cs typeface="Times New Roman" pitchFamily="18" charset="0"/>
              </a:rPr>
              <a:t> </a:t>
            </a:r>
            <a:r>
              <a:rPr lang="en-US" sz="2800" b="1" dirty="0" err="1">
                <a:solidFill>
                  <a:schemeClr val="accent5">
                    <a:lumMod val="20000"/>
                    <a:lumOff val="80000"/>
                  </a:schemeClr>
                </a:solidFill>
                <a:latin typeface="Times New Roman" pitchFamily="18" charset="0"/>
                <a:cs typeface="Times New Roman" pitchFamily="18" charset="0"/>
              </a:rPr>
              <a:t>tiết</a:t>
            </a:r>
            <a:r>
              <a:rPr lang="en-US" sz="2800" b="1" dirty="0">
                <a:solidFill>
                  <a:schemeClr val="accent5">
                    <a:lumMod val="20000"/>
                    <a:lumOff val="80000"/>
                  </a:schemeClr>
                </a:solidFill>
                <a:latin typeface="Times New Roman" pitchFamily="18" charset="0"/>
                <a:cs typeface="Times New Roman" pitchFamily="18" charset="0"/>
              </a:rPr>
              <a:t> </a:t>
            </a:r>
            <a:r>
              <a:rPr lang="en-US" sz="2800" b="1" dirty="0" err="1">
                <a:solidFill>
                  <a:schemeClr val="accent5">
                    <a:lumMod val="20000"/>
                    <a:lumOff val="80000"/>
                  </a:schemeClr>
                </a:solidFill>
                <a:latin typeface="Times New Roman" pitchFamily="18" charset="0"/>
                <a:cs typeface="Times New Roman" pitchFamily="18" charset="0"/>
              </a:rPr>
              <a:t>học</a:t>
            </a:r>
            <a:r>
              <a:rPr lang="en-US" sz="2800" b="1" dirty="0">
                <a:solidFill>
                  <a:schemeClr val="accent5">
                    <a:lumMod val="20000"/>
                    <a:lumOff val="80000"/>
                  </a:schemeClr>
                </a:solidFill>
                <a:latin typeface="Times New Roman" pitchFamily="18" charset="0"/>
                <a:cs typeface="Times New Roman" pitchFamily="18" charset="0"/>
              </a:rPr>
              <a:t> </a:t>
            </a:r>
            <a:r>
              <a:rPr lang="en-US" sz="2800" b="1" dirty="0" err="1">
                <a:solidFill>
                  <a:schemeClr val="accent5">
                    <a:lumMod val="20000"/>
                    <a:lumOff val="80000"/>
                  </a:schemeClr>
                </a:solidFill>
                <a:latin typeface="Times New Roman" pitchFamily="18" charset="0"/>
                <a:cs typeface="Times New Roman" pitchFamily="18" charset="0"/>
              </a:rPr>
              <a:t>này</a:t>
            </a:r>
            <a:endParaRPr lang="en-US" sz="2800" b="1" dirty="0">
              <a:solidFill>
                <a:schemeClr val="accent5">
                  <a:lumMod val="20000"/>
                  <a:lumOff val="80000"/>
                </a:schemeClr>
              </a:solidFill>
              <a:latin typeface="Times New Roman" pitchFamily="18" charset="0"/>
              <a:cs typeface="Times New Roman" pitchFamily="18" charset="0"/>
            </a:endParaRPr>
          </a:p>
          <a:p>
            <a:pPr marL="285744" indent="-285744">
              <a:buFontTx/>
              <a:buChar char="-"/>
            </a:pPr>
            <a:r>
              <a:rPr lang="en-US" sz="2800">
                <a:solidFill>
                  <a:srgbClr val="FFFF00"/>
                </a:solidFill>
                <a:latin typeface="Times New Roman" pitchFamily="18" charset="0"/>
                <a:cs typeface="Times New Roman" pitchFamily="18" charset="0"/>
              </a:rPr>
              <a:t>Nắm được nội dung chính về tác giả,tác phẩm</a:t>
            </a:r>
            <a:endParaRPr lang="en-US" sz="2800" dirty="0">
              <a:solidFill>
                <a:srgbClr val="FFFF00"/>
              </a:solidFill>
              <a:latin typeface="Times New Roman" pitchFamily="18" charset="0"/>
              <a:cs typeface="Times New Roman" pitchFamily="18" charset="0"/>
            </a:endParaRPr>
          </a:p>
          <a:p>
            <a:r>
              <a:rPr lang="en-US" sz="2800">
                <a:solidFill>
                  <a:srgbClr val="FFFF00"/>
                </a:solidFill>
                <a:latin typeface="Times New Roman" pitchFamily="18" charset="0"/>
                <a:cs typeface="Times New Roman" pitchFamily="18" charset="0"/>
              </a:rPr>
              <a:t>-  BTVN: Viết đoạn văn khoảng 15 câu trình bày cảm nhận của em về nhân vật bé Thu(Trong đó có sử dụng một phép nói và câu ghép).</a:t>
            </a:r>
            <a:endParaRPr lang="en-US" sz="2800" dirty="0">
              <a:solidFill>
                <a:schemeClr val="bg1"/>
              </a:solidFill>
              <a:latin typeface="Times New Roman" pitchFamily="18" charset="0"/>
              <a:cs typeface="Times New Roman" pitchFamily="18" charset="0"/>
            </a:endParaRPr>
          </a:p>
          <a:p>
            <a:r>
              <a:rPr lang="en-US" sz="2800" b="1" dirty="0">
                <a:solidFill>
                  <a:schemeClr val="bg1"/>
                </a:solidFill>
                <a:latin typeface="Times New Roman" pitchFamily="18" charset="0"/>
                <a:cs typeface="Times New Roman" pitchFamily="18" charset="0"/>
              </a:rPr>
              <a:t>2. </a:t>
            </a:r>
            <a:r>
              <a:rPr lang="en-US" sz="2800" b="1" dirty="0" err="1">
                <a:solidFill>
                  <a:schemeClr val="bg1"/>
                </a:solidFill>
                <a:latin typeface="Times New Roman" pitchFamily="18" charset="0"/>
                <a:cs typeface="Times New Roman" pitchFamily="18" charset="0"/>
              </a:rPr>
              <a:t>Đối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với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tiết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học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sau</a:t>
            </a:r>
            <a:endParaRPr lang="en-US" sz="2800" b="1" dirty="0">
              <a:solidFill>
                <a:schemeClr val="bg1"/>
              </a:solidFill>
              <a:latin typeface="Times New Roman" pitchFamily="18" charset="0"/>
              <a:cs typeface="Times New Roman" pitchFamily="18" charset="0"/>
            </a:endParaRPr>
          </a:p>
          <a:p>
            <a:pPr marL="380990" indent="-380990">
              <a:buFontTx/>
              <a:buChar char="-"/>
            </a:pPr>
            <a:r>
              <a:rPr lang="en-US" sz="2800">
                <a:solidFill>
                  <a:srgbClr val="FFFF00"/>
                </a:solidFill>
                <a:latin typeface="Times New Roman" pitchFamily="18" charset="0"/>
                <a:cs typeface="Times New Roman" pitchFamily="18" charset="0"/>
              </a:rPr>
              <a:t>Tìm hiểu nhân vật ông Sáu trong các hoàn cảnh cụ thể.</a:t>
            </a:r>
            <a:endParaRPr lang="en-US" sz="2800" dirty="0">
              <a:solidFill>
                <a:srgbClr val="FFFF00"/>
              </a:solidFill>
              <a:latin typeface="Times New Roman" pitchFamily="18" charset="0"/>
              <a:cs typeface="Times New Roman" pitchFamily="18" charset="0"/>
            </a:endParaRPr>
          </a:p>
          <a:p>
            <a:pPr marL="380990" indent="-380990">
              <a:buFontTx/>
              <a:buChar char="-"/>
            </a:pPr>
            <a:r>
              <a:rPr lang="en-US" sz="2800">
                <a:solidFill>
                  <a:srgbClr val="FFFF00"/>
                </a:solidFill>
                <a:latin typeface="Times New Roman" pitchFamily="18" charset="0"/>
                <a:cs typeface="Times New Roman" pitchFamily="18" charset="0"/>
              </a:rPr>
              <a:t>Tìm hiểu ý nghĩa hình tượng chiếc lược ngà</a:t>
            </a:r>
            <a:endParaRPr lang="en-US" sz="2800" dirty="0">
              <a:solidFill>
                <a:srgbClr val="FFFF00"/>
              </a:solidFill>
              <a:latin typeface="Times New Roman" pitchFamily="18" charset="0"/>
              <a:cs typeface="Times New Roman" pitchFamily="18" charset="0"/>
            </a:endParaRPr>
          </a:p>
          <a:p>
            <a:r>
              <a:rPr lang="en-US" sz="2800">
                <a:solidFill>
                  <a:srgbClr val="FFFF00"/>
                </a:solidFill>
                <a:latin typeface="Times New Roman" pitchFamily="18" charset="0"/>
                <a:cs typeface="Times New Roman" pitchFamily="18" charset="0"/>
              </a:rPr>
              <a:t>-   Ôn tập và luyện đề các VB truyện HĐVN.</a:t>
            </a:r>
            <a:endParaRPr lang="en-US" sz="2800" dirty="0">
              <a:solidFill>
                <a:srgbClr val="FFFF00"/>
              </a:solidFill>
              <a:latin typeface="Times New Roman" pitchFamily="18" charset="0"/>
              <a:cs typeface="Times New Roman" pitchFamily="18" charset="0"/>
            </a:endParaRPr>
          </a:p>
          <a:p>
            <a:endParaRPr lang="en-US" sz="28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88544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eLab: [English] 5 cÃ¡ch nÃ³i âCáº£m Æ¡nâ thay cho cÃ¢u âThank youâ nhÃ m chÃ¡n!">
            <a:extLst>
              <a:ext uri="{FF2B5EF4-FFF2-40B4-BE49-F238E27FC236}">
                <a16:creationId xmlns:a16="http://schemas.microsoft.com/office/drawing/2014/main" id="{4E884669-ABD3-40AD-8F5D-4F5C5386C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259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p31"/>
          <p:cNvGrpSpPr/>
          <p:nvPr/>
        </p:nvGrpSpPr>
        <p:grpSpPr>
          <a:xfrm>
            <a:off x="561545" y="748557"/>
            <a:ext cx="3854671" cy="732375"/>
            <a:chOff x="603225" y="2182575"/>
            <a:chExt cx="2577800" cy="424450"/>
          </a:xfrm>
        </p:grpSpPr>
        <p:sp>
          <p:nvSpPr>
            <p:cNvPr id="342" name="Google Shape;342;p31"/>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sp>
          <p:nvSpPr>
            <p:cNvPr id="343" name="Google Shape;343;p31"/>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sp>
          <p:nvSpPr>
            <p:cNvPr id="344" name="Google Shape;344;p31"/>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grpSp>
      <p:sp>
        <p:nvSpPr>
          <p:cNvPr id="349" name="Google Shape;349;p31"/>
          <p:cNvSpPr/>
          <p:nvPr/>
        </p:nvSpPr>
        <p:spPr>
          <a:xfrm rot="329264">
            <a:off x="5143145" y="1103365"/>
            <a:ext cx="4377753" cy="3821992"/>
          </a:xfrm>
          <a:custGeom>
            <a:avLst/>
            <a:gdLst/>
            <a:ahLst/>
            <a:cxnLst/>
            <a:rect l="l" t="t" r="r" b="b"/>
            <a:pathLst>
              <a:path w="80302" h="59287" extrusionOk="0">
                <a:moveTo>
                  <a:pt x="31494" y="10911"/>
                </a:moveTo>
                <a:cubicBezTo>
                  <a:pt x="31459" y="10923"/>
                  <a:pt x="31424" y="10935"/>
                  <a:pt x="31389" y="10947"/>
                </a:cubicBezTo>
                <a:cubicBezTo>
                  <a:pt x="31320" y="11004"/>
                  <a:pt x="31277" y="11045"/>
                  <a:pt x="31258" y="11074"/>
                </a:cubicBezTo>
                <a:lnTo>
                  <a:pt x="31258" y="11074"/>
                </a:lnTo>
                <a:cubicBezTo>
                  <a:pt x="31326" y="11026"/>
                  <a:pt x="31406" y="10971"/>
                  <a:pt x="31494" y="10911"/>
                </a:cubicBezTo>
                <a:close/>
                <a:moveTo>
                  <a:pt x="33710" y="10151"/>
                </a:moveTo>
                <a:cubicBezTo>
                  <a:pt x="33500" y="10268"/>
                  <a:pt x="33284" y="10393"/>
                  <a:pt x="33070" y="10522"/>
                </a:cubicBezTo>
                <a:lnTo>
                  <a:pt x="33070" y="10522"/>
                </a:lnTo>
                <a:cubicBezTo>
                  <a:pt x="32821" y="10589"/>
                  <a:pt x="32464" y="10718"/>
                  <a:pt x="32129" y="10836"/>
                </a:cubicBezTo>
                <a:cubicBezTo>
                  <a:pt x="31742" y="10995"/>
                  <a:pt x="31397" y="11127"/>
                  <a:pt x="31284" y="11127"/>
                </a:cubicBezTo>
                <a:cubicBezTo>
                  <a:pt x="31244" y="11127"/>
                  <a:pt x="31233" y="11111"/>
                  <a:pt x="31258" y="11074"/>
                </a:cubicBezTo>
                <a:lnTo>
                  <a:pt x="31258" y="11074"/>
                </a:lnTo>
                <a:cubicBezTo>
                  <a:pt x="31182" y="11127"/>
                  <a:pt x="31119" y="11172"/>
                  <a:pt x="31073" y="11207"/>
                </a:cubicBezTo>
                <a:lnTo>
                  <a:pt x="31073" y="11207"/>
                </a:lnTo>
                <a:cubicBezTo>
                  <a:pt x="30919" y="11268"/>
                  <a:pt x="30766" y="11329"/>
                  <a:pt x="30613" y="11391"/>
                </a:cubicBezTo>
                <a:cubicBezTo>
                  <a:pt x="30985" y="11137"/>
                  <a:pt x="31372" y="10914"/>
                  <a:pt x="31772" y="10723"/>
                </a:cubicBezTo>
                <a:lnTo>
                  <a:pt x="31772" y="10723"/>
                </a:lnTo>
                <a:cubicBezTo>
                  <a:pt x="31672" y="10789"/>
                  <a:pt x="31579" y="10852"/>
                  <a:pt x="31494" y="10911"/>
                </a:cubicBezTo>
                <a:lnTo>
                  <a:pt x="31494" y="10911"/>
                </a:lnTo>
                <a:cubicBezTo>
                  <a:pt x="32136" y="10686"/>
                  <a:pt x="32757" y="10460"/>
                  <a:pt x="33357" y="10200"/>
                </a:cubicBezTo>
                <a:lnTo>
                  <a:pt x="33357" y="10200"/>
                </a:lnTo>
                <a:cubicBezTo>
                  <a:pt x="33475" y="10184"/>
                  <a:pt x="33592" y="10167"/>
                  <a:pt x="33710" y="10151"/>
                </a:cubicBezTo>
                <a:close/>
                <a:moveTo>
                  <a:pt x="31785" y="11312"/>
                </a:moveTo>
                <a:cubicBezTo>
                  <a:pt x="31781" y="11313"/>
                  <a:pt x="31778" y="11314"/>
                  <a:pt x="31774" y="11316"/>
                </a:cubicBezTo>
                <a:lnTo>
                  <a:pt x="31774" y="11316"/>
                </a:lnTo>
                <a:cubicBezTo>
                  <a:pt x="31613" y="11420"/>
                  <a:pt x="31471" y="11514"/>
                  <a:pt x="31357" y="11594"/>
                </a:cubicBezTo>
                <a:lnTo>
                  <a:pt x="31357" y="11594"/>
                </a:lnTo>
                <a:cubicBezTo>
                  <a:pt x="31482" y="11510"/>
                  <a:pt x="31626" y="11414"/>
                  <a:pt x="31785" y="11312"/>
                </a:cubicBezTo>
                <a:close/>
                <a:moveTo>
                  <a:pt x="31357" y="11594"/>
                </a:moveTo>
                <a:cubicBezTo>
                  <a:pt x="31034" y="11813"/>
                  <a:pt x="30842" y="11958"/>
                  <a:pt x="30877" y="11958"/>
                </a:cubicBezTo>
                <a:cubicBezTo>
                  <a:pt x="30892" y="11958"/>
                  <a:pt x="30949" y="11931"/>
                  <a:pt x="31056" y="11871"/>
                </a:cubicBezTo>
                <a:cubicBezTo>
                  <a:pt x="30993" y="11871"/>
                  <a:pt x="31115" y="11764"/>
                  <a:pt x="31357" y="11594"/>
                </a:cubicBezTo>
                <a:close/>
                <a:moveTo>
                  <a:pt x="43220" y="9043"/>
                </a:moveTo>
                <a:cubicBezTo>
                  <a:pt x="43543" y="9043"/>
                  <a:pt x="43867" y="9062"/>
                  <a:pt x="44181" y="9099"/>
                </a:cubicBezTo>
                <a:cubicBezTo>
                  <a:pt x="46473" y="9653"/>
                  <a:pt x="48174" y="10208"/>
                  <a:pt x="49061" y="10430"/>
                </a:cubicBezTo>
                <a:cubicBezTo>
                  <a:pt x="49357" y="10503"/>
                  <a:pt x="49566" y="10540"/>
                  <a:pt x="49675" y="10540"/>
                </a:cubicBezTo>
                <a:cubicBezTo>
                  <a:pt x="49891" y="10540"/>
                  <a:pt x="49702" y="10393"/>
                  <a:pt x="48987" y="10097"/>
                </a:cubicBezTo>
                <a:lnTo>
                  <a:pt x="48987" y="10097"/>
                </a:lnTo>
                <a:cubicBezTo>
                  <a:pt x="49874" y="10319"/>
                  <a:pt x="50762" y="10614"/>
                  <a:pt x="51649" y="10984"/>
                </a:cubicBezTo>
                <a:cubicBezTo>
                  <a:pt x="52056" y="11169"/>
                  <a:pt x="52499" y="11317"/>
                  <a:pt x="52906" y="11502"/>
                </a:cubicBezTo>
                <a:lnTo>
                  <a:pt x="54163" y="12130"/>
                </a:lnTo>
                <a:cubicBezTo>
                  <a:pt x="55679" y="12981"/>
                  <a:pt x="57158" y="13942"/>
                  <a:pt x="58563" y="15014"/>
                </a:cubicBezTo>
                <a:cubicBezTo>
                  <a:pt x="59820" y="15938"/>
                  <a:pt x="60966" y="16973"/>
                  <a:pt x="62075" y="18082"/>
                </a:cubicBezTo>
                <a:cubicBezTo>
                  <a:pt x="62740" y="18711"/>
                  <a:pt x="63258" y="19487"/>
                  <a:pt x="63591" y="20338"/>
                </a:cubicBezTo>
                <a:cubicBezTo>
                  <a:pt x="63960" y="20818"/>
                  <a:pt x="64330" y="21336"/>
                  <a:pt x="64626" y="21853"/>
                </a:cubicBezTo>
                <a:cubicBezTo>
                  <a:pt x="64811" y="22149"/>
                  <a:pt x="64959" y="22482"/>
                  <a:pt x="65106" y="22778"/>
                </a:cubicBezTo>
                <a:lnTo>
                  <a:pt x="65550" y="23776"/>
                </a:lnTo>
                <a:cubicBezTo>
                  <a:pt x="65698" y="24183"/>
                  <a:pt x="65920" y="24737"/>
                  <a:pt x="66252" y="25551"/>
                </a:cubicBezTo>
                <a:cubicBezTo>
                  <a:pt x="66363" y="26105"/>
                  <a:pt x="66511" y="26660"/>
                  <a:pt x="66733" y="27177"/>
                </a:cubicBezTo>
                <a:cubicBezTo>
                  <a:pt x="66881" y="27584"/>
                  <a:pt x="66992" y="28065"/>
                  <a:pt x="67177" y="28582"/>
                </a:cubicBezTo>
                <a:cubicBezTo>
                  <a:pt x="67325" y="29063"/>
                  <a:pt x="67399" y="29580"/>
                  <a:pt x="67546" y="30135"/>
                </a:cubicBezTo>
                <a:lnTo>
                  <a:pt x="67768" y="31688"/>
                </a:lnTo>
                <a:cubicBezTo>
                  <a:pt x="67805" y="32205"/>
                  <a:pt x="67842" y="32686"/>
                  <a:pt x="67879" y="33130"/>
                </a:cubicBezTo>
                <a:cubicBezTo>
                  <a:pt x="67879" y="33721"/>
                  <a:pt x="67842" y="34350"/>
                  <a:pt x="67768" y="34941"/>
                </a:cubicBezTo>
                <a:lnTo>
                  <a:pt x="67768" y="34350"/>
                </a:lnTo>
                <a:cubicBezTo>
                  <a:pt x="67546" y="36124"/>
                  <a:pt x="67029" y="37825"/>
                  <a:pt x="66216" y="39415"/>
                </a:cubicBezTo>
                <a:cubicBezTo>
                  <a:pt x="65439" y="40930"/>
                  <a:pt x="64515" y="42372"/>
                  <a:pt x="63480" y="43740"/>
                </a:cubicBezTo>
                <a:cubicBezTo>
                  <a:pt x="61890" y="45847"/>
                  <a:pt x="59820" y="47511"/>
                  <a:pt x="57453" y="48620"/>
                </a:cubicBezTo>
                <a:lnTo>
                  <a:pt x="56566" y="48990"/>
                </a:lnTo>
                <a:lnTo>
                  <a:pt x="55642" y="49286"/>
                </a:lnTo>
                <a:lnTo>
                  <a:pt x="55161" y="49434"/>
                </a:lnTo>
                <a:lnTo>
                  <a:pt x="54755" y="49508"/>
                </a:lnTo>
                <a:cubicBezTo>
                  <a:pt x="54459" y="49545"/>
                  <a:pt x="54126" y="49618"/>
                  <a:pt x="53793" y="49655"/>
                </a:cubicBezTo>
                <a:cubicBezTo>
                  <a:pt x="52388" y="49803"/>
                  <a:pt x="50910" y="49877"/>
                  <a:pt x="49431" y="49877"/>
                </a:cubicBezTo>
                <a:cubicBezTo>
                  <a:pt x="49023" y="49885"/>
                  <a:pt x="48615" y="49889"/>
                  <a:pt x="48207" y="49889"/>
                </a:cubicBezTo>
                <a:cubicBezTo>
                  <a:pt x="42922" y="49889"/>
                  <a:pt x="37646" y="49225"/>
                  <a:pt x="32498" y="47955"/>
                </a:cubicBezTo>
                <a:lnTo>
                  <a:pt x="32498" y="47955"/>
                </a:lnTo>
                <a:cubicBezTo>
                  <a:pt x="32424" y="48066"/>
                  <a:pt x="32979" y="48177"/>
                  <a:pt x="33570" y="48325"/>
                </a:cubicBezTo>
                <a:cubicBezTo>
                  <a:pt x="34162" y="48472"/>
                  <a:pt x="34827" y="48583"/>
                  <a:pt x="34827" y="48805"/>
                </a:cubicBezTo>
                <a:cubicBezTo>
                  <a:pt x="31759" y="48140"/>
                  <a:pt x="28801" y="47141"/>
                  <a:pt x="25954" y="45810"/>
                </a:cubicBezTo>
                <a:lnTo>
                  <a:pt x="24919" y="45330"/>
                </a:lnTo>
                <a:lnTo>
                  <a:pt x="23958" y="44738"/>
                </a:lnTo>
                <a:cubicBezTo>
                  <a:pt x="23256" y="44406"/>
                  <a:pt x="22664" y="43962"/>
                  <a:pt x="22036" y="43555"/>
                </a:cubicBezTo>
                <a:cubicBezTo>
                  <a:pt x="20815" y="42742"/>
                  <a:pt x="19706" y="41818"/>
                  <a:pt x="18671" y="40782"/>
                </a:cubicBezTo>
                <a:lnTo>
                  <a:pt x="18154" y="40191"/>
                </a:lnTo>
                <a:cubicBezTo>
                  <a:pt x="18006" y="39969"/>
                  <a:pt x="17858" y="39747"/>
                  <a:pt x="17710" y="39525"/>
                </a:cubicBezTo>
                <a:cubicBezTo>
                  <a:pt x="17488" y="39230"/>
                  <a:pt x="17303" y="38897"/>
                  <a:pt x="17118" y="38564"/>
                </a:cubicBezTo>
                <a:cubicBezTo>
                  <a:pt x="16934" y="38158"/>
                  <a:pt x="16675" y="37788"/>
                  <a:pt x="16379" y="37455"/>
                </a:cubicBezTo>
                <a:cubicBezTo>
                  <a:pt x="16157" y="37196"/>
                  <a:pt x="15972" y="36938"/>
                  <a:pt x="15861" y="36642"/>
                </a:cubicBezTo>
                <a:lnTo>
                  <a:pt x="16009" y="36383"/>
                </a:lnTo>
                <a:lnTo>
                  <a:pt x="15824" y="36087"/>
                </a:lnTo>
                <a:cubicBezTo>
                  <a:pt x="15751" y="36013"/>
                  <a:pt x="15714" y="35902"/>
                  <a:pt x="15677" y="35791"/>
                </a:cubicBezTo>
                <a:cubicBezTo>
                  <a:pt x="15603" y="35607"/>
                  <a:pt x="15529" y="35422"/>
                  <a:pt x="15492" y="35274"/>
                </a:cubicBezTo>
                <a:cubicBezTo>
                  <a:pt x="15344" y="34941"/>
                  <a:pt x="15270" y="34608"/>
                  <a:pt x="15233" y="34276"/>
                </a:cubicBezTo>
                <a:cubicBezTo>
                  <a:pt x="15159" y="33573"/>
                  <a:pt x="15011" y="32982"/>
                  <a:pt x="14863" y="32094"/>
                </a:cubicBezTo>
                <a:cubicBezTo>
                  <a:pt x="14752" y="31983"/>
                  <a:pt x="14715" y="31799"/>
                  <a:pt x="14678" y="31651"/>
                </a:cubicBezTo>
                <a:cubicBezTo>
                  <a:pt x="14678" y="31540"/>
                  <a:pt x="14641" y="31392"/>
                  <a:pt x="14604" y="31244"/>
                </a:cubicBezTo>
                <a:cubicBezTo>
                  <a:pt x="14604" y="31096"/>
                  <a:pt x="14604" y="30911"/>
                  <a:pt x="14604" y="30763"/>
                </a:cubicBezTo>
                <a:cubicBezTo>
                  <a:pt x="14752" y="30726"/>
                  <a:pt x="14715" y="30246"/>
                  <a:pt x="14678" y="29765"/>
                </a:cubicBezTo>
                <a:cubicBezTo>
                  <a:pt x="14641" y="29322"/>
                  <a:pt x="14678" y="28989"/>
                  <a:pt x="14789" y="28989"/>
                </a:cubicBezTo>
                <a:cubicBezTo>
                  <a:pt x="14789" y="28693"/>
                  <a:pt x="14826" y="28434"/>
                  <a:pt x="14900" y="28138"/>
                </a:cubicBezTo>
                <a:cubicBezTo>
                  <a:pt x="14900" y="27991"/>
                  <a:pt x="14900" y="27843"/>
                  <a:pt x="14937" y="27695"/>
                </a:cubicBezTo>
                <a:lnTo>
                  <a:pt x="14974" y="27325"/>
                </a:lnTo>
                <a:lnTo>
                  <a:pt x="15085" y="26881"/>
                </a:lnTo>
                <a:cubicBezTo>
                  <a:pt x="15159" y="26512"/>
                  <a:pt x="15233" y="26142"/>
                  <a:pt x="15344" y="25772"/>
                </a:cubicBezTo>
                <a:cubicBezTo>
                  <a:pt x="15492" y="25366"/>
                  <a:pt x="15640" y="24959"/>
                  <a:pt x="15861" y="24515"/>
                </a:cubicBezTo>
                <a:cubicBezTo>
                  <a:pt x="16453" y="23184"/>
                  <a:pt x="17229" y="21964"/>
                  <a:pt x="18080" y="20781"/>
                </a:cubicBezTo>
                <a:cubicBezTo>
                  <a:pt x="18191" y="20707"/>
                  <a:pt x="18265" y="20596"/>
                  <a:pt x="18375" y="20523"/>
                </a:cubicBezTo>
                <a:cubicBezTo>
                  <a:pt x="18924" y="19919"/>
                  <a:pt x="19188" y="19519"/>
                  <a:pt x="19076" y="19519"/>
                </a:cubicBezTo>
                <a:cubicBezTo>
                  <a:pt x="19037" y="19519"/>
                  <a:pt x="18953" y="19567"/>
                  <a:pt x="18819" y="19672"/>
                </a:cubicBezTo>
                <a:cubicBezTo>
                  <a:pt x="19189" y="19339"/>
                  <a:pt x="19485" y="19044"/>
                  <a:pt x="19854" y="18711"/>
                </a:cubicBezTo>
                <a:lnTo>
                  <a:pt x="19854" y="18711"/>
                </a:lnTo>
                <a:lnTo>
                  <a:pt x="19743" y="18822"/>
                </a:lnTo>
                <a:cubicBezTo>
                  <a:pt x="20113" y="18526"/>
                  <a:pt x="20446" y="18193"/>
                  <a:pt x="20815" y="17898"/>
                </a:cubicBezTo>
                <a:cubicBezTo>
                  <a:pt x="20904" y="17827"/>
                  <a:pt x="21027" y="17773"/>
                  <a:pt x="21102" y="17773"/>
                </a:cubicBezTo>
                <a:cubicBezTo>
                  <a:pt x="21184" y="17773"/>
                  <a:pt x="21209" y="17836"/>
                  <a:pt x="21074" y="18009"/>
                </a:cubicBezTo>
                <a:cubicBezTo>
                  <a:pt x="21666" y="17380"/>
                  <a:pt x="22294" y="16862"/>
                  <a:pt x="22960" y="16382"/>
                </a:cubicBezTo>
                <a:lnTo>
                  <a:pt x="22960" y="16382"/>
                </a:lnTo>
                <a:cubicBezTo>
                  <a:pt x="20926" y="17676"/>
                  <a:pt x="18967" y="19155"/>
                  <a:pt x="17155" y="20744"/>
                </a:cubicBezTo>
                <a:cubicBezTo>
                  <a:pt x="17673" y="19968"/>
                  <a:pt x="19004" y="18859"/>
                  <a:pt x="19780" y="18156"/>
                </a:cubicBezTo>
                <a:cubicBezTo>
                  <a:pt x="20815" y="17454"/>
                  <a:pt x="22886" y="15938"/>
                  <a:pt x="24623" y="14940"/>
                </a:cubicBezTo>
                <a:cubicBezTo>
                  <a:pt x="24956" y="14681"/>
                  <a:pt x="25030" y="14274"/>
                  <a:pt x="25954" y="13831"/>
                </a:cubicBezTo>
                <a:cubicBezTo>
                  <a:pt x="26509" y="13757"/>
                  <a:pt x="26916" y="13239"/>
                  <a:pt x="27692" y="12944"/>
                </a:cubicBezTo>
                <a:lnTo>
                  <a:pt x="27692" y="12944"/>
                </a:lnTo>
                <a:cubicBezTo>
                  <a:pt x="26953" y="13535"/>
                  <a:pt x="26139" y="13979"/>
                  <a:pt x="25326" y="14496"/>
                </a:cubicBezTo>
                <a:cubicBezTo>
                  <a:pt x="25337" y="14501"/>
                  <a:pt x="25350" y="14503"/>
                  <a:pt x="25366" y="14503"/>
                </a:cubicBezTo>
                <a:cubicBezTo>
                  <a:pt x="25732" y="14503"/>
                  <a:pt x="27390" y="13339"/>
                  <a:pt x="28099" y="13091"/>
                </a:cubicBezTo>
                <a:cubicBezTo>
                  <a:pt x="28358" y="12833"/>
                  <a:pt x="30021" y="11982"/>
                  <a:pt x="31019" y="11428"/>
                </a:cubicBezTo>
                <a:lnTo>
                  <a:pt x="31019" y="11428"/>
                </a:lnTo>
                <a:cubicBezTo>
                  <a:pt x="30941" y="11532"/>
                  <a:pt x="30949" y="11573"/>
                  <a:pt x="31016" y="11573"/>
                </a:cubicBezTo>
                <a:cubicBezTo>
                  <a:pt x="31134" y="11573"/>
                  <a:pt x="31437" y="11446"/>
                  <a:pt x="31774" y="11316"/>
                </a:cubicBezTo>
                <a:lnTo>
                  <a:pt x="31774" y="11316"/>
                </a:lnTo>
                <a:cubicBezTo>
                  <a:pt x="31870" y="11255"/>
                  <a:pt x="31972" y="11190"/>
                  <a:pt x="32080" y="11123"/>
                </a:cubicBezTo>
                <a:lnTo>
                  <a:pt x="32080" y="11123"/>
                </a:lnTo>
                <a:cubicBezTo>
                  <a:pt x="31977" y="11188"/>
                  <a:pt x="31879" y="11251"/>
                  <a:pt x="31785" y="11312"/>
                </a:cubicBezTo>
                <a:lnTo>
                  <a:pt x="31785" y="11312"/>
                </a:lnTo>
                <a:cubicBezTo>
                  <a:pt x="32065" y="11204"/>
                  <a:pt x="32368" y="11096"/>
                  <a:pt x="32609" y="11058"/>
                </a:cubicBezTo>
                <a:cubicBezTo>
                  <a:pt x="33266" y="10781"/>
                  <a:pt x="33665" y="10537"/>
                  <a:pt x="33441" y="10537"/>
                </a:cubicBezTo>
                <a:cubicBezTo>
                  <a:pt x="33425" y="10537"/>
                  <a:pt x="33407" y="10538"/>
                  <a:pt x="33386" y="10540"/>
                </a:cubicBezTo>
                <a:cubicBezTo>
                  <a:pt x="33403" y="10496"/>
                  <a:pt x="33376" y="10477"/>
                  <a:pt x="33317" y="10477"/>
                </a:cubicBezTo>
                <a:cubicBezTo>
                  <a:pt x="33272" y="10477"/>
                  <a:pt x="33208" y="10488"/>
                  <a:pt x="33130" y="10507"/>
                </a:cubicBezTo>
                <a:lnTo>
                  <a:pt x="33130" y="10507"/>
                </a:lnTo>
                <a:cubicBezTo>
                  <a:pt x="33311" y="10406"/>
                  <a:pt x="33496" y="10305"/>
                  <a:pt x="33681" y="10208"/>
                </a:cubicBezTo>
                <a:cubicBezTo>
                  <a:pt x="33722" y="10184"/>
                  <a:pt x="33762" y="10161"/>
                  <a:pt x="33802" y="10139"/>
                </a:cubicBezTo>
                <a:lnTo>
                  <a:pt x="33802" y="10139"/>
                </a:lnTo>
                <a:cubicBezTo>
                  <a:pt x="34205" y="10085"/>
                  <a:pt x="34608" y="10034"/>
                  <a:pt x="35012" y="9986"/>
                </a:cubicBezTo>
                <a:cubicBezTo>
                  <a:pt x="36861" y="9579"/>
                  <a:pt x="38931" y="9283"/>
                  <a:pt x="40558" y="9099"/>
                </a:cubicBezTo>
                <a:cubicBezTo>
                  <a:pt x="40835" y="9117"/>
                  <a:pt x="41112" y="9126"/>
                  <a:pt x="41394" y="9126"/>
                </a:cubicBezTo>
                <a:cubicBezTo>
                  <a:pt x="41676" y="9126"/>
                  <a:pt x="41963" y="9117"/>
                  <a:pt x="42259" y="9099"/>
                </a:cubicBezTo>
                <a:cubicBezTo>
                  <a:pt x="42573" y="9062"/>
                  <a:pt x="42896" y="9043"/>
                  <a:pt x="43220" y="9043"/>
                </a:cubicBezTo>
                <a:close/>
                <a:moveTo>
                  <a:pt x="25947" y="52928"/>
                </a:moveTo>
                <a:cubicBezTo>
                  <a:pt x="26011" y="52946"/>
                  <a:pt x="26075" y="52965"/>
                  <a:pt x="26139" y="52983"/>
                </a:cubicBezTo>
                <a:cubicBezTo>
                  <a:pt x="26084" y="52964"/>
                  <a:pt x="26020" y="52946"/>
                  <a:pt x="25947" y="52928"/>
                </a:cubicBezTo>
                <a:close/>
                <a:moveTo>
                  <a:pt x="25514" y="11744"/>
                </a:moveTo>
                <a:lnTo>
                  <a:pt x="25514" y="11744"/>
                </a:lnTo>
                <a:cubicBezTo>
                  <a:pt x="25383" y="11822"/>
                  <a:pt x="25247" y="11912"/>
                  <a:pt x="25104" y="12019"/>
                </a:cubicBezTo>
                <a:cubicBezTo>
                  <a:pt x="24766" y="12277"/>
                  <a:pt x="24736" y="12317"/>
                  <a:pt x="24768" y="12317"/>
                </a:cubicBezTo>
                <a:cubicBezTo>
                  <a:pt x="24782" y="12317"/>
                  <a:pt x="24809" y="12309"/>
                  <a:pt x="24826" y="12309"/>
                </a:cubicBezTo>
                <a:cubicBezTo>
                  <a:pt x="24856" y="12309"/>
                  <a:pt x="24850" y="12337"/>
                  <a:pt x="24660" y="12500"/>
                </a:cubicBezTo>
                <a:cubicBezTo>
                  <a:pt x="23440" y="13239"/>
                  <a:pt x="21740" y="14422"/>
                  <a:pt x="20815" y="15125"/>
                </a:cubicBezTo>
                <a:cubicBezTo>
                  <a:pt x="20534" y="15219"/>
                  <a:pt x="19939" y="15521"/>
                  <a:pt x="19694" y="15521"/>
                </a:cubicBezTo>
                <a:cubicBezTo>
                  <a:pt x="19553" y="15521"/>
                  <a:pt x="19528" y="15422"/>
                  <a:pt x="19743" y="15125"/>
                </a:cubicBezTo>
                <a:cubicBezTo>
                  <a:pt x="20210" y="14765"/>
                  <a:pt x="20403" y="14651"/>
                  <a:pt x="20467" y="14651"/>
                </a:cubicBezTo>
                <a:cubicBezTo>
                  <a:pt x="20579" y="14651"/>
                  <a:pt x="20298" y="14999"/>
                  <a:pt x="20392" y="14999"/>
                </a:cubicBezTo>
                <a:cubicBezTo>
                  <a:pt x="20449" y="14999"/>
                  <a:pt x="20644" y="14871"/>
                  <a:pt x="21148" y="14459"/>
                </a:cubicBezTo>
                <a:lnTo>
                  <a:pt x="21148" y="14459"/>
                </a:lnTo>
                <a:cubicBezTo>
                  <a:pt x="21048" y="14495"/>
                  <a:pt x="20983" y="14511"/>
                  <a:pt x="20946" y="14511"/>
                </a:cubicBezTo>
                <a:cubicBezTo>
                  <a:pt x="20793" y="14511"/>
                  <a:pt x="21144" y="14226"/>
                  <a:pt x="21592" y="13868"/>
                </a:cubicBezTo>
                <a:cubicBezTo>
                  <a:pt x="22109" y="13572"/>
                  <a:pt x="22553" y="13165"/>
                  <a:pt x="22997" y="12722"/>
                </a:cubicBezTo>
                <a:lnTo>
                  <a:pt x="22997" y="12722"/>
                </a:lnTo>
                <a:cubicBezTo>
                  <a:pt x="21925" y="13239"/>
                  <a:pt x="20963" y="13942"/>
                  <a:pt x="20076" y="14718"/>
                </a:cubicBezTo>
                <a:lnTo>
                  <a:pt x="20335" y="14607"/>
                </a:lnTo>
                <a:lnTo>
                  <a:pt x="20335" y="14607"/>
                </a:lnTo>
                <a:cubicBezTo>
                  <a:pt x="19448" y="15310"/>
                  <a:pt x="17821" y="16825"/>
                  <a:pt x="16860" y="17528"/>
                </a:cubicBezTo>
                <a:cubicBezTo>
                  <a:pt x="16971" y="17269"/>
                  <a:pt x="16527" y="17528"/>
                  <a:pt x="17118" y="16973"/>
                </a:cubicBezTo>
                <a:lnTo>
                  <a:pt x="17118" y="16973"/>
                </a:lnTo>
                <a:cubicBezTo>
                  <a:pt x="16712" y="17306"/>
                  <a:pt x="16342" y="17676"/>
                  <a:pt x="16009" y="18045"/>
                </a:cubicBezTo>
                <a:cubicBezTo>
                  <a:pt x="15942" y="18136"/>
                  <a:pt x="15874" y="18240"/>
                  <a:pt x="15907" y="18240"/>
                </a:cubicBezTo>
                <a:cubicBezTo>
                  <a:pt x="15928" y="18240"/>
                  <a:pt x="15991" y="18198"/>
                  <a:pt x="16120" y="18082"/>
                </a:cubicBezTo>
                <a:lnTo>
                  <a:pt x="16120" y="18082"/>
                </a:lnTo>
                <a:cubicBezTo>
                  <a:pt x="15898" y="18378"/>
                  <a:pt x="15640" y="18637"/>
                  <a:pt x="15418" y="18896"/>
                </a:cubicBezTo>
                <a:cubicBezTo>
                  <a:pt x="15159" y="19155"/>
                  <a:pt x="14937" y="19376"/>
                  <a:pt x="14715" y="19561"/>
                </a:cubicBezTo>
                <a:cubicBezTo>
                  <a:pt x="13828" y="20633"/>
                  <a:pt x="13089" y="21817"/>
                  <a:pt x="12534" y="23074"/>
                </a:cubicBezTo>
                <a:cubicBezTo>
                  <a:pt x="11979" y="24257"/>
                  <a:pt x="11573" y="25477"/>
                  <a:pt x="11314" y="26734"/>
                </a:cubicBezTo>
                <a:cubicBezTo>
                  <a:pt x="11166" y="27251"/>
                  <a:pt x="11092" y="27584"/>
                  <a:pt x="11018" y="27917"/>
                </a:cubicBezTo>
                <a:cubicBezTo>
                  <a:pt x="11009" y="27951"/>
                  <a:pt x="11000" y="27985"/>
                  <a:pt x="10992" y="28019"/>
                </a:cubicBezTo>
                <a:lnTo>
                  <a:pt x="10992" y="28019"/>
                </a:lnTo>
                <a:cubicBezTo>
                  <a:pt x="11005" y="27879"/>
                  <a:pt x="11030" y="27721"/>
                  <a:pt x="11055" y="27547"/>
                </a:cubicBezTo>
                <a:cubicBezTo>
                  <a:pt x="11203" y="26401"/>
                  <a:pt x="11499" y="25255"/>
                  <a:pt x="11979" y="24183"/>
                </a:cubicBezTo>
                <a:cubicBezTo>
                  <a:pt x="12534" y="22926"/>
                  <a:pt x="13163" y="21706"/>
                  <a:pt x="13939" y="20559"/>
                </a:cubicBezTo>
                <a:lnTo>
                  <a:pt x="13939" y="20559"/>
                </a:lnTo>
                <a:cubicBezTo>
                  <a:pt x="13421" y="21188"/>
                  <a:pt x="12978" y="21853"/>
                  <a:pt x="12608" y="22556"/>
                </a:cubicBezTo>
                <a:cubicBezTo>
                  <a:pt x="11906" y="23887"/>
                  <a:pt x="11388" y="25292"/>
                  <a:pt x="11092" y="26734"/>
                </a:cubicBezTo>
                <a:cubicBezTo>
                  <a:pt x="11055" y="26918"/>
                  <a:pt x="11018" y="27103"/>
                  <a:pt x="10981" y="27325"/>
                </a:cubicBezTo>
                <a:lnTo>
                  <a:pt x="10907" y="27917"/>
                </a:lnTo>
                <a:cubicBezTo>
                  <a:pt x="10870" y="28286"/>
                  <a:pt x="10870" y="28656"/>
                  <a:pt x="10870" y="29026"/>
                </a:cubicBezTo>
                <a:cubicBezTo>
                  <a:pt x="10870" y="29765"/>
                  <a:pt x="10981" y="30468"/>
                  <a:pt x="11018" y="31059"/>
                </a:cubicBezTo>
                <a:cubicBezTo>
                  <a:pt x="11055" y="31651"/>
                  <a:pt x="11166" y="32131"/>
                  <a:pt x="11203" y="32538"/>
                </a:cubicBezTo>
                <a:cubicBezTo>
                  <a:pt x="11277" y="32760"/>
                  <a:pt x="11277" y="33019"/>
                  <a:pt x="11277" y="33240"/>
                </a:cubicBezTo>
                <a:cubicBezTo>
                  <a:pt x="11351" y="33647"/>
                  <a:pt x="11425" y="34017"/>
                  <a:pt x="11573" y="34387"/>
                </a:cubicBezTo>
                <a:cubicBezTo>
                  <a:pt x="11662" y="34654"/>
                  <a:pt x="11751" y="34825"/>
                  <a:pt x="11802" y="34825"/>
                </a:cubicBezTo>
                <a:cubicBezTo>
                  <a:pt x="11814" y="34825"/>
                  <a:pt x="11824" y="34815"/>
                  <a:pt x="11832" y="34793"/>
                </a:cubicBezTo>
                <a:cubicBezTo>
                  <a:pt x="11925" y="35214"/>
                  <a:pt x="11923" y="35335"/>
                  <a:pt x="11880" y="35335"/>
                </a:cubicBezTo>
                <a:cubicBezTo>
                  <a:pt x="11822" y="35335"/>
                  <a:pt x="11688" y="35105"/>
                  <a:pt x="11624" y="35105"/>
                </a:cubicBezTo>
                <a:cubicBezTo>
                  <a:pt x="11587" y="35105"/>
                  <a:pt x="11573" y="35181"/>
                  <a:pt x="11610" y="35422"/>
                </a:cubicBezTo>
                <a:cubicBezTo>
                  <a:pt x="11622" y="35422"/>
                  <a:pt x="11630" y="35414"/>
                  <a:pt x="11639" y="35414"/>
                </a:cubicBezTo>
                <a:cubicBezTo>
                  <a:pt x="11655" y="35414"/>
                  <a:pt x="11671" y="35446"/>
                  <a:pt x="11721" y="35644"/>
                </a:cubicBezTo>
                <a:cubicBezTo>
                  <a:pt x="11795" y="35939"/>
                  <a:pt x="11869" y="36272"/>
                  <a:pt x="11906" y="36605"/>
                </a:cubicBezTo>
                <a:cubicBezTo>
                  <a:pt x="12164" y="37085"/>
                  <a:pt x="12386" y="37640"/>
                  <a:pt x="12719" y="38195"/>
                </a:cubicBezTo>
                <a:cubicBezTo>
                  <a:pt x="13015" y="38786"/>
                  <a:pt x="13347" y="39378"/>
                  <a:pt x="13717" y="39932"/>
                </a:cubicBezTo>
                <a:lnTo>
                  <a:pt x="14272" y="40782"/>
                </a:lnTo>
                <a:cubicBezTo>
                  <a:pt x="14457" y="41041"/>
                  <a:pt x="14678" y="41300"/>
                  <a:pt x="14900" y="41559"/>
                </a:cubicBezTo>
                <a:cubicBezTo>
                  <a:pt x="15122" y="41781"/>
                  <a:pt x="15344" y="42003"/>
                  <a:pt x="15529" y="42261"/>
                </a:cubicBezTo>
                <a:cubicBezTo>
                  <a:pt x="15751" y="42446"/>
                  <a:pt x="15972" y="42668"/>
                  <a:pt x="16231" y="42853"/>
                </a:cubicBezTo>
                <a:cubicBezTo>
                  <a:pt x="15898" y="42631"/>
                  <a:pt x="15566" y="42409"/>
                  <a:pt x="15233" y="42187"/>
                </a:cubicBezTo>
                <a:cubicBezTo>
                  <a:pt x="14789" y="41818"/>
                  <a:pt x="14346" y="41411"/>
                  <a:pt x="13939" y="40967"/>
                </a:cubicBezTo>
                <a:lnTo>
                  <a:pt x="13865" y="40709"/>
                </a:lnTo>
                <a:cubicBezTo>
                  <a:pt x="13690" y="40568"/>
                  <a:pt x="13050" y="39665"/>
                  <a:pt x="12889" y="39665"/>
                </a:cubicBezTo>
                <a:cubicBezTo>
                  <a:pt x="12880" y="39665"/>
                  <a:pt x="12873" y="39668"/>
                  <a:pt x="12867" y="39673"/>
                </a:cubicBezTo>
                <a:cubicBezTo>
                  <a:pt x="13532" y="40893"/>
                  <a:pt x="14383" y="42003"/>
                  <a:pt x="15455" y="42927"/>
                </a:cubicBezTo>
                <a:cubicBezTo>
                  <a:pt x="15603" y="43149"/>
                  <a:pt x="15824" y="43407"/>
                  <a:pt x="15935" y="43592"/>
                </a:cubicBezTo>
                <a:lnTo>
                  <a:pt x="15935" y="43518"/>
                </a:lnTo>
                <a:cubicBezTo>
                  <a:pt x="16129" y="43785"/>
                  <a:pt x="16180" y="43861"/>
                  <a:pt x="16151" y="43861"/>
                </a:cubicBezTo>
                <a:cubicBezTo>
                  <a:pt x="16135" y="43861"/>
                  <a:pt x="16097" y="43840"/>
                  <a:pt x="16046" y="43814"/>
                </a:cubicBezTo>
                <a:lnTo>
                  <a:pt x="15935" y="43777"/>
                </a:lnTo>
                <a:lnTo>
                  <a:pt x="15935" y="43777"/>
                </a:lnTo>
                <a:cubicBezTo>
                  <a:pt x="16120" y="44221"/>
                  <a:pt x="17192" y="45145"/>
                  <a:pt x="18560" y="46032"/>
                </a:cubicBezTo>
                <a:lnTo>
                  <a:pt x="19595" y="46698"/>
                </a:lnTo>
                <a:cubicBezTo>
                  <a:pt x="19965" y="46883"/>
                  <a:pt x="20335" y="47104"/>
                  <a:pt x="20705" y="47289"/>
                </a:cubicBezTo>
                <a:cubicBezTo>
                  <a:pt x="21407" y="47696"/>
                  <a:pt x="22072" y="48066"/>
                  <a:pt x="22627" y="48398"/>
                </a:cubicBezTo>
                <a:cubicBezTo>
                  <a:pt x="23330" y="48694"/>
                  <a:pt x="22701" y="48398"/>
                  <a:pt x="23588" y="48731"/>
                </a:cubicBezTo>
                <a:lnTo>
                  <a:pt x="25215" y="49545"/>
                </a:lnTo>
                <a:lnTo>
                  <a:pt x="26768" y="50247"/>
                </a:lnTo>
                <a:cubicBezTo>
                  <a:pt x="27803" y="50691"/>
                  <a:pt x="28875" y="51097"/>
                  <a:pt x="30169" y="51504"/>
                </a:cubicBezTo>
                <a:cubicBezTo>
                  <a:pt x="30391" y="51522"/>
                  <a:pt x="30562" y="51534"/>
                  <a:pt x="30679" y="51534"/>
                </a:cubicBezTo>
                <a:cubicBezTo>
                  <a:pt x="31029" y="51534"/>
                  <a:pt x="30890" y="51430"/>
                  <a:pt x="30169" y="51097"/>
                </a:cubicBezTo>
                <a:lnTo>
                  <a:pt x="30169" y="51097"/>
                </a:lnTo>
                <a:lnTo>
                  <a:pt x="31130" y="51393"/>
                </a:lnTo>
                <a:lnTo>
                  <a:pt x="32129" y="51652"/>
                </a:lnTo>
                <a:cubicBezTo>
                  <a:pt x="31167" y="51652"/>
                  <a:pt x="32055" y="51985"/>
                  <a:pt x="32942" y="52317"/>
                </a:cubicBezTo>
                <a:cubicBezTo>
                  <a:pt x="33829" y="52650"/>
                  <a:pt x="34716" y="52909"/>
                  <a:pt x="33644" y="52909"/>
                </a:cubicBezTo>
                <a:cubicBezTo>
                  <a:pt x="34051" y="53057"/>
                  <a:pt x="34495" y="53168"/>
                  <a:pt x="34901" y="53242"/>
                </a:cubicBezTo>
                <a:cubicBezTo>
                  <a:pt x="35419" y="53353"/>
                  <a:pt x="36010" y="53463"/>
                  <a:pt x="36602" y="53500"/>
                </a:cubicBezTo>
                <a:cubicBezTo>
                  <a:pt x="36669" y="53455"/>
                  <a:pt x="36778" y="53383"/>
                  <a:pt x="37176" y="53383"/>
                </a:cubicBezTo>
                <a:cubicBezTo>
                  <a:pt x="37433" y="53383"/>
                  <a:pt x="37811" y="53413"/>
                  <a:pt x="38377" y="53500"/>
                </a:cubicBezTo>
                <a:cubicBezTo>
                  <a:pt x="39338" y="53722"/>
                  <a:pt x="39744" y="53759"/>
                  <a:pt x="40077" y="53833"/>
                </a:cubicBezTo>
                <a:cubicBezTo>
                  <a:pt x="40373" y="53907"/>
                  <a:pt x="40706" y="53981"/>
                  <a:pt x="41519" y="54129"/>
                </a:cubicBezTo>
                <a:cubicBezTo>
                  <a:pt x="41889" y="54314"/>
                  <a:pt x="41260" y="54314"/>
                  <a:pt x="41334" y="54425"/>
                </a:cubicBezTo>
                <a:cubicBezTo>
                  <a:pt x="42148" y="54425"/>
                  <a:pt x="42961" y="54499"/>
                  <a:pt x="43737" y="54683"/>
                </a:cubicBezTo>
                <a:cubicBezTo>
                  <a:pt x="43807" y="54704"/>
                  <a:pt x="43877" y="54724"/>
                  <a:pt x="43948" y="54743"/>
                </a:cubicBezTo>
                <a:lnTo>
                  <a:pt x="43948" y="54743"/>
                </a:lnTo>
                <a:cubicBezTo>
                  <a:pt x="43362" y="54758"/>
                  <a:pt x="42770" y="54766"/>
                  <a:pt x="42176" y="54769"/>
                </a:cubicBezTo>
                <a:lnTo>
                  <a:pt x="42176" y="54769"/>
                </a:lnTo>
                <a:cubicBezTo>
                  <a:pt x="40601" y="54609"/>
                  <a:pt x="39027" y="54398"/>
                  <a:pt x="37452" y="54129"/>
                </a:cubicBezTo>
                <a:lnTo>
                  <a:pt x="37452" y="54129"/>
                </a:lnTo>
                <a:cubicBezTo>
                  <a:pt x="38527" y="54372"/>
                  <a:pt x="39611" y="54584"/>
                  <a:pt x="40699" y="54767"/>
                </a:cubicBezTo>
                <a:lnTo>
                  <a:pt x="40699" y="54767"/>
                </a:lnTo>
                <a:cubicBezTo>
                  <a:pt x="40431" y="54765"/>
                  <a:pt x="40162" y="54761"/>
                  <a:pt x="39892" y="54757"/>
                </a:cubicBezTo>
                <a:cubicBezTo>
                  <a:pt x="37452" y="54683"/>
                  <a:pt x="35012" y="54536"/>
                  <a:pt x="32646" y="54240"/>
                </a:cubicBezTo>
                <a:cubicBezTo>
                  <a:pt x="30317" y="53907"/>
                  <a:pt x="27988" y="53463"/>
                  <a:pt x="25696" y="52872"/>
                </a:cubicBezTo>
                <a:lnTo>
                  <a:pt x="25696" y="52872"/>
                </a:lnTo>
                <a:cubicBezTo>
                  <a:pt x="25789" y="52891"/>
                  <a:pt x="25872" y="52909"/>
                  <a:pt x="25947" y="52928"/>
                </a:cubicBezTo>
                <a:lnTo>
                  <a:pt x="25947" y="52928"/>
                </a:lnTo>
                <a:cubicBezTo>
                  <a:pt x="21356" y="51603"/>
                  <a:pt x="18177" y="49840"/>
                  <a:pt x="14567" y="47178"/>
                </a:cubicBezTo>
                <a:cubicBezTo>
                  <a:pt x="14565" y="47184"/>
                  <a:pt x="14559" y="47187"/>
                  <a:pt x="14550" y="47187"/>
                </a:cubicBezTo>
                <a:cubicBezTo>
                  <a:pt x="14443" y="47187"/>
                  <a:pt x="13917" y="46795"/>
                  <a:pt x="13643" y="46624"/>
                </a:cubicBezTo>
                <a:cubicBezTo>
                  <a:pt x="13569" y="46217"/>
                  <a:pt x="7728" y="42150"/>
                  <a:pt x="6138" y="35348"/>
                </a:cubicBezTo>
                <a:cubicBezTo>
                  <a:pt x="5694" y="33721"/>
                  <a:pt x="5473" y="32057"/>
                  <a:pt x="5399" y="30394"/>
                </a:cubicBezTo>
                <a:cubicBezTo>
                  <a:pt x="5362" y="28915"/>
                  <a:pt x="5510" y="27436"/>
                  <a:pt x="5842" y="25957"/>
                </a:cubicBezTo>
                <a:lnTo>
                  <a:pt x="6064" y="25033"/>
                </a:lnTo>
                <a:cubicBezTo>
                  <a:pt x="6138" y="24737"/>
                  <a:pt x="6249" y="24478"/>
                  <a:pt x="6360" y="24220"/>
                </a:cubicBezTo>
                <a:cubicBezTo>
                  <a:pt x="6434" y="23961"/>
                  <a:pt x="6508" y="23702"/>
                  <a:pt x="6619" y="23480"/>
                </a:cubicBezTo>
                <a:cubicBezTo>
                  <a:pt x="6730" y="23258"/>
                  <a:pt x="6804" y="23037"/>
                  <a:pt x="6915" y="22852"/>
                </a:cubicBezTo>
                <a:lnTo>
                  <a:pt x="7136" y="22297"/>
                </a:lnTo>
                <a:cubicBezTo>
                  <a:pt x="7247" y="22149"/>
                  <a:pt x="7321" y="22038"/>
                  <a:pt x="7395" y="21927"/>
                </a:cubicBezTo>
                <a:cubicBezTo>
                  <a:pt x="7469" y="21780"/>
                  <a:pt x="7580" y="21632"/>
                  <a:pt x="7654" y="21484"/>
                </a:cubicBezTo>
                <a:lnTo>
                  <a:pt x="8061" y="20892"/>
                </a:lnTo>
                <a:lnTo>
                  <a:pt x="8245" y="20633"/>
                </a:lnTo>
                <a:lnTo>
                  <a:pt x="8467" y="20338"/>
                </a:lnTo>
                <a:cubicBezTo>
                  <a:pt x="9281" y="19450"/>
                  <a:pt x="10168" y="18637"/>
                  <a:pt x="11166" y="17935"/>
                </a:cubicBezTo>
                <a:cubicBezTo>
                  <a:pt x="12164" y="17195"/>
                  <a:pt x="13200" y="16530"/>
                  <a:pt x="14309" y="15938"/>
                </a:cubicBezTo>
                <a:cubicBezTo>
                  <a:pt x="16527" y="14755"/>
                  <a:pt x="18856" y="13757"/>
                  <a:pt x="21222" y="12981"/>
                </a:cubicBezTo>
                <a:cubicBezTo>
                  <a:pt x="22639" y="12524"/>
                  <a:pt x="24070" y="12112"/>
                  <a:pt x="25514" y="11744"/>
                </a:cubicBezTo>
                <a:close/>
                <a:moveTo>
                  <a:pt x="37554" y="1"/>
                </a:moveTo>
                <a:cubicBezTo>
                  <a:pt x="36618" y="1"/>
                  <a:pt x="35683" y="25"/>
                  <a:pt x="34753" y="78"/>
                </a:cubicBezTo>
                <a:cubicBezTo>
                  <a:pt x="34088" y="115"/>
                  <a:pt x="33496" y="152"/>
                  <a:pt x="32905" y="189"/>
                </a:cubicBezTo>
                <a:cubicBezTo>
                  <a:pt x="32313" y="263"/>
                  <a:pt x="31759" y="373"/>
                  <a:pt x="31278" y="447"/>
                </a:cubicBezTo>
                <a:cubicBezTo>
                  <a:pt x="30539" y="521"/>
                  <a:pt x="29799" y="706"/>
                  <a:pt x="29097" y="965"/>
                </a:cubicBezTo>
                <a:cubicBezTo>
                  <a:pt x="27877" y="1113"/>
                  <a:pt x="26694" y="1298"/>
                  <a:pt x="25548" y="1557"/>
                </a:cubicBezTo>
                <a:lnTo>
                  <a:pt x="24032" y="1889"/>
                </a:lnTo>
                <a:lnTo>
                  <a:pt x="23330" y="2037"/>
                </a:lnTo>
                <a:lnTo>
                  <a:pt x="22664" y="2259"/>
                </a:lnTo>
                <a:cubicBezTo>
                  <a:pt x="21740" y="2555"/>
                  <a:pt x="20815" y="2777"/>
                  <a:pt x="19854" y="3146"/>
                </a:cubicBezTo>
                <a:lnTo>
                  <a:pt x="18301" y="3701"/>
                </a:lnTo>
                <a:cubicBezTo>
                  <a:pt x="17747" y="3886"/>
                  <a:pt x="17155" y="4071"/>
                  <a:pt x="16564" y="4366"/>
                </a:cubicBezTo>
                <a:cubicBezTo>
                  <a:pt x="16625" y="4357"/>
                  <a:pt x="16673" y="4352"/>
                  <a:pt x="16707" y="4352"/>
                </a:cubicBezTo>
                <a:cubicBezTo>
                  <a:pt x="17066" y="4352"/>
                  <a:pt x="16026" y="4852"/>
                  <a:pt x="15048" y="5291"/>
                </a:cubicBezTo>
                <a:lnTo>
                  <a:pt x="14346" y="5623"/>
                </a:lnTo>
                <a:cubicBezTo>
                  <a:pt x="14161" y="5734"/>
                  <a:pt x="13976" y="5845"/>
                  <a:pt x="13902" y="5882"/>
                </a:cubicBezTo>
                <a:cubicBezTo>
                  <a:pt x="13819" y="5949"/>
                  <a:pt x="13788" y="5985"/>
                  <a:pt x="13836" y="5985"/>
                </a:cubicBezTo>
                <a:cubicBezTo>
                  <a:pt x="13896" y="5985"/>
                  <a:pt x="14074" y="5930"/>
                  <a:pt x="14420" y="5808"/>
                </a:cubicBezTo>
                <a:cubicBezTo>
                  <a:pt x="16157" y="5402"/>
                  <a:pt x="16971" y="5032"/>
                  <a:pt x="17784" y="4773"/>
                </a:cubicBezTo>
                <a:cubicBezTo>
                  <a:pt x="18782" y="4440"/>
                  <a:pt x="19780" y="4181"/>
                  <a:pt x="20815" y="3997"/>
                </a:cubicBezTo>
                <a:lnTo>
                  <a:pt x="20705" y="3923"/>
                </a:lnTo>
                <a:cubicBezTo>
                  <a:pt x="24032" y="3146"/>
                  <a:pt x="27470" y="2666"/>
                  <a:pt x="30872" y="2555"/>
                </a:cubicBezTo>
                <a:cubicBezTo>
                  <a:pt x="31581" y="2555"/>
                  <a:pt x="32268" y="2507"/>
                  <a:pt x="32949" y="2507"/>
                </a:cubicBezTo>
                <a:cubicBezTo>
                  <a:pt x="33119" y="2507"/>
                  <a:pt x="33289" y="2510"/>
                  <a:pt x="33459" y="2518"/>
                </a:cubicBezTo>
                <a:lnTo>
                  <a:pt x="36010" y="2592"/>
                </a:lnTo>
                <a:cubicBezTo>
                  <a:pt x="37748" y="2740"/>
                  <a:pt x="39449" y="2851"/>
                  <a:pt x="41112" y="3146"/>
                </a:cubicBezTo>
                <a:lnTo>
                  <a:pt x="42369" y="3331"/>
                </a:lnTo>
                <a:cubicBezTo>
                  <a:pt x="42813" y="3405"/>
                  <a:pt x="43220" y="3516"/>
                  <a:pt x="43626" y="3627"/>
                </a:cubicBezTo>
                <a:lnTo>
                  <a:pt x="44883" y="3886"/>
                </a:lnTo>
                <a:lnTo>
                  <a:pt x="45512" y="3997"/>
                </a:lnTo>
                <a:lnTo>
                  <a:pt x="46140" y="4181"/>
                </a:lnTo>
                <a:lnTo>
                  <a:pt x="48617" y="4884"/>
                </a:lnTo>
                <a:lnTo>
                  <a:pt x="51058" y="5697"/>
                </a:lnTo>
                <a:cubicBezTo>
                  <a:pt x="54237" y="6880"/>
                  <a:pt x="57343" y="8396"/>
                  <a:pt x="60226" y="10208"/>
                </a:cubicBezTo>
                <a:cubicBezTo>
                  <a:pt x="64330" y="12463"/>
                  <a:pt x="67879" y="15531"/>
                  <a:pt x="70763" y="19192"/>
                </a:cubicBezTo>
                <a:cubicBezTo>
                  <a:pt x="72168" y="21003"/>
                  <a:pt x="73314" y="23037"/>
                  <a:pt x="74127" y="25181"/>
                </a:cubicBezTo>
                <a:cubicBezTo>
                  <a:pt x="74941" y="27251"/>
                  <a:pt x="75384" y="29432"/>
                  <a:pt x="75495" y="31688"/>
                </a:cubicBezTo>
                <a:cubicBezTo>
                  <a:pt x="75606" y="34017"/>
                  <a:pt x="75199" y="36383"/>
                  <a:pt x="74312" y="38564"/>
                </a:cubicBezTo>
                <a:cubicBezTo>
                  <a:pt x="73314" y="40819"/>
                  <a:pt x="71983" y="42890"/>
                  <a:pt x="70319" y="44701"/>
                </a:cubicBezTo>
                <a:cubicBezTo>
                  <a:pt x="69488" y="45630"/>
                  <a:pt x="68600" y="46500"/>
                  <a:pt x="67664" y="47309"/>
                </a:cubicBezTo>
                <a:lnTo>
                  <a:pt x="67664" y="47309"/>
                </a:lnTo>
                <a:cubicBezTo>
                  <a:pt x="68725" y="45674"/>
                  <a:pt x="69515" y="43878"/>
                  <a:pt x="69987" y="41966"/>
                </a:cubicBezTo>
                <a:cubicBezTo>
                  <a:pt x="70282" y="41781"/>
                  <a:pt x="70504" y="41559"/>
                  <a:pt x="70689" y="41263"/>
                </a:cubicBezTo>
                <a:cubicBezTo>
                  <a:pt x="70985" y="40782"/>
                  <a:pt x="71281" y="40265"/>
                  <a:pt x="71539" y="39710"/>
                </a:cubicBezTo>
                <a:cubicBezTo>
                  <a:pt x="71835" y="39008"/>
                  <a:pt x="72131" y="38305"/>
                  <a:pt x="72353" y="37566"/>
                </a:cubicBezTo>
                <a:cubicBezTo>
                  <a:pt x="72501" y="37159"/>
                  <a:pt x="72574" y="36753"/>
                  <a:pt x="72685" y="36346"/>
                </a:cubicBezTo>
                <a:cubicBezTo>
                  <a:pt x="72796" y="35902"/>
                  <a:pt x="72907" y="35496"/>
                  <a:pt x="72944" y="35052"/>
                </a:cubicBezTo>
                <a:cubicBezTo>
                  <a:pt x="73129" y="34202"/>
                  <a:pt x="73203" y="33351"/>
                  <a:pt x="73240" y="32501"/>
                </a:cubicBezTo>
                <a:cubicBezTo>
                  <a:pt x="73240" y="32094"/>
                  <a:pt x="73240" y="31688"/>
                  <a:pt x="73277" y="31318"/>
                </a:cubicBezTo>
                <a:lnTo>
                  <a:pt x="73203" y="30246"/>
                </a:lnTo>
                <a:cubicBezTo>
                  <a:pt x="73166" y="29728"/>
                  <a:pt x="73129" y="29174"/>
                  <a:pt x="73018" y="28656"/>
                </a:cubicBezTo>
                <a:cubicBezTo>
                  <a:pt x="72981" y="28434"/>
                  <a:pt x="72907" y="28212"/>
                  <a:pt x="72833" y="28028"/>
                </a:cubicBezTo>
                <a:cubicBezTo>
                  <a:pt x="72131" y="25366"/>
                  <a:pt x="71059" y="22815"/>
                  <a:pt x="69654" y="20486"/>
                </a:cubicBezTo>
                <a:cubicBezTo>
                  <a:pt x="68545" y="18637"/>
                  <a:pt x="67251" y="16899"/>
                  <a:pt x="65772" y="15310"/>
                </a:cubicBezTo>
                <a:cubicBezTo>
                  <a:pt x="64330" y="13720"/>
                  <a:pt x="62703" y="12278"/>
                  <a:pt x="60966" y="10984"/>
                </a:cubicBezTo>
                <a:cubicBezTo>
                  <a:pt x="59228" y="9653"/>
                  <a:pt x="57343" y="8507"/>
                  <a:pt x="55346" y="7583"/>
                </a:cubicBezTo>
                <a:lnTo>
                  <a:pt x="54607" y="7213"/>
                </a:lnTo>
                <a:lnTo>
                  <a:pt x="53830" y="6880"/>
                </a:lnTo>
                <a:cubicBezTo>
                  <a:pt x="53313" y="6659"/>
                  <a:pt x="52832" y="6437"/>
                  <a:pt x="52278" y="6252"/>
                </a:cubicBezTo>
                <a:cubicBezTo>
                  <a:pt x="51723" y="6104"/>
                  <a:pt x="51168" y="5882"/>
                  <a:pt x="50651" y="5734"/>
                </a:cubicBezTo>
                <a:lnTo>
                  <a:pt x="49801" y="5512"/>
                </a:lnTo>
                <a:lnTo>
                  <a:pt x="48987" y="5328"/>
                </a:lnTo>
                <a:cubicBezTo>
                  <a:pt x="45985" y="4697"/>
                  <a:pt x="42948" y="4393"/>
                  <a:pt x="39901" y="4393"/>
                </a:cubicBezTo>
                <a:cubicBezTo>
                  <a:pt x="38482" y="4393"/>
                  <a:pt x="37062" y="4459"/>
                  <a:pt x="35641" y="4588"/>
                </a:cubicBezTo>
                <a:cubicBezTo>
                  <a:pt x="31167" y="4958"/>
                  <a:pt x="26731" y="5771"/>
                  <a:pt x="22405" y="7065"/>
                </a:cubicBezTo>
                <a:cubicBezTo>
                  <a:pt x="19078" y="8026"/>
                  <a:pt x="15861" y="9357"/>
                  <a:pt x="12793" y="10984"/>
                </a:cubicBezTo>
                <a:cubicBezTo>
                  <a:pt x="10759" y="12056"/>
                  <a:pt x="8837" y="13350"/>
                  <a:pt x="7062" y="14829"/>
                </a:cubicBezTo>
                <a:cubicBezTo>
                  <a:pt x="6064" y="15679"/>
                  <a:pt x="5140" y="16604"/>
                  <a:pt x="4327" y="17602"/>
                </a:cubicBezTo>
                <a:cubicBezTo>
                  <a:pt x="3476" y="18674"/>
                  <a:pt x="2737" y="19857"/>
                  <a:pt x="2182" y="21151"/>
                </a:cubicBezTo>
                <a:cubicBezTo>
                  <a:pt x="1073" y="23480"/>
                  <a:pt x="408" y="26031"/>
                  <a:pt x="186" y="28619"/>
                </a:cubicBezTo>
                <a:cubicBezTo>
                  <a:pt x="1" y="31022"/>
                  <a:pt x="112" y="33462"/>
                  <a:pt x="556" y="35828"/>
                </a:cubicBezTo>
                <a:cubicBezTo>
                  <a:pt x="962" y="37899"/>
                  <a:pt x="1591" y="39932"/>
                  <a:pt x="2478" y="41892"/>
                </a:cubicBezTo>
                <a:cubicBezTo>
                  <a:pt x="2848" y="42742"/>
                  <a:pt x="3291" y="43555"/>
                  <a:pt x="3772" y="44369"/>
                </a:cubicBezTo>
                <a:cubicBezTo>
                  <a:pt x="4216" y="45108"/>
                  <a:pt x="4659" y="45737"/>
                  <a:pt x="5066" y="46328"/>
                </a:cubicBezTo>
                <a:cubicBezTo>
                  <a:pt x="5547" y="46957"/>
                  <a:pt x="6064" y="47585"/>
                  <a:pt x="6582" y="48251"/>
                </a:cubicBezTo>
                <a:cubicBezTo>
                  <a:pt x="7099" y="48879"/>
                  <a:pt x="7691" y="49434"/>
                  <a:pt x="8282" y="49988"/>
                </a:cubicBezTo>
                <a:cubicBezTo>
                  <a:pt x="6988" y="48731"/>
                  <a:pt x="5805" y="47326"/>
                  <a:pt x="4807" y="45810"/>
                </a:cubicBezTo>
                <a:lnTo>
                  <a:pt x="4807" y="45810"/>
                </a:lnTo>
                <a:cubicBezTo>
                  <a:pt x="6804" y="48361"/>
                  <a:pt x="9244" y="50543"/>
                  <a:pt x="11943" y="52317"/>
                </a:cubicBezTo>
                <a:cubicBezTo>
                  <a:pt x="14420" y="53944"/>
                  <a:pt x="17044" y="55275"/>
                  <a:pt x="19817" y="56273"/>
                </a:cubicBezTo>
                <a:cubicBezTo>
                  <a:pt x="19374" y="56014"/>
                  <a:pt x="19152" y="55830"/>
                  <a:pt x="18745" y="55571"/>
                </a:cubicBezTo>
                <a:cubicBezTo>
                  <a:pt x="18560" y="55460"/>
                  <a:pt x="18301" y="55312"/>
                  <a:pt x="18006" y="55127"/>
                </a:cubicBezTo>
                <a:cubicBezTo>
                  <a:pt x="17673" y="54905"/>
                  <a:pt x="17303" y="54646"/>
                  <a:pt x="16823" y="54351"/>
                </a:cubicBezTo>
                <a:lnTo>
                  <a:pt x="16823" y="54351"/>
                </a:lnTo>
                <a:lnTo>
                  <a:pt x="18080" y="55053"/>
                </a:lnTo>
                <a:lnTo>
                  <a:pt x="19374" y="55682"/>
                </a:lnTo>
                <a:cubicBezTo>
                  <a:pt x="20631" y="56014"/>
                  <a:pt x="22664" y="56643"/>
                  <a:pt x="24734" y="57197"/>
                </a:cubicBezTo>
                <a:cubicBezTo>
                  <a:pt x="26583" y="57678"/>
                  <a:pt x="28468" y="58048"/>
                  <a:pt x="30354" y="58270"/>
                </a:cubicBezTo>
                <a:cubicBezTo>
                  <a:pt x="29725" y="58344"/>
                  <a:pt x="31870" y="58824"/>
                  <a:pt x="33792" y="59009"/>
                </a:cubicBezTo>
                <a:lnTo>
                  <a:pt x="33053" y="58787"/>
                </a:lnTo>
                <a:lnTo>
                  <a:pt x="34384" y="58972"/>
                </a:lnTo>
                <a:cubicBezTo>
                  <a:pt x="34864" y="59009"/>
                  <a:pt x="35308" y="59046"/>
                  <a:pt x="35789" y="59083"/>
                </a:cubicBezTo>
                <a:lnTo>
                  <a:pt x="37194" y="59194"/>
                </a:lnTo>
                <a:lnTo>
                  <a:pt x="38598" y="59231"/>
                </a:lnTo>
                <a:cubicBezTo>
                  <a:pt x="39541" y="59268"/>
                  <a:pt x="40493" y="59286"/>
                  <a:pt x="41445" y="59286"/>
                </a:cubicBezTo>
                <a:cubicBezTo>
                  <a:pt x="42397" y="59286"/>
                  <a:pt x="43349" y="59268"/>
                  <a:pt x="44292" y="59231"/>
                </a:cubicBezTo>
                <a:cubicBezTo>
                  <a:pt x="47915" y="59120"/>
                  <a:pt x="51501" y="58713"/>
                  <a:pt x="55050" y="58011"/>
                </a:cubicBezTo>
                <a:cubicBezTo>
                  <a:pt x="55679" y="57826"/>
                  <a:pt x="56344" y="57752"/>
                  <a:pt x="57047" y="57678"/>
                </a:cubicBezTo>
                <a:lnTo>
                  <a:pt x="58563" y="57234"/>
                </a:lnTo>
                <a:cubicBezTo>
                  <a:pt x="58784" y="57124"/>
                  <a:pt x="59043" y="57050"/>
                  <a:pt x="59302" y="56976"/>
                </a:cubicBezTo>
                <a:lnTo>
                  <a:pt x="60041" y="56680"/>
                </a:lnTo>
                <a:lnTo>
                  <a:pt x="61520" y="56125"/>
                </a:lnTo>
                <a:lnTo>
                  <a:pt x="62962" y="55460"/>
                </a:lnTo>
                <a:lnTo>
                  <a:pt x="62962" y="55460"/>
                </a:lnTo>
                <a:cubicBezTo>
                  <a:pt x="62934" y="55512"/>
                  <a:pt x="62955" y="55534"/>
                  <a:pt x="63012" y="55534"/>
                </a:cubicBezTo>
                <a:cubicBezTo>
                  <a:pt x="63426" y="55534"/>
                  <a:pt x="65787" y="54333"/>
                  <a:pt x="65936" y="54333"/>
                </a:cubicBezTo>
                <a:cubicBezTo>
                  <a:pt x="65987" y="54333"/>
                  <a:pt x="65787" y="54469"/>
                  <a:pt x="65180" y="54831"/>
                </a:cubicBezTo>
                <a:lnTo>
                  <a:pt x="65957" y="54388"/>
                </a:lnTo>
                <a:cubicBezTo>
                  <a:pt x="66216" y="54203"/>
                  <a:pt x="66474" y="54018"/>
                  <a:pt x="66733" y="53870"/>
                </a:cubicBezTo>
                <a:cubicBezTo>
                  <a:pt x="67214" y="53500"/>
                  <a:pt x="67731" y="53205"/>
                  <a:pt x="68212" y="52835"/>
                </a:cubicBezTo>
                <a:cubicBezTo>
                  <a:pt x="69173" y="52096"/>
                  <a:pt x="70171" y="51393"/>
                  <a:pt x="71059" y="50580"/>
                </a:cubicBezTo>
                <a:cubicBezTo>
                  <a:pt x="72833" y="49027"/>
                  <a:pt x="74386" y="47252"/>
                  <a:pt x="75680" y="45293"/>
                </a:cubicBezTo>
                <a:cubicBezTo>
                  <a:pt x="76937" y="43592"/>
                  <a:pt x="77972" y="41781"/>
                  <a:pt x="78749" y="39821"/>
                </a:cubicBezTo>
                <a:cubicBezTo>
                  <a:pt x="79562" y="37825"/>
                  <a:pt x="80006" y="35681"/>
                  <a:pt x="80117" y="33536"/>
                </a:cubicBezTo>
                <a:cubicBezTo>
                  <a:pt x="80301" y="29211"/>
                  <a:pt x="79340" y="24959"/>
                  <a:pt x="77307" y="21151"/>
                </a:cubicBezTo>
                <a:cubicBezTo>
                  <a:pt x="75310" y="17417"/>
                  <a:pt x="72611" y="14127"/>
                  <a:pt x="69395" y="11428"/>
                </a:cubicBezTo>
                <a:cubicBezTo>
                  <a:pt x="67805" y="10097"/>
                  <a:pt x="66142" y="8877"/>
                  <a:pt x="64404" y="7768"/>
                </a:cubicBezTo>
                <a:cubicBezTo>
                  <a:pt x="63517" y="7250"/>
                  <a:pt x="62666" y="6695"/>
                  <a:pt x="61779" y="6215"/>
                </a:cubicBezTo>
                <a:lnTo>
                  <a:pt x="59080" y="4810"/>
                </a:lnTo>
                <a:lnTo>
                  <a:pt x="59080" y="4810"/>
                </a:lnTo>
                <a:cubicBezTo>
                  <a:pt x="59154" y="4921"/>
                  <a:pt x="59265" y="4995"/>
                  <a:pt x="59376" y="5106"/>
                </a:cubicBezTo>
                <a:cubicBezTo>
                  <a:pt x="58710" y="4773"/>
                  <a:pt x="58082" y="4551"/>
                  <a:pt x="57453" y="4255"/>
                </a:cubicBezTo>
                <a:lnTo>
                  <a:pt x="56492" y="3849"/>
                </a:lnTo>
                <a:cubicBezTo>
                  <a:pt x="56159" y="3738"/>
                  <a:pt x="55864" y="3590"/>
                  <a:pt x="55531" y="3516"/>
                </a:cubicBezTo>
                <a:cubicBezTo>
                  <a:pt x="54200" y="3072"/>
                  <a:pt x="52943" y="2592"/>
                  <a:pt x="51575" y="2259"/>
                </a:cubicBezTo>
                <a:lnTo>
                  <a:pt x="49542" y="1704"/>
                </a:lnTo>
                <a:lnTo>
                  <a:pt x="47360" y="1187"/>
                </a:lnTo>
                <a:lnTo>
                  <a:pt x="46251" y="928"/>
                </a:lnTo>
                <a:lnTo>
                  <a:pt x="45105" y="706"/>
                </a:lnTo>
                <a:cubicBezTo>
                  <a:pt x="44329" y="558"/>
                  <a:pt x="43516" y="373"/>
                  <a:pt x="42665" y="226"/>
                </a:cubicBezTo>
                <a:cubicBezTo>
                  <a:pt x="40970" y="82"/>
                  <a:pt x="39260" y="1"/>
                  <a:pt x="3755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pic>
        <p:nvPicPr>
          <p:cNvPr id="352" name="Google Shape;352;p31"/>
          <p:cNvPicPr preferRelativeResize="0"/>
          <p:nvPr/>
        </p:nvPicPr>
        <p:blipFill>
          <a:blip r:embed="rId3">
            <a:extLst>
              <a:ext uri="{28A0092B-C50C-407E-A947-70E740481C1C}">
                <a14:useLocalDpi xmlns:a14="http://schemas.microsoft.com/office/drawing/2010/main" val="0"/>
              </a:ext>
            </a:extLst>
          </a:blip>
          <a:stretch>
            <a:fillRect/>
          </a:stretch>
        </p:blipFill>
        <p:spPr>
          <a:xfrm rot="329220">
            <a:off x="5786075" y="1909437"/>
            <a:ext cx="3376325" cy="2344027"/>
          </a:xfrm>
          <a:prstGeom prst="ellipse">
            <a:avLst/>
          </a:prstGeom>
          <a:noFill/>
          <a:ln w="114300" cap="flat" cmpd="sng">
            <a:solidFill>
              <a:schemeClr val="lt1"/>
            </a:solidFill>
            <a:prstDash val="solid"/>
            <a:round/>
            <a:headEnd type="none" w="sm" len="sm"/>
            <a:tailEnd type="none" w="sm" len="sm"/>
          </a:ln>
        </p:spPr>
      </p:pic>
      <p:grpSp>
        <p:nvGrpSpPr>
          <p:cNvPr id="353" name="Google Shape;353;p31"/>
          <p:cNvGrpSpPr/>
          <p:nvPr/>
        </p:nvGrpSpPr>
        <p:grpSpPr>
          <a:xfrm rot="-1816342" flipH="1">
            <a:off x="677093" y="606787"/>
            <a:ext cx="440473" cy="653091"/>
            <a:chOff x="4508863" y="1528200"/>
            <a:chExt cx="318850" cy="472800"/>
          </a:xfrm>
        </p:grpSpPr>
        <p:sp>
          <p:nvSpPr>
            <p:cNvPr id="354" name="Google Shape;354;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5" name="Google Shape;355;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56" name="Google Shape;356;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57" name="Google Shape;357;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358" name="Google Shape;358;p31"/>
          <p:cNvSpPr/>
          <p:nvPr/>
        </p:nvSpPr>
        <p:spPr>
          <a:xfrm rot="-4609478">
            <a:off x="7931403" y="949758"/>
            <a:ext cx="907827" cy="1321076"/>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D4D89">
              <a:alpha val="50890"/>
            </a:srgbClr>
          </a:solidFill>
          <a:ln>
            <a:noFill/>
          </a:ln>
        </p:spPr>
        <p:txBody>
          <a:bodyPr spcFirstLastPara="1" wrap="square" lIns="121900" tIns="121900" rIns="121900" bIns="121900" anchor="ctr" anchorCtr="0">
            <a:noAutofit/>
          </a:bodyPr>
          <a:lstStyle/>
          <a:p>
            <a:endParaRPr sz="2400"/>
          </a:p>
        </p:txBody>
      </p:sp>
      <p:sp>
        <p:nvSpPr>
          <p:cNvPr id="359" name="Google Shape;359;p31"/>
          <p:cNvSpPr/>
          <p:nvPr/>
        </p:nvSpPr>
        <p:spPr>
          <a:xfrm rot="-4609478">
            <a:off x="1186288" y="5150263"/>
            <a:ext cx="907827" cy="1321076"/>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DA421">
              <a:alpha val="57590"/>
            </a:srgbClr>
          </a:solidFill>
          <a:ln>
            <a:noFill/>
          </a:ln>
        </p:spPr>
        <p:txBody>
          <a:bodyPr spcFirstLastPara="1" wrap="square" lIns="121900" tIns="121900" rIns="121900" bIns="121900" anchor="ctr" anchorCtr="0">
            <a:noAutofit/>
          </a:bodyPr>
          <a:lstStyle/>
          <a:p>
            <a:endParaRPr sz="2400"/>
          </a:p>
        </p:txBody>
      </p:sp>
      <p:grpSp>
        <p:nvGrpSpPr>
          <p:cNvPr id="360" name="Google Shape;360;p31"/>
          <p:cNvGrpSpPr/>
          <p:nvPr/>
        </p:nvGrpSpPr>
        <p:grpSpPr>
          <a:xfrm>
            <a:off x="10360083" y="5619246"/>
            <a:ext cx="440480" cy="653095"/>
            <a:chOff x="4508863" y="1528200"/>
            <a:chExt cx="318850" cy="472800"/>
          </a:xfrm>
        </p:grpSpPr>
        <p:sp>
          <p:nvSpPr>
            <p:cNvPr id="361" name="Google Shape;361;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2" name="Google Shape;362;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3" name="Google Shape;363;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4" name="Google Shape;364;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365" name="Google Shape;365;p31"/>
          <p:cNvGrpSpPr/>
          <p:nvPr/>
        </p:nvGrpSpPr>
        <p:grpSpPr>
          <a:xfrm>
            <a:off x="10988712" y="5686445"/>
            <a:ext cx="440480" cy="653095"/>
            <a:chOff x="4508863" y="1528200"/>
            <a:chExt cx="318850" cy="472800"/>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7" name="Google Shape;367;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370" name="Google Shape;370;p31"/>
          <p:cNvGrpSpPr/>
          <p:nvPr/>
        </p:nvGrpSpPr>
        <p:grpSpPr>
          <a:xfrm>
            <a:off x="397551" y="2400111"/>
            <a:ext cx="2347416" cy="2303656"/>
            <a:chOff x="2358590" y="2770261"/>
            <a:chExt cx="701327" cy="228344"/>
          </a:xfrm>
        </p:grpSpPr>
        <p:sp>
          <p:nvSpPr>
            <p:cNvPr id="371" name="Google Shape;371;p31"/>
            <p:cNvSpPr/>
            <p:nvPr/>
          </p:nvSpPr>
          <p:spPr>
            <a:xfrm>
              <a:off x="2358590" y="2816992"/>
              <a:ext cx="660225" cy="181613"/>
            </a:xfrm>
            <a:custGeom>
              <a:avLst/>
              <a:gdLst/>
              <a:ahLst/>
              <a:cxnLst/>
              <a:rect l="l" t="t" r="r" b="b"/>
              <a:pathLst>
                <a:path w="50904" h="21650" extrusionOk="0">
                  <a:moveTo>
                    <a:pt x="2169" y="0"/>
                  </a:moveTo>
                  <a:lnTo>
                    <a:pt x="0" y="14244"/>
                  </a:lnTo>
                  <a:lnTo>
                    <a:pt x="48735" y="21649"/>
                  </a:lnTo>
                  <a:lnTo>
                    <a:pt x="50903" y="7406"/>
                  </a:lnTo>
                  <a:lnTo>
                    <a:pt x="2169" y="0"/>
                  </a:lnTo>
                  <a:close/>
                </a:path>
              </a:pathLst>
            </a:custGeom>
            <a:solidFill>
              <a:srgbClr val="D9D9D9">
                <a:alpha val="56250"/>
              </a:srgbClr>
            </a:solidFill>
            <a:ln>
              <a:noFill/>
            </a:ln>
          </p:spPr>
          <p:txBody>
            <a:bodyPr spcFirstLastPara="1" wrap="square" lIns="121900" tIns="121900" rIns="121900" bIns="121900" anchor="ctr" anchorCtr="0">
              <a:noAutofit/>
            </a:bodyPr>
            <a:lstStyle/>
            <a:p>
              <a:endParaRPr sz="2400"/>
            </a:p>
          </p:txBody>
        </p:sp>
        <p:sp>
          <p:nvSpPr>
            <p:cNvPr id="372" name="Google Shape;372;p31"/>
            <p:cNvSpPr/>
            <p:nvPr/>
          </p:nvSpPr>
          <p:spPr>
            <a:xfrm>
              <a:off x="2358590" y="2770261"/>
              <a:ext cx="701327" cy="199178"/>
            </a:xfrm>
            <a:custGeom>
              <a:avLst/>
              <a:gdLst/>
              <a:ahLst/>
              <a:cxnLst/>
              <a:rect l="l" t="t" r="r" b="b"/>
              <a:pathLst>
                <a:path w="54073" h="21674" extrusionOk="0">
                  <a:moveTo>
                    <a:pt x="2736" y="1"/>
                  </a:moveTo>
                  <a:lnTo>
                    <a:pt x="0" y="17847"/>
                  </a:lnTo>
                  <a:cubicBezTo>
                    <a:pt x="0" y="17847"/>
                    <a:pt x="20463" y="21673"/>
                    <a:pt x="35986" y="21673"/>
                  </a:cubicBezTo>
                  <a:cubicBezTo>
                    <a:pt x="42728" y="21673"/>
                    <a:pt x="48539" y="20952"/>
                    <a:pt x="51337" y="18881"/>
                  </a:cubicBezTo>
                  <a:lnTo>
                    <a:pt x="54072" y="1035"/>
                  </a:lnTo>
                  <a:lnTo>
                    <a:pt x="54072" y="1035"/>
                  </a:lnTo>
                  <a:cubicBezTo>
                    <a:pt x="51431" y="2973"/>
                    <a:pt x="45726" y="3651"/>
                    <a:pt x="39042" y="3651"/>
                  </a:cubicBezTo>
                  <a:cubicBezTo>
                    <a:pt x="23527" y="3651"/>
                    <a:pt x="2736" y="1"/>
                    <a:pt x="2736" y="1"/>
                  </a:cubicBezTo>
                  <a:close/>
                </a:path>
              </a:pathLst>
            </a:custGeom>
            <a:solidFill>
              <a:srgbClr val="FFE638"/>
            </a:solidFill>
            <a:ln>
              <a:noFill/>
            </a:ln>
          </p:spPr>
          <p:txBody>
            <a:bodyPr spcFirstLastPara="1" wrap="square" lIns="121900" tIns="121900" rIns="121900" bIns="121900" anchor="ctr" anchorCtr="0">
              <a:noAutofit/>
            </a:bodyPr>
            <a:lstStyle/>
            <a:p>
              <a:endParaRPr sz="2400"/>
            </a:p>
          </p:txBody>
        </p:sp>
        <p:sp>
          <p:nvSpPr>
            <p:cNvPr id="373" name="Google Shape;373;p31"/>
            <p:cNvSpPr/>
            <p:nvPr/>
          </p:nvSpPr>
          <p:spPr>
            <a:xfrm>
              <a:off x="2358590" y="2770261"/>
              <a:ext cx="149272" cy="168487"/>
            </a:xfrm>
            <a:custGeom>
              <a:avLst/>
              <a:gdLst/>
              <a:ahLst/>
              <a:cxnLst/>
              <a:rect l="l" t="t" r="r" b="b"/>
              <a:pathLst>
                <a:path w="11509" h="19215" extrusionOk="0">
                  <a:moveTo>
                    <a:pt x="2702" y="1"/>
                  </a:moveTo>
                  <a:lnTo>
                    <a:pt x="0" y="17880"/>
                  </a:lnTo>
                  <a:lnTo>
                    <a:pt x="8807" y="19215"/>
                  </a:lnTo>
                  <a:lnTo>
                    <a:pt x="11509" y="1335"/>
                  </a:lnTo>
                  <a:lnTo>
                    <a:pt x="2702" y="1"/>
                  </a:lnTo>
                  <a:close/>
                </a:path>
              </a:pathLst>
            </a:custGeom>
            <a:solidFill>
              <a:srgbClr val="EDD634"/>
            </a:solidFill>
            <a:ln>
              <a:noFill/>
            </a:ln>
          </p:spPr>
          <p:txBody>
            <a:bodyPr spcFirstLastPara="1" wrap="square" lIns="121900" tIns="121900" rIns="121900" bIns="121900" anchor="ctr" anchorCtr="0">
              <a:noAutofit/>
            </a:bodyPr>
            <a:lstStyle/>
            <a:p>
              <a:endParaRPr sz="2400"/>
            </a:p>
          </p:txBody>
        </p:sp>
      </p:grpSp>
      <p:sp>
        <p:nvSpPr>
          <p:cNvPr id="36" name="Rounded Rectangle 35"/>
          <p:cNvSpPr/>
          <p:nvPr/>
        </p:nvSpPr>
        <p:spPr>
          <a:xfrm>
            <a:off x="1737605" y="571941"/>
            <a:ext cx="8411639" cy="811907"/>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251022" y="603574"/>
            <a:ext cx="5384807" cy="584775"/>
          </a:xfrm>
          <a:prstGeom prst="rect">
            <a:avLst/>
          </a:prstGeom>
        </p:spPr>
        <p:txBody>
          <a:bodyPr wrap="none">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Trình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bày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hiểu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biết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giả</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2" name="Google Shape;754;p35"/>
          <p:cNvSpPr/>
          <p:nvPr/>
        </p:nvSpPr>
        <p:spPr>
          <a:xfrm>
            <a:off x="2681179" y="1905809"/>
            <a:ext cx="1956144" cy="132567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3" name="Google Shape;755;p35"/>
          <p:cNvSpPr/>
          <p:nvPr/>
        </p:nvSpPr>
        <p:spPr>
          <a:xfrm>
            <a:off x="6465904" y="4974562"/>
            <a:ext cx="1774715"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44" name="Google Shape;756;p35"/>
          <p:cNvSpPr/>
          <p:nvPr/>
        </p:nvSpPr>
        <p:spPr>
          <a:xfrm>
            <a:off x="3486786" y="4099901"/>
            <a:ext cx="2132791" cy="1268696"/>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2"/>
            </a:solidFill>
            <a:prstDash val="solid"/>
            <a:round/>
            <a:headEnd type="none" w="med" len="med"/>
            <a:tailEnd type="none" w="med" len="med"/>
          </a:ln>
        </p:spPr>
      </p:sp>
      <p:sp>
        <p:nvSpPr>
          <p:cNvPr id="45" name="Google Shape;757;p35"/>
          <p:cNvSpPr/>
          <p:nvPr/>
        </p:nvSpPr>
        <p:spPr>
          <a:xfrm>
            <a:off x="9086947" y="4274262"/>
            <a:ext cx="2158268"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3"/>
            </a:solidFill>
            <a:prstDash val="solid"/>
            <a:round/>
            <a:headEnd type="none" w="med" len="med"/>
            <a:tailEnd type="none" w="med" len="med"/>
          </a:ln>
        </p:spPr>
      </p:sp>
      <p:sp>
        <p:nvSpPr>
          <p:cNvPr id="46" name="Google Shape;1042;p39"/>
          <p:cNvSpPr/>
          <p:nvPr/>
        </p:nvSpPr>
        <p:spPr>
          <a:xfrm>
            <a:off x="9581435" y="2280584"/>
            <a:ext cx="2151671" cy="1161915"/>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1"/>
            </a:solidFill>
            <a:prstDash val="solid"/>
            <a:round/>
            <a:headEnd type="none" w="med" len="med"/>
            <a:tailEnd type="none" w="med" len="med"/>
          </a:ln>
        </p:spPr>
      </p:sp>
      <p:sp>
        <p:nvSpPr>
          <p:cNvPr id="5" name="TextBox 4"/>
          <p:cNvSpPr txBox="1"/>
          <p:nvPr/>
        </p:nvSpPr>
        <p:spPr>
          <a:xfrm>
            <a:off x="496255" y="3080332"/>
            <a:ext cx="2287893" cy="913199"/>
          </a:xfrm>
          <a:prstGeom prst="rect">
            <a:avLst/>
          </a:prstGeom>
          <a:noFill/>
        </p:spPr>
        <p:txBody>
          <a:bodyPr wrap="square" rtlCol="0">
            <a:spAutoFit/>
          </a:bodyPr>
          <a:lstStyle/>
          <a:p>
            <a:r>
              <a:rPr lang="en-US" sz="2667" b="1" dirty="0">
                <a:latin typeface="Times New Roman" panose="02020603050405020304" pitchFamily="18" charset="0"/>
                <a:cs typeface="Times New Roman" panose="02020603050405020304" pitchFamily="18" charset="0"/>
              </a:rPr>
              <a:t>GIỚI THIỆU TÁC GIẢ</a:t>
            </a:r>
          </a:p>
        </p:txBody>
      </p:sp>
      <p:sp>
        <p:nvSpPr>
          <p:cNvPr id="7" name="Rectangle 6"/>
          <p:cNvSpPr/>
          <p:nvPr/>
        </p:nvSpPr>
        <p:spPr>
          <a:xfrm>
            <a:off x="2916612" y="2240717"/>
            <a:ext cx="1485278" cy="584775"/>
          </a:xfrm>
          <a:prstGeom prst="rect">
            <a:avLst/>
          </a:prstGeom>
        </p:spPr>
        <p:txBody>
          <a:bodyPr wrap="none">
            <a:spAutoFit/>
          </a:bodyPr>
          <a:lstStyle/>
          <a:p>
            <a:pPr algn="ctr"/>
            <a:r>
              <a:rPr lang="en-US" sz="3200" b="1" dirty="0" err="1">
                <a:solidFill>
                  <a:srgbClr val="FF0000"/>
                </a:solidFill>
                <a:latin typeface="Times" pitchFamily="18" charset="0"/>
              </a:rPr>
              <a:t>Tiểu</a:t>
            </a:r>
            <a:r>
              <a:rPr lang="en-US" sz="3200" b="1" dirty="0">
                <a:solidFill>
                  <a:srgbClr val="FF0000"/>
                </a:solidFill>
                <a:latin typeface="Times" pitchFamily="18" charset="0"/>
              </a:rPr>
              <a:t> </a:t>
            </a:r>
            <a:r>
              <a:rPr lang="en-US" sz="3200" b="1" dirty="0" err="1">
                <a:solidFill>
                  <a:srgbClr val="FF0000"/>
                </a:solidFill>
                <a:latin typeface="Times" pitchFamily="18" charset="0"/>
              </a:rPr>
              <a:t>sử</a:t>
            </a:r>
            <a:endParaRPr lang="en-US" sz="3200" b="1" dirty="0">
              <a:solidFill>
                <a:srgbClr val="FF0000"/>
              </a:solidFill>
              <a:latin typeface="Times" pitchFamily="18" charset="0"/>
            </a:endParaRPr>
          </a:p>
        </p:txBody>
      </p:sp>
      <p:sp>
        <p:nvSpPr>
          <p:cNvPr id="8" name="Rectangle 7"/>
          <p:cNvSpPr/>
          <p:nvPr/>
        </p:nvSpPr>
        <p:spPr>
          <a:xfrm>
            <a:off x="3498133" y="4392063"/>
            <a:ext cx="1946367" cy="584775"/>
          </a:xfrm>
          <a:prstGeom prst="rect">
            <a:avLst/>
          </a:prstGeom>
        </p:spPr>
        <p:txBody>
          <a:bodyPr wrap="none">
            <a:spAutoFit/>
          </a:bodyPr>
          <a:lstStyle/>
          <a:p>
            <a:r>
              <a:rPr lang="en-US" sz="3200" b="1" dirty="0" err="1">
                <a:solidFill>
                  <a:srgbClr val="FF0000"/>
                </a:solidFill>
                <a:latin typeface="Times" pitchFamily="18" charset="0"/>
              </a:rPr>
              <a:t>Sự</a:t>
            </a:r>
            <a:r>
              <a:rPr lang="en-US" sz="3200" b="1" dirty="0">
                <a:solidFill>
                  <a:srgbClr val="FF0000"/>
                </a:solidFill>
                <a:latin typeface="Times" pitchFamily="18" charset="0"/>
              </a:rPr>
              <a:t> </a:t>
            </a:r>
            <a:r>
              <a:rPr lang="en-US" sz="3200" b="1" dirty="0" err="1">
                <a:solidFill>
                  <a:srgbClr val="FF0000"/>
                </a:solidFill>
                <a:latin typeface="Times" pitchFamily="18" charset="0"/>
              </a:rPr>
              <a:t>nghiệp</a:t>
            </a:r>
            <a:endParaRPr lang="en-US" sz="3200" b="1" dirty="0">
              <a:solidFill>
                <a:srgbClr val="FF0000"/>
              </a:solidFill>
              <a:latin typeface="Times" pitchFamily="18" charset="0"/>
            </a:endParaRPr>
          </a:p>
        </p:txBody>
      </p:sp>
      <p:sp>
        <p:nvSpPr>
          <p:cNvPr id="9" name="Rectangle 8"/>
          <p:cNvSpPr/>
          <p:nvPr/>
        </p:nvSpPr>
        <p:spPr>
          <a:xfrm>
            <a:off x="6687200" y="5296615"/>
            <a:ext cx="1221808" cy="584775"/>
          </a:xfrm>
          <a:prstGeom prst="rect">
            <a:avLst/>
          </a:prstGeom>
        </p:spPr>
        <p:txBody>
          <a:bodyPr wrap="none">
            <a:spAutoFit/>
          </a:bodyPr>
          <a:lstStyle/>
          <a:p>
            <a:pPr algn="ctr"/>
            <a:r>
              <a:rPr lang="en-US" sz="3200" b="1" dirty="0" err="1">
                <a:solidFill>
                  <a:srgbClr val="FF0000"/>
                </a:solidFill>
                <a:latin typeface="Times" pitchFamily="18" charset="0"/>
              </a:rPr>
              <a:t>Đề</a:t>
            </a:r>
            <a:r>
              <a:rPr lang="en-US" sz="3200" b="1" dirty="0">
                <a:solidFill>
                  <a:srgbClr val="FF0000"/>
                </a:solidFill>
                <a:latin typeface="Times" pitchFamily="18" charset="0"/>
              </a:rPr>
              <a:t> </a:t>
            </a:r>
            <a:r>
              <a:rPr lang="en-US" sz="3200" b="1" dirty="0" err="1">
                <a:solidFill>
                  <a:srgbClr val="FF0000"/>
                </a:solidFill>
                <a:latin typeface="Times" pitchFamily="18" charset="0"/>
              </a:rPr>
              <a:t>tài</a:t>
            </a:r>
            <a:endParaRPr lang="en-US" sz="3200" b="1" dirty="0">
              <a:solidFill>
                <a:srgbClr val="FF0000"/>
              </a:solidFill>
              <a:latin typeface="Times" pitchFamily="18" charset="0"/>
            </a:endParaRPr>
          </a:p>
        </p:txBody>
      </p:sp>
      <p:sp>
        <p:nvSpPr>
          <p:cNvPr id="11" name="Rectangle 10"/>
          <p:cNvSpPr/>
          <p:nvPr/>
        </p:nvSpPr>
        <p:spPr>
          <a:xfrm>
            <a:off x="9068437" y="4441252"/>
            <a:ext cx="2108819" cy="913199"/>
          </a:xfrm>
          <a:prstGeom prst="rect">
            <a:avLst/>
          </a:prstGeom>
        </p:spPr>
        <p:txBody>
          <a:bodyPr wrap="square">
            <a:spAutoFit/>
          </a:bodyPr>
          <a:lstStyle/>
          <a:p>
            <a:pPr algn="ctr"/>
            <a:r>
              <a:rPr lang="en-US" sz="2667" b="1" dirty="0" err="1">
                <a:solidFill>
                  <a:srgbClr val="FF0000"/>
                </a:solidFill>
                <a:latin typeface="Times" pitchFamily="18" charset="0"/>
              </a:rPr>
              <a:t>Phong</a:t>
            </a:r>
            <a:r>
              <a:rPr lang="en-US" sz="2667" b="1" dirty="0">
                <a:solidFill>
                  <a:srgbClr val="FF0000"/>
                </a:solidFill>
                <a:latin typeface="Times" pitchFamily="18" charset="0"/>
              </a:rPr>
              <a:t> </a:t>
            </a:r>
            <a:r>
              <a:rPr lang="en-US" sz="2667" b="1" dirty="0" err="1">
                <a:solidFill>
                  <a:srgbClr val="FF0000"/>
                </a:solidFill>
                <a:latin typeface="Times" pitchFamily="18" charset="0"/>
              </a:rPr>
              <a:t>cách</a:t>
            </a:r>
            <a:r>
              <a:rPr lang="en-US" sz="2667" b="1" dirty="0">
                <a:solidFill>
                  <a:srgbClr val="FF0000"/>
                </a:solidFill>
                <a:latin typeface="Times" pitchFamily="18" charset="0"/>
              </a:rPr>
              <a:t> </a:t>
            </a:r>
            <a:r>
              <a:rPr lang="en-US" sz="2667" b="1" dirty="0" err="1">
                <a:solidFill>
                  <a:srgbClr val="FF0000"/>
                </a:solidFill>
                <a:latin typeface="Times" pitchFamily="18" charset="0"/>
              </a:rPr>
              <a:t>sáng</a:t>
            </a:r>
            <a:r>
              <a:rPr lang="en-US" sz="2667" b="1" dirty="0">
                <a:solidFill>
                  <a:srgbClr val="FF0000"/>
                </a:solidFill>
                <a:latin typeface="Times" pitchFamily="18" charset="0"/>
              </a:rPr>
              <a:t> </a:t>
            </a:r>
            <a:r>
              <a:rPr lang="en-US" sz="2667" b="1" dirty="0" err="1">
                <a:solidFill>
                  <a:srgbClr val="FF0000"/>
                </a:solidFill>
                <a:latin typeface="Times" pitchFamily="18" charset="0"/>
              </a:rPr>
              <a:t>tác</a:t>
            </a:r>
            <a:endParaRPr lang="en-US" sz="2667" b="1" dirty="0">
              <a:solidFill>
                <a:srgbClr val="FF0000"/>
              </a:solidFill>
              <a:latin typeface="Times" pitchFamily="18" charset="0"/>
            </a:endParaRPr>
          </a:p>
        </p:txBody>
      </p:sp>
      <p:sp>
        <p:nvSpPr>
          <p:cNvPr id="12" name="Rectangle 11"/>
          <p:cNvSpPr/>
          <p:nvPr/>
        </p:nvSpPr>
        <p:spPr>
          <a:xfrm>
            <a:off x="9593602" y="2399633"/>
            <a:ext cx="2045967" cy="913199"/>
          </a:xfrm>
          <a:prstGeom prst="rect">
            <a:avLst/>
          </a:prstGeom>
        </p:spPr>
        <p:txBody>
          <a:bodyPr wrap="square">
            <a:spAutoFit/>
          </a:bodyPr>
          <a:lstStyle/>
          <a:p>
            <a:pPr algn="ctr"/>
            <a:r>
              <a:rPr lang="en-US" sz="2667" b="1" dirty="0" err="1">
                <a:solidFill>
                  <a:srgbClr val="FF0000"/>
                </a:solidFill>
                <a:latin typeface="Times" pitchFamily="18" charset="0"/>
              </a:rPr>
              <a:t>Tác</a:t>
            </a:r>
            <a:r>
              <a:rPr lang="en-US" sz="2667" b="1" dirty="0">
                <a:solidFill>
                  <a:srgbClr val="FF0000"/>
                </a:solidFill>
                <a:latin typeface="Times" pitchFamily="18" charset="0"/>
              </a:rPr>
              <a:t> </a:t>
            </a:r>
            <a:r>
              <a:rPr lang="en-US" sz="2667" b="1" dirty="0" err="1">
                <a:solidFill>
                  <a:srgbClr val="FF0000"/>
                </a:solidFill>
                <a:latin typeface="Times" pitchFamily="18" charset="0"/>
              </a:rPr>
              <a:t>phẩm</a:t>
            </a:r>
            <a:r>
              <a:rPr lang="en-US" sz="2667" b="1" dirty="0">
                <a:solidFill>
                  <a:srgbClr val="FF0000"/>
                </a:solidFill>
                <a:latin typeface="Times" pitchFamily="18" charset="0"/>
              </a:rPr>
              <a:t> </a:t>
            </a:r>
            <a:r>
              <a:rPr lang="en-US" sz="2667" b="1" dirty="0" err="1">
                <a:solidFill>
                  <a:srgbClr val="FF0000"/>
                </a:solidFill>
                <a:latin typeface="Times" pitchFamily="18" charset="0"/>
              </a:rPr>
              <a:t>tiêu</a:t>
            </a:r>
            <a:r>
              <a:rPr lang="en-US" sz="2667" b="1" dirty="0">
                <a:solidFill>
                  <a:srgbClr val="FF0000"/>
                </a:solidFill>
                <a:latin typeface="Times" pitchFamily="18" charset="0"/>
              </a:rPr>
              <a:t> </a:t>
            </a:r>
            <a:r>
              <a:rPr lang="en-US" sz="2667" b="1" dirty="0" err="1">
                <a:solidFill>
                  <a:srgbClr val="FF0000"/>
                </a:solidFill>
                <a:latin typeface="Times" pitchFamily="18" charset="0"/>
              </a:rPr>
              <a:t>biểu</a:t>
            </a:r>
            <a:endParaRPr lang="en-US" sz="2667" b="1" dirty="0">
              <a:solidFill>
                <a:srgbClr val="FF0000"/>
              </a:solidFill>
              <a:latin typeface="Times" pitchFamily="18" charset="0"/>
            </a:endParaRPr>
          </a:p>
        </p:txBody>
      </p:sp>
      <p:sp>
        <p:nvSpPr>
          <p:cNvPr id="14" name="TextBox 13"/>
          <p:cNvSpPr txBox="1"/>
          <p:nvPr/>
        </p:nvSpPr>
        <p:spPr>
          <a:xfrm>
            <a:off x="5544589" y="4273665"/>
            <a:ext cx="4604655" cy="461665"/>
          </a:xfrm>
          <a:prstGeom prst="rect">
            <a:avLst/>
          </a:prstGeom>
          <a:noFill/>
        </p:spPr>
        <p:txBody>
          <a:bodyPr wrap="square" rtlCol="0">
            <a:spAutoFit/>
          </a:bodyPr>
          <a:lstStyle/>
          <a:p>
            <a:r>
              <a:rPr lang="en-US" sz="2400" dirty="0" err="1">
                <a:latin typeface="Times" panose="02020603050405020304" pitchFamily="18" charset="0"/>
                <a:cs typeface="Times" panose="02020603050405020304" pitchFamily="18" charset="0"/>
              </a:rPr>
              <a:t>Tác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giả</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Nguyễn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Quang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Sáng</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81300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6AB9D3B-FEDE-4C17-B309-87888BD55604}"/>
              </a:ext>
            </a:extLst>
          </p:cNvPr>
          <p:cNvSpPr txBox="1"/>
          <p:nvPr/>
        </p:nvSpPr>
        <p:spPr>
          <a:xfrm>
            <a:off x="164940" y="169531"/>
            <a:ext cx="7015346" cy="1323439"/>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SG" sz="4000" b="1">
                <a:solidFill>
                  <a:srgbClr val="0070C0"/>
                </a:solidFill>
                <a:latin typeface="Times" panose="02020603050405020304" pitchFamily="18" charset="0"/>
                <a:cs typeface="Times" panose="02020603050405020304" pitchFamily="18" charset="0"/>
              </a:rPr>
              <a:t>I.Tìm hiểu chung:</a:t>
            </a:r>
          </a:p>
          <a:p>
            <a:r>
              <a:rPr lang="en-SG" sz="4000" b="1">
                <a:solidFill>
                  <a:srgbClr val="0070C0"/>
                </a:solidFill>
                <a:latin typeface="Times" panose="02020603050405020304" pitchFamily="18" charset="0"/>
                <a:cs typeface="Times" panose="02020603050405020304" pitchFamily="18" charset="0"/>
              </a:rPr>
              <a:t>  1</a:t>
            </a:r>
            <a:r>
              <a:rPr lang="en-SG" sz="4000" b="1" dirty="0">
                <a:solidFill>
                  <a:srgbClr val="0070C0"/>
                </a:solidFill>
                <a:latin typeface="Times" panose="02020603050405020304" pitchFamily="18" charset="0"/>
                <a:cs typeface="Times" panose="02020603050405020304" pitchFamily="18" charset="0"/>
              </a:rPr>
              <a:t>. </a:t>
            </a:r>
            <a:r>
              <a:rPr lang="en-SG" sz="4000" b="1" dirty="0" err="1">
                <a:solidFill>
                  <a:srgbClr val="0070C0"/>
                </a:solidFill>
                <a:latin typeface="Times" panose="02020603050405020304" pitchFamily="18" charset="0"/>
                <a:cs typeface="Times" panose="02020603050405020304" pitchFamily="18" charset="0"/>
              </a:rPr>
              <a:t>Tác</a:t>
            </a:r>
            <a:r>
              <a:rPr lang="en-SG" sz="4000" b="1" dirty="0">
                <a:solidFill>
                  <a:srgbClr val="0070C0"/>
                </a:solidFill>
                <a:latin typeface="Times" panose="02020603050405020304" pitchFamily="18" charset="0"/>
                <a:cs typeface="Times" panose="02020603050405020304" pitchFamily="18" charset="0"/>
              </a:rPr>
              <a:t> </a:t>
            </a:r>
            <a:r>
              <a:rPr lang="en-SG" sz="4000" b="1" dirty="0" err="1">
                <a:solidFill>
                  <a:srgbClr val="0070C0"/>
                </a:solidFill>
                <a:latin typeface="Times" panose="02020603050405020304" pitchFamily="18" charset="0"/>
                <a:cs typeface="Times" panose="02020603050405020304" pitchFamily="18" charset="0"/>
              </a:rPr>
              <a:t>giả</a:t>
            </a:r>
            <a:r>
              <a:rPr lang="en-SG" sz="4000" b="1" dirty="0">
                <a:solidFill>
                  <a:srgbClr val="0070C0"/>
                </a:solidFill>
                <a:latin typeface="Times" panose="02020603050405020304" pitchFamily="18" charset="0"/>
                <a:cs typeface="Times" panose="02020603050405020304" pitchFamily="18" charset="0"/>
              </a:rPr>
              <a:t> </a:t>
            </a:r>
          </a:p>
        </p:txBody>
      </p:sp>
      <p:pic>
        <p:nvPicPr>
          <p:cNvPr id="2" name="Picture 1">
            <a:extLst>
              <a:ext uri="{FF2B5EF4-FFF2-40B4-BE49-F238E27FC236}">
                <a16:creationId xmlns:a16="http://schemas.microsoft.com/office/drawing/2014/main" id="{58AC7C5E-AED1-46AC-AA3D-916E5A733684}"/>
              </a:ext>
            </a:extLst>
          </p:cNvPr>
          <p:cNvPicPr>
            <a:picLocks noChangeAspect="1"/>
          </p:cNvPicPr>
          <p:nvPr/>
        </p:nvPicPr>
        <p:blipFill rotWithShape="1">
          <a:blip r:embed="rId3"/>
          <a:srcRect l="57766" t="15603" r="4375" b="8936"/>
          <a:stretch/>
        </p:blipFill>
        <p:spPr>
          <a:xfrm>
            <a:off x="7180286" y="315477"/>
            <a:ext cx="4802522" cy="5384494"/>
          </a:xfrm>
          <a:prstGeom prst="rect">
            <a:avLst/>
          </a:prstGeom>
        </p:spPr>
      </p:pic>
      <p:sp>
        <p:nvSpPr>
          <p:cNvPr id="12" name="TextBox 11">
            <a:extLst>
              <a:ext uri="{FF2B5EF4-FFF2-40B4-BE49-F238E27FC236}">
                <a16:creationId xmlns:a16="http://schemas.microsoft.com/office/drawing/2014/main" id="{145ACC89-EF5B-4E91-9528-7F4A260AF462}"/>
              </a:ext>
            </a:extLst>
          </p:cNvPr>
          <p:cNvSpPr txBox="1"/>
          <p:nvPr/>
        </p:nvSpPr>
        <p:spPr>
          <a:xfrm flipH="1">
            <a:off x="238323" y="1473506"/>
            <a:ext cx="7239001" cy="742511"/>
          </a:xfrm>
          <a:prstGeom prst="rect">
            <a:avLst/>
          </a:prstGeom>
          <a:noFill/>
        </p:spPr>
        <p:txBody>
          <a:bodyPr wrap="square" rtlCol="0">
            <a:spAutoFit/>
          </a:bodyPr>
          <a:lstStyle/>
          <a:p>
            <a:pPr marL="457200" indent="-457200">
              <a:lnSpc>
                <a:spcPct val="150000"/>
              </a:lnSpc>
              <a:buFontTx/>
              <a:buChar char="-"/>
            </a:pPr>
            <a:r>
              <a:rPr lang="en-SG" sz="3200" b="1" dirty="0" err="1">
                <a:solidFill>
                  <a:srgbClr val="7030A0"/>
                </a:solidFill>
                <a:latin typeface="Times New Roman" panose="02020603050405020304" pitchFamily="18" charset="0"/>
                <a:cs typeface="Times New Roman" panose="02020603050405020304" pitchFamily="18" charset="0"/>
              </a:rPr>
              <a:t>Năm</a:t>
            </a:r>
            <a:r>
              <a:rPr lang="en-SG" sz="3200" b="1" dirty="0">
                <a:solidFill>
                  <a:srgbClr val="7030A0"/>
                </a:solidFill>
                <a:latin typeface="Times New Roman" panose="02020603050405020304" pitchFamily="18" charset="0"/>
                <a:cs typeface="Times New Roman" panose="02020603050405020304" pitchFamily="18" charset="0"/>
              </a:rPr>
              <a:t> </a:t>
            </a:r>
            <a:r>
              <a:rPr lang="en-SG" sz="3200" b="1" dirty="0" err="1">
                <a:solidFill>
                  <a:srgbClr val="7030A0"/>
                </a:solidFill>
                <a:latin typeface="Times New Roman" panose="02020603050405020304" pitchFamily="18" charset="0"/>
                <a:cs typeface="Times New Roman" panose="02020603050405020304" pitchFamily="18" charset="0"/>
              </a:rPr>
              <a:t>sinh-năm</a:t>
            </a:r>
            <a:r>
              <a:rPr lang="en-SG" sz="3200" b="1" dirty="0">
                <a:solidFill>
                  <a:srgbClr val="7030A0"/>
                </a:solidFill>
                <a:latin typeface="Times New Roman" panose="02020603050405020304" pitchFamily="18" charset="0"/>
                <a:cs typeface="Times New Roman" panose="02020603050405020304" pitchFamily="18" charset="0"/>
              </a:rPr>
              <a:t> </a:t>
            </a:r>
            <a:r>
              <a:rPr lang="en-SG" sz="3200" b="1" dirty="0" err="1">
                <a:solidFill>
                  <a:srgbClr val="7030A0"/>
                </a:solidFill>
                <a:latin typeface="Times New Roman" panose="02020603050405020304" pitchFamily="18" charset="0"/>
                <a:cs typeface="Times New Roman" panose="02020603050405020304" pitchFamily="18" charset="0"/>
              </a:rPr>
              <a:t>mất</a:t>
            </a:r>
            <a:r>
              <a:rPr lang="en-SG" sz="3200" b="1" dirty="0">
                <a:solidFill>
                  <a:srgbClr val="7030A0"/>
                </a:solidFill>
                <a:latin typeface="Times New Roman" panose="02020603050405020304" pitchFamily="18" charset="0"/>
                <a:cs typeface="Times New Roman" panose="02020603050405020304" pitchFamily="18" charset="0"/>
              </a:rPr>
              <a:t>: </a:t>
            </a:r>
            <a:r>
              <a:rPr lang="en-SG" sz="3200" dirty="0">
                <a:latin typeface="Times New Roman" panose="02020603050405020304" pitchFamily="18" charset="0"/>
                <a:cs typeface="Times New Roman" panose="02020603050405020304" pitchFamily="18" charset="0"/>
              </a:rPr>
              <a:t>1932 - 2014</a:t>
            </a:r>
          </a:p>
        </p:txBody>
      </p:sp>
      <p:sp>
        <p:nvSpPr>
          <p:cNvPr id="15" name="TextBox 14">
            <a:extLst>
              <a:ext uri="{FF2B5EF4-FFF2-40B4-BE49-F238E27FC236}">
                <a16:creationId xmlns:a16="http://schemas.microsoft.com/office/drawing/2014/main" id="{058E65EC-8263-496F-8365-4D38669D313A}"/>
              </a:ext>
            </a:extLst>
          </p:cNvPr>
          <p:cNvSpPr txBox="1"/>
          <p:nvPr/>
        </p:nvSpPr>
        <p:spPr>
          <a:xfrm flipH="1">
            <a:off x="238322" y="2265213"/>
            <a:ext cx="7239001" cy="742511"/>
          </a:xfrm>
          <a:prstGeom prst="rect">
            <a:avLst/>
          </a:prstGeom>
          <a:noFill/>
        </p:spPr>
        <p:txBody>
          <a:bodyPr wrap="square" rtlCol="0">
            <a:spAutoFit/>
          </a:bodyPr>
          <a:lstStyle/>
          <a:p>
            <a:pPr marL="457200" indent="-457200">
              <a:lnSpc>
                <a:spcPct val="150000"/>
              </a:lnSpc>
              <a:buFontTx/>
              <a:buChar char="-"/>
            </a:pPr>
            <a:r>
              <a:rPr lang="en-SG" sz="3200" b="1" dirty="0" err="1">
                <a:solidFill>
                  <a:srgbClr val="7030A0"/>
                </a:solidFill>
                <a:latin typeface="Times New Roman" panose="02020603050405020304" pitchFamily="18" charset="0"/>
                <a:cs typeface="Times New Roman" panose="02020603050405020304" pitchFamily="18" charset="0"/>
              </a:rPr>
              <a:t>Quê</a:t>
            </a:r>
            <a:r>
              <a:rPr lang="en-SG" sz="3200" b="1" dirty="0">
                <a:solidFill>
                  <a:srgbClr val="7030A0"/>
                </a:solidFill>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chợ</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Mới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tỉnh</a:t>
            </a:r>
            <a:r>
              <a:rPr lang="en-SG" sz="3200" dirty="0">
                <a:latin typeface="Times New Roman" panose="02020603050405020304" pitchFamily="18" charset="0"/>
                <a:cs typeface="Times New Roman" panose="02020603050405020304" pitchFamily="18" charset="0"/>
              </a:rPr>
              <a:t> An </a:t>
            </a:r>
            <a:r>
              <a:rPr lang="en-SG" sz="3200" dirty="0" err="1">
                <a:latin typeface="Times New Roman" panose="02020603050405020304" pitchFamily="18" charset="0"/>
                <a:cs typeface="Times New Roman" panose="02020603050405020304" pitchFamily="18" charset="0"/>
              </a:rPr>
              <a:t>Giang</a:t>
            </a:r>
            <a:endParaRPr lang="en-SG"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7CDF339-495F-416E-B847-68B99FF93650}"/>
              </a:ext>
            </a:extLst>
          </p:cNvPr>
          <p:cNvSpPr txBox="1"/>
          <p:nvPr/>
        </p:nvSpPr>
        <p:spPr>
          <a:xfrm flipH="1">
            <a:off x="238320" y="3228771"/>
            <a:ext cx="6858005" cy="1569660"/>
          </a:xfrm>
          <a:prstGeom prst="rect">
            <a:avLst/>
          </a:prstGeom>
          <a:noFill/>
        </p:spPr>
        <p:txBody>
          <a:bodyPr wrap="square" rtlCol="0">
            <a:spAutoFit/>
          </a:bodyPr>
          <a:lstStyle/>
          <a:p>
            <a:pPr marL="457200" indent="-457200" algn="just">
              <a:buFontTx/>
              <a:buChar char="-"/>
            </a:pPr>
            <a:r>
              <a:rPr lang="en-SG" sz="3200" b="1" dirty="0" err="1">
                <a:solidFill>
                  <a:srgbClr val="7030A0"/>
                </a:solidFill>
                <a:latin typeface="Times New Roman" panose="02020603050405020304" pitchFamily="18" charset="0"/>
                <a:cs typeface="Times New Roman" panose="02020603050405020304" pitchFamily="18" charset="0"/>
              </a:rPr>
              <a:t>Đề</a:t>
            </a:r>
            <a:r>
              <a:rPr lang="en-SG" sz="3200" b="1" dirty="0">
                <a:solidFill>
                  <a:srgbClr val="7030A0"/>
                </a:solidFill>
                <a:latin typeface="Times New Roman" panose="02020603050405020304" pitchFamily="18" charset="0"/>
                <a:cs typeface="Times New Roman" panose="02020603050405020304" pitchFamily="18" charset="0"/>
              </a:rPr>
              <a:t> </a:t>
            </a:r>
            <a:r>
              <a:rPr lang="en-SG" sz="3200" b="1" dirty="0" err="1">
                <a:solidFill>
                  <a:srgbClr val="7030A0"/>
                </a:solidFill>
                <a:latin typeface="Times New Roman" panose="02020603050405020304" pitchFamily="18" charset="0"/>
                <a:cs typeface="Times New Roman" panose="02020603050405020304" pitchFamily="18" charset="0"/>
              </a:rPr>
              <a:t>tài</a:t>
            </a:r>
            <a:r>
              <a:rPr lang="en-SG" sz="3200" b="1" dirty="0">
                <a:solidFill>
                  <a:srgbClr val="7030A0"/>
                </a:solidFill>
                <a:latin typeface="Times New Roman" panose="02020603050405020304" pitchFamily="18" charset="0"/>
                <a:cs typeface="Times New Roman" panose="02020603050405020304" pitchFamily="18" charset="0"/>
              </a:rPr>
              <a:t> </a:t>
            </a:r>
            <a:r>
              <a:rPr lang="en-SG" sz="3200" b="1" dirty="0" err="1">
                <a:solidFill>
                  <a:srgbClr val="7030A0"/>
                </a:solidFill>
                <a:latin typeface="Times New Roman" panose="02020603050405020304" pitchFamily="18" charset="0"/>
                <a:cs typeface="Times New Roman" panose="02020603050405020304" pitchFamily="18" charset="0"/>
              </a:rPr>
              <a:t>sáng</a:t>
            </a:r>
            <a:r>
              <a:rPr lang="en-SG" sz="3200" b="1" dirty="0">
                <a:solidFill>
                  <a:srgbClr val="7030A0"/>
                </a:solidFill>
                <a:latin typeface="Times New Roman" panose="02020603050405020304" pitchFamily="18" charset="0"/>
                <a:cs typeface="Times New Roman" panose="02020603050405020304" pitchFamily="18" charset="0"/>
              </a:rPr>
              <a:t> </a:t>
            </a:r>
            <a:r>
              <a:rPr lang="en-SG" sz="3200" b="1" dirty="0" err="1">
                <a:solidFill>
                  <a:srgbClr val="7030A0"/>
                </a:solidFill>
                <a:latin typeface="Times New Roman" panose="02020603050405020304" pitchFamily="18" charset="0"/>
                <a:cs typeface="Times New Roman" panose="02020603050405020304" pitchFamily="18" charset="0"/>
              </a:rPr>
              <a:t>tác</a:t>
            </a:r>
            <a:r>
              <a:rPr lang="en-SG" sz="3200" b="1" dirty="0">
                <a:solidFill>
                  <a:srgbClr val="7030A0"/>
                </a:solidFill>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Cuộc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sống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con ng</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ời</a:t>
            </a:r>
            <a:r>
              <a:rPr lang="en-SG" sz="3200" dirty="0">
                <a:latin typeface="Times New Roman" panose="02020603050405020304" pitchFamily="18" charset="0"/>
                <a:cs typeface="Times New Roman" panose="02020603050405020304" pitchFamily="18" charset="0"/>
              </a:rPr>
              <a:t> Nam </a:t>
            </a:r>
            <a:r>
              <a:rPr lang="en-SG" sz="3200" dirty="0" err="1">
                <a:latin typeface="Times New Roman" panose="02020603050405020304" pitchFamily="18" charset="0"/>
                <a:cs typeface="Times New Roman" panose="02020603050405020304" pitchFamily="18" charset="0"/>
              </a:rPr>
              <a:t>Bộ</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2 </a:t>
            </a:r>
            <a:r>
              <a:rPr lang="en-SG" sz="3200" dirty="0" err="1">
                <a:latin typeface="Times New Roman" panose="02020603050405020304" pitchFamily="18" charset="0"/>
                <a:cs typeface="Times New Roman" panose="02020603050405020304" pitchFamily="18" charset="0"/>
              </a:rPr>
              <a:t>cuộc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kháng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chiến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đã</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hòa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bình</a:t>
            </a:r>
            <a:r>
              <a:rPr lang="en-SG" sz="32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7585D761-60F1-41EE-929F-375642D1D5A2}"/>
              </a:ext>
            </a:extLst>
          </p:cNvPr>
          <p:cNvSpPr txBox="1"/>
          <p:nvPr/>
        </p:nvSpPr>
        <p:spPr>
          <a:xfrm flipH="1">
            <a:off x="238320" y="4953469"/>
            <a:ext cx="6858005" cy="1569660"/>
          </a:xfrm>
          <a:prstGeom prst="rect">
            <a:avLst/>
          </a:prstGeom>
          <a:noFill/>
        </p:spPr>
        <p:txBody>
          <a:bodyPr wrap="square" rtlCol="0">
            <a:spAutoFit/>
          </a:bodyPr>
          <a:lstStyle/>
          <a:p>
            <a:pPr marL="457200" indent="-457200" algn="just">
              <a:buFontTx/>
              <a:buChar char="-"/>
            </a:pPr>
            <a:r>
              <a:rPr lang="en-SG" sz="3200" b="1" dirty="0" err="1">
                <a:solidFill>
                  <a:srgbClr val="7030A0"/>
                </a:solidFill>
                <a:latin typeface="Times New Roman" panose="02020603050405020304" pitchFamily="18" charset="0"/>
                <a:cs typeface="Times New Roman" panose="02020603050405020304" pitchFamily="18" charset="0"/>
              </a:rPr>
              <a:t>Phong</a:t>
            </a:r>
            <a:r>
              <a:rPr lang="en-SG" sz="3200" b="1" dirty="0">
                <a:solidFill>
                  <a:srgbClr val="7030A0"/>
                </a:solidFill>
                <a:latin typeface="Times New Roman" panose="02020603050405020304" pitchFamily="18" charset="0"/>
                <a:cs typeface="Times New Roman" panose="02020603050405020304" pitchFamily="18" charset="0"/>
              </a:rPr>
              <a:t> </a:t>
            </a:r>
            <a:r>
              <a:rPr lang="en-SG" sz="3200" b="1" dirty="0" err="1">
                <a:solidFill>
                  <a:srgbClr val="7030A0"/>
                </a:solidFill>
                <a:latin typeface="Times New Roman" panose="02020603050405020304" pitchFamily="18" charset="0"/>
                <a:cs typeface="Times New Roman" panose="02020603050405020304" pitchFamily="18" charset="0"/>
              </a:rPr>
              <a:t>cách</a:t>
            </a:r>
            <a:r>
              <a:rPr lang="en-SG" sz="3200" b="1" dirty="0">
                <a:solidFill>
                  <a:srgbClr val="7030A0"/>
                </a:solidFill>
                <a:latin typeface="Times New Roman" panose="02020603050405020304" pitchFamily="18" charset="0"/>
                <a:cs typeface="Times New Roman" panose="02020603050405020304" pitchFamily="18" charset="0"/>
              </a:rPr>
              <a:t> </a:t>
            </a:r>
            <a:r>
              <a:rPr lang="en-SG" sz="3200" b="1" dirty="0" err="1">
                <a:solidFill>
                  <a:srgbClr val="7030A0"/>
                </a:solidFill>
                <a:latin typeface="Times New Roman" panose="02020603050405020304" pitchFamily="18" charset="0"/>
                <a:cs typeface="Times New Roman" panose="02020603050405020304" pitchFamily="18" charset="0"/>
              </a:rPr>
              <a:t>sáng</a:t>
            </a:r>
            <a:r>
              <a:rPr lang="en-SG" sz="3200" b="1" dirty="0">
                <a:solidFill>
                  <a:srgbClr val="7030A0"/>
                </a:solidFill>
                <a:latin typeface="Times New Roman" panose="02020603050405020304" pitchFamily="18" charset="0"/>
                <a:cs typeface="Times New Roman" panose="02020603050405020304" pitchFamily="18" charset="0"/>
              </a:rPr>
              <a:t> </a:t>
            </a:r>
            <a:r>
              <a:rPr lang="en-SG" sz="3200" b="1" dirty="0" err="1">
                <a:solidFill>
                  <a:srgbClr val="7030A0"/>
                </a:solidFill>
                <a:latin typeface="Times New Roman" panose="02020603050405020304" pitchFamily="18" charset="0"/>
                <a:cs typeface="Times New Roman" panose="02020603050405020304" pitchFamily="18" charset="0"/>
              </a:rPr>
              <a:t>tác</a:t>
            </a:r>
            <a:r>
              <a:rPr lang="en-SG" sz="3200" b="1" dirty="0">
                <a:solidFill>
                  <a:srgbClr val="7030A0"/>
                </a:solidFill>
                <a:latin typeface="Times New Roman" panose="02020603050405020304" pitchFamily="18" charset="0"/>
                <a:cs typeface="Times New Roman" panose="02020603050405020304" pitchFamily="18" charset="0"/>
              </a:rPr>
              <a:t>: </a:t>
            </a:r>
            <a:r>
              <a:rPr lang="en-US" sz="3200" dirty="0" err="1">
                <a:latin typeface="Times New Roman"/>
              </a:rPr>
              <a:t>giản</a:t>
            </a:r>
            <a:r>
              <a:rPr lang="en-US" sz="3200" dirty="0">
                <a:latin typeface="Times New Roman"/>
              </a:rPr>
              <a:t> </a:t>
            </a:r>
            <a:r>
              <a:rPr lang="en-US" sz="3200" dirty="0" err="1">
                <a:latin typeface="Times New Roman"/>
              </a:rPr>
              <a:t>dị</a:t>
            </a:r>
            <a:r>
              <a:rPr lang="en-US" sz="3200" dirty="0">
                <a:latin typeface="Times New Roman"/>
              </a:rPr>
              <a:t>, </a:t>
            </a:r>
            <a:r>
              <a:rPr lang="en-US" sz="3200" dirty="0" err="1">
                <a:latin typeface="Times New Roman"/>
              </a:rPr>
              <a:t>chân</a:t>
            </a:r>
            <a:r>
              <a:rPr lang="en-US" sz="3200" dirty="0">
                <a:latin typeface="Times New Roman"/>
              </a:rPr>
              <a:t> </a:t>
            </a:r>
            <a:r>
              <a:rPr lang="en-US" sz="3200" dirty="0" err="1">
                <a:latin typeface="Times New Roman"/>
              </a:rPr>
              <a:t>thực</a:t>
            </a:r>
            <a:r>
              <a:rPr lang="en-US" sz="3200" dirty="0">
                <a:latin typeface="Times New Roman"/>
              </a:rPr>
              <a:t>, </a:t>
            </a:r>
            <a:r>
              <a:rPr lang="en-US" sz="3200" dirty="0" err="1">
                <a:latin typeface="Times New Roman"/>
              </a:rPr>
              <a:t>sâu</a:t>
            </a:r>
            <a:r>
              <a:rPr lang="en-US" sz="3200" dirty="0">
                <a:latin typeface="Times New Roman"/>
              </a:rPr>
              <a:t> </a:t>
            </a:r>
            <a:r>
              <a:rPr lang="en-US" sz="3200" dirty="0" err="1">
                <a:latin typeface="Times New Roman"/>
              </a:rPr>
              <a:t>sắc</a:t>
            </a:r>
            <a:r>
              <a:rPr lang="en-US" sz="3200" dirty="0">
                <a:latin typeface="Times New Roman"/>
              </a:rPr>
              <a:t> </a:t>
            </a:r>
            <a:r>
              <a:rPr lang="en-US" sz="3200" dirty="0" err="1">
                <a:latin typeface="Times New Roman"/>
              </a:rPr>
              <a:t>trong</a:t>
            </a:r>
            <a:r>
              <a:rPr lang="en-US" sz="3200" dirty="0">
                <a:latin typeface="Times New Roman"/>
              </a:rPr>
              <a:t> </a:t>
            </a:r>
            <a:r>
              <a:rPr lang="en-US" sz="3200" dirty="0" err="1">
                <a:latin typeface="Times New Roman"/>
              </a:rPr>
              <a:t>khắc</a:t>
            </a:r>
            <a:r>
              <a:rPr lang="en-US" sz="3200" dirty="0">
                <a:latin typeface="Times New Roman"/>
              </a:rPr>
              <a:t> </a:t>
            </a:r>
            <a:r>
              <a:rPr lang="en-US" sz="3200" dirty="0" err="1">
                <a:latin typeface="Times New Roman"/>
              </a:rPr>
              <a:t>họa</a:t>
            </a:r>
            <a:r>
              <a:rPr lang="en-US" sz="3200" dirty="0">
                <a:latin typeface="Times New Roman"/>
              </a:rPr>
              <a:t> </a:t>
            </a:r>
            <a:r>
              <a:rPr lang="en-US" sz="3200" dirty="0" err="1">
                <a:latin typeface="Times New Roman"/>
              </a:rPr>
              <a:t>tâm</a:t>
            </a:r>
            <a:r>
              <a:rPr lang="en-US" sz="3200" dirty="0">
                <a:latin typeface="Times New Roman"/>
              </a:rPr>
              <a:t> </a:t>
            </a:r>
            <a:r>
              <a:rPr lang="en-US" sz="3200" dirty="0" err="1">
                <a:latin typeface="Times New Roman"/>
              </a:rPr>
              <a:t>lí</a:t>
            </a:r>
            <a:r>
              <a:rPr lang="en-US" sz="3200" dirty="0">
                <a:latin typeface="Times New Roman"/>
              </a:rPr>
              <a:t> con </a:t>
            </a:r>
            <a:r>
              <a:rPr lang="en-US" sz="3200" dirty="0" err="1">
                <a:latin typeface="Times New Roman"/>
              </a:rPr>
              <a:t>người</a:t>
            </a:r>
            <a:r>
              <a:rPr lang="en-US" sz="3200" dirty="0">
                <a:latin typeface="Times New Roman"/>
              </a:rPr>
              <a:t>, </a:t>
            </a:r>
            <a:r>
              <a:rPr lang="en-US" sz="3200" dirty="0" err="1">
                <a:latin typeface="Times New Roman"/>
              </a:rPr>
              <a:t>đậm</a:t>
            </a:r>
            <a:r>
              <a:rPr lang="en-US" sz="3200" dirty="0">
                <a:latin typeface="Times New Roman"/>
              </a:rPr>
              <a:t> </a:t>
            </a:r>
            <a:r>
              <a:rPr lang="en-US" sz="3200" dirty="0" err="1">
                <a:latin typeface="Times New Roman"/>
              </a:rPr>
              <a:t>chất</a:t>
            </a:r>
            <a:r>
              <a:rPr lang="en-US" sz="3200" dirty="0">
                <a:latin typeface="Times New Roman"/>
              </a:rPr>
              <a:t> Nam </a:t>
            </a:r>
            <a:r>
              <a:rPr lang="en-US" sz="3200" dirty="0" err="1">
                <a:latin typeface="Times New Roman"/>
              </a:rPr>
              <a:t>Bộ</a:t>
            </a:r>
            <a:r>
              <a:rPr lang="en-US" sz="3200" dirty="0">
                <a:latin typeface="Times New Roman"/>
              </a:rPr>
              <a:t>.</a:t>
            </a:r>
            <a:endParaRPr lang="en-SG"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7247EC0-5BBC-490E-A19C-571C2FEF2A99}"/>
              </a:ext>
            </a:extLst>
          </p:cNvPr>
          <p:cNvSpPr txBox="1"/>
          <p:nvPr/>
        </p:nvSpPr>
        <p:spPr>
          <a:xfrm>
            <a:off x="8889351" y="5507466"/>
            <a:ext cx="3687181" cy="523220"/>
          </a:xfrm>
          <a:prstGeom prst="rect">
            <a:avLst/>
          </a:prstGeom>
          <a:noFill/>
        </p:spPr>
        <p:txBody>
          <a:bodyPr wrap="square" rtlCol="0">
            <a:spAutoFit/>
          </a:bodyPr>
          <a:lstStyle/>
          <a:p>
            <a:r>
              <a:rPr lang="en-US" sz="2800" b="1" i="1" dirty="0">
                <a:solidFill>
                  <a:srgbClr val="002060"/>
                </a:solidFill>
                <a:latin typeface="Times" panose="02020603050405020304" pitchFamily="18" charset="0"/>
                <a:cs typeface="Times" panose="02020603050405020304" pitchFamily="18" charset="0"/>
              </a:rPr>
              <a:t>Nguyễn Quang </a:t>
            </a:r>
            <a:r>
              <a:rPr lang="en-US" sz="2800" b="1" i="1" dirty="0" err="1">
                <a:solidFill>
                  <a:srgbClr val="002060"/>
                </a:solidFill>
                <a:latin typeface="Times" panose="02020603050405020304" pitchFamily="18" charset="0"/>
                <a:cs typeface="Times" panose="02020603050405020304" pitchFamily="18" charset="0"/>
              </a:rPr>
              <a:t>Sáng</a:t>
            </a:r>
            <a:endParaRPr lang="en-US" sz="2800" b="1" i="1" dirty="0">
              <a:solidFill>
                <a:srgbClr val="00206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85462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5"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6A8AC88-F770-4768-A376-777EA2566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55" y="139978"/>
            <a:ext cx="3037272" cy="37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7">
            <a:extLst>
              <a:ext uri="{FF2B5EF4-FFF2-40B4-BE49-F238E27FC236}">
                <a16:creationId xmlns:a16="http://schemas.microsoft.com/office/drawing/2014/main" id="{DF43BAA5-6E6A-4ED5-8696-9EF027B21014}"/>
              </a:ext>
            </a:extLst>
          </p:cNvPr>
          <p:cNvGrpSpPr>
            <a:grpSpLocks/>
          </p:cNvGrpSpPr>
          <p:nvPr/>
        </p:nvGrpSpPr>
        <p:grpSpPr bwMode="auto">
          <a:xfrm>
            <a:off x="3721100" y="155199"/>
            <a:ext cx="7785100" cy="3993055"/>
            <a:chOff x="192" y="192"/>
            <a:chExt cx="5231" cy="3840"/>
          </a:xfrm>
        </p:grpSpPr>
        <p:pic>
          <p:nvPicPr>
            <p:cNvPr id="4" name="Picture 8" descr="2">
              <a:extLst>
                <a:ext uri="{FF2B5EF4-FFF2-40B4-BE49-F238E27FC236}">
                  <a16:creationId xmlns:a16="http://schemas.microsoft.com/office/drawing/2014/main" id="{04904052-7DFE-4969-8713-218F8455D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1591">
              <a:off x="192" y="192"/>
              <a:ext cx="1296"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1">
              <a:extLst>
                <a:ext uri="{FF2B5EF4-FFF2-40B4-BE49-F238E27FC236}">
                  <a16:creationId xmlns:a16="http://schemas.microsoft.com/office/drawing/2014/main" id="{0C5F8B3A-A05B-4EE9-B431-9741BAB3A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646">
              <a:off x="720" y="1824"/>
              <a:ext cx="144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5">
              <a:extLst>
                <a:ext uri="{FF2B5EF4-FFF2-40B4-BE49-F238E27FC236}">
                  <a16:creationId xmlns:a16="http://schemas.microsoft.com/office/drawing/2014/main" id="{3EE96633-68E6-40F8-9BBD-7C86D48AF2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 y="432"/>
              <a:ext cx="1297" cy="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6">
              <a:extLst>
                <a:ext uri="{FF2B5EF4-FFF2-40B4-BE49-F238E27FC236}">
                  <a16:creationId xmlns:a16="http://schemas.microsoft.com/office/drawing/2014/main" id="{905DB72B-C571-41B3-B714-32F21A0E9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8" y="1920"/>
              <a:ext cx="1248"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3">
              <a:extLst>
                <a:ext uri="{FF2B5EF4-FFF2-40B4-BE49-F238E27FC236}">
                  <a16:creationId xmlns:a16="http://schemas.microsoft.com/office/drawing/2014/main" id="{B7B22032-BDE2-4960-B571-141B0D12C6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28901">
              <a:off x="4080" y="2304"/>
              <a:ext cx="129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4">
              <a:extLst>
                <a:ext uri="{FF2B5EF4-FFF2-40B4-BE49-F238E27FC236}">
                  <a16:creationId xmlns:a16="http://schemas.microsoft.com/office/drawing/2014/main" id="{D079B1C0-3BCC-4EF3-B319-67E024099D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29272">
              <a:off x="4080" y="288"/>
              <a:ext cx="1343"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a:extLst>
              <a:ext uri="{FF2B5EF4-FFF2-40B4-BE49-F238E27FC236}">
                <a16:creationId xmlns:a16="http://schemas.microsoft.com/office/drawing/2014/main" id="{D8932A62-7ACB-46FD-8862-E0FAFFDF1225}"/>
              </a:ext>
            </a:extLst>
          </p:cNvPr>
          <p:cNvSpPr/>
          <p:nvPr/>
        </p:nvSpPr>
        <p:spPr>
          <a:xfrm>
            <a:off x="463651" y="4317576"/>
            <a:ext cx="11553392" cy="2554545"/>
          </a:xfrm>
          <a:prstGeom prst="rect">
            <a:avLst/>
          </a:prstGeom>
        </p:spPr>
        <p:txBody>
          <a:bodyPr wrap="square">
            <a:spAutoFit/>
          </a:bodyPr>
          <a:lstStyle/>
          <a:p>
            <a:pPr algn="just"/>
            <a:r>
              <a:rPr lang="vi-VN" altLang="en-US" sz="3200" b="1" i="1" dirty="0">
                <a:solidFill>
                  <a:srgbClr val="006600"/>
                </a:solidFill>
                <a:latin typeface="Times New Roman" panose="02020603050405020304" pitchFamily="18" charset="0"/>
              </a:rPr>
              <a:t>“Nguyễn Quang Sáng có một phong cách viết truyện độc đáo. Truyện thường lắm tình huống bất ngờ, ngẫu nhiên nhưng tự nhiên; giàu chi tiết sống động và kỳ diệu nhưng hợp lý; tính kịch rất nổi nhưng cũng đậm chất trữ tình”</a:t>
            </a:r>
            <a:r>
              <a:rPr lang="vi-VN" altLang="en-US" sz="3200" i="1" dirty="0">
                <a:solidFill>
                  <a:srgbClr val="006600"/>
                </a:solidFill>
                <a:latin typeface="Times New Roman" panose="02020603050405020304" pitchFamily="18" charset="0"/>
              </a:rPr>
              <a:t>   </a:t>
            </a:r>
            <a:r>
              <a:rPr lang="en-US" altLang="en-US" sz="3200" i="1" dirty="0">
                <a:solidFill>
                  <a:srgbClr val="006600"/>
                </a:solidFill>
                <a:latin typeface="Times New Roman" panose="02020603050405020304" pitchFamily="18" charset="0"/>
              </a:rPr>
              <a:t>     </a:t>
            </a:r>
          </a:p>
          <a:p>
            <a:pPr algn="just"/>
            <a:r>
              <a:rPr lang="en-US" altLang="en-US" sz="3200" i="1" dirty="0">
                <a:solidFill>
                  <a:srgbClr val="006600"/>
                </a:solidFill>
                <a:latin typeface="Times New Roman" panose="02020603050405020304" pitchFamily="18" charset="0"/>
              </a:rPr>
              <a:t>                                          				</a:t>
            </a:r>
            <a:r>
              <a:rPr lang="vi-VN" altLang="en-US" sz="3200" dirty="0">
                <a:solidFill>
                  <a:srgbClr val="006600"/>
                </a:solidFill>
                <a:latin typeface="Times New Roman" panose="02020603050405020304" pitchFamily="18" charset="0"/>
              </a:rPr>
              <a:t>(Từ điển văn học</a:t>
            </a:r>
            <a:r>
              <a:rPr lang="en-US" altLang="en-US" sz="3200" dirty="0">
                <a:solidFill>
                  <a:srgbClr val="006600"/>
                </a:solidFill>
                <a:latin typeface="Times New Roman" panose="02020603050405020304" pitchFamily="18" charset="0"/>
              </a:rPr>
              <a:t>)</a:t>
            </a:r>
            <a:endParaRPr lang="pt-BR" altLang="en-US" sz="3200" b="1" dirty="0">
              <a:solidFill>
                <a:srgbClr val="006600"/>
              </a:solidFill>
              <a:latin typeface="Times New Roman" panose="02020603050405020304" pitchFamily="18" charset="0"/>
            </a:endParaRPr>
          </a:p>
        </p:txBody>
      </p:sp>
    </p:spTree>
    <p:extLst>
      <p:ext uri="{BB962C8B-B14F-4D97-AF65-F5344CB8AC3E}">
        <p14:creationId xmlns:p14="http://schemas.microsoft.com/office/powerpoint/2010/main" val="2634877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cánh đồng hoang&quot;">
            <a:extLst>
              <a:ext uri="{FF2B5EF4-FFF2-40B4-BE49-F238E27FC236}">
                <a16:creationId xmlns:a16="http://schemas.microsoft.com/office/drawing/2014/main" id="{51EC07F6-C758-4764-9A89-E2329B226D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36" r="37785"/>
          <a:stretch/>
        </p:blipFill>
        <p:spPr bwMode="auto">
          <a:xfrm>
            <a:off x="225630" y="256020"/>
            <a:ext cx="4003469" cy="44436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cánh đồng hoang&quot;">
            <a:extLst>
              <a:ext uri="{FF2B5EF4-FFF2-40B4-BE49-F238E27FC236}">
                <a16:creationId xmlns:a16="http://schemas.microsoft.com/office/drawing/2014/main" id="{C17C5E02-9557-40A9-A6E3-F08D9EA61FCF}"/>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t="706" b="706"/>
          <a:stretch/>
        </p:blipFill>
        <p:spPr bwMode="auto">
          <a:xfrm>
            <a:off x="4387926" y="256020"/>
            <a:ext cx="7512183" cy="4443675"/>
          </a:xfrm>
          <a:prstGeom prst="rect">
            <a:avLst/>
          </a:prstGeom>
          <a:noFill/>
          <a:extLst>
            <a:ext uri="{909E8E84-426E-40DD-AFC4-6F175D3DCCD1}">
              <a14:hiddenFill xmlns:a14="http://schemas.microsoft.com/office/drawing/2010/main">
                <a:solidFill>
                  <a:srgbClr val="FFFFFF"/>
                </a:solidFill>
              </a14:hiddenFill>
            </a:ext>
          </a:extLst>
        </p:spPr>
      </p:pic>
      <p:sp>
        <p:nvSpPr>
          <p:cNvPr id="4" name="Chỗ dành sẵn cho Văn bản 3">
            <a:extLst>
              <a:ext uri="{FF2B5EF4-FFF2-40B4-BE49-F238E27FC236}">
                <a16:creationId xmlns:a16="http://schemas.microsoft.com/office/drawing/2014/main" id="{67EA2273-5E8C-46B0-86DB-5B3B1C476A5C}"/>
              </a:ext>
            </a:extLst>
          </p:cNvPr>
          <p:cNvSpPr>
            <a:spLocks noGrp="1"/>
          </p:cNvSpPr>
          <p:nvPr>
            <p:ph type="body" sz="half" idx="2"/>
          </p:nvPr>
        </p:nvSpPr>
        <p:spPr>
          <a:xfrm>
            <a:off x="358152" y="4865513"/>
            <a:ext cx="11264005" cy="1873218"/>
          </a:xfrm>
        </p:spPr>
        <p:txBody>
          <a:bodyPr vert="horz" lIns="91440" tIns="45720" rIns="91440" bIns="45720" rtlCol="0" anchor="ctr">
            <a:normAutofit/>
          </a:bodyPr>
          <a:lstStyle/>
          <a:p>
            <a:pPr algn="ctr"/>
            <a:r>
              <a:rPr lang="en-US" altLang="en-US" sz="3200" b="1" i="1" dirty="0">
                <a:solidFill>
                  <a:srgbClr val="0D11B3"/>
                </a:solidFill>
                <a:latin typeface="Times New Roman" panose="02020603050405020304" pitchFamily="18" charset="0"/>
                <a:cs typeface="Times New Roman" panose="02020603050405020304" pitchFamily="18" charset="0"/>
              </a:rPr>
              <a:t>“</a:t>
            </a:r>
            <a:r>
              <a:rPr lang="en-US" altLang="en-US" sz="3200" b="1" i="1" dirty="0" err="1">
                <a:solidFill>
                  <a:srgbClr val="0D11B3"/>
                </a:solidFill>
                <a:latin typeface="Times New Roman" panose="02020603050405020304" pitchFamily="18" charset="0"/>
                <a:cs typeface="Times New Roman" panose="02020603050405020304" pitchFamily="18" charset="0"/>
              </a:rPr>
              <a:t>Cánh</a:t>
            </a:r>
            <a:r>
              <a:rPr lang="en-US" altLang="en-US" sz="3200" b="1" i="1" dirty="0">
                <a:solidFill>
                  <a:srgbClr val="0D11B3"/>
                </a:solidFill>
                <a:latin typeface="Times New Roman" panose="02020603050405020304" pitchFamily="18" charset="0"/>
                <a:cs typeface="Times New Roman" panose="02020603050405020304" pitchFamily="18" charset="0"/>
              </a:rPr>
              <a:t> </a:t>
            </a:r>
            <a:r>
              <a:rPr lang="en-US" altLang="en-US" sz="3200" b="1" i="1" dirty="0" err="1">
                <a:solidFill>
                  <a:srgbClr val="0D11B3"/>
                </a:solidFill>
                <a:latin typeface="Times New Roman" panose="02020603050405020304" pitchFamily="18" charset="0"/>
                <a:cs typeface="Times New Roman" panose="02020603050405020304" pitchFamily="18" charset="0"/>
              </a:rPr>
              <a:t>đồng</a:t>
            </a:r>
            <a:r>
              <a:rPr lang="en-US" altLang="en-US" sz="3200" b="1" i="1" dirty="0">
                <a:solidFill>
                  <a:srgbClr val="0D11B3"/>
                </a:solidFill>
                <a:latin typeface="Times New Roman" panose="02020603050405020304" pitchFamily="18" charset="0"/>
                <a:cs typeface="Times New Roman" panose="02020603050405020304" pitchFamily="18" charset="0"/>
              </a:rPr>
              <a:t> </a:t>
            </a:r>
            <a:r>
              <a:rPr lang="en-US" altLang="en-US" sz="3200" b="1" i="1" dirty="0" err="1">
                <a:solidFill>
                  <a:srgbClr val="0D11B3"/>
                </a:solidFill>
                <a:latin typeface="Times New Roman" panose="02020603050405020304" pitchFamily="18" charset="0"/>
                <a:cs typeface="Times New Roman" panose="02020603050405020304" pitchFamily="18" charset="0"/>
              </a:rPr>
              <a:t>hoang</a:t>
            </a:r>
            <a:r>
              <a:rPr lang="en-US" altLang="en-US" sz="3200" b="1" i="1" dirty="0">
                <a:solidFill>
                  <a:srgbClr val="0D11B3"/>
                </a:solidFill>
                <a:latin typeface="Times New Roman" panose="02020603050405020304" pitchFamily="18" charset="0"/>
                <a:cs typeface="Times New Roman" panose="02020603050405020304" pitchFamily="18" charset="0"/>
              </a:rPr>
              <a:t>” </a:t>
            </a:r>
            <a:r>
              <a:rPr lang="en-US" altLang="en-US" sz="3200" dirty="0">
                <a:solidFill>
                  <a:srgbClr val="0D11B3"/>
                </a:solidFill>
                <a:latin typeface="Times New Roman" panose="02020603050405020304" pitchFamily="18" charset="0"/>
                <a:cs typeface="Times New Roman" panose="02020603050405020304" pitchFamily="18" charset="0"/>
              </a:rPr>
              <a:t>(</a:t>
            </a:r>
            <a:r>
              <a:rPr lang="en-US" altLang="en-US" sz="3200" dirty="0" err="1">
                <a:solidFill>
                  <a:srgbClr val="0D11B3"/>
                </a:solidFill>
                <a:latin typeface="Times New Roman" panose="02020603050405020304" pitchFamily="18" charset="0"/>
                <a:cs typeface="Times New Roman" panose="02020603050405020304" pitchFamily="18" charset="0"/>
              </a:rPr>
              <a:t>kịch</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bản</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phim</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được</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tặng</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Huy</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chương</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vàng</a:t>
            </a:r>
            <a:r>
              <a:rPr lang="en-US" altLang="en-US" sz="3200" dirty="0">
                <a:solidFill>
                  <a:srgbClr val="0D11B3"/>
                </a:solidFill>
                <a:latin typeface="Times New Roman" panose="02020603050405020304" pitchFamily="18" charset="0"/>
                <a:cs typeface="Times New Roman" panose="02020603050405020304" pitchFamily="18" charset="0"/>
              </a:rPr>
              <a:t> </a:t>
            </a:r>
          </a:p>
          <a:p>
            <a:pPr algn="ctr"/>
            <a:r>
              <a:rPr lang="en-US" altLang="en-US" sz="3200" dirty="0" err="1">
                <a:solidFill>
                  <a:srgbClr val="0D11B3"/>
                </a:solidFill>
                <a:latin typeface="Times New Roman" panose="02020603050405020304" pitchFamily="18" charset="0"/>
                <a:cs typeface="Times New Roman" panose="02020603050405020304" pitchFamily="18" charset="0"/>
              </a:rPr>
              <a:t>liên</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hoan</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phim</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toàn</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quốc</a:t>
            </a:r>
            <a:r>
              <a:rPr lang="en-US" altLang="en-US" sz="3200" dirty="0">
                <a:solidFill>
                  <a:srgbClr val="0D11B3"/>
                </a:solidFill>
                <a:latin typeface="Times New Roman" panose="02020603050405020304" pitchFamily="18" charset="0"/>
                <a:cs typeface="Times New Roman" panose="02020603050405020304" pitchFamily="18" charset="0"/>
              </a:rPr>
              <a:t> (1980), </a:t>
            </a:r>
            <a:r>
              <a:rPr lang="en-US" altLang="en-US" sz="3200" dirty="0" err="1">
                <a:solidFill>
                  <a:srgbClr val="0D11B3"/>
                </a:solidFill>
                <a:latin typeface="Times New Roman" panose="02020603050405020304" pitchFamily="18" charset="0"/>
                <a:cs typeface="Times New Roman" panose="02020603050405020304" pitchFamily="18" charset="0"/>
              </a:rPr>
              <a:t>Huy</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chương</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vàng</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liên</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hoan</a:t>
            </a:r>
            <a:r>
              <a:rPr lang="en-US" altLang="en-US" sz="3200" dirty="0">
                <a:solidFill>
                  <a:srgbClr val="0D11B3"/>
                </a:solidFill>
                <a:latin typeface="Times New Roman" panose="02020603050405020304" pitchFamily="18" charset="0"/>
                <a:cs typeface="Times New Roman" panose="02020603050405020304" pitchFamily="18" charset="0"/>
              </a:rPr>
              <a:t> </a:t>
            </a:r>
            <a:r>
              <a:rPr lang="en-US" altLang="en-US" sz="3200" dirty="0" err="1">
                <a:solidFill>
                  <a:srgbClr val="0D11B3"/>
                </a:solidFill>
                <a:latin typeface="Times New Roman" panose="02020603050405020304" pitchFamily="18" charset="0"/>
                <a:cs typeface="Times New Roman" panose="02020603050405020304" pitchFamily="18" charset="0"/>
              </a:rPr>
              <a:t>phim</a:t>
            </a:r>
            <a:r>
              <a:rPr lang="en-US" altLang="en-US" sz="3200" dirty="0">
                <a:solidFill>
                  <a:srgbClr val="0D11B3"/>
                </a:solidFill>
                <a:latin typeface="Times New Roman" panose="02020603050405020304" pitchFamily="18" charset="0"/>
                <a:cs typeface="Times New Roman" panose="02020603050405020304" pitchFamily="18" charset="0"/>
              </a:rPr>
              <a:t> ở </a:t>
            </a:r>
            <a:r>
              <a:rPr lang="en-US" altLang="en-US" sz="3200" dirty="0" err="1">
                <a:solidFill>
                  <a:srgbClr val="0D11B3"/>
                </a:solidFill>
                <a:latin typeface="Times New Roman" panose="02020603050405020304" pitchFamily="18" charset="0"/>
                <a:cs typeface="Times New Roman" panose="02020603050405020304" pitchFamily="18" charset="0"/>
              </a:rPr>
              <a:t>Matxcva</a:t>
            </a:r>
            <a:r>
              <a:rPr lang="en-US" altLang="en-US" sz="3200" dirty="0">
                <a:solidFill>
                  <a:srgbClr val="0D11B3"/>
                </a:solidFill>
                <a:latin typeface="Times New Roman" panose="02020603050405020304" pitchFamily="18" charset="0"/>
                <a:cs typeface="Times New Roman" panose="02020603050405020304" pitchFamily="18" charset="0"/>
              </a:rPr>
              <a:t> (1981)</a:t>
            </a:r>
            <a:endParaRPr lang="en-US" sz="3200" dirty="0">
              <a:solidFill>
                <a:srgbClr val="0D11B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923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2568" y="218439"/>
            <a:ext cx="4253600" cy="1015663"/>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2. </a:t>
            </a:r>
            <a:r>
              <a:rPr kumimoji="0" lang="en-US" sz="60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Tác</a:t>
            </a:r>
            <a:r>
              <a:rPr kumimoji="0" lang="en-US" sz="60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7" name="Picture 2" descr="Chiếc lược ngà : Nội dung và kiến thức bài Chiếc lược ng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68" y="726271"/>
            <a:ext cx="11086466" cy="618619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171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p31"/>
          <p:cNvGrpSpPr/>
          <p:nvPr/>
        </p:nvGrpSpPr>
        <p:grpSpPr>
          <a:xfrm>
            <a:off x="561545" y="748557"/>
            <a:ext cx="3854671" cy="732375"/>
            <a:chOff x="603225" y="2182575"/>
            <a:chExt cx="2577800" cy="424450"/>
          </a:xfrm>
        </p:grpSpPr>
        <p:sp>
          <p:nvSpPr>
            <p:cNvPr id="342" name="Google Shape;342;p31"/>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sp>
          <p:nvSpPr>
            <p:cNvPr id="343" name="Google Shape;343;p31"/>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sp>
          <p:nvSpPr>
            <p:cNvPr id="344" name="Google Shape;344;p31"/>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endParaRPr sz="2400"/>
            </a:p>
          </p:txBody>
        </p:sp>
      </p:grpSp>
      <p:sp>
        <p:nvSpPr>
          <p:cNvPr id="349" name="Google Shape;349;p31"/>
          <p:cNvSpPr/>
          <p:nvPr/>
        </p:nvSpPr>
        <p:spPr>
          <a:xfrm rot="329264">
            <a:off x="3323617" y="1571692"/>
            <a:ext cx="4510983" cy="3136984"/>
          </a:xfrm>
          <a:custGeom>
            <a:avLst/>
            <a:gdLst/>
            <a:ahLst/>
            <a:cxnLst/>
            <a:rect l="l" t="t" r="r" b="b"/>
            <a:pathLst>
              <a:path w="80302" h="59287" extrusionOk="0">
                <a:moveTo>
                  <a:pt x="31494" y="10911"/>
                </a:moveTo>
                <a:cubicBezTo>
                  <a:pt x="31459" y="10923"/>
                  <a:pt x="31424" y="10935"/>
                  <a:pt x="31389" y="10947"/>
                </a:cubicBezTo>
                <a:cubicBezTo>
                  <a:pt x="31320" y="11004"/>
                  <a:pt x="31277" y="11045"/>
                  <a:pt x="31258" y="11074"/>
                </a:cubicBezTo>
                <a:lnTo>
                  <a:pt x="31258" y="11074"/>
                </a:lnTo>
                <a:cubicBezTo>
                  <a:pt x="31326" y="11026"/>
                  <a:pt x="31406" y="10971"/>
                  <a:pt x="31494" y="10911"/>
                </a:cubicBezTo>
                <a:close/>
                <a:moveTo>
                  <a:pt x="33710" y="10151"/>
                </a:moveTo>
                <a:cubicBezTo>
                  <a:pt x="33500" y="10268"/>
                  <a:pt x="33284" y="10393"/>
                  <a:pt x="33070" y="10522"/>
                </a:cubicBezTo>
                <a:lnTo>
                  <a:pt x="33070" y="10522"/>
                </a:lnTo>
                <a:cubicBezTo>
                  <a:pt x="32821" y="10589"/>
                  <a:pt x="32464" y="10718"/>
                  <a:pt x="32129" y="10836"/>
                </a:cubicBezTo>
                <a:cubicBezTo>
                  <a:pt x="31742" y="10995"/>
                  <a:pt x="31397" y="11127"/>
                  <a:pt x="31284" y="11127"/>
                </a:cubicBezTo>
                <a:cubicBezTo>
                  <a:pt x="31244" y="11127"/>
                  <a:pt x="31233" y="11111"/>
                  <a:pt x="31258" y="11074"/>
                </a:cubicBezTo>
                <a:lnTo>
                  <a:pt x="31258" y="11074"/>
                </a:lnTo>
                <a:cubicBezTo>
                  <a:pt x="31182" y="11127"/>
                  <a:pt x="31119" y="11172"/>
                  <a:pt x="31073" y="11207"/>
                </a:cubicBezTo>
                <a:lnTo>
                  <a:pt x="31073" y="11207"/>
                </a:lnTo>
                <a:cubicBezTo>
                  <a:pt x="30919" y="11268"/>
                  <a:pt x="30766" y="11329"/>
                  <a:pt x="30613" y="11391"/>
                </a:cubicBezTo>
                <a:cubicBezTo>
                  <a:pt x="30985" y="11137"/>
                  <a:pt x="31372" y="10914"/>
                  <a:pt x="31772" y="10723"/>
                </a:cubicBezTo>
                <a:lnTo>
                  <a:pt x="31772" y="10723"/>
                </a:lnTo>
                <a:cubicBezTo>
                  <a:pt x="31672" y="10789"/>
                  <a:pt x="31579" y="10852"/>
                  <a:pt x="31494" y="10911"/>
                </a:cubicBezTo>
                <a:lnTo>
                  <a:pt x="31494" y="10911"/>
                </a:lnTo>
                <a:cubicBezTo>
                  <a:pt x="32136" y="10686"/>
                  <a:pt x="32757" y="10460"/>
                  <a:pt x="33357" y="10200"/>
                </a:cubicBezTo>
                <a:lnTo>
                  <a:pt x="33357" y="10200"/>
                </a:lnTo>
                <a:cubicBezTo>
                  <a:pt x="33475" y="10184"/>
                  <a:pt x="33592" y="10167"/>
                  <a:pt x="33710" y="10151"/>
                </a:cubicBezTo>
                <a:close/>
                <a:moveTo>
                  <a:pt x="31785" y="11312"/>
                </a:moveTo>
                <a:cubicBezTo>
                  <a:pt x="31781" y="11313"/>
                  <a:pt x="31778" y="11314"/>
                  <a:pt x="31774" y="11316"/>
                </a:cubicBezTo>
                <a:lnTo>
                  <a:pt x="31774" y="11316"/>
                </a:lnTo>
                <a:cubicBezTo>
                  <a:pt x="31613" y="11420"/>
                  <a:pt x="31471" y="11514"/>
                  <a:pt x="31357" y="11594"/>
                </a:cubicBezTo>
                <a:lnTo>
                  <a:pt x="31357" y="11594"/>
                </a:lnTo>
                <a:cubicBezTo>
                  <a:pt x="31482" y="11510"/>
                  <a:pt x="31626" y="11414"/>
                  <a:pt x="31785" y="11312"/>
                </a:cubicBezTo>
                <a:close/>
                <a:moveTo>
                  <a:pt x="31357" y="11594"/>
                </a:moveTo>
                <a:cubicBezTo>
                  <a:pt x="31034" y="11813"/>
                  <a:pt x="30842" y="11958"/>
                  <a:pt x="30877" y="11958"/>
                </a:cubicBezTo>
                <a:cubicBezTo>
                  <a:pt x="30892" y="11958"/>
                  <a:pt x="30949" y="11931"/>
                  <a:pt x="31056" y="11871"/>
                </a:cubicBezTo>
                <a:cubicBezTo>
                  <a:pt x="30993" y="11871"/>
                  <a:pt x="31115" y="11764"/>
                  <a:pt x="31357" y="11594"/>
                </a:cubicBezTo>
                <a:close/>
                <a:moveTo>
                  <a:pt x="43220" y="9043"/>
                </a:moveTo>
                <a:cubicBezTo>
                  <a:pt x="43543" y="9043"/>
                  <a:pt x="43867" y="9062"/>
                  <a:pt x="44181" y="9099"/>
                </a:cubicBezTo>
                <a:cubicBezTo>
                  <a:pt x="46473" y="9653"/>
                  <a:pt x="48174" y="10208"/>
                  <a:pt x="49061" y="10430"/>
                </a:cubicBezTo>
                <a:cubicBezTo>
                  <a:pt x="49357" y="10503"/>
                  <a:pt x="49566" y="10540"/>
                  <a:pt x="49675" y="10540"/>
                </a:cubicBezTo>
                <a:cubicBezTo>
                  <a:pt x="49891" y="10540"/>
                  <a:pt x="49702" y="10393"/>
                  <a:pt x="48987" y="10097"/>
                </a:cubicBezTo>
                <a:lnTo>
                  <a:pt x="48987" y="10097"/>
                </a:lnTo>
                <a:cubicBezTo>
                  <a:pt x="49874" y="10319"/>
                  <a:pt x="50762" y="10614"/>
                  <a:pt x="51649" y="10984"/>
                </a:cubicBezTo>
                <a:cubicBezTo>
                  <a:pt x="52056" y="11169"/>
                  <a:pt x="52499" y="11317"/>
                  <a:pt x="52906" y="11502"/>
                </a:cubicBezTo>
                <a:lnTo>
                  <a:pt x="54163" y="12130"/>
                </a:lnTo>
                <a:cubicBezTo>
                  <a:pt x="55679" y="12981"/>
                  <a:pt x="57158" y="13942"/>
                  <a:pt x="58563" y="15014"/>
                </a:cubicBezTo>
                <a:cubicBezTo>
                  <a:pt x="59820" y="15938"/>
                  <a:pt x="60966" y="16973"/>
                  <a:pt x="62075" y="18082"/>
                </a:cubicBezTo>
                <a:cubicBezTo>
                  <a:pt x="62740" y="18711"/>
                  <a:pt x="63258" y="19487"/>
                  <a:pt x="63591" y="20338"/>
                </a:cubicBezTo>
                <a:cubicBezTo>
                  <a:pt x="63960" y="20818"/>
                  <a:pt x="64330" y="21336"/>
                  <a:pt x="64626" y="21853"/>
                </a:cubicBezTo>
                <a:cubicBezTo>
                  <a:pt x="64811" y="22149"/>
                  <a:pt x="64959" y="22482"/>
                  <a:pt x="65106" y="22778"/>
                </a:cubicBezTo>
                <a:lnTo>
                  <a:pt x="65550" y="23776"/>
                </a:lnTo>
                <a:cubicBezTo>
                  <a:pt x="65698" y="24183"/>
                  <a:pt x="65920" y="24737"/>
                  <a:pt x="66252" y="25551"/>
                </a:cubicBezTo>
                <a:cubicBezTo>
                  <a:pt x="66363" y="26105"/>
                  <a:pt x="66511" y="26660"/>
                  <a:pt x="66733" y="27177"/>
                </a:cubicBezTo>
                <a:cubicBezTo>
                  <a:pt x="66881" y="27584"/>
                  <a:pt x="66992" y="28065"/>
                  <a:pt x="67177" y="28582"/>
                </a:cubicBezTo>
                <a:cubicBezTo>
                  <a:pt x="67325" y="29063"/>
                  <a:pt x="67399" y="29580"/>
                  <a:pt x="67546" y="30135"/>
                </a:cubicBezTo>
                <a:lnTo>
                  <a:pt x="67768" y="31688"/>
                </a:lnTo>
                <a:cubicBezTo>
                  <a:pt x="67805" y="32205"/>
                  <a:pt x="67842" y="32686"/>
                  <a:pt x="67879" y="33130"/>
                </a:cubicBezTo>
                <a:cubicBezTo>
                  <a:pt x="67879" y="33721"/>
                  <a:pt x="67842" y="34350"/>
                  <a:pt x="67768" y="34941"/>
                </a:cubicBezTo>
                <a:lnTo>
                  <a:pt x="67768" y="34350"/>
                </a:lnTo>
                <a:cubicBezTo>
                  <a:pt x="67546" y="36124"/>
                  <a:pt x="67029" y="37825"/>
                  <a:pt x="66216" y="39415"/>
                </a:cubicBezTo>
                <a:cubicBezTo>
                  <a:pt x="65439" y="40930"/>
                  <a:pt x="64515" y="42372"/>
                  <a:pt x="63480" y="43740"/>
                </a:cubicBezTo>
                <a:cubicBezTo>
                  <a:pt x="61890" y="45847"/>
                  <a:pt x="59820" y="47511"/>
                  <a:pt x="57453" y="48620"/>
                </a:cubicBezTo>
                <a:lnTo>
                  <a:pt x="56566" y="48990"/>
                </a:lnTo>
                <a:lnTo>
                  <a:pt x="55642" y="49286"/>
                </a:lnTo>
                <a:lnTo>
                  <a:pt x="55161" y="49434"/>
                </a:lnTo>
                <a:lnTo>
                  <a:pt x="54755" y="49508"/>
                </a:lnTo>
                <a:cubicBezTo>
                  <a:pt x="54459" y="49545"/>
                  <a:pt x="54126" y="49618"/>
                  <a:pt x="53793" y="49655"/>
                </a:cubicBezTo>
                <a:cubicBezTo>
                  <a:pt x="52388" y="49803"/>
                  <a:pt x="50910" y="49877"/>
                  <a:pt x="49431" y="49877"/>
                </a:cubicBezTo>
                <a:cubicBezTo>
                  <a:pt x="49023" y="49885"/>
                  <a:pt x="48615" y="49889"/>
                  <a:pt x="48207" y="49889"/>
                </a:cubicBezTo>
                <a:cubicBezTo>
                  <a:pt x="42922" y="49889"/>
                  <a:pt x="37646" y="49225"/>
                  <a:pt x="32498" y="47955"/>
                </a:cubicBezTo>
                <a:lnTo>
                  <a:pt x="32498" y="47955"/>
                </a:lnTo>
                <a:cubicBezTo>
                  <a:pt x="32424" y="48066"/>
                  <a:pt x="32979" y="48177"/>
                  <a:pt x="33570" y="48325"/>
                </a:cubicBezTo>
                <a:cubicBezTo>
                  <a:pt x="34162" y="48472"/>
                  <a:pt x="34827" y="48583"/>
                  <a:pt x="34827" y="48805"/>
                </a:cubicBezTo>
                <a:cubicBezTo>
                  <a:pt x="31759" y="48140"/>
                  <a:pt x="28801" y="47141"/>
                  <a:pt x="25954" y="45810"/>
                </a:cubicBezTo>
                <a:lnTo>
                  <a:pt x="24919" y="45330"/>
                </a:lnTo>
                <a:lnTo>
                  <a:pt x="23958" y="44738"/>
                </a:lnTo>
                <a:cubicBezTo>
                  <a:pt x="23256" y="44406"/>
                  <a:pt x="22664" y="43962"/>
                  <a:pt x="22036" y="43555"/>
                </a:cubicBezTo>
                <a:cubicBezTo>
                  <a:pt x="20815" y="42742"/>
                  <a:pt x="19706" y="41818"/>
                  <a:pt x="18671" y="40782"/>
                </a:cubicBezTo>
                <a:lnTo>
                  <a:pt x="18154" y="40191"/>
                </a:lnTo>
                <a:cubicBezTo>
                  <a:pt x="18006" y="39969"/>
                  <a:pt x="17858" y="39747"/>
                  <a:pt x="17710" y="39525"/>
                </a:cubicBezTo>
                <a:cubicBezTo>
                  <a:pt x="17488" y="39230"/>
                  <a:pt x="17303" y="38897"/>
                  <a:pt x="17118" y="38564"/>
                </a:cubicBezTo>
                <a:cubicBezTo>
                  <a:pt x="16934" y="38158"/>
                  <a:pt x="16675" y="37788"/>
                  <a:pt x="16379" y="37455"/>
                </a:cubicBezTo>
                <a:cubicBezTo>
                  <a:pt x="16157" y="37196"/>
                  <a:pt x="15972" y="36938"/>
                  <a:pt x="15861" y="36642"/>
                </a:cubicBezTo>
                <a:lnTo>
                  <a:pt x="16009" y="36383"/>
                </a:lnTo>
                <a:lnTo>
                  <a:pt x="15824" y="36087"/>
                </a:lnTo>
                <a:cubicBezTo>
                  <a:pt x="15751" y="36013"/>
                  <a:pt x="15714" y="35902"/>
                  <a:pt x="15677" y="35791"/>
                </a:cubicBezTo>
                <a:cubicBezTo>
                  <a:pt x="15603" y="35607"/>
                  <a:pt x="15529" y="35422"/>
                  <a:pt x="15492" y="35274"/>
                </a:cubicBezTo>
                <a:cubicBezTo>
                  <a:pt x="15344" y="34941"/>
                  <a:pt x="15270" y="34608"/>
                  <a:pt x="15233" y="34276"/>
                </a:cubicBezTo>
                <a:cubicBezTo>
                  <a:pt x="15159" y="33573"/>
                  <a:pt x="15011" y="32982"/>
                  <a:pt x="14863" y="32094"/>
                </a:cubicBezTo>
                <a:cubicBezTo>
                  <a:pt x="14752" y="31983"/>
                  <a:pt x="14715" y="31799"/>
                  <a:pt x="14678" y="31651"/>
                </a:cubicBezTo>
                <a:cubicBezTo>
                  <a:pt x="14678" y="31540"/>
                  <a:pt x="14641" y="31392"/>
                  <a:pt x="14604" y="31244"/>
                </a:cubicBezTo>
                <a:cubicBezTo>
                  <a:pt x="14604" y="31096"/>
                  <a:pt x="14604" y="30911"/>
                  <a:pt x="14604" y="30763"/>
                </a:cubicBezTo>
                <a:cubicBezTo>
                  <a:pt x="14752" y="30726"/>
                  <a:pt x="14715" y="30246"/>
                  <a:pt x="14678" y="29765"/>
                </a:cubicBezTo>
                <a:cubicBezTo>
                  <a:pt x="14641" y="29322"/>
                  <a:pt x="14678" y="28989"/>
                  <a:pt x="14789" y="28989"/>
                </a:cubicBezTo>
                <a:cubicBezTo>
                  <a:pt x="14789" y="28693"/>
                  <a:pt x="14826" y="28434"/>
                  <a:pt x="14900" y="28138"/>
                </a:cubicBezTo>
                <a:cubicBezTo>
                  <a:pt x="14900" y="27991"/>
                  <a:pt x="14900" y="27843"/>
                  <a:pt x="14937" y="27695"/>
                </a:cubicBezTo>
                <a:lnTo>
                  <a:pt x="14974" y="27325"/>
                </a:lnTo>
                <a:lnTo>
                  <a:pt x="15085" y="26881"/>
                </a:lnTo>
                <a:cubicBezTo>
                  <a:pt x="15159" y="26512"/>
                  <a:pt x="15233" y="26142"/>
                  <a:pt x="15344" y="25772"/>
                </a:cubicBezTo>
                <a:cubicBezTo>
                  <a:pt x="15492" y="25366"/>
                  <a:pt x="15640" y="24959"/>
                  <a:pt x="15861" y="24515"/>
                </a:cubicBezTo>
                <a:cubicBezTo>
                  <a:pt x="16453" y="23184"/>
                  <a:pt x="17229" y="21964"/>
                  <a:pt x="18080" y="20781"/>
                </a:cubicBezTo>
                <a:cubicBezTo>
                  <a:pt x="18191" y="20707"/>
                  <a:pt x="18265" y="20596"/>
                  <a:pt x="18375" y="20523"/>
                </a:cubicBezTo>
                <a:cubicBezTo>
                  <a:pt x="18924" y="19919"/>
                  <a:pt x="19188" y="19519"/>
                  <a:pt x="19076" y="19519"/>
                </a:cubicBezTo>
                <a:cubicBezTo>
                  <a:pt x="19037" y="19519"/>
                  <a:pt x="18953" y="19567"/>
                  <a:pt x="18819" y="19672"/>
                </a:cubicBezTo>
                <a:cubicBezTo>
                  <a:pt x="19189" y="19339"/>
                  <a:pt x="19485" y="19044"/>
                  <a:pt x="19854" y="18711"/>
                </a:cubicBezTo>
                <a:lnTo>
                  <a:pt x="19854" y="18711"/>
                </a:lnTo>
                <a:lnTo>
                  <a:pt x="19743" y="18822"/>
                </a:lnTo>
                <a:cubicBezTo>
                  <a:pt x="20113" y="18526"/>
                  <a:pt x="20446" y="18193"/>
                  <a:pt x="20815" y="17898"/>
                </a:cubicBezTo>
                <a:cubicBezTo>
                  <a:pt x="20904" y="17827"/>
                  <a:pt x="21027" y="17773"/>
                  <a:pt x="21102" y="17773"/>
                </a:cubicBezTo>
                <a:cubicBezTo>
                  <a:pt x="21184" y="17773"/>
                  <a:pt x="21209" y="17836"/>
                  <a:pt x="21074" y="18009"/>
                </a:cubicBezTo>
                <a:cubicBezTo>
                  <a:pt x="21666" y="17380"/>
                  <a:pt x="22294" y="16862"/>
                  <a:pt x="22960" y="16382"/>
                </a:cubicBezTo>
                <a:lnTo>
                  <a:pt x="22960" y="16382"/>
                </a:lnTo>
                <a:cubicBezTo>
                  <a:pt x="20926" y="17676"/>
                  <a:pt x="18967" y="19155"/>
                  <a:pt x="17155" y="20744"/>
                </a:cubicBezTo>
                <a:cubicBezTo>
                  <a:pt x="17673" y="19968"/>
                  <a:pt x="19004" y="18859"/>
                  <a:pt x="19780" y="18156"/>
                </a:cubicBezTo>
                <a:cubicBezTo>
                  <a:pt x="20815" y="17454"/>
                  <a:pt x="22886" y="15938"/>
                  <a:pt x="24623" y="14940"/>
                </a:cubicBezTo>
                <a:cubicBezTo>
                  <a:pt x="24956" y="14681"/>
                  <a:pt x="25030" y="14274"/>
                  <a:pt x="25954" y="13831"/>
                </a:cubicBezTo>
                <a:cubicBezTo>
                  <a:pt x="26509" y="13757"/>
                  <a:pt x="26916" y="13239"/>
                  <a:pt x="27692" y="12944"/>
                </a:cubicBezTo>
                <a:lnTo>
                  <a:pt x="27692" y="12944"/>
                </a:lnTo>
                <a:cubicBezTo>
                  <a:pt x="26953" y="13535"/>
                  <a:pt x="26139" y="13979"/>
                  <a:pt x="25326" y="14496"/>
                </a:cubicBezTo>
                <a:cubicBezTo>
                  <a:pt x="25337" y="14501"/>
                  <a:pt x="25350" y="14503"/>
                  <a:pt x="25366" y="14503"/>
                </a:cubicBezTo>
                <a:cubicBezTo>
                  <a:pt x="25732" y="14503"/>
                  <a:pt x="27390" y="13339"/>
                  <a:pt x="28099" y="13091"/>
                </a:cubicBezTo>
                <a:cubicBezTo>
                  <a:pt x="28358" y="12833"/>
                  <a:pt x="30021" y="11982"/>
                  <a:pt x="31019" y="11428"/>
                </a:cubicBezTo>
                <a:lnTo>
                  <a:pt x="31019" y="11428"/>
                </a:lnTo>
                <a:cubicBezTo>
                  <a:pt x="30941" y="11532"/>
                  <a:pt x="30949" y="11573"/>
                  <a:pt x="31016" y="11573"/>
                </a:cubicBezTo>
                <a:cubicBezTo>
                  <a:pt x="31134" y="11573"/>
                  <a:pt x="31437" y="11446"/>
                  <a:pt x="31774" y="11316"/>
                </a:cubicBezTo>
                <a:lnTo>
                  <a:pt x="31774" y="11316"/>
                </a:lnTo>
                <a:cubicBezTo>
                  <a:pt x="31870" y="11255"/>
                  <a:pt x="31972" y="11190"/>
                  <a:pt x="32080" y="11123"/>
                </a:cubicBezTo>
                <a:lnTo>
                  <a:pt x="32080" y="11123"/>
                </a:lnTo>
                <a:cubicBezTo>
                  <a:pt x="31977" y="11188"/>
                  <a:pt x="31879" y="11251"/>
                  <a:pt x="31785" y="11312"/>
                </a:cubicBezTo>
                <a:lnTo>
                  <a:pt x="31785" y="11312"/>
                </a:lnTo>
                <a:cubicBezTo>
                  <a:pt x="32065" y="11204"/>
                  <a:pt x="32368" y="11096"/>
                  <a:pt x="32609" y="11058"/>
                </a:cubicBezTo>
                <a:cubicBezTo>
                  <a:pt x="33266" y="10781"/>
                  <a:pt x="33665" y="10537"/>
                  <a:pt x="33441" y="10537"/>
                </a:cubicBezTo>
                <a:cubicBezTo>
                  <a:pt x="33425" y="10537"/>
                  <a:pt x="33407" y="10538"/>
                  <a:pt x="33386" y="10540"/>
                </a:cubicBezTo>
                <a:cubicBezTo>
                  <a:pt x="33403" y="10496"/>
                  <a:pt x="33376" y="10477"/>
                  <a:pt x="33317" y="10477"/>
                </a:cubicBezTo>
                <a:cubicBezTo>
                  <a:pt x="33272" y="10477"/>
                  <a:pt x="33208" y="10488"/>
                  <a:pt x="33130" y="10507"/>
                </a:cubicBezTo>
                <a:lnTo>
                  <a:pt x="33130" y="10507"/>
                </a:lnTo>
                <a:cubicBezTo>
                  <a:pt x="33311" y="10406"/>
                  <a:pt x="33496" y="10305"/>
                  <a:pt x="33681" y="10208"/>
                </a:cubicBezTo>
                <a:cubicBezTo>
                  <a:pt x="33722" y="10184"/>
                  <a:pt x="33762" y="10161"/>
                  <a:pt x="33802" y="10139"/>
                </a:cubicBezTo>
                <a:lnTo>
                  <a:pt x="33802" y="10139"/>
                </a:lnTo>
                <a:cubicBezTo>
                  <a:pt x="34205" y="10085"/>
                  <a:pt x="34608" y="10034"/>
                  <a:pt x="35012" y="9986"/>
                </a:cubicBezTo>
                <a:cubicBezTo>
                  <a:pt x="36861" y="9579"/>
                  <a:pt x="38931" y="9283"/>
                  <a:pt x="40558" y="9099"/>
                </a:cubicBezTo>
                <a:cubicBezTo>
                  <a:pt x="40835" y="9117"/>
                  <a:pt x="41112" y="9126"/>
                  <a:pt x="41394" y="9126"/>
                </a:cubicBezTo>
                <a:cubicBezTo>
                  <a:pt x="41676" y="9126"/>
                  <a:pt x="41963" y="9117"/>
                  <a:pt x="42259" y="9099"/>
                </a:cubicBezTo>
                <a:cubicBezTo>
                  <a:pt x="42573" y="9062"/>
                  <a:pt x="42896" y="9043"/>
                  <a:pt x="43220" y="9043"/>
                </a:cubicBezTo>
                <a:close/>
                <a:moveTo>
                  <a:pt x="25947" y="52928"/>
                </a:moveTo>
                <a:cubicBezTo>
                  <a:pt x="26011" y="52946"/>
                  <a:pt x="26075" y="52965"/>
                  <a:pt x="26139" y="52983"/>
                </a:cubicBezTo>
                <a:cubicBezTo>
                  <a:pt x="26084" y="52964"/>
                  <a:pt x="26020" y="52946"/>
                  <a:pt x="25947" y="52928"/>
                </a:cubicBezTo>
                <a:close/>
                <a:moveTo>
                  <a:pt x="25514" y="11744"/>
                </a:moveTo>
                <a:lnTo>
                  <a:pt x="25514" y="11744"/>
                </a:lnTo>
                <a:cubicBezTo>
                  <a:pt x="25383" y="11822"/>
                  <a:pt x="25247" y="11912"/>
                  <a:pt x="25104" y="12019"/>
                </a:cubicBezTo>
                <a:cubicBezTo>
                  <a:pt x="24766" y="12277"/>
                  <a:pt x="24736" y="12317"/>
                  <a:pt x="24768" y="12317"/>
                </a:cubicBezTo>
                <a:cubicBezTo>
                  <a:pt x="24782" y="12317"/>
                  <a:pt x="24809" y="12309"/>
                  <a:pt x="24826" y="12309"/>
                </a:cubicBezTo>
                <a:cubicBezTo>
                  <a:pt x="24856" y="12309"/>
                  <a:pt x="24850" y="12337"/>
                  <a:pt x="24660" y="12500"/>
                </a:cubicBezTo>
                <a:cubicBezTo>
                  <a:pt x="23440" y="13239"/>
                  <a:pt x="21740" y="14422"/>
                  <a:pt x="20815" y="15125"/>
                </a:cubicBezTo>
                <a:cubicBezTo>
                  <a:pt x="20534" y="15219"/>
                  <a:pt x="19939" y="15521"/>
                  <a:pt x="19694" y="15521"/>
                </a:cubicBezTo>
                <a:cubicBezTo>
                  <a:pt x="19553" y="15521"/>
                  <a:pt x="19528" y="15422"/>
                  <a:pt x="19743" y="15125"/>
                </a:cubicBezTo>
                <a:cubicBezTo>
                  <a:pt x="20210" y="14765"/>
                  <a:pt x="20403" y="14651"/>
                  <a:pt x="20467" y="14651"/>
                </a:cubicBezTo>
                <a:cubicBezTo>
                  <a:pt x="20579" y="14651"/>
                  <a:pt x="20298" y="14999"/>
                  <a:pt x="20392" y="14999"/>
                </a:cubicBezTo>
                <a:cubicBezTo>
                  <a:pt x="20449" y="14999"/>
                  <a:pt x="20644" y="14871"/>
                  <a:pt x="21148" y="14459"/>
                </a:cubicBezTo>
                <a:lnTo>
                  <a:pt x="21148" y="14459"/>
                </a:lnTo>
                <a:cubicBezTo>
                  <a:pt x="21048" y="14495"/>
                  <a:pt x="20983" y="14511"/>
                  <a:pt x="20946" y="14511"/>
                </a:cubicBezTo>
                <a:cubicBezTo>
                  <a:pt x="20793" y="14511"/>
                  <a:pt x="21144" y="14226"/>
                  <a:pt x="21592" y="13868"/>
                </a:cubicBezTo>
                <a:cubicBezTo>
                  <a:pt x="22109" y="13572"/>
                  <a:pt x="22553" y="13165"/>
                  <a:pt x="22997" y="12722"/>
                </a:cubicBezTo>
                <a:lnTo>
                  <a:pt x="22997" y="12722"/>
                </a:lnTo>
                <a:cubicBezTo>
                  <a:pt x="21925" y="13239"/>
                  <a:pt x="20963" y="13942"/>
                  <a:pt x="20076" y="14718"/>
                </a:cubicBezTo>
                <a:lnTo>
                  <a:pt x="20335" y="14607"/>
                </a:lnTo>
                <a:lnTo>
                  <a:pt x="20335" y="14607"/>
                </a:lnTo>
                <a:cubicBezTo>
                  <a:pt x="19448" y="15310"/>
                  <a:pt x="17821" y="16825"/>
                  <a:pt x="16860" y="17528"/>
                </a:cubicBezTo>
                <a:cubicBezTo>
                  <a:pt x="16971" y="17269"/>
                  <a:pt x="16527" y="17528"/>
                  <a:pt x="17118" y="16973"/>
                </a:cubicBezTo>
                <a:lnTo>
                  <a:pt x="17118" y="16973"/>
                </a:lnTo>
                <a:cubicBezTo>
                  <a:pt x="16712" y="17306"/>
                  <a:pt x="16342" y="17676"/>
                  <a:pt x="16009" y="18045"/>
                </a:cubicBezTo>
                <a:cubicBezTo>
                  <a:pt x="15942" y="18136"/>
                  <a:pt x="15874" y="18240"/>
                  <a:pt x="15907" y="18240"/>
                </a:cubicBezTo>
                <a:cubicBezTo>
                  <a:pt x="15928" y="18240"/>
                  <a:pt x="15991" y="18198"/>
                  <a:pt x="16120" y="18082"/>
                </a:cubicBezTo>
                <a:lnTo>
                  <a:pt x="16120" y="18082"/>
                </a:lnTo>
                <a:cubicBezTo>
                  <a:pt x="15898" y="18378"/>
                  <a:pt x="15640" y="18637"/>
                  <a:pt x="15418" y="18896"/>
                </a:cubicBezTo>
                <a:cubicBezTo>
                  <a:pt x="15159" y="19155"/>
                  <a:pt x="14937" y="19376"/>
                  <a:pt x="14715" y="19561"/>
                </a:cubicBezTo>
                <a:cubicBezTo>
                  <a:pt x="13828" y="20633"/>
                  <a:pt x="13089" y="21817"/>
                  <a:pt x="12534" y="23074"/>
                </a:cubicBezTo>
                <a:cubicBezTo>
                  <a:pt x="11979" y="24257"/>
                  <a:pt x="11573" y="25477"/>
                  <a:pt x="11314" y="26734"/>
                </a:cubicBezTo>
                <a:cubicBezTo>
                  <a:pt x="11166" y="27251"/>
                  <a:pt x="11092" y="27584"/>
                  <a:pt x="11018" y="27917"/>
                </a:cubicBezTo>
                <a:cubicBezTo>
                  <a:pt x="11009" y="27951"/>
                  <a:pt x="11000" y="27985"/>
                  <a:pt x="10992" y="28019"/>
                </a:cubicBezTo>
                <a:lnTo>
                  <a:pt x="10992" y="28019"/>
                </a:lnTo>
                <a:cubicBezTo>
                  <a:pt x="11005" y="27879"/>
                  <a:pt x="11030" y="27721"/>
                  <a:pt x="11055" y="27547"/>
                </a:cubicBezTo>
                <a:cubicBezTo>
                  <a:pt x="11203" y="26401"/>
                  <a:pt x="11499" y="25255"/>
                  <a:pt x="11979" y="24183"/>
                </a:cubicBezTo>
                <a:cubicBezTo>
                  <a:pt x="12534" y="22926"/>
                  <a:pt x="13163" y="21706"/>
                  <a:pt x="13939" y="20559"/>
                </a:cubicBezTo>
                <a:lnTo>
                  <a:pt x="13939" y="20559"/>
                </a:lnTo>
                <a:cubicBezTo>
                  <a:pt x="13421" y="21188"/>
                  <a:pt x="12978" y="21853"/>
                  <a:pt x="12608" y="22556"/>
                </a:cubicBezTo>
                <a:cubicBezTo>
                  <a:pt x="11906" y="23887"/>
                  <a:pt x="11388" y="25292"/>
                  <a:pt x="11092" y="26734"/>
                </a:cubicBezTo>
                <a:cubicBezTo>
                  <a:pt x="11055" y="26918"/>
                  <a:pt x="11018" y="27103"/>
                  <a:pt x="10981" y="27325"/>
                </a:cubicBezTo>
                <a:lnTo>
                  <a:pt x="10907" y="27917"/>
                </a:lnTo>
                <a:cubicBezTo>
                  <a:pt x="10870" y="28286"/>
                  <a:pt x="10870" y="28656"/>
                  <a:pt x="10870" y="29026"/>
                </a:cubicBezTo>
                <a:cubicBezTo>
                  <a:pt x="10870" y="29765"/>
                  <a:pt x="10981" y="30468"/>
                  <a:pt x="11018" y="31059"/>
                </a:cubicBezTo>
                <a:cubicBezTo>
                  <a:pt x="11055" y="31651"/>
                  <a:pt x="11166" y="32131"/>
                  <a:pt x="11203" y="32538"/>
                </a:cubicBezTo>
                <a:cubicBezTo>
                  <a:pt x="11277" y="32760"/>
                  <a:pt x="11277" y="33019"/>
                  <a:pt x="11277" y="33240"/>
                </a:cubicBezTo>
                <a:cubicBezTo>
                  <a:pt x="11351" y="33647"/>
                  <a:pt x="11425" y="34017"/>
                  <a:pt x="11573" y="34387"/>
                </a:cubicBezTo>
                <a:cubicBezTo>
                  <a:pt x="11662" y="34654"/>
                  <a:pt x="11751" y="34825"/>
                  <a:pt x="11802" y="34825"/>
                </a:cubicBezTo>
                <a:cubicBezTo>
                  <a:pt x="11814" y="34825"/>
                  <a:pt x="11824" y="34815"/>
                  <a:pt x="11832" y="34793"/>
                </a:cubicBezTo>
                <a:cubicBezTo>
                  <a:pt x="11925" y="35214"/>
                  <a:pt x="11923" y="35335"/>
                  <a:pt x="11880" y="35335"/>
                </a:cubicBezTo>
                <a:cubicBezTo>
                  <a:pt x="11822" y="35335"/>
                  <a:pt x="11688" y="35105"/>
                  <a:pt x="11624" y="35105"/>
                </a:cubicBezTo>
                <a:cubicBezTo>
                  <a:pt x="11587" y="35105"/>
                  <a:pt x="11573" y="35181"/>
                  <a:pt x="11610" y="35422"/>
                </a:cubicBezTo>
                <a:cubicBezTo>
                  <a:pt x="11622" y="35422"/>
                  <a:pt x="11630" y="35414"/>
                  <a:pt x="11639" y="35414"/>
                </a:cubicBezTo>
                <a:cubicBezTo>
                  <a:pt x="11655" y="35414"/>
                  <a:pt x="11671" y="35446"/>
                  <a:pt x="11721" y="35644"/>
                </a:cubicBezTo>
                <a:cubicBezTo>
                  <a:pt x="11795" y="35939"/>
                  <a:pt x="11869" y="36272"/>
                  <a:pt x="11906" y="36605"/>
                </a:cubicBezTo>
                <a:cubicBezTo>
                  <a:pt x="12164" y="37085"/>
                  <a:pt x="12386" y="37640"/>
                  <a:pt x="12719" y="38195"/>
                </a:cubicBezTo>
                <a:cubicBezTo>
                  <a:pt x="13015" y="38786"/>
                  <a:pt x="13347" y="39378"/>
                  <a:pt x="13717" y="39932"/>
                </a:cubicBezTo>
                <a:lnTo>
                  <a:pt x="14272" y="40782"/>
                </a:lnTo>
                <a:cubicBezTo>
                  <a:pt x="14457" y="41041"/>
                  <a:pt x="14678" y="41300"/>
                  <a:pt x="14900" y="41559"/>
                </a:cubicBezTo>
                <a:cubicBezTo>
                  <a:pt x="15122" y="41781"/>
                  <a:pt x="15344" y="42003"/>
                  <a:pt x="15529" y="42261"/>
                </a:cubicBezTo>
                <a:cubicBezTo>
                  <a:pt x="15751" y="42446"/>
                  <a:pt x="15972" y="42668"/>
                  <a:pt x="16231" y="42853"/>
                </a:cubicBezTo>
                <a:cubicBezTo>
                  <a:pt x="15898" y="42631"/>
                  <a:pt x="15566" y="42409"/>
                  <a:pt x="15233" y="42187"/>
                </a:cubicBezTo>
                <a:cubicBezTo>
                  <a:pt x="14789" y="41818"/>
                  <a:pt x="14346" y="41411"/>
                  <a:pt x="13939" y="40967"/>
                </a:cubicBezTo>
                <a:lnTo>
                  <a:pt x="13865" y="40709"/>
                </a:lnTo>
                <a:cubicBezTo>
                  <a:pt x="13690" y="40568"/>
                  <a:pt x="13050" y="39665"/>
                  <a:pt x="12889" y="39665"/>
                </a:cubicBezTo>
                <a:cubicBezTo>
                  <a:pt x="12880" y="39665"/>
                  <a:pt x="12873" y="39668"/>
                  <a:pt x="12867" y="39673"/>
                </a:cubicBezTo>
                <a:cubicBezTo>
                  <a:pt x="13532" y="40893"/>
                  <a:pt x="14383" y="42003"/>
                  <a:pt x="15455" y="42927"/>
                </a:cubicBezTo>
                <a:cubicBezTo>
                  <a:pt x="15603" y="43149"/>
                  <a:pt x="15824" y="43407"/>
                  <a:pt x="15935" y="43592"/>
                </a:cubicBezTo>
                <a:lnTo>
                  <a:pt x="15935" y="43518"/>
                </a:lnTo>
                <a:cubicBezTo>
                  <a:pt x="16129" y="43785"/>
                  <a:pt x="16180" y="43861"/>
                  <a:pt x="16151" y="43861"/>
                </a:cubicBezTo>
                <a:cubicBezTo>
                  <a:pt x="16135" y="43861"/>
                  <a:pt x="16097" y="43840"/>
                  <a:pt x="16046" y="43814"/>
                </a:cubicBezTo>
                <a:lnTo>
                  <a:pt x="15935" y="43777"/>
                </a:lnTo>
                <a:lnTo>
                  <a:pt x="15935" y="43777"/>
                </a:lnTo>
                <a:cubicBezTo>
                  <a:pt x="16120" y="44221"/>
                  <a:pt x="17192" y="45145"/>
                  <a:pt x="18560" y="46032"/>
                </a:cubicBezTo>
                <a:lnTo>
                  <a:pt x="19595" y="46698"/>
                </a:lnTo>
                <a:cubicBezTo>
                  <a:pt x="19965" y="46883"/>
                  <a:pt x="20335" y="47104"/>
                  <a:pt x="20705" y="47289"/>
                </a:cubicBezTo>
                <a:cubicBezTo>
                  <a:pt x="21407" y="47696"/>
                  <a:pt x="22072" y="48066"/>
                  <a:pt x="22627" y="48398"/>
                </a:cubicBezTo>
                <a:cubicBezTo>
                  <a:pt x="23330" y="48694"/>
                  <a:pt x="22701" y="48398"/>
                  <a:pt x="23588" y="48731"/>
                </a:cubicBezTo>
                <a:lnTo>
                  <a:pt x="25215" y="49545"/>
                </a:lnTo>
                <a:lnTo>
                  <a:pt x="26768" y="50247"/>
                </a:lnTo>
                <a:cubicBezTo>
                  <a:pt x="27803" y="50691"/>
                  <a:pt x="28875" y="51097"/>
                  <a:pt x="30169" y="51504"/>
                </a:cubicBezTo>
                <a:cubicBezTo>
                  <a:pt x="30391" y="51522"/>
                  <a:pt x="30562" y="51534"/>
                  <a:pt x="30679" y="51534"/>
                </a:cubicBezTo>
                <a:cubicBezTo>
                  <a:pt x="31029" y="51534"/>
                  <a:pt x="30890" y="51430"/>
                  <a:pt x="30169" y="51097"/>
                </a:cubicBezTo>
                <a:lnTo>
                  <a:pt x="30169" y="51097"/>
                </a:lnTo>
                <a:lnTo>
                  <a:pt x="31130" y="51393"/>
                </a:lnTo>
                <a:lnTo>
                  <a:pt x="32129" y="51652"/>
                </a:lnTo>
                <a:cubicBezTo>
                  <a:pt x="31167" y="51652"/>
                  <a:pt x="32055" y="51985"/>
                  <a:pt x="32942" y="52317"/>
                </a:cubicBezTo>
                <a:cubicBezTo>
                  <a:pt x="33829" y="52650"/>
                  <a:pt x="34716" y="52909"/>
                  <a:pt x="33644" y="52909"/>
                </a:cubicBezTo>
                <a:cubicBezTo>
                  <a:pt x="34051" y="53057"/>
                  <a:pt x="34495" y="53168"/>
                  <a:pt x="34901" y="53242"/>
                </a:cubicBezTo>
                <a:cubicBezTo>
                  <a:pt x="35419" y="53353"/>
                  <a:pt x="36010" y="53463"/>
                  <a:pt x="36602" y="53500"/>
                </a:cubicBezTo>
                <a:cubicBezTo>
                  <a:pt x="36669" y="53455"/>
                  <a:pt x="36778" y="53383"/>
                  <a:pt x="37176" y="53383"/>
                </a:cubicBezTo>
                <a:cubicBezTo>
                  <a:pt x="37433" y="53383"/>
                  <a:pt x="37811" y="53413"/>
                  <a:pt x="38377" y="53500"/>
                </a:cubicBezTo>
                <a:cubicBezTo>
                  <a:pt x="39338" y="53722"/>
                  <a:pt x="39744" y="53759"/>
                  <a:pt x="40077" y="53833"/>
                </a:cubicBezTo>
                <a:cubicBezTo>
                  <a:pt x="40373" y="53907"/>
                  <a:pt x="40706" y="53981"/>
                  <a:pt x="41519" y="54129"/>
                </a:cubicBezTo>
                <a:cubicBezTo>
                  <a:pt x="41889" y="54314"/>
                  <a:pt x="41260" y="54314"/>
                  <a:pt x="41334" y="54425"/>
                </a:cubicBezTo>
                <a:cubicBezTo>
                  <a:pt x="42148" y="54425"/>
                  <a:pt x="42961" y="54499"/>
                  <a:pt x="43737" y="54683"/>
                </a:cubicBezTo>
                <a:cubicBezTo>
                  <a:pt x="43807" y="54704"/>
                  <a:pt x="43877" y="54724"/>
                  <a:pt x="43948" y="54743"/>
                </a:cubicBezTo>
                <a:lnTo>
                  <a:pt x="43948" y="54743"/>
                </a:lnTo>
                <a:cubicBezTo>
                  <a:pt x="43362" y="54758"/>
                  <a:pt x="42770" y="54766"/>
                  <a:pt x="42176" y="54769"/>
                </a:cubicBezTo>
                <a:lnTo>
                  <a:pt x="42176" y="54769"/>
                </a:lnTo>
                <a:cubicBezTo>
                  <a:pt x="40601" y="54609"/>
                  <a:pt x="39027" y="54398"/>
                  <a:pt x="37452" y="54129"/>
                </a:cubicBezTo>
                <a:lnTo>
                  <a:pt x="37452" y="54129"/>
                </a:lnTo>
                <a:cubicBezTo>
                  <a:pt x="38527" y="54372"/>
                  <a:pt x="39611" y="54584"/>
                  <a:pt x="40699" y="54767"/>
                </a:cubicBezTo>
                <a:lnTo>
                  <a:pt x="40699" y="54767"/>
                </a:lnTo>
                <a:cubicBezTo>
                  <a:pt x="40431" y="54765"/>
                  <a:pt x="40162" y="54761"/>
                  <a:pt x="39892" y="54757"/>
                </a:cubicBezTo>
                <a:cubicBezTo>
                  <a:pt x="37452" y="54683"/>
                  <a:pt x="35012" y="54536"/>
                  <a:pt x="32646" y="54240"/>
                </a:cubicBezTo>
                <a:cubicBezTo>
                  <a:pt x="30317" y="53907"/>
                  <a:pt x="27988" y="53463"/>
                  <a:pt x="25696" y="52872"/>
                </a:cubicBezTo>
                <a:lnTo>
                  <a:pt x="25696" y="52872"/>
                </a:lnTo>
                <a:cubicBezTo>
                  <a:pt x="25789" y="52891"/>
                  <a:pt x="25872" y="52909"/>
                  <a:pt x="25947" y="52928"/>
                </a:cubicBezTo>
                <a:lnTo>
                  <a:pt x="25947" y="52928"/>
                </a:lnTo>
                <a:cubicBezTo>
                  <a:pt x="21356" y="51603"/>
                  <a:pt x="18177" y="49840"/>
                  <a:pt x="14567" y="47178"/>
                </a:cubicBezTo>
                <a:cubicBezTo>
                  <a:pt x="14565" y="47184"/>
                  <a:pt x="14559" y="47187"/>
                  <a:pt x="14550" y="47187"/>
                </a:cubicBezTo>
                <a:cubicBezTo>
                  <a:pt x="14443" y="47187"/>
                  <a:pt x="13917" y="46795"/>
                  <a:pt x="13643" y="46624"/>
                </a:cubicBezTo>
                <a:cubicBezTo>
                  <a:pt x="13569" y="46217"/>
                  <a:pt x="7728" y="42150"/>
                  <a:pt x="6138" y="35348"/>
                </a:cubicBezTo>
                <a:cubicBezTo>
                  <a:pt x="5694" y="33721"/>
                  <a:pt x="5473" y="32057"/>
                  <a:pt x="5399" y="30394"/>
                </a:cubicBezTo>
                <a:cubicBezTo>
                  <a:pt x="5362" y="28915"/>
                  <a:pt x="5510" y="27436"/>
                  <a:pt x="5842" y="25957"/>
                </a:cubicBezTo>
                <a:lnTo>
                  <a:pt x="6064" y="25033"/>
                </a:lnTo>
                <a:cubicBezTo>
                  <a:pt x="6138" y="24737"/>
                  <a:pt x="6249" y="24478"/>
                  <a:pt x="6360" y="24220"/>
                </a:cubicBezTo>
                <a:cubicBezTo>
                  <a:pt x="6434" y="23961"/>
                  <a:pt x="6508" y="23702"/>
                  <a:pt x="6619" y="23480"/>
                </a:cubicBezTo>
                <a:cubicBezTo>
                  <a:pt x="6730" y="23258"/>
                  <a:pt x="6804" y="23037"/>
                  <a:pt x="6915" y="22852"/>
                </a:cubicBezTo>
                <a:lnTo>
                  <a:pt x="7136" y="22297"/>
                </a:lnTo>
                <a:cubicBezTo>
                  <a:pt x="7247" y="22149"/>
                  <a:pt x="7321" y="22038"/>
                  <a:pt x="7395" y="21927"/>
                </a:cubicBezTo>
                <a:cubicBezTo>
                  <a:pt x="7469" y="21780"/>
                  <a:pt x="7580" y="21632"/>
                  <a:pt x="7654" y="21484"/>
                </a:cubicBezTo>
                <a:lnTo>
                  <a:pt x="8061" y="20892"/>
                </a:lnTo>
                <a:lnTo>
                  <a:pt x="8245" y="20633"/>
                </a:lnTo>
                <a:lnTo>
                  <a:pt x="8467" y="20338"/>
                </a:lnTo>
                <a:cubicBezTo>
                  <a:pt x="9281" y="19450"/>
                  <a:pt x="10168" y="18637"/>
                  <a:pt x="11166" y="17935"/>
                </a:cubicBezTo>
                <a:cubicBezTo>
                  <a:pt x="12164" y="17195"/>
                  <a:pt x="13200" y="16530"/>
                  <a:pt x="14309" y="15938"/>
                </a:cubicBezTo>
                <a:cubicBezTo>
                  <a:pt x="16527" y="14755"/>
                  <a:pt x="18856" y="13757"/>
                  <a:pt x="21222" y="12981"/>
                </a:cubicBezTo>
                <a:cubicBezTo>
                  <a:pt x="22639" y="12524"/>
                  <a:pt x="24070" y="12112"/>
                  <a:pt x="25514" y="11744"/>
                </a:cubicBezTo>
                <a:close/>
                <a:moveTo>
                  <a:pt x="37554" y="1"/>
                </a:moveTo>
                <a:cubicBezTo>
                  <a:pt x="36618" y="1"/>
                  <a:pt x="35683" y="25"/>
                  <a:pt x="34753" y="78"/>
                </a:cubicBezTo>
                <a:cubicBezTo>
                  <a:pt x="34088" y="115"/>
                  <a:pt x="33496" y="152"/>
                  <a:pt x="32905" y="189"/>
                </a:cubicBezTo>
                <a:cubicBezTo>
                  <a:pt x="32313" y="263"/>
                  <a:pt x="31759" y="373"/>
                  <a:pt x="31278" y="447"/>
                </a:cubicBezTo>
                <a:cubicBezTo>
                  <a:pt x="30539" y="521"/>
                  <a:pt x="29799" y="706"/>
                  <a:pt x="29097" y="965"/>
                </a:cubicBezTo>
                <a:cubicBezTo>
                  <a:pt x="27877" y="1113"/>
                  <a:pt x="26694" y="1298"/>
                  <a:pt x="25548" y="1557"/>
                </a:cubicBezTo>
                <a:lnTo>
                  <a:pt x="24032" y="1889"/>
                </a:lnTo>
                <a:lnTo>
                  <a:pt x="23330" y="2037"/>
                </a:lnTo>
                <a:lnTo>
                  <a:pt x="22664" y="2259"/>
                </a:lnTo>
                <a:cubicBezTo>
                  <a:pt x="21740" y="2555"/>
                  <a:pt x="20815" y="2777"/>
                  <a:pt x="19854" y="3146"/>
                </a:cubicBezTo>
                <a:lnTo>
                  <a:pt x="18301" y="3701"/>
                </a:lnTo>
                <a:cubicBezTo>
                  <a:pt x="17747" y="3886"/>
                  <a:pt x="17155" y="4071"/>
                  <a:pt x="16564" y="4366"/>
                </a:cubicBezTo>
                <a:cubicBezTo>
                  <a:pt x="16625" y="4357"/>
                  <a:pt x="16673" y="4352"/>
                  <a:pt x="16707" y="4352"/>
                </a:cubicBezTo>
                <a:cubicBezTo>
                  <a:pt x="17066" y="4352"/>
                  <a:pt x="16026" y="4852"/>
                  <a:pt x="15048" y="5291"/>
                </a:cubicBezTo>
                <a:lnTo>
                  <a:pt x="14346" y="5623"/>
                </a:lnTo>
                <a:cubicBezTo>
                  <a:pt x="14161" y="5734"/>
                  <a:pt x="13976" y="5845"/>
                  <a:pt x="13902" y="5882"/>
                </a:cubicBezTo>
                <a:cubicBezTo>
                  <a:pt x="13819" y="5949"/>
                  <a:pt x="13788" y="5985"/>
                  <a:pt x="13836" y="5985"/>
                </a:cubicBezTo>
                <a:cubicBezTo>
                  <a:pt x="13896" y="5985"/>
                  <a:pt x="14074" y="5930"/>
                  <a:pt x="14420" y="5808"/>
                </a:cubicBezTo>
                <a:cubicBezTo>
                  <a:pt x="16157" y="5402"/>
                  <a:pt x="16971" y="5032"/>
                  <a:pt x="17784" y="4773"/>
                </a:cubicBezTo>
                <a:cubicBezTo>
                  <a:pt x="18782" y="4440"/>
                  <a:pt x="19780" y="4181"/>
                  <a:pt x="20815" y="3997"/>
                </a:cubicBezTo>
                <a:lnTo>
                  <a:pt x="20705" y="3923"/>
                </a:lnTo>
                <a:cubicBezTo>
                  <a:pt x="24032" y="3146"/>
                  <a:pt x="27470" y="2666"/>
                  <a:pt x="30872" y="2555"/>
                </a:cubicBezTo>
                <a:cubicBezTo>
                  <a:pt x="31581" y="2555"/>
                  <a:pt x="32268" y="2507"/>
                  <a:pt x="32949" y="2507"/>
                </a:cubicBezTo>
                <a:cubicBezTo>
                  <a:pt x="33119" y="2507"/>
                  <a:pt x="33289" y="2510"/>
                  <a:pt x="33459" y="2518"/>
                </a:cubicBezTo>
                <a:lnTo>
                  <a:pt x="36010" y="2592"/>
                </a:lnTo>
                <a:cubicBezTo>
                  <a:pt x="37748" y="2740"/>
                  <a:pt x="39449" y="2851"/>
                  <a:pt x="41112" y="3146"/>
                </a:cubicBezTo>
                <a:lnTo>
                  <a:pt x="42369" y="3331"/>
                </a:lnTo>
                <a:cubicBezTo>
                  <a:pt x="42813" y="3405"/>
                  <a:pt x="43220" y="3516"/>
                  <a:pt x="43626" y="3627"/>
                </a:cubicBezTo>
                <a:lnTo>
                  <a:pt x="44883" y="3886"/>
                </a:lnTo>
                <a:lnTo>
                  <a:pt x="45512" y="3997"/>
                </a:lnTo>
                <a:lnTo>
                  <a:pt x="46140" y="4181"/>
                </a:lnTo>
                <a:lnTo>
                  <a:pt x="48617" y="4884"/>
                </a:lnTo>
                <a:lnTo>
                  <a:pt x="51058" y="5697"/>
                </a:lnTo>
                <a:cubicBezTo>
                  <a:pt x="54237" y="6880"/>
                  <a:pt x="57343" y="8396"/>
                  <a:pt x="60226" y="10208"/>
                </a:cubicBezTo>
                <a:cubicBezTo>
                  <a:pt x="64330" y="12463"/>
                  <a:pt x="67879" y="15531"/>
                  <a:pt x="70763" y="19192"/>
                </a:cubicBezTo>
                <a:cubicBezTo>
                  <a:pt x="72168" y="21003"/>
                  <a:pt x="73314" y="23037"/>
                  <a:pt x="74127" y="25181"/>
                </a:cubicBezTo>
                <a:cubicBezTo>
                  <a:pt x="74941" y="27251"/>
                  <a:pt x="75384" y="29432"/>
                  <a:pt x="75495" y="31688"/>
                </a:cubicBezTo>
                <a:cubicBezTo>
                  <a:pt x="75606" y="34017"/>
                  <a:pt x="75199" y="36383"/>
                  <a:pt x="74312" y="38564"/>
                </a:cubicBezTo>
                <a:cubicBezTo>
                  <a:pt x="73314" y="40819"/>
                  <a:pt x="71983" y="42890"/>
                  <a:pt x="70319" y="44701"/>
                </a:cubicBezTo>
                <a:cubicBezTo>
                  <a:pt x="69488" y="45630"/>
                  <a:pt x="68600" y="46500"/>
                  <a:pt x="67664" y="47309"/>
                </a:cubicBezTo>
                <a:lnTo>
                  <a:pt x="67664" y="47309"/>
                </a:lnTo>
                <a:cubicBezTo>
                  <a:pt x="68725" y="45674"/>
                  <a:pt x="69515" y="43878"/>
                  <a:pt x="69987" y="41966"/>
                </a:cubicBezTo>
                <a:cubicBezTo>
                  <a:pt x="70282" y="41781"/>
                  <a:pt x="70504" y="41559"/>
                  <a:pt x="70689" y="41263"/>
                </a:cubicBezTo>
                <a:cubicBezTo>
                  <a:pt x="70985" y="40782"/>
                  <a:pt x="71281" y="40265"/>
                  <a:pt x="71539" y="39710"/>
                </a:cubicBezTo>
                <a:cubicBezTo>
                  <a:pt x="71835" y="39008"/>
                  <a:pt x="72131" y="38305"/>
                  <a:pt x="72353" y="37566"/>
                </a:cubicBezTo>
                <a:cubicBezTo>
                  <a:pt x="72501" y="37159"/>
                  <a:pt x="72574" y="36753"/>
                  <a:pt x="72685" y="36346"/>
                </a:cubicBezTo>
                <a:cubicBezTo>
                  <a:pt x="72796" y="35902"/>
                  <a:pt x="72907" y="35496"/>
                  <a:pt x="72944" y="35052"/>
                </a:cubicBezTo>
                <a:cubicBezTo>
                  <a:pt x="73129" y="34202"/>
                  <a:pt x="73203" y="33351"/>
                  <a:pt x="73240" y="32501"/>
                </a:cubicBezTo>
                <a:cubicBezTo>
                  <a:pt x="73240" y="32094"/>
                  <a:pt x="73240" y="31688"/>
                  <a:pt x="73277" y="31318"/>
                </a:cubicBezTo>
                <a:lnTo>
                  <a:pt x="73203" y="30246"/>
                </a:lnTo>
                <a:cubicBezTo>
                  <a:pt x="73166" y="29728"/>
                  <a:pt x="73129" y="29174"/>
                  <a:pt x="73018" y="28656"/>
                </a:cubicBezTo>
                <a:cubicBezTo>
                  <a:pt x="72981" y="28434"/>
                  <a:pt x="72907" y="28212"/>
                  <a:pt x="72833" y="28028"/>
                </a:cubicBezTo>
                <a:cubicBezTo>
                  <a:pt x="72131" y="25366"/>
                  <a:pt x="71059" y="22815"/>
                  <a:pt x="69654" y="20486"/>
                </a:cubicBezTo>
                <a:cubicBezTo>
                  <a:pt x="68545" y="18637"/>
                  <a:pt x="67251" y="16899"/>
                  <a:pt x="65772" y="15310"/>
                </a:cubicBezTo>
                <a:cubicBezTo>
                  <a:pt x="64330" y="13720"/>
                  <a:pt x="62703" y="12278"/>
                  <a:pt x="60966" y="10984"/>
                </a:cubicBezTo>
                <a:cubicBezTo>
                  <a:pt x="59228" y="9653"/>
                  <a:pt x="57343" y="8507"/>
                  <a:pt x="55346" y="7583"/>
                </a:cubicBezTo>
                <a:lnTo>
                  <a:pt x="54607" y="7213"/>
                </a:lnTo>
                <a:lnTo>
                  <a:pt x="53830" y="6880"/>
                </a:lnTo>
                <a:cubicBezTo>
                  <a:pt x="53313" y="6659"/>
                  <a:pt x="52832" y="6437"/>
                  <a:pt x="52278" y="6252"/>
                </a:cubicBezTo>
                <a:cubicBezTo>
                  <a:pt x="51723" y="6104"/>
                  <a:pt x="51168" y="5882"/>
                  <a:pt x="50651" y="5734"/>
                </a:cubicBezTo>
                <a:lnTo>
                  <a:pt x="49801" y="5512"/>
                </a:lnTo>
                <a:lnTo>
                  <a:pt x="48987" y="5328"/>
                </a:lnTo>
                <a:cubicBezTo>
                  <a:pt x="45985" y="4697"/>
                  <a:pt x="42948" y="4393"/>
                  <a:pt x="39901" y="4393"/>
                </a:cubicBezTo>
                <a:cubicBezTo>
                  <a:pt x="38482" y="4393"/>
                  <a:pt x="37062" y="4459"/>
                  <a:pt x="35641" y="4588"/>
                </a:cubicBezTo>
                <a:cubicBezTo>
                  <a:pt x="31167" y="4958"/>
                  <a:pt x="26731" y="5771"/>
                  <a:pt x="22405" y="7065"/>
                </a:cubicBezTo>
                <a:cubicBezTo>
                  <a:pt x="19078" y="8026"/>
                  <a:pt x="15861" y="9357"/>
                  <a:pt x="12793" y="10984"/>
                </a:cubicBezTo>
                <a:cubicBezTo>
                  <a:pt x="10759" y="12056"/>
                  <a:pt x="8837" y="13350"/>
                  <a:pt x="7062" y="14829"/>
                </a:cubicBezTo>
                <a:cubicBezTo>
                  <a:pt x="6064" y="15679"/>
                  <a:pt x="5140" y="16604"/>
                  <a:pt x="4327" y="17602"/>
                </a:cubicBezTo>
                <a:cubicBezTo>
                  <a:pt x="3476" y="18674"/>
                  <a:pt x="2737" y="19857"/>
                  <a:pt x="2182" y="21151"/>
                </a:cubicBezTo>
                <a:cubicBezTo>
                  <a:pt x="1073" y="23480"/>
                  <a:pt x="408" y="26031"/>
                  <a:pt x="186" y="28619"/>
                </a:cubicBezTo>
                <a:cubicBezTo>
                  <a:pt x="1" y="31022"/>
                  <a:pt x="112" y="33462"/>
                  <a:pt x="556" y="35828"/>
                </a:cubicBezTo>
                <a:cubicBezTo>
                  <a:pt x="962" y="37899"/>
                  <a:pt x="1591" y="39932"/>
                  <a:pt x="2478" y="41892"/>
                </a:cubicBezTo>
                <a:cubicBezTo>
                  <a:pt x="2848" y="42742"/>
                  <a:pt x="3291" y="43555"/>
                  <a:pt x="3772" y="44369"/>
                </a:cubicBezTo>
                <a:cubicBezTo>
                  <a:pt x="4216" y="45108"/>
                  <a:pt x="4659" y="45737"/>
                  <a:pt x="5066" y="46328"/>
                </a:cubicBezTo>
                <a:cubicBezTo>
                  <a:pt x="5547" y="46957"/>
                  <a:pt x="6064" y="47585"/>
                  <a:pt x="6582" y="48251"/>
                </a:cubicBezTo>
                <a:cubicBezTo>
                  <a:pt x="7099" y="48879"/>
                  <a:pt x="7691" y="49434"/>
                  <a:pt x="8282" y="49988"/>
                </a:cubicBezTo>
                <a:cubicBezTo>
                  <a:pt x="6988" y="48731"/>
                  <a:pt x="5805" y="47326"/>
                  <a:pt x="4807" y="45810"/>
                </a:cubicBezTo>
                <a:lnTo>
                  <a:pt x="4807" y="45810"/>
                </a:lnTo>
                <a:cubicBezTo>
                  <a:pt x="6804" y="48361"/>
                  <a:pt x="9244" y="50543"/>
                  <a:pt x="11943" y="52317"/>
                </a:cubicBezTo>
                <a:cubicBezTo>
                  <a:pt x="14420" y="53944"/>
                  <a:pt x="17044" y="55275"/>
                  <a:pt x="19817" y="56273"/>
                </a:cubicBezTo>
                <a:cubicBezTo>
                  <a:pt x="19374" y="56014"/>
                  <a:pt x="19152" y="55830"/>
                  <a:pt x="18745" y="55571"/>
                </a:cubicBezTo>
                <a:cubicBezTo>
                  <a:pt x="18560" y="55460"/>
                  <a:pt x="18301" y="55312"/>
                  <a:pt x="18006" y="55127"/>
                </a:cubicBezTo>
                <a:cubicBezTo>
                  <a:pt x="17673" y="54905"/>
                  <a:pt x="17303" y="54646"/>
                  <a:pt x="16823" y="54351"/>
                </a:cubicBezTo>
                <a:lnTo>
                  <a:pt x="16823" y="54351"/>
                </a:lnTo>
                <a:lnTo>
                  <a:pt x="18080" y="55053"/>
                </a:lnTo>
                <a:lnTo>
                  <a:pt x="19374" y="55682"/>
                </a:lnTo>
                <a:cubicBezTo>
                  <a:pt x="20631" y="56014"/>
                  <a:pt x="22664" y="56643"/>
                  <a:pt x="24734" y="57197"/>
                </a:cubicBezTo>
                <a:cubicBezTo>
                  <a:pt x="26583" y="57678"/>
                  <a:pt x="28468" y="58048"/>
                  <a:pt x="30354" y="58270"/>
                </a:cubicBezTo>
                <a:cubicBezTo>
                  <a:pt x="29725" y="58344"/>
                  <a:pt x="31870" y="58824"/>
                  <a:pt x="33792" y="59009"/>
                </a:cubicBezTo>
                <a:lnTo>
                  <a:pt x="33053" y="58787"/>
                </a:lnTo>
                <a:lnTo>
                  <a:pt x="34384" y="58972"/>
                </a:lnTo>
                <a:cubicBezTo>
                  <a:pt x="34864" y="59009"/>
                  <a:pt x="35308" y="59046"/>
                  <a:pt x="35789" y="59083"/>
                </a:cubicBezTo>
                <a:lnTo>
                  <a:pt x="37194" y="59194"/>
                </a:lnTo>
                <a:lnTo>
                  <a:pt x="38598" y="59231"/>
                </a:lnTo>
                <a:cubicBezTo>
                  <a:pt x="39541" y="59268"/>
                  <a:pt x="40493" y="59286"/>
                  <a:pt x="41445" y="59286"/>
                </a:cubicBezTo>
                <a:cubicBezTo>
                  <a:pt x="42397" y="59286"/>
                  <a:pt x="43349" y="59268"/>
                  <a:pt x="44292" y="59231"/>
                </a:cubicBezTo>
                <a:cubicBezTo>
                  <a:pt x="47915" y="59120"/>
                  <a:pt x="51501" y="58713"/>
                  <a:pt x="55050" y="58011"/>
                </a:cubicBezTo>
                <a:cubicBezTo>
                  <a:pt x="55679" y="57826"/>
                  <a:pt x="56344" y="57752"/>
                  <a:pt x="57047" y="57678"/>
                </a:cubicBezTo>
                <a:lnTo>
                  <a:pt x="58563" y="57234"/>
                </a:lnTo>
                <a:cubicBezTo>
                  <a:pt x="58784" y="57124"/>
                  <a:pt x="59043" y="57050"/>
                  <a:pt x="59302" y="56976"/>
                </a:cubicBezTo>
                <a:lnTo>
                  <a:pt x="60041" y="56680"/>
                </a:lnTo>
                <a:lnTo>
                  <a:pt x="61520" y="56125"/>
                </a:lnTo>
                <a:lnTo>
                  <a:pt x="62962" y="55460"/>
                </a:lnTo>
                <a:lnTo>
                  <a:pt x="62962" y="55460"/>
                </a:lnTo>
                <a:cubicBezTo>
                  <a:pt x="62934" y="55512"/>
                  <a:pt x="62955" y="55534"/>
                  <a:pt x="63012" y="55534"/>
                </a:cubicBezTo>
                <a:cubicBezTo>
                  <a:pt x="63426" y="55534"/>
                  <a:pt x="65787" y="54333"/>
                  <a:pt x="65936" y="54333"/>
                </a:cubicBezTo>
                <a:cubicBezTo>
                  <a:pt x="65987" y="54333"/>
                  <a:pt x="65787" y="54469"/>
                  <a:pt x="65180" y="54831"/>
                </a:cubicBezTo>
                <a:lnTo>
                  <a:pt x="65957" y="54388"/>
                </a:lnTo>
                <a:cubicBezTo>
                  <a:pt x="66216" y="54203"/>
                  <a:pt x="66474" y="54018"/>
                  <a:pt x="66733" y="53870"/>
                </a:cubicBezTo>
                <a:cubicBezTo>
                  <a:pt x="67214" y="53500"/>
                  <a:pt x="67731" y="53205"/>
                  <a:pt x="68212" y="52835"/>
                </a:cubicBezTo>
                <a:cubicBezTo>
                  <a:pt x="69173" y="52096"/>
                  <a:pt x="70171" y="51393"/>
                  <a:pt x="71059" y="50580"/>
                </a:cubicBezTo>
                <a:cubicBezTo>
                  <a:pt x="72833" y="49027"/>
                  <a:pt x="74386" y="47252"/>
                  <a:pt x="75680" y="45293"/>
                </a:cubicBezTo>
                <a:cubicBezTo>
                  <a:pt x="76937" y="43592"/>
                  <a:pt x="77972" y="41781"/>
                  <a:pt x="78749" y="39821"/>
                </a:cubicBezTo>
                <a:cubicBezTo>
                  <a:pt x="79562" y="37825"/>
                  <a:pt x="80006" y="35681"/>
                  <a:pt x="80117" y="33536"/>
                </a:cubicBezTo>
                <a:cubicBezTo>
                  <a:pt x="80301" y="29211"/>
                  <a:pt x="79340" y="24959"/>
                  <a:pt x="77307" y="21151"/>
                </a:cubicBezTo>
                <a:cubicBezTo>
                  <a:pt x="75310" y="17417"/>
                  <a:pt x="72611" y="14127"/>
                  <a:pt x="69395" y="11428"/>
                </a:cubicBezTo>
                <a:cubicBezTo>
                  <a:pt x="67805" y="10097"/>
                  <a:pt x="66142" y="8877"/>
                  <a:pt x="64404" y="7768"/>
                </a:cubicBezTo>
                <a:cubicBezTo>
                  <a:pt x="63517" y="7250"/>
                  <a:pt x="62666" y="6695"/>
                  <a:pt x="61779" y="6215"/>
                </a:cubicBezTo>
                <a:lnTo>
                  <a:pt x="59080" y="4810"/>
                </a:lnTo>
                <a:lnTo>
                  <a:pt x="59080" y="4810"/>
                </a:lnTo>
                <a:cubicBezTo>
                  <a:pt x="59154" y="4921"/>
                  <a:pt x="59265" y="4995"/>
                  <a:pt x="59376" y="5106"/>
                </a:cubicBezTo>
                <a:cubicBezTo>
                  <a:pt x="58710" y="4773"/>
                  <a:pt x="58082" y="4551"/>
                  <a:pt x="57453" y="4255"/>
                </a:cubicBezTo>
                <a:lnTo>
                  <a:pt x="56492" y="3849"/>
                </a:lnTo>
                <a:cubicBezTo>
                  <a:pt x="56159" y="3738"/>
                  <a:pt x="55864" y="3590"/>
                  <a:pt x="55531" y="3516"/>
                </a:cubicBezTo>
                <a:cubicBezTo>
                  <a:pt x="54200" y="3072"/>
                  <a:pt x="52943" y="2592"/>
                  <a:pt x="51575" y="2259"/>
                </a:cubicBezTo>
                <a:lnTo>
                  <a:pt x="49542" y="1704"/>
                </a:lnTo>
                <a:lnTo>
                  <a:pt x="47360" y="1187"/>
                </a:lnTo>
                <a:lnTo>
                  <a:pt x="46251" y="928"/>
                </a:lnTo>
                <a:lnTo>
                  <a:pt x="45105" y="706"/>
                </a:lnTo>
                <a:cubicBezTo>
                  <a:pt x="44329" y="558"/>
                  <a:pt x="43516" y="373"/>
                  <a:pt x="42665" y="226"/>
                </a:cubicBezTo>
                <a:cubicBezTo>
                  <a:pt x="40970" y="82"/>
                  <a:pt x="39260" y="1"/>
                  <a:pt x="37554" y="1"/>
                </a:cubicBezTo>
                <a:close/>
              </a:path>
            </a:pathLst>
          </a:custGeom>
          <a:solidFill>
            <a:srgbClr val="00B0F0"/>
          </a:solidFill>
          <a:ln>
            <a:noFill/>
          </a:ln>
        </p:spPr>
        <p:txBody>
          <a:bodyPr spcFirstLastPara="1" wrap="square" lIns="121900" tIns="121900" rIns="121900" bIns="121900" anchor="ctr" anchorCtr="0">
            <a:noAutofit/>
          </a:bodyPr>
          <a:lstStyle/>
          <a:p>
            <a:endParaRPr sz="2400"/>
          </a:p>
        </p:txBody>
      </p:sp>
      <p:grpSp>
        <p:nvGrpSpPr>
          <p:cNvPr id="353" name="Google Shape;353;p31"/>
          <p:cNvGrpSpPr/>
          <p:nvPr/>
        </p:nvGrpSpPr>
        <p:grpSpPr>
          <a:xfrm rot="-1816342" flipH="1">
            <a:off x="677093" y="606787"/>
            <a:ext cx="440473" cy="653091"/>
            <a:chOff x="4508863" y="1528200"/>
            <a:chExt cx="318850" cy="472800"/>
          </a:xfrm>
        </p:grpSpPr>
        <p:sp>
          <p:nvSpPr>
            <p:cNvPr id="354" name="Google Shape;354;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5" name="Google Shape;355;p31"/>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56" name="Google Shape;356;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57" name="Google Shape;357;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358" name="Google Shape;358;p31"/>
          <p:cNvSpPr/>
          <p:nvPr/>
        </p:nvSpPr>
        <p:spPr>
          <a:xfrm rot="-4609478">
            <a:off x="7931403" y="949758"/>
            <a:ext cx="907827" cy="1321076"/>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D4D89">
              <a:alpha val="50890"/>
            </a:srgbClr>
          </a:solidFill>
          <a:ln>
            <a:noFill/>
          </a:ln>
        </p:spPr>
        <p:txBody>
          <a:bodyPr spcFirstLastPara="1" wrap="square" lIns="121900" tIns="121900" rIns="121900" bIns="121900" anchor="ctr" anchorCtr="0">
            <a:noAutofit/>
          </a:bodyPr>
          <a:lstStyle/>
          <a:p>
            <a:endParaRPr sz="2400"/>
          </a:p>
        </p:txBody>
      </p:sp>
      <p:sp>
        <p:nvSpPr>
          <p:cNvPr id="359" name="Google Shape;359;p31"/>
          <p:cNvSpPr/>
          <p:nvPr/>
        </p:nvSpPr>
        <p:spPr>
          <a:xfrm rot="-4609478">
            <a:off x="1186288" y="5150263"/>
            <a:ext cx="907827" cy="1321076"/>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DA421">
              <a:alpha val="57590"/>
            </a:srgbClr>
          </a:solidFill>
          <a:ln>
            <a:noFill/>
          </a:ln>
        </p:spPr>
        <p:txBody>
          <a:bodyPr spcFirstLastPara="1" wrap="square" lIns="121900" tIns="121900" rIns="121900" bIns="121900" anchor="ctr" anchorCtr="0">
            <a:noAutofit/>
          </a:bodyPr>
          <a:lstStyle/>
          <a:p>
            <a:endParaRPr sz="2400"/>
          </a:p>
        </p:txBody>
      </p:sp>
      <p:sp>
        <p:nvSpPr>
          <p:cNvPr id="36" name="Rounded Rectangle 35"/>
          <p:cNvSpPr/>
          <p:nvPr/>
        </p:nvSpPr>
        <p:spPr>
          <a:xfrm>
            <a:off x="1737605" y="571941"/>
            <a:ext cx="8411639" cy="811907"/>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60877" y="603574"/>
            <a:ext cx="5965095" cy="584775"/>
          </a:xfrm>
          <a:prstGeom prst="rect">
            <a:avLst/>
          </a:prstGeom>
        </p:spPr>
        <p:txBody>
          <a:bodyPr wrap="none">
            <a:spAutoFit/>
          </a:bodyPr>
          <a:lstStyle/>
          <a:p>
            <a:pPr algn="ctr"/>
            <a:r>
              <a:rPr lang="en-US" sz="3200" b="1" dirty="0" err="1">
                <a:solidFill>
                  <a:srgbClr val="2011DD"/>
                </a:solidFill>
                <a:latin typeface="Times New Roman" panose="02020603050405020304" pitchFamily="18" charset="0"/>
                <a:cs typeface="Times New Roman" panose="02020603050405020304" pitchFamily="18" charset="0"/>
              </a:rPr>
              <a:t>Trình</a:t>
            </a:r>
            <a:r>
              <a:rPr lang="en-US" sz="3200" b="1" dirty="0">
                <a:solidFill>
                  <a:srgbClr val="2011DD"/>
                </a:solidFill>
                <a:latin typeface="Times New Roman" panose="02020603050405020304" pitchFamily="18" charset="0"/>
                <a:cs typeface="Times New Roman" panose="02020603050405020304" pitchFamily="18" charset="0"/>
              </a:rPr>
              <a:t> </a:t>
            </a:r>
            <a:r>
              <a:rPr lang="en-US" sz="3200" b="1" dirty="0" err="1">
                <a:solidFill>
                  <a:srgbClr val="2011DD"/>
                </a:solidFill>
                <a:latin typeface="Times New Roman" panose="02020603050405020304" pitchFamily="18" charset="0"/>
                <a:cs typeface="Times New Roman" panose="02020603050405020304" pitchFamily="18" charset="0"/>
              </a:rPr>
              <a:t>bày</a:t>
            </a:r>
            <a:r>
              <a:rPr lang="en-US" sz="3200" b="1" dirty="0">
                <a:solidFill>
                  <a:srgbClr val="2011DD"/>
                </a:solidFill>
                <a:latin typeface="Times New Roman" panose="02020603050405020304" pitchFamily="18" charset="0"/>
                <a:cs typeface="Times New Roman" panose="02020603050405020304" pitchFamily="18" charset="0"/>
              </a:rPr>
              <a:t> </a:t>
            </a:r>
            <a:r>
              <a:rPr lang="en-US" sz="3200" b="1" dirty="0" err="1">
                <a:solidFill>
                  <a:srgbClr val="2011DD"/>
                </a:solidFill>
                <a:latin typeface="Times New Roman" panose="02020603050405020304" pitchFamily="18" charset="0"/>
                <a:cs typeface="Times New Roman" panose="02020603050405020304" pitchFamily="18" charset="0"/>
              </a:rPr>
              <a:t>hiểu</a:t>
            </a:r>
            <a:r>
              <a:rPr lang="en-US" sz="3200" b="1" dirty="0">
                <a:solidFill>
                  <a:srgbClr val="2011DD"/>
                </a:solidFill>
                <a:latin typeface="Times New Roman" panose="02020603050405020304" pitchFamily="18" charset="0"/>
                <a:cs typeface="Times New Roman" panose="02020603050405020304" pitchFamily="18" charset="0"/>
              </a:rPr>
              <a:t> </a:t>
            </a:r>
            <a:r>
              <a:rPr lang="en-US" sz="3200" b="1" dirty="0" err="1">
                <a:solidFill>
                  <a:srgbClr val="2011DD"/>
                </a:solidFill>
                <a:latin typeface="Times New Roman" panose="02020603050405020304" pitchFamily="18" charset="0"/>
                <a:cs typeface="Times New Roman" panose="02020603050405020304" pitchFamily="18" charset="0"/>
              </a:rPr>
              <a:t>biết</a:t>
            </a:r>
            <a:r>
              <a:rPr lang="en-US" sz="3200" b="1" dirty="0">
                <a:solidFill>
                  <a:srgbClr val="2011DD"/>
                </a:solidFill>
                <a:latin typeface="Times New Roman" panose="02020603050405020304" pitchFamily="18" charset="0"/>
                <a:cs typeface="Times New Roman" panose="02020603050405020304" pitchFamily="18" charset="0"/>
              </a:rPr>
              <a:t> </a:t>
            </a:r>
            <a:r>
              <a:rPr lang="en-US" sz="3200" b="1" dirty="0" err="1">
                <a:solidFill>
                  <a:srgbClr val="2011DD"/>
                </a:solidFill>
                <a:latin typeface="Times New Roman" panose="02020603050405020304" pitchFamily="18" charset="0"/>
                <a:cs typeface="Times New Roman" panose="02020603050405020304" pitchFamily="18" charset="0"/>
              </a:rPr>
              <a:t>về</a:t>
            </a:r>
            <a:r>
              <a:rPr lang="en-US" sz="3200" b="1" dirty="0">
                <a:solidFill>
                  <a:srgbClr val="2011DD"/>
                </a:solidFill>
                <a:latin typeface="Times New Roman" panose="02020603050405020304" pitchFamily="18" charset="0"/>
                <a:cs typeface="Times New Roman" panose="02020603050405020304" pitchFamily="18" charset="0"/>
              </a:rPr>
              <a:t>  </a:t>
            </a:r>
            <a:r>
              <a:rPr lang="en-US" sz="3200" b="1" dirty="0" err="1">
                <a:solidFill>
                  <a:srgbClr val="2011DD"/>
                </a:solidFill>
                <a:latin typeface="Times New Roman" panose="02020603050405020304" pitchFamily="18" charset="0"/>
                <a:cs typeface="Times New Roman" panose="02020603050405020304" pitchFamily="18" charset="0"/>
              </a:rPr>
              <a:t>tác</a:t>
            </a:r>
            <a:r>
              <a:rPr lang="en-US" sz="3200" b="1" dirty="0">
                <a:solidFill>
                  <a:srgbClr val="2011DD"/>
                </a:solidFill>
                <a:latin typeface="Times New Roman" panose="02020603050405020304" pitchFamily="18" charset="0"/>
                <a:cs typeface="Times New Roman" panose="02020603050405020304" pitchFamily="18" charset="0"/>
              </a:rPr>
              <a:t> </a:t>
            </a:r>
            <a:r>
              <a:rPr lang="en-US" sz="3200" b="1" dirty="0" err="1">
                <a:solidFill>
                  <a:srgbClr val="2011DD"/>
                </a:solidFill>
                <a:latin typeface="Times New Roman" panose="02020603050405020304" pitchFamily="18" charset="0"/>
                <a:cs typeface="Times New Roman" panose="02020603050405020304" pitchFamily="18" charset="0"/>
              </a:rPr>
              <a:t>phẩm</a:t>
            </a:r>
            <a:r>
              <a:rPr lang="vi-VN" sz="3200" b="1" dirty="0">
                <a:solidFill>
                  <a:srgbClr val="2011DD"/>
                </a:solidFill>
                <a:latin typeface="Times New Roman" panose="02020603050405020304" pitchFamily="18" charset="0"/>
                <a:cs typeface="Times New Roman" panose="02020603050405020304" pitchFamily="18" charset="0"/>
              </a:rPr>
              <a:t>.</a:t>
            </a:r>
          </a:p>
        </p:txBody>
      </p:sp>
      <p:sp>
        <p:nvSpPr>
          <p:cNvPr id="42" name="Google Shape;754;p35"/>
          <p:cNvSpPr/>
          <p:nvPr/>
        </p:nvSpPr>
        <p:spPr>
          <a:xfrm>
            <a:off x="671289" y="1940548"/>
            <a:ext cx="2589419" cy="1494029"/>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3" name="Google Shape;755;p35"/>
          <p:cNvSpPr/>
          <p:nvPr/>
        </p:nvSpPr>
        <p:spPr>
          <a:xfrm>
            <a:off x="4731110" y="4777563"/>
            <a:ext cx="2503765" cy="1546508"/>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44" name="Google Shape;756;p35"/>
          <p:cNvSpPr/>
          <p:nvPr/>
        </p:nvSpPr>
        <p:spPr>
          <a:xfrm>
            <a:off x="1069267" y="3638481"/>
            <a:ext cx="2760068" cy="1695568"/>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2"/>
            </a:solidFill>
            <a:prstDash val="solid"/>
            <a:round/>
            <a:headEnd type="none" w="med" len="med"/>
            <a:tailEnd type="none" w="med" len="med"/>
          </a:ln>
        </p:spPr>
      </p:sp>
      <p:sp>
        <p:nvSpPr>
          <p:cNvPr id="45" name="Google Shape;757;p35"/>
          <p:cNvSpPr/>
          <p:nvPr/>
        </p:nvSpPr>
        <p:spPr>
          <a:xfrm>
            <a:off x="7710332" y="3977920"/>
            <a:ext cx="3089195" cy="1992840"/>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3"/>
            </a:solidFill>
            <a:prstDash val="solid"/>
            <a:round/>
            <a:headEnd type="none" w="med" len="med"/>
            <a:tailEnd type="none" w="med" len="med"/>
          </a:ln>
        </p:spPr>
      </p:sp>
      <p:sp>
        <p:nvSpPr>
          <p:cNvPr id="46" name="Google Shape;1042;p39"/>
          <p:cNvSpPr/>
          <p:nvPr/>
        </p:nvSpPr>
        <p:spPr>
          <a:xfrm>
            <a:off x="7899127" y="2299871"/>
            <a:ext cx="2975536" cy="1662181"/>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1"/>
            </a:solidFill>
            <a:prstDash val="solid"/>
            <a:round/>
            <a:headEnd type="none" w="med" len="med"/>
            <a:tailEnd type="none" w="med" len="med"/>
          </a:ln>
        </p:spPr>
      </p:sp>
      <p:sp>
        <p:nvSpPr>
          <p:cNvPr id="5" name="TextBox 4"/>
          <p:cNvSpPr txBox="1"/>
          <p:nvPr/>
        </p:nvSpPr>
        <p:spPr>
          <a:xfrm>
            <a:off x="8406019" y="1316179"/>
            <a:ext cx="3272887" cy="1077218"/>
          </a:xfrm>
          <a:prstGeom prst="rect">
            <a:avLst/>
          </a:prstGeom>
          <a:solidFill>
            <a:schemeClr val="accent1">
              <a:lumMod val="20000"/>
              <a:lumOff val="8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GIỚI THIỆU TÁC PHẨM</a:t>
            </a:r>
          </a:p>
        </p:txBody>
      </p:sp>
      <p:sp>
        <p:nvSpPr>
          <p:cNvPr id="7" name="Rectangle 6"/>
          <p:cNvSpPr/>
          <p:nvPr/>
        </p:nvSpPr>
        <p:spPr>
          <a:xfrm>
            <a:off x="582877" y="2059552"/>
            <a:ext cx="2642771" cy="954107"/>
          </a:xfrm>
          <a:prstGeom prst="rect">
            <a:avLst/>
          </a:prstGeom>
        </p:spPr>
        <p:txBody>
          <a:bodyPr wrap="square">
            <a:spAutoFit/>
          </a:bodyPr>
          <a:lstStyle/>
          <a:p>
            <a:pPr algn="ctr"/>
            <a:r>
              <a:rPr lang="en-US" sz="2800" b="1" dirty="0" err="1">
                <a:solidFill>
                  <a:srgbClr val="002060"/>
                </a:solidFill>
                <a:latin typeface="Times" pitchFamily="18" charset="0"/>
              </a:rPr>
              <a:t>Hoàn</a:t>
            </a:r>
            <a:r>
              <a:rPr lang="en-US" sz="2800" b="1" dirty="0">
                <a:solidFill>
                  <a:srgbClr val="002060"/>
                </a:solidFill>
                <a:latin typeface="Times" pitchFamily="18" charset="0"/>
              </a:rPr>
              <a:t> </a:t>
            </a:r>
            <a:r>
              <a:rPr lang="en-US" sz="2800" b="1" dirty="0" err="1">
                <a:solidFill>
                  <a:srgbClr val="002060"/>
                </a:solidFill>
                <a:latin typeface="Times" pitchFamily="18" charset="0"/>
              </a:rPr>
              <a:t>cảnh</a:t>
            </a:r>
            <a:r>
              <a:rPr lang="en-US" sz="2800" b="1" dirty="0">
                <a:solidFill>
                  <a:srgbClr val="002060"/>
                </a:solidFill>
                <a:latin typeface="Times" pitchFamily="18" charset="0"/>
              </a:rPr>
              <a:t> </a:t>
            </a:r>
            <a:r>
              <a:rPr lang="en-US" sz="2800" b="1" err="1">
                <a:solidFill>
                  <a:srgbClr val="002060"/>
                </a:solidFill>
                <a:latin typeface="Times" pitchFamily="18" charset="0"/>
              </a:rPr>
              <a:t>sáng</a:t>
            </a:r>
            <a:r>
              <a:rPr lang="en-US" sz="2800" b="1">
                <a:solidFill>
                  <a:srgbClr val="002060"/>
                </a:solidFill>
                <a:latin typeface="Times" pitchFamily="18" charset="0"/>
              </a:rPr>
              <a:t> tác-xuất xứ</a:t>
            </a:r>
            <a:endParaRPr lang="en-US" sz="2800" b="1" dirty="0">
              <a:solidFill>
                <a:srgbClr val="002060"/>
              </a:solidFill>
              <a:latin typeface="Times" pitchFamily="18" charset="0"/>
            </a:endParaRPr>
          </a:p>
        </p:txBody>
      </p:sp>
      <p:sp>
        <p:nvSpPr>
          <p:cNvPr id="8" name="Rectangle 7"/>
          <p:cNvSpPr/>
          <p:nvPr/>
        </p:nvSpPr>
        <p:spPr>
          <a:xfrm>
            <a:off x="1277187" y="3741857"/>
            <a:ext cx="2432251" cy="1569660"/>
          </a:xfrm>
          <a:prstGeom prst="rect">
            <a:avLst/>
          </a:prstGeom>
        </p:spPr>
        <p:txBody>
          <a:bodyPr wrap="square">
            <a:spAutoFit/>
          </a:bodyPr>
          <a:lstStyle/>
          <a:p>
            <a:pPr algn="ctr"/>
            <a:r>
              <a:rPr lang="en-US" sz="3200" b="1" dirty="0" err="1">
                <a:solidFill>
                  <a:srgbClr val="002060"/>
                </a:solidFill>
                <a:latin typeface="Times" pitchFamily="18" charset="0"/>
              </a:rPr>
              <a:t>Ngôi</a:t>
            </a:r>
            <a:r>
              <a:rPr lang="en-US" sz="3200" b="1" dirty="0">
                <a:solidFill>
                  <a:srgbClr val="002060"/>
                </a:solidFill>
                <a:latin typeface="Times" pitchFamily="18" charset="0"/>
              </a:rPr>
              <a:t> </a:t>
            </a:r>
            <a:r>
              <a:rPr lang="en-US" sz="3200" b="1" dirty="0" err="1">
                <a:solidFill>
                  <a:srgbClr val="002060"/>
                </a:solidFill>
                <a:latin typeface="Times" pitchFamily="18" charset="0"/>
              </a:rPr>
              <a:t>kể</a:t>
            </a:r>
            <a:r>
              <a:rPr lang="en-US" sz="3200" b="1" dirty="0">
                <a:solidFill>
                  <a:srgbClr val="002060"/>
                </a:solidFill>
                <a:latin typeface="Times" pitchFamily="18" charset="0"/>
              </a:rPr>
              <a:t>, </a:t>
            </a:r>
            <a:r>
              <a:rPr lang="en-US" sz="3200" b="1" dirty="0" err="1">
                <a:solidFill>
                  <a:srgbClr val="002060"/>
                </a:solidFill>
                <a:latin typeface="Times" pitchFamily="18" charset="0"/>
              </a:rPr>
              <a:t>điểm</a:t>
            </a:r>
            <a:r>
              <a:rPr lang="en-US" sz="3200" b="1" dirty="0">
                <a:solidFill>
                  <a:srgbClr val="002060"/>
                </a:solidFill>
                <a:latin typeface="Times" pitchFamily="18" charset="0"/>
              </a:rPr>
              <a:t> </a:t>
            </a:r>
            <a:r>
              <a:rPr lang="en-US" sz="3200" b="1" err="1">
                <a:solidFill>
                  <a:srgbClr val="002060"/>
                </a:solidFill>
                <a:latin typeface="Times" pitchFamily="18" charset="0"/>
              </a:rPr>
              <a:t>nhìn</a:t>
            </a:r>
            <a:r>
              <a:rPr lang="en-US" sz="3200" b="1">
                <a:solidFill>
                  <a:srgbClr val="002060"/>
                </a:solidFill>
                <a:latin typeface="Times" pitchFamily="18" charset="0"/>
              </a:rPr>
              <a:t> trần thuật</a:t>
            </a:r>
            <a:endParaRPr lang="en-US" sz="3200" b="1" dirty="0">
              <a:solidFill>
                <a:srgbClr val="002060"/>
              </a:solidFill>
              <a:latin typeface="Times" pitchFamily="18" charset="0"/>
            </a:endParaRPr>
          </a:p>
        </p:txBody>
      </p:sp>
      <p:sp>
        <p:nvSpPr>
          <p:cNvPr id="9" name="Rectangle 8"/>
          <p:cNvSpPr/>
          <p:nvPr/>
        </p:nvSpPr>
        <p:spPr>
          <a:xfrm>
            <a:off x="4851008" y="5126008"/>
            <a:ext cx="2267833" cy="584775"/>
          </a:xfrm>
          <a:prstGeom prst="rect">
            <a:avLst/>
          </a:prstGeom>
        </p:spPr>
        <p:txBody>
          <a:bodyPr wrap="square">
            <a:spAutoFit/>
          </a:bodyPr>
          <a:lstStyle/>
          <a:p>
            <a:pPr lvl="0" algn="ctr"/>
            <a:r>
              <a:rPr lang="en-US" sz="3200" b="1">
                <a:solidFill>
                  <a:srgbClr val="002060"/>
                </a:solidFill>
                <a:latin typeface="Times" pitchFamily="18" charset="0"/>
              </a:rPr>
              <a:t>Thể loại</a:t>
            </a:r>
            <a:endParaRPr lang="en-US" sz="3200" b="1" dirty="0">
              <a:solidFill>
                <a:srgbClr val="002060"/>
              </a:solidFill>
              <a:latin typeface="Times" pitchFamily="18" charset="0"/>
            </a:endParaRPr>
          </a:p>
        </p:txBody>
      </p:sp>
      <p:sp>
        <p:nvSpPr>
          <p:cNvPr id="11" name="Rectangle 10"/>
          <p:cNvSpPr/>
          <p:nvPr/>
        </p:nvSpPr>
        <p:spPr>
          <a:xfrm>
            <a:off x="7875378" y="4064063"/>
            <a:ext cx="2822197" cy="1077218"/>
          </a:xfrm>
          <a:prstGeom prst="rect">
            <a:avLst/>
          </a:prstGeom>
        </p:spPr>
        <p:txBody>
          <a:bodyPr wrap="square">
            <a:spAutoFit/>
          </a:bodyPr>
          <a:lstStyle/>
          <a:p>
            <a:pPr lvl="0" algn="ctr"/>
            <a:r>
              <a:rPr lang="en-US" sz="3200" b="1">
                <a:solidFill>
                  <a:srgbClr val="002060"/>
                </a:solidFill>
                <a:latin typeface="Times" pitchFamily="18" charset="0"/>
              </a:rPr>
              <a:t>Phương thức biểu đạt</a:t>
            </a:r>
            <a:endParaRPr lang="en-US" sz="3200" b="1" dirty="0">
              <a:solidFill>
                <a:srgbClr val="002060"/>
              </a:solidFill>
              <a:latin typeface="Times" pitchFamily="18" charset="0"/>
            </a:endParaRPr>
          </a:p>
        </p:txBody>
      </p:sp>
      <p:sp>
        <p:nvSpPr>
          <p:cNvPr id="12" name="Rectangle 11"/>
          <p:cNvSpPr/>
          <p:nvPr/>
        </p:nvSpPr>
        <p:spPr>
          <a:xfrm>
            <a:off x="8291659" y="2563665"/>
            <a:ext cx="2045967" cy="584775"/>
          </a:xfrm>
          <a:prstGeom prst="rect">
            <a:avLst/>
          </a:prstGeom>
        </p:spPr>
        <p:txBody>
          <a:bodyPr wrap="square">
            <a:spAutoFit/>
          </a:bodyPr>
          <a:lstStyle/>
          <a:p>
            <a:pPr algn="ctr"/>
            <a:r>
              <a:rPr lang="en-US" sz="3200" b="1">
                <a:solidFill>
                  <a:srgbClr val="002060"/>
                </a:solidFill>
                <a:latin typeface="Times" pitchFamily="18" charset="0"/>
              </a:rPr>
              <a:t>Bố cục</a:t>
            </a:r>
            <a:endParaRPr lang="en-US" sz="3200" b="1" dirty="0">
              <a:solidFill>
                <a:srgbClr val="002060"/>
              </a:solidFill>
              <a:latin typeface="Times" pitchFamily="18" charset="0"/>
            </a:endParaRPr>
          </a:p>
        </p:txBody>
      </p:sp>
      <p:pic>
        <p:nvPicPr>
          <p:cNvPr id="48" name="Google Shape;352;p31"/>
          <p:cNvPicPr preferRelativeResize="0"/>
          <p:nvPr/>
        </p:nvPicPr>
        <p:blipFill>
          <a:blip r:embed="rId3" cstate="print">
            <a:extLst>
              <a:ext uri="{28A0092B-C50C-407E-A947-70E740481C1C}">
                <a14:useLocalDpi xmlns:a14="http://schemas.microsoft.com/office/drawing/2010/main" val="0"/>
              </a:ext>
            </a:extLst>
          </a:blip>
          <a:stretch>
            <a:fillRect/>
          </a:stretch>
        </p:blipFill>
        <p:spPr>
          <a:xfrm rot="329220">
            <a:off x="4180857" y="2113092"/>
            <a:ext cx="3152043" cy="2344027"/>
          </a:xfrm>
          <a:prstGeom prst="ellipse">
            <a:avLst/>
          </a:prstGeom>
          <a:noFill/>
          <a:ln w="114300" cap="flat" cmpd="sng">
            <a:solidFill>
              <a:schemeClr val="lt1"/>
            </a:solidFill>
            <a:prstDash val="solid"/>
            <a:round/>
            <a:headEnd type="none" w="sm" len="sm"/>
            <a:tailEnd type="none" w="sm" len="sm"/>
          </a:ln>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200" y="5156712"/>
            <a:ext cx="1645569" cy="1311211"/>
          </a:xfrm>
          <a:prstGeom prst="rect">
            <a:avLst/>
          </a:prstGeom>
        </p:spPr>
      </p:pic>
    </p:spTree>
    <p:extLst>
      <p:ext uri="{BB962C8B-B14F-4D97-AF65-F5344CB8AC3E}">
        <p14:creationId xmlns:p14="http://schemas.microsoft.com/office/powerpoint/2010/main" val="426253132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4935</TotalTime>
  <Words>1737</Words>
  <Application>Microsoft Office PowerPoint</Application>
  <PresentationFormat>Widescreen</PresentationFormat>
  <Paragraphs>246</Paragraphs>
  <Slides>33</Slides>
  <Notes>20</Notes>
  <HiddenSlides>0</HiddenSlides>
  <MMClips>8</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50" baseType="lpstr">
      <vt:lpstr>Calibri</vt:lpstr>
      <vt:lpstr>Times New Roman</vt:lpstr>
      <vt:lpstr>VNI-Times</vt:lpstr>
      <vt:lpstr>Times</vt:lpstr>
      <vt:lpstr>VNI-Thufap2</vt:lpstr>
      <vt:lpstr>Montserrat</vt:lpstr>
      <vt:lpstr>#9Slide05 SVNCookie</vt:lpstr>
      <vt:lpstr>Wingdings</vt:lpstr>
      <vt:lpstr>.VnTime</vt:lpstr>
      <vt:lpstr>Arial</vt:lpstr>
      <vt:lpstr>.VnRevueH</vt:lpstr>
      <vt:lpstr>.VnRevue</vt:lpstr>
      <vt:lpstr>Comic Sans MS</vt:lpstr>
      <vt:lpstr>1_Office Theme</vt:lpstr>
      <vt:lpstr>2_Office Theme</vt:lpstr>
      <vt:lpstr>3_Office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ngôi sao xa xôi</dc:title>
  <dc:creator>Admin</dc:creator>
  <cp:lastModifiedBy>Welcome</cp:lastModifiedBy>
  <cp:revision>129</cp:revision>
  <dcterms:created xsi:type="dcterms:W3CDTF">2021-04-26T10:44:56Z</dcterms:created>
  <dcterms:modified xsi:type="dcterms:W3CDTF">2022-12-31T02:46:15Z</dcterms:modified>
</cp:coreProperties>
</file>