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25" r:id="rId5"/>
    <p:sldMasterId id="2147483737" r:id="rId6"/>
    <p:sldMasterId id="2147483749" r:id="rId7"/>
    <p:sldMasterId id="2147483761" r:id="rId8"/>
  </p:sldMasterIdLst>
  <p:notesMasterIdLst>
    <p:notesMasterId r:id="rId60"/>
  </p:notesMasterIdLst>
  <p:handoutMasterIdLst>
    <p:handoutMasterId r:id="rId61"/>
  </p:handoutMasterIdLst>
  <p:sldIdLst>
    <p:sldId id="308"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0" r:id="rId41"/>
    <p:sldId id="461" r:id="rId42"/>
    <p:sldId id="462" r:id="rId43"/>
    <p:sldId id="263" r:id="rId44"/>
    <p:sldId id="267" r:id="rId45"/>
    <p:sldId id="268" r:id="rId46"/>
    <p:sldId id="269" r:id="rId47"/>
    <p:sldId id="463" r:id="rId48"/>
    <p:sldId id="464" r:id="rId49"/>
    <p:sldId id="465" r:id="rId50"/>
    <p:sldId id="466" r:id="rId51"/>
    <p:sldId id="467" r:id="rId52"/>
    <p:sldId id="370" r:id="rId53"/>
    <p:sldId id="468" r:id="rId54"/>
    <p:sldId id="469" r:id="rId55"/>
    <p:sldId id="470" r:id="rId56"/>
    <p:sldId id="472" r:id="rId57"/>
    <p:sldId id="479" r:id="rId58"/>
    <p:sldId id="480" r:id="rId59"/>
  </p:sldIdLst>
  <p:sldSz cx="9144000" cy="5143500" type="screen16x9"/>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96" d="100"/>
          <a:sy n="96" d="100"/>
        </p:scale>
        <p:origin x="576" y="72"/>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2024/3/21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2024/3/21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pPr>
                <a:defRPr/>
              </a:pPr>
              <a:t>3/21/2024</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pPr>
                <a:defRPr/>
              </a:pPr>
              <a:t>‹#›</a:t>
            </a:fld>
            <a:endParaRPr lang="en-US" altLang="en-US"/>
          </a:p>
        </p:txBody>
      </p:sp>
    </p:spTree>
    <p:extLst>
      <p:ext uri="{BB962C8B-B14F-4D97-AF65-F5344CB8AC3E}">
        <p14:creationId xmlns:p14="http://schemas.microsoft.com/office/powerpoint/2010/main" val="226834861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pPr>
                <a:defRPr/>
              </a:pPr>
              <a:t>3/21/2024</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846307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pPr>
                <a:defRPr/>
              </a:pPr>
              <a:t>3/21/2024</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pPr>
                <a:defRPr/>
              </a:pPr>
              <a:t>‹#›</a:t>
            </a:fld>
            <a:endParaRPr lang="en-US" altLang="en-US"/>
          </a:p>
        </p:txBody>
      </p:sp>
    </p:spTree>
    <p:extLst>
      <p:ext uri="{BB962C8B-B14F-4D97-AF65-F5344CB8AC3E}">
        <p14:creationId xmlns:p14="http://schemas.microsoft.com/office/powerpoint/2010/main" val="4193842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pPr>
                <a:defRPr/>
              </a:pPr>
              <a:t>3/21/2024</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44371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pPr>
                <a:defRPr/>
              </a:pPr>
              <a:t>3/21/2024</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1153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pPr>
                <a:defRPr/>
              </a:pPr>
              <a:t>3/21/2024</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pPr>
                <a:defRPr/>
              </a:pPr>
              <a:t>‹#›</a:t>
            </a:fld>
            <a:endParaRPr lang="en-US" altLang="en-US"/>
          </a:p>
        </p:txBody>
      </p:sp>
    </p:spTree>
    <p:extLst>
      <p:ext uri="{BB962C8B-B14F-4D97-AF65-F5344CB8AC3E}">
        <p14:creationId xmlns:p14="http://schemas.microsoft.com/office/powerpoint/2010/main" val="1793724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pPr>
                <a:defRPr/>
              </a:pPr>
              <a:t>3/21/2024</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pPr>
                <a:defRPr/>
              </a:pPr>
              <a:t>‹#›</a:t>
            </a:fld>
            <a:endParaRPr lang="en-US" altLang="en-US"/>
          </a:p>
        </p:txBody>
      </p:sp>
    </p:spTree>
    <p:extLst>
      <p:ext uri="{BB962C8B-B14F-4D97-AF65-F5344CB8AC3E}">
        <p14:creationId xmlns:p14="http://schemas.microsoft.com/office/powerpoint/2010/main" val="20132461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pPr>
                <a:defRPr/>
              </a:pPr>
              <a:t>3/21/2024</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pPr>
                <a:defRPr/>
              </a:pPr>
              <a:t>‹#›</a:t>
            </a:fld>
            <a:endParaRPr lang="en-US" altLang="en-US"/>
          </a:p>
        </p:txBody>
      </p:sp>
    </p:spTree>
    <p:extLst>
      <p:ext uri="{BB962C8B-B14F-4D97-AF65-F5344CB8AC3E}">
        <p14:creationId xmlns:p14="http://schemas.microsoft.com/office/powerpoint/2010/main" val="580676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3/21/2024</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3/21/2024</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pPr>
                <a:defRPr/>
              </a:pPr>
              <a:t>3/21/2024</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050555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3/21/2024</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3/21/2024</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3/21/2024</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3/21/2024</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21/03/2024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21/03/2024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pPr>
                <a:defRPr/>
              </a:pPr>
              <a:t>3/21/2024</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pPr>
                <a:defRPr/>
              </a:pPr>
              <a:t>‹#›</a:t>
            </a:fld>
            <a:endParaRPr lang="en-US" altLang="en-US"/>
          </a:p>
        </p:txBody>
      </p:sp>
    </p:spTree>
    <p:extLst>
      <p:ext uri="{BB962C8B-B14F-4D97-AF65-F5344CB8AC3E}">
        <p14:creationId xmlns:p14="http://schemas.microsoft.com/office/powerpoint/2010/main" val="2109130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21/03/2024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21/03/2024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21/03/2024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21/03/2024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21/03/2024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pPr>
                <a:defRPr/>
              </a:pPr>
              <a:t>3/21/2024</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pPr>
                <a:defRPr/>
              </a:pPr>
              <a:t>‹#›</a:t>
            </a:fld>
            <a:endParaRPr lang="en-US" altLang="en-US"/>
          </a:p>
        </p:txBody>
      </p:sp>
    </p:spTree>
    <p:extLst>
      <p:ext uri="{BB962C8B-B14F-4D97-AF65-F5344CB8AC3E}">
        <p14:creationId xmlns:p14="http://schemas.microsoft.com/office/powerpoint/2010/main" val="39582350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3/21/2024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3/21/2024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3/21/2024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3/21/2024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3/21/2024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3/21/2024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2024/3/21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pPr>
                <a:defRPr/>
              </a:pPr>
              <a:t>3/21/2024</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147811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3/21/2024</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21/03/2024</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3/21/2024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3/21/2024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76.xml"/><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8.xml"/><Relationship Id="rId18" Type="http://schemas.openxmlformats.org/officeDocument/2006/relationships/image" Target="../media/image43.png"/><Relationship Id="rId3" Type="http://schemas.openxmlformats.org/officeDocument/2006/relationships/audio" Target="../media/audio3.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71.xml"/><Relationship Id="rId16" Type="http://schemas.openxmlformats.org/officeDocument/2006/relationships/slide" Target="slide11.xml"/><Relationship Id="rId20" Type="http://schemas.openxmlformats.org/officeDocument/2006/relationships/image" Target="../media/image4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image" Target="../media/image9.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7.jp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0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05.xml"/><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3.jpg"/><Relationship Id="rId11" Type="http://schemas.openxmlformats.org/officeDocument/2006/relationships/slide" Target="slide38.xml"/><Relationship Id="rId5" Type="http://schemas.openxmlformats.org/officeDocument/2006/relationships/audio" Target="../media/audio5.wav"/><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slide" Target="slide39.xml"/><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media" Target="../media/media5.mp3"/><Relationship Id="rId7" Type="http://schemas.openxmlformats.org/officeDocument/2006/relationships/image" Target="../media/image73.jpg"/><Relationship Id="rId12" Type="http://schemas.openxmlformats.org/officeDocument/2006/relationships/slide" Target="slide4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5" Type="http://schemas.openxmlformats.org/officeDocument/2006/relationships/image" Target="../media/image68.png"/><Relationship Id="rId10" Type="http://schemas.openxmlformats.org/officeDocument/2006/relationships/image" Target="../media/image80.png"/><Relationship Id="rId4" Type="http://schemas.openxmlformats.org/officeDocument/2006/relationships/audio" Target="../media/media5.mp3"/><Relationship Id="rId9" Type="http://schemas.openxmlformats.org/officeDocument/2006/relationships/image" Target="../media/image79.png"/><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8.xml"/><Relationship Id="rId5" Type="http://schemas.openxmlformats.org/officeDocument/2006/relationships/image" Target="../media/image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9.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hyperlink" Target="https://www.quantriexcel.info/2020/12/nhung-mau-khung-vien-powerpoint-ep.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1891273" y="1347614"/>
            <a:ext cx="5782938" cy="10429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3600" b="1" kern="10" dirty="0" err="1">
                <a:solidFill>
                  <a:srgbClr val="FF0000"/>
                </a:solidFill>
                <a:latin typeface="Century Schoolbook"/>
                <a:cs typeface="Arial" panose="020B0604020202020204" pitchFamily="34" charset="0"/>
              </a:rPr>
              <a:t>Chào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mừng</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thầy</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cô</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giáo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và</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em</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học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sinh</a:t>
            </a:r>
            <a:endParaRPr lang="en-US" sz="3600" b="1" kern="10" dirty="0">
              <a:solidFill>
                <a:srgbClr val="FF0000"/>
              </a:solidFill>
              <a:latin typeface="Century Schoolbook"/>
              <a:cs typeface="Arial" panose="020B0604020202020204" pitchFamily="34" charset="0"/>
            </a:endParaRPr>
          </a:p>
        </p:txBody>
      </p:sp>
      <p:sp>
        <p:nvSpPr>
          <p:cNvPr id="29703" name="WordArt 7"/>
          <p:cNvSpPr>
            <a:spLocks noChangeArrowheads="1" noChangeShapeType="1" noTextEdit="1"/>
          </p:cNvSpPr>
          <p:nvPr/>
        </p:nvSpPr>
        <p:spPr bwMode="auto">
          <a:xfrm>
            <a:off x="2521745" y="364331"/>
            <a:ext cx="4521994"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endParaRPr lang="en-US" sz="2700" b="1" kern="1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468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advTm="0">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vi-VN"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TIẾT 22,23,24: </a:t>
            </a:r>
            <a:r>
              <a:rPr lang="en-US" sz="2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635896" y="1431989"/>
            <a:ext cx="3816423" cy="1077218"/>
          </a:xfrm>
          <a:prstGeom prst="rect">
            <a:avLst/>
          </a:prstGeom>
          <a:noFill/>
        </p:spPr>
        <p:txBody>
          <a:bodyPr wrap="square" rtlCol="0">
            <a:spAutoFit/>
          </a:bodyPr>
          <a:lstStyle/>
          <a:p>
            <a:pPr algn="ctr"/>
            <a:r>
              <a:rPr lang="vi-V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 </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205976" y="937119"/>
            <a:ext cx="34563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0"/>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462096" y="991682"/>
            <a:ext cx="33669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0"/>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278557" y="1427420"/>
            <a:ext cx="3816423" cy="1077218"/>
          </a:xfrm>
          <a:prstGeom prst="rect">
            <a:avLst/>
          </a:prstGeom>
          <a:noFill/>
        </p:spPr>
        <p:txBody>
          <a:bodyPr wrap="square" rtlCol="0">
            <a:spAutoFit/>
          </a:bodyPr>
          <a:lstStyle/>
          <a:p>
            <a:pPr algn="ctr"/>
            <a:r>
              <a:rPr lang="vi-V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3665</TotalTime>
  <Words>2741</Words>
  <Application>Microsoft Office PowerPoint</Application>
  <PresentationFormat>On-screen Show (16:9)</PresentationFormat>
  <Paragraphs>198</Paragraphs>
  <Slides>51</Slides>
  <Notes>4</Notes>
  <HiddenSlides>0</HiddenSlides>
  <MMClips>6</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51</vt:i4>
      </vt:variant>
    </vt:vector>
  </HeadingPairs>
  <TitlesOfParts>
    <vt:vector size="80" baseType="lpstr">
      <vt:lpstr>微软雅黑</vt:lpstr>
      <vt:lpstr>宋体</vt:lpstr>
      <vt:lpstr>.VnArial</vt:lpstr>
      <vt:lpstr>.VnTime</vt:lpstr>
      <vt:lpstr>Anaheim</vt:lpstr>
      <vt:lpstr>Arial</vt:lpstr>
      <vt:lpstr>Bebas Neue</vt:lpstr>
      <vt:lpstr>Calibri</vt:lpstr>
      <vt:lpstr>Calibri Light</vt:lpstr>
      <vt:lpstr>Century Schoolbook</vt:lpstr>
      <vt:lpstr>Courier New</vt:lpstr>
      <vt:lpstr>iCiel Cadena</vt:lpstr>
      <vt:lpstr>Montserrat SemiBold</vt:lpstr>
      <vt:lpstr>Nunito</vt:lpstr>
      <vt:lpstr>Patrick Hand</vt:lpstr>
      <vt:lpstr>Poppins</vt:lpstr>
      <vt:lpstr>Roboto Condensed Light</vt:lpstr>
      <vt:lpstr>Tahoma</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285</cp:revision>
  <dcterms:created xsi:type="dcterms:W3CDTF">2015-12-11T17:46:17Z</dcterms:created>
  <dcterms:modified xsi:type="dcterms:W3CDTF">2024-03-21T04:15:21Z</dcterms:modified>
</cp:coreProperties>
</file>