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701" r:id="rId2"/>
  </p:sldMasterIdLst>
  <p:notesMasterIdLst>
    <p:notesMasterId r:id="rId37"/>
  </p:notesMasterIdLst>
  <p:sldIdLst>
    <p:sldId id="256" r:id="rId3"/>
    <p:sldId id="309" r:id="rId4"/>
    <p:sldId id="310" r:id="rId5"/>
    <p:sldId id="1328" r:id="rId6"/>
    <p:sldId id="1333" r:id="rId7"/>
    <p:sldId id="1330" r:id="rId8"/>
    <p:sldId id="1332" r:id="rId9"/>
    <p:sldId id="286" r:id="rId10"/>
    <p:sldId id="290" r:id="rId11"/>
    <p:sldId id="1287" r:id="rId12"/>
    <p:sldId id="1284" r:id="rId13"/>
    <p:sldId id="1285" r:id="rId14"/>
    <p:sldId id="339" r:id="rId15"/>
    <p:sldId id="340" r:id="rId16"/>
    <p:sldId id="283" r:id="rId17"/>
    <p:sldId id="295" r:id="rId18"/>
    <p:sldId id="1279" r:id="rId19"/>
    <p:sldId id="1334" r:id="rId20"/>
    <p:sldId id="401" r:id="rId21"/>
    <p:sldId id="1278" r:id="rId22"/>
    <p:sldId id="1337" r:id="rId23"/>
    <p:sldId id="288" r:id="rId24"/>
    <p:sldId id="1302" r:id="rId25"/>
    <p:sldId id="1343" r:id="rId26"/>
    <p:sldId id="320" r:id="rId27"/>
    <p:sldId id="1342" r:id="rId28"/>
    <p:sldId id="1348" r:id="rId29"/>
    <p:sldId id="1350" r:id="rId30"/>
    <p:sldId id="1335" r:id="rId31"/>
    <p:sldId id="282" r:id="rId32"/>
    <p:sldId id="334" r:id="rId33"/>
    <p:sldId id="317" r:id="rId34"/>
    <p:sldId id="1299" r:id="rId35"/>
    <p:sldId id="1307" r:id="rId36"/>
  </p:sldIdLst>
  <p:sldSz cx="9144000" cy="5143500" type="screen16x9"/>
  <p:notesSz cx="6797675" cy="9929813"/>
  <p:embeddedFontLst>
    <p:embeddedFont>
      <p:font typeface="#9Slide03 AllRoundGothic" panose="020B0604020202020204" charset="-93"/>
      <p:regular r:id="rId38"/>
    </p:embeddedFont>
    <p:embeddedFont>
      <p:font typeface="#9Slide03 Arima Madurai Black" panose="020B0604020202020204" charset="-93"/>
      <p:bold r:id="rId39"/>
    </p:embeddedFont>
    <p:embeddedFont>
      <p:font typeface="#9Slide07 SFU Rhythm" panose="020B0604020202020204" charset="-93"/>
      <p:regular r:id="rId40"/>
    </p:embeddedFont>
    <p:embeddedFont>
      <p:font typeface="Bowlby One SC" panose="020B0604020202020204" charset="0"/>
      <p:regular r:id="rId41"/>
    </p:embeddedFont>
    <p:embeddedFont>
      <p:font typeface="Quicksand" panose="020B0604020202020204" charset="-93"/>
      <p:regular r:id="rId42"/>
      <p:bold r:id="rId43"/>
    </p:embeddedFont>
    <p:embeddedFont>
      <p:font typeface="Quicksand Light" panose="020B0604020202020204" charset="-93"/>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2"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nh Thi  Huyen" initials="DTH" lastIdx="1" clrIdx="0">
    <p:extLst>
      <p:ext uri="{19B8F6BF-5375-455C-9EA6-DF929625EA0E}">
        <p15:presenceInfo xmlns:p15="http://schemas.microsoft.com/office/powerpoint/2012/main" userId="S::314054161125@ued.udn.vn::d70ec2b3-a3f8-4095-a754-dbde0d5fe71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C5BE"/>
    <a:srgbClr val="FF0000"/>
    <a:srgbClr val="FFFF53"/>
    <a:srgbClr val="91F084"/>
    <a:srgbClr val="FFDDD2"/>
    <a:srgbClr val="FFC8DD"/>
    <a:srgbClr val="CDB4DB"/>
    <a:srgbClr val="FFAFCC"/>
    <a:srgbClr val="EDF6F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378F7-B9B8-4E30-BCDC-D8E81E367820}">
  <a:tblStyle styleId="{A44378F7-B9B8-4E30-BCDC-D8E81E36782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19" autoAdjust="0"/>
    <p:restoredTop sz="93096" autoAdjust="0"/>
  </p:normalViewPr>
  <p:slideViewPr>
    <p:cSldViewPr snapToGrid="0" showGuides="1">
      <p:cViewPr varScale="1">
        <p:scale>
          <a:sx n="71" d="100"/>
          <a:sy n="71" d="100"/>
        </p:scale>
        <p:origin x="300" y="72"/>
      </p:cViewPr>
      <p:guideLst>
        <p:guide orient="horz" pos="1572"/>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6661"/>
            <a:ext cx="5438140" cy="4468416"/>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p: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2163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6"/>
        <p:cNvGrpSpPr/>
        <p:nvPr/>
      </p:nvGrpSpPr>
      <p:grpSpPr>
        <a:xfrm>
          <a:off x="0" y="0"/>
          <a:ext cx="0" cy="0"/>
          <a:chOff x="0" y="0"/>
          <a:chExt cx="0" cy="0"/>
        </a:xfrm>
      </p:grpSpPr>
      <p:sp>
        <p:nvSpPr>
          <p:cNvPr id="4387" name="Google Shape;4387;g11a1a2aa2d3_0_3655: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8" name="Google Shape;4388;g11a1a2aa2d3_0_3655: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6492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6"/>
        <p:cNvGrpSpPr/>
        <p:nvPr/>
      </p:nvGrpSpPr>
      <p:grpSpPr>
        <a:xfrm>
          <a:off x="0" y="0"/>
          <a:ext cx="0" cy="0"/>
          <a:chOff x="0" y="0"/>
          <a:chExt cx="0" cy="0"/>
        </a:xfrm>
      </p:grpSpPr>
      <p:sp>
        <p:nvSpPr>
          <p:cNvPr id="4387" name="Google Shape;4387;g11a1a2aa2d3_0_3655: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8" name="Google Shape;4388;g11a1a2aa2d3_0_3655: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4541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048294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46674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308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76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5114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60377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3850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0713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568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087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92a80f1fd5_0_1:notes"/>
          <p:cNvSpPr>
            <a:spLocks noGrp="1" noRot="1" noChangeAspect="1"/>
          </p:cNvSpPr>
          <p:nvPr>
            <p:ph type="sldImg" idx="2"/>
          </p:nvPr>
        </p:nvSpPr>
        <p:spPr>
          <a:xfrm>
            <a:off x="88900" y="744538"/>
            <a:ext cx="6619875" cy="37242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92a80f1fd5_0_1:notes"/>
          <p:cNvSpPr txBox="1">
            <a:spLocks noGrp="1"/>
          </p:cNvSpPr>
          <p:nvPr>
            <p:ph type="body" idx="1"/>
          </p:nvPr>
        </p:nvSpPr>
        <p:spPr>
          <a:xfrm>
            <a:off x="679768" y="4716661"/>
            <a:ext cx="5438140" cy="446841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3145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flipH="1">
            <a:off x="-353775" y="-343096"/>
            <a:ext cx="9727953" cy="5591571"/>
          </a:xfrm>
          <a:custGeom>
            <a:avLst/>
            <a:gdLst/>
            <a:ahLst/>
            <a:cxnLst/>
            <a:rect l="l" t="t" r="r" b="b"/>
            <a:pathLst>
              <a:path w="325268" h="177948" extrusionOk="0">
                <a:moveTo>
                  <a:pt x="164369" y="0"/>
                </a:moveTo>
                <a:cubicBezTo>
                  <a:pt x="124940" y="0"/>
                  <a:pt x="117839" y="15517"/>
                  <a:pt x="113063" y="24295"/>
                </a:cubicBezTo>
                <a:cubicBezTo>
                  <a:pt x="112323" y="25651"/>
                  <a:pt x="110735" y="26161"/>
                  <a:pt x="108459" y="26161"/>
                </a:cubicBezTo>
                <a:cubicBezTo>
                  <a:pt x="101547" y="26161"/>
                  <a:pt x="88292" y="21456"/>
                  <a:pt x="73188" y="21456"/>
                </a:cubicBezTo>
                <a:cubicBezTo>
                  <a:pt x="60128" y="21456"/>
                  <a:pt x="45685" y="24974"/>
                  <a:pt x="32767" y="38094"/>
                </a:cubicBezTo>
                <a:cubicBezTo>
                  <a:pt x="1" y="71384"/>
                  <a:pt x="18837" y="117044"/>
                  <a:pt x="18837" y="117044"/>
                </a:cubicBezTo>
                <a:cubicBezTo>
                  <a:pt x="22107" y="140216"/>
                  <a:pt x="48895" y="157017"/>
                  <a:pt x="66235" y="157017"/>
                </a:cubicBezTo>
                <a:cubicBezTo>
                  <a:pt x="70608" y="157017"/>
                  <a:pt x="74380" y="155948"/>
                  <a:pt x="77022" y="153644"/>
                </a:cubicBezTo>
                <a:cubicBezTo>
                  <a:pt x="79095" y="151839"/>
                  <a:pt x="81290" y="151068"/>
                  <a:pt x="83592" y="151068"/>
                </a:cubicBezTo>
                <a:cubicBezTo>
                  <a:pt x="95851" y="151068"/>
                  <a:pt x="111135" y="172935"/>
                  <a:pt x="126993" y="176944"/>
                </a:cubicBezTo>
                <a:cubicBezTo>
                  <a:pt x="129738" y="177638"/>
                  <a:pt x="132552" y="177948"/>
                  <a:pt x="135382" y="177948"/>
                </a:cubicBezTo>
                <a:cubicBezTo>
                  <a:pt x="151988" y="177948"/>
                  <a:pt x="169155" y="167278"/>
                  <a:pt x="176154" y="160788"/>
                </a:cubicBezTo>
                <a:cubicBezTo>
                  <a:pt x="176976" y="160022"/>
                  <a:pt x="177947" y="159689"/>
                  <a:pt x="179086" y="159689"/>
                </a:cubicBezTo>
                <a:cubicBezTo>
                  <a:pt x="186763" y="159689"/>
                  <a:pt x="202077" y="174828"/>
                  <a:pt x="230874" y="174828"/>
                </a:cubicBezTo>
                <a:cubicBezTo>
                  <a:pt x="240330" y="174828"/>
                  <a:pt x="251238" y="173196"/>
                  <a:pt x="263808" y="168860"/>
                </a:cubicBezTo>
                <a:cubicBezTo>
                  <a:pt x="320350" y="149370"/>
                  <a:pt x="264629" y="129867"/>
                  <a:pt x="292490" y="127486"/>
                </a:cubicBezTo>
                <a:cubicBezTo>
                  <a:pt x="320350" y="125105"/>
                  <a:pt x="325268" y="68991"/>
                  <a:pt x="293692" y="34713"/>
                </a:cubicBezTo>
                <a:cubicBezTo>
                  <a:pt x="275738" y="15222"/>
                  <a:pt x="259274" y="9293"/>
                  <a:pt x="247504" y="9293"/>
                </a:cubicBezTo>
                <a:cubicBezTo>
                  <a:pt x="238574" y="9293"/>
                  <a:pt x="232347" y="12706"/>
                  <a:pt x="230220" y="16198"/>
                </a:cubicBezTo>
                <a:cubicBezTo>
                  <a:pt x="229494" y="17393"/>
                  <a:pt x="228555" y="17904"/>
                  <a:pt x="227343" y="17904"/>
                </a:cubicBezTo>
                <a:cubicBezTo>
                  <a:pt x="220345" y="17904"/>
                  <a:pt x="204274" y="854"/>
                  <a:pt x="167950" y="42"/>
                </a:cubicBezTo>
                <a:cubicBezTo>
                  <a:pt x="166728" y="14"/>
                  <a:pt x="165534" y="0"/>
                  <a:pt x="164369" y="0"/>
                </a:cubicBezTo>
                <a:close/>
              </a:path>
            </a:pathLst>
          </a:cu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485968" y="1643832"/>
            <a:ext cx="124043" cy="141736"/>
          </a:xfrm>
          <a:custGeom>
            <a:avLst/>
            <a:gdLst/>
            <a:ahLst/>
            <a:cxnLst/>
            <a:rect l="l" t="t" r="r" b="b"/>
            <a:pathLst>
              <a:path w="3870" h="4422" extrusionOk="0">
                <a:moveTo>
                  <a:pt x="1739" y="1"/>
                </a:moveTo>
                <a:cubicBezTo>
                  <a:pt x="1596" y="1"/>
                  <a:pt x="1274" y="1763"/>
                  <a:pt x="1274" y="1763"/>
                </a:cubicBezTo>
                <a:cubicBezTo>
                  <a:pt x="1274" y="1763"/>
                  <a:pt x="167" y="2299"/>
                  <a:pt x="84" y="2418"/>
                </a:cubicBezTo>
                <a:cubicBezTo>
                  <a:pt x="0" y="2561"/>
                  <a:pt x="1298" y="2811"/>
                  <a:pt x="1298" y="2811"/>
                </a:cubicBezTo>
                <a:cubicBezTo>
                  <a:pt x="1298" y="2811"/>
                  <a:pt x="1869" y="4323"/>
                  <a:pt x="1977" y="4418"/>
                </a:cubicBezTo>
                <a:cubicBezTo>
                  <a:pt x="1979" y="4420"/>
                  <a:pt x="1982" y="4421"/>
                  <a:pt x="1985" y="4421"/>
                </a:cubicBezTo>
                <a:cubicBezTo>
                  <a:pt x="2104" y="4421"/>
                  <a:pt x="2503" y="2855"/>
                  <a:pt x="2608" y="2715"/>
                </a:cubicBezTo>
                <a:cubicBezTo>
                  <a:pt x="2703" y="2584"/>
                  <a:pt x="3572" y="2382"/>
                  <a:pt x="3715" y="2168"/>
                </a:cubicBezTo>
                <a:cubicBezTo>
                  <a:pt x="3870" y="1965"/>
                  <a:pt x="2584" y="1763"/>
                  <a:pt x="2465" y="1620"/>
                </a:cubicBezTo>
                <a:cubicBezTo>
                  <a:pt x="2381" y="1525"/>
                  <a:pt x="1893" y="1"/>
                  <a:pt x="17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276309" y="3634479"/>
            <a:ext cx="124043" cy="141736"/>
          </a:xfrm>
          <a:custGeom>
            <a:avLst/>
            <a:gdLst/>
            <a:ahLst/>
            <a:cxnLst/>
            <a:rect l="l" t="t" r="r" b="b"/>
            <a:pathLst>
              <a:path w="3870" h="4422" extrusionOk="0">
                <a:moveTo>
                  <a:pt x="1751" y="1"/>
                </a:moveTo>
                <a:cubicBezTo>
                  <a:pt x="1596" y="1"/>
                  <a:pt x="1286" y="1775"/>
                  <a:pt x="1286" y="1775"/>
                </a:cubicBezTo>
                <a:cubicBezTo>
                  <a:pt x="1286" y="1775"/>
                  <a:pt x="179" y="2298"/>
                  <a:pt x="96" y="2429"/>
                </a:cubicBezTo>
                <a:cubicBezTo>
                  <a:pt x="1" y="2560"/>
                  <a:pt x="1298" y="2810"/>
                  <a:pt x="1298" y="2810"/>
                </a:cubicBezTo>
                <a:cubicBezTo>
                  <a:pt x="1298" y="2810"/>
                  <a:pt x="1882" y="4334"/>
                  <a:pt x="1977" y="4418"/>
                </a:cubicBezTo>
                <a:cubicBezTo>
                  <a:pt x="1980" y="4420"/>
                  <a:pt x="1983" y="4422"/>
                  <a:pt x="1987" y="4422"/>
                </a:cubicBezTo>
                <a:cubicBezTo>
                  <a:pt x="2107" y="4422"/>
                  <a:pt x="2504" y="2854"/>
                  <a:pt x="2608" y="2727"/>
                </a:cubicBezTo>
                <a:cubicBezTo>
                  <a:pt x="2715" y="2596"/>
                  <a:pt x="3572" y="2382"/>
                  <a:pt x="3727" y="2179"/>
                </a:cubicBezTo>
                <a:cubicBezTo>
                  <a:pt x="3870" y="1965"/>
                  <a:pt x="2596" y="1775"/>
                  <a:pt x="2477" y="1620"/>
                </a:cubicBezTo>
                <a:cubicBezTo>
                  <a:pt x="2382" y="1536"/>
                  <a:pt x="1894" y="1"/>
                  <a:pt x="17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48480" y="2452186"/>
            <a:ext cx="124043" cy="141704"/>
          </a:xfrm>
          <a:custGeom>
            <a:avLst/>
            <a:gdLst/>
            <a:ahLst/>
            <a:cxnLst/>
            <a:rect l="l" t="t" r="r" b="b"/>
            <a:pathLst>
              <a:path w="3870" h="4421" extrusionOk="0">
                <a:moveTo>
                  <a:pt x="1750" y="0"/>
                </a:moveTo>
                <a:cubicBezTo>
                  <a:pt x="1596" y="0"/>
                  <a:pt x="1286" y="1762"/>
                  <a:pt x="1286" y="1762"/>
                </a:cubicBezTo>
                <a:cubicBezTo>
                  <a:pt x="1286" y="1762"/>
                  <a:pt x="179" y="2298"/>
                  <a:pt x="95" y="2417"/>
                </a:cubicBezTo>
                <a:cubicBezTo>
                  <a:pt x="0" y="2560"/>
                  <a:pt x="1298" y="2810"/>
                  <a:pt x="1298" y="2810"/>
                </a:cubicBezTo>
                <a:cubicBezTo>
                  <a:pt x="1298" y="2810"/>
                  <a:pt x="1881" y="4322"/>
                  <a:pt x="1989" y="4418"/>
                </a:cubicBezTo>
                <a:cubicBezTo>
                  <a:pt x="1991" y="4420"/>
                  <a:pt x="1993" y="4421"/>
                  <a:pt x="1996" y="4421"/>
                </a:cubicBezTo>
                <a:cubicBezTo>
                  <a:pt x="2104" y="4421"/>
                  <a:pt x="2503" y="2854"/>
                  <a:pt x="2608" y="2715"/>
                </a:cubicBezTo>
                <a:cubicBezTo>
                  <a:pt x="2715" y="2584"/>
                  <a:pt x="3572" y="2382"/>
                  <a:pt x="3727" y="2167"/>
                </a:cubicBezTo>
                <a:cubicBezTo>
                  <a:pt x="3870" y="1953"/>
                  <a:pt x="2596" y="1762"/>
                  <a:pt x="2477" y="1620"/>
                </a:cubicBezTo>
                <a:cubicBezTo>
                  <a:pt x="2381" y="1524"/>
                  <a:pt x="1893"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534929" y="1404811"/>
            <a:ext cx="124075" cy="142089"/>
          </a:xfrm>
          <a:custGeom>
            <a:avLst/>
            <a:gdLst/>
            <a:ahLst/>
            <a:cxnLst/>
            <a:rect l="l" t="t" r="r" b="b"/>
            <a:pathLst>
              <a:path w="3871" h="4433" extrusionOk="0">
                <a:moveTo>
                  <a:pt x="1739" y="0"/>
                </a:moveTo>
                <a:cubicBezTo>
                  <a:pt x="1596" y="0"/>
                  <a:pt x="1275" y="1774"/>
                  <a:pt x="1275" y="1774"/>
                </a:cubicBezTo>
                <a:cubicBezTo>
                  <a:pt x="1275" y="1774"/>
                  <a:pt x="167" y="2298"/>
                  <a:pt x="84" y="2429"/>
                </a:cubicBezTo>
                <a:cubicBezTo>
                  <a:pt x="1" y="2560"/>
                  <a:pt x="1298" y="2822"/>
                  <a:pt x="1298" y="2822"/>
                </a:cubicBezTo>
                <a:cubicBezTo>
                  <a:pt x="1298" y="2822"/>
                  <a:pt x="1870" y="4334"/>
                  <a:pt x="1977" y="4429"/>
                </a:cubicBezTo>
                <a:cubicBezTo>
                  <a:pt x="1980" y="4431"/>
                  <a:pt x="1983" y="4432"/>
                  <a:pt x="1986" y="4432"/>
                </a:cubicBezTo>
                <a:cubicBezTo>
                  <a:pt x="2105" y="4432"/>
                  <a:pt x="2504" y="2855"/>
                  <a:pt x="2608" y="2727"/>
                </a:cubicBezTo>
                <a:cubicBezTo>
                  <a:pt x="2703" y="2596"/>
                  <a:pt x="3573" y="2393"/>
                  <a:pt x="3715" y="2179"/>
                </a:cubicBezTo>
                <a:cubicBezTo>
                  <a:pt x="3870" y="1965"/>
                  <a:pt x="2584" y="1774"/>
                  <a:pt x="2465" y="1631"/>
                </a:cubicBezTo>
                <a:cubicBezTo>
                  <a:pt x="2382" y="1536"/>
                  <a:pt x="1894"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rot="-1674015">
            <a:off x="4016834" y="541376"/>
            <a:ext cx="1213709" cy="790294"/>
            <a:chOff x="5640092" y="225779"/>
            <a:chExt cx="1213796" cy="790351"/>
          </a:xfrm>
        </p:grpSpPr>
        <p:sp>
          <p:nvSpPr>
            <p:cNvPr id="15" name="Google Shape;15;p2"/>
            <p:cNvSpPr/>
            <p:nvPr/>
          </p:nvSpPr>
          <p:spPr>
            <a:xfrm>
              <a:off x="5897545" y="509964"/>
              <a:ext cx="546495" cy="404278"/>
            </a:xfrm>
            <a:custGeom>
              <a:avLst/>
              <a:gdLst/>
              <a:ahLst/>
              <a:cxnLst/>
              <a:rect l="l" t="t" r="r" b="b"/>
              <a:pathLst>
                <a:path w="17050" h="12613" extrusionOk="0">
                  <a:moveTo>
                    <a:pt x="8646" y="0"/>
                  </a:moveTo>
                  <a:cubicBezTo>
                    <a:pt x="4474" y="0"/>
                    <a:pt x="1389" y="3882"/>
                    <a:pt x="0" y="6028"/>
                  </a:cubicBezTo>
                  <a:cubicBezTo>
                    <a:pt x="1119" y="6600"/>
                    <a:pt x="2012" y="6993"/>
                    <a:pt x="2334" y="6993"/>
                  </a:cubicBezTo>
                  <a:cubicBezTo>
                    <a:pt x="3247" y="6983"/>
                    <a:pt x="5961" y="2583"/>
                    <a:pt x="8931" y="2583"/>
                  </a:cubicBezTo>
                  <a:cubicBezTo>
                    <a:pt x="9484" y="2583"/>
                    <a:pt x="10047" y="2736"/>
                    <a:pt x="10609" y="3099"/>
                  </a:cubicBezTo>
                  <a:cubicBezTo>
                    <a:pt x="14180" y="5409"/>
                    <a:pt x="11525" y="10291"/>
                    <a:pt x="12418" y="11434"/>
                  </a:cubicBezTo>
                  <a:cubicBezTo>
                    <a:pt x="12645" y="11731"/>
                    <a:pt x="13287" y="12148"/>
                    <a:pt x="14097" y="12613"/>
                  </a:cubicBezTo>
                  <a:cubicBezTo>
                    <a:pt x="15133" y="9886"/>
                    <a:pt x="17050" y="3052"/>
                    <a:pt x="11633" y="659"/>
                  </a:cubicBezTo>
                  <a:cubicBezTo>
                    <a:pt x="10586" y="198"/>
                    <a:pt x="9588" y="0"/>
                    <a:pt x="8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809751" y="400502"/>
              <a:ext cx="744964" cy="563355"/>
            </a:xfrm>
            <a:custGeom>
              <a:avLst/>
              <a:gdLst/>
              <a:ahLst/>
              <a:cxnLst/>
              <a:rect l="l" t="t" r="r" b="b"/>
              <a:pathLst>
                <a:path w="23242" h="17576" extrusionOk="0">
                  <a:moveTo>
                    <a:pt x="11893" y="1"/>
                  </a:moveTo>
                  <a:cubicBezTo>
                    <a:pt x="5974" y="1"/>
                    <a:pt x="1473" y="5802"/>
                    <a:pt x="1" y="7967"/>
                  </a:cubicBezTo>
                  <a:cubicBezTo>
                    <a:pt x="941" y="8491"/>
                    <a:pt x="1906" y="9015"/>
                    <a:pt x="2739" y="9443"/>
                  </a:cubicBezTo>
                  <a:cubicBezTo>
                    <a:pt x="4128" y="7306"/>
                    <a:pt x="7215" y="3416"/>
                    <a:pt x="11389" y="3416"/>
                  </a:cubicBezTo>
                  <a:cubicBezTo>
                    <a:pt x="12330" y="3416"/>
                    <a:pt x="13327" y="3614"/>
                    <a:pt x="14372" y="4074"/>
                  </a:cubicBezTo>
                  <a:cubicBezTo>
                    <a:pt x="19789" y="6455"/>
                    <a:pt x="17860" y="13301"/>
                    <a:pt x="16848" y="16004"/>
                  </a:cubicBezTo>
                  <a:cubicBezTo>
                    <a:pt x="17765" y="16516"/>
                    <a:pt x="18896" y="17063"/>
                    <a:pt x="20003" y="17575"/>
                  </a:cubicBezTo>
                  <a:cubicBezTo>
                    <a:pt x="20813" y="14849"/>
                    <a:pt x="23242" y="4848"/>
                    <a:pt x="16646" y="1276"/>
                  </a:cubicBezTo>
                  <a:cubicBezTo>
                    <a:pt x="14988" y="374"/>
                    <a:pt x="13395" y="1"/>
                    <a:pt x="1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721219" y="305720"/>
              <a:ext cx="903336" cy="695539"/>
            </a:xfrm>
            <a:custGeom>
              <a:avLst/>
              <a:gdLst/>
              <a:ahLst/>
              <a:cxnLst/>
              <a:rect l="l" t="t" r="r" b="b"/>
              <a:pathLst>
                <a:path w="28183" h="21700" extrusionOk="0">
                  <a:moveTo>
                    <a:pt x="14802" y="1"/>
                  </a:moveTo>
                  <a:cubicBezTo>
                    <a:pt x="13783" y="1"/>
                    <a:pt x="12730" y="123"/>
                    <a:pt x="11657" y="387"/>
                  </a:cubicBezTo>
                  <a:cubicBezTo>
                    <a:pt x="5525" y="1911"/>
                    <a:pt x="1286" y="7471"/>
                    <a:pt x="0" y="9340"/>
                  </a:cubicBezTo>
                  <a:cubicBezTo>
                    <a:pt x="762" y="9781"/>
                    <a:pt x="1751" y="10353"/>
                    <a:pt x="2775" y="10912"/>
                  </a:cubicBezTo>
                  <a:cubicBezTo>
                    <a:pt x="4238" y="8755"/>
                    <a:pt x="8749" y="2952"/>
                    <a:pt x="14668" y="2952"/>
                  </a:cubicBezTo>
                  <a:cubicBezTo>
                    <a:pt x="16167" y="2952"/>
                    <a:pt x="17755" y="3324"/>
                    <a:pt x="19408" y="4221"/>
                  </a:cubicBezTo>
                  <a:cubicBezTo>
                    <a:pt x="26004" y="7793"/>
                    <a:pt x="23575" y="17794"/>
                    <a:pt x="22753" y="20532"/>
                  </a:cubicBezTo>
                  <a:cubicBezTo>
                    <a:pt x="23777" y="20985"/>
                    <a:pt x="24777" y="21425"/>
                    <a:pt x="25563" y="21699"/>
                  </a:cubicBezTo>
                  <a:cubicBezTo>
                    <a:pt x="26492" y="18592"/>
                    <a:pt x="28183" y="11257"/>
                    <a:pt x="25706" y="6483"/>
                  </a:cubicBezTo>
                  <a:cubicBezTo>
                    <a:pt x="23796" y="2810"/>
                    <a:pt x="19679" y="1"/>
                    <a:pt x="14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640092" y="225779"/>
              <a:ext cx="1213796" cy="790351"/>
            </a:xfrm>
            <a:custGeom>
              <a:avLst/>
              <a:gdLst/>
              <a:ahLst/>
              <a:cxnLst/>
              <a:rect l="l" t="t" r="r" b="b"/>
              <a:pathLst>
                <a:path w="37869" h="24658" extrusionOk="0">
                  <a:moveTo>
                    <a:pt x="16682" y="0"/>
                  </a:moveTo>
                  <a:cubicBezTo>
                    <a:pt x="6315" y="0"/>
                    <a:pt x="0" y="10284"/>
                    <a:pt x="1067" y="10965"/>
                  </a:cubicBezTo>
                  <a:cubicBezTo>
                    <a:pt x="1067" y="10965"/>
                    <a:pt x="1650" y="11311"/>
                    <a:pt x="2531" y="11834"/>
                  </a:cubicBezTo>
                  <a:cubicBezTo>
                    <a:pt x="3817" y="9965"/>
                    <a:pt x="8032" y="4405"/>
                    <a:pt x="14188" y="2881"/>
                  </a:cubicBezTo>
                  <a:cubicBezTo>
                    <a:pt x="15263" y="2617"/>
                    <a:pt x="16318" y="2494"/>
                    <a:pt x="17340" y="2494"/>
                  </a:cubicBezTo>
                  <a:cubicBezTo>
                    <a:pt x="22213" y="2494"/>
                    <a:pt x="26328" y="5296"/>
                    <a:pt x="28237" y="8977"/>
                  </a:cubicBezTo>
                  <a:cubicBezTo>
                    <a:pt x="30714" y="13763"/>
                    <a:pt x="29023" y="21086"/>
                    <a:pt x="28118" y="24229"/>
                  </a:cubicBezTo>
                  <a:cubicBezTo>
                    <a:pt x="28785" y="24479"/>
                    <a:pt x="29309" y="24646"/>
                    <a:pt x="29523" y="24658"/>
                  </a:cubicBezTo>
                  <a:cubicBezTo>
                    <a:pt x="29525" y="24658"/>
                    <a:pt x="29526" y="24658"/>
                    <a:pt x="29528" y="24658"/>
                  </a:cubicBezTo>
                  <a:cubicBezTo>
                    <a:pt x="30584" y="24658"/>
                    <a:pt x="37868" y="7573"/>
                    <a:pt x="23558" y="1476"/>
                  </a:cubicBezTo>
                  <a:cubicBezTo>
                    <a:pt x="21114" y="435"/>
                    <a:pt x="18812" y="0"/>
                    <a:pt x="16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rot="775931">
            <a:off x="-2674" y="-358520"/>
            <a:ext cx="2994542" cy="1722810"/>
            <a:chOff x="-22388" y="-12378"/>
            <a:chExt cx="2221316" cy="1278053"/>
          </a:xfrm>
        </p:grpSpPr>
        <p:sp>
          <p:nvSpPr>
            <p:cNvPr id="20" name="Google Shape;2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392834" y="294972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162418" y="456181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600471" y="2432329"/>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25680" y="388632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950914" y="2217182"/>
            <a:ext cx="151480" cy="108818"/>
          </a:xfrm>
          <a:custGeom>
            <a:avLst/>
            <a:gdLst/>
            <a:ahLst/>
            <a:cxnLst/>
            <a:rect l="l" t="t" r="r" b="b"/>
            <a:pathLst>
              <a:path w="4726" h="3395" extrusionOk="0">
                <a:moveTo>
                  <a:pt x="3277" y="1"/>
                </a:moveTo>
                <a:cubicBezTo>
                  <a:pt x="2472" y="1"/>
                  <a:pt x="2382" y="1287"/>
                  <a:pt x="2382" y="1287"/>
                </a:cubicBezTo>
                <a:cubicBezTo>
                  <a:pt x="2340" y="970"/>
                  <a:pt x="1816" y="305"/>
                  <a:pt x="1298" y="305"/>
                </a:cubicBezTo>
                <a:cubicBezTo>
                  <a:pt x="1078" y="305"/>
                  <a:pt x="860" y="424"/>
                  <a:pt x="679" y="740"/>
                </a:cubicBezTo>
                <a:cubicBezTo>
                  <a:pt x="1" y="1907"/>
                  <a:pt x="1775" y="3181"/>
                  <a:pt x="1775" y="3181"/>
                </a:cubicBezTo>
                <a:cubicBezTo>
                  <a:pt x="1947" y="3329"/>
                  <a:pt x="2128" y="3395"/>
                  <a:pt x="2309" y="3395"/>
                </a:cubicBezTo>
                <a:cubicBezTo>
                  <a:pt x="3506" y="3395"/>
                  <a:pt x="4725" y="552"/>
                  <a:pt x="3691" y="97"/>
                </a:cubicBezTo>
                <a:cubicBezTo>
                  <a:pt x="3536" y="30"/>
                  <a:pt x="3399" y="1"/>
                  <a:pt x="3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588368" y="13665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2"/>
          <p:cNvGrpSpPr/>
          <p:nvPr/>
        </p:nvGrpSpPr>
        <p:grpSpPr>
          <a:xfrm rot="9621805">
            <a:off x="4319118" y="4016037"/>
            <a:ext cx="578326" cy="554948"/>
            <a:chOff x="16870550" y="-1013100"/>
            <a:chExt cx="417325" cy="306025"/>
          </a:xfrm>
        </p:grpSpPr>
        <p:sp>
          <p:nvSpPr>
            <p:cNvPr id="34" name="Google Shape;34;p2"/>
            <p:cNvSpPr/>
            <p:nvPr/>
          </p:nvSpPr>
          <p:spPr>
            <a:xfrm>
              <a:off x="17034250" y="-1013100"/>
              <a:ext cx="120000" cy="306025"/>
            </a:xfrm>
            <a:custGeom>
              <a:avLst/>
              <a:gdLst/>
              <a:ahLst/>
              <a:cxnLst/>
              <a:rect l="l" t="t" r="r" b="b"/>
              <a:pathLst>
                <a:path w="4800" h="12241" extrusionOk="0">
                  <a:moveTo>
                    <a:pt x="2537" y="1"/>
                  </a:moveTo>
                  <a:cubicBezTo>
                    <a:pt x="2406" y="1"/>
                    <a:pt x="2263" y="37"/>
                    <a:pt x="2144" y="84"/>
                  </a:cubicBezTo>
                  <a:cubicBezTo>
                    <a:pt x="1882" y="168"/>
                    <a:pt x="1668" y="346"/>
                    <a:pt x="1465" y="584"/>
                  </a:cubicBezTo>
                  <a:cubicBezTo>
                    <a:pt x="1275" y="822"/>
                    <a:pt x="1108" y="1120"/>
                    <a:pt x="965" y="1489"/>
                  </a:cubicBezTo>
                  <a:cubicBezTo>
                    <a:pt x="811" y="1846"/>
                    <a:pt x="680" y="2251"/>
                    <a:pt x="572" y="2716"/>
                  </a:cubicBezTo>
                  <a:cubicBezTo>
                    <a:pt x="310" y="3799"/>
                    <a:pt x="191" y="4882"/>
                    <a:pt x="132" y="5716"/>
                  </a:cubicBezTo>
                  <a:cubicBezTo>
                    <a:pt x="37" y="6704"/>
                    <a:pt x="1" y="7716"/>
                    <a:pt x="1" y="8835"/>
                  </a:cubicBezTo>
                  <a:cubicBezTo>
                    <a:pt x="1" y="9526"/>
                    <a:pt x="1" y="10216"/>
                    <a:pt x="25" y="10859"/>
                  </a:cubicBezTo>
                  <a:cubicBezTo>
                    <a:pt x="37" y="11109"/>
                    <a:pt x="60" y="11359"/>
                    <a:pt x="72" y="11598"/>
                  </a:cubicBezTo>
                  <a:lnTo>
                    <a:pt x="120" y="12086"/>
                  </a:lnTo>
                  <a:cubicBezTo>
                    <a:pt x="120" y="12121"/>
                    <a:pt x="132" y="12169"/>
                    <a:pt x="156" y="12193"/>
                  </a:cubicBezTo>
                  <a:cubicBezTo>
                    <a:pt x="180" y="12205"/>
                    <a:pt x="203" y="12229"/>
                    <a:pt x="239" y="12241"/>
                  </a:cubicBezTo>
                  <a:cubicBezTo>
                    <a:pt x="358" y="12110"/>
                    <a:pt x="453" y="11967"/>
                    <a:pt x="561" y="11836"/>
                  </a:cubicBezTo>
                  <a:cubicBezTo>
                    <a:pt x="858" y="11359"/>
                    <a:pt x="1192" y="10883"/>
                    <a:pt x="1489" y="10455"/>
                  </a:cubicBezTo>
                  <a:lnTo>
                    <a:pt x="1513" y="10395"/>
                  </a:lnTo>
                  <a:cubicBezTo>
                    <a:pt x="1858" y="9883"/>
                    <a:pt x="2227" y="9347"/>
                    <a:pt x="2573" y="8812"/>
                  </a:cubicBezTo>
                  <a:cubicBezTo>
                    <a:pt x="3037" y="7978"/>
                    <a:pt x="3704" y="6716"/>
                    <a:pt x="4204" y="5347"/>
                  </a:cubicBezTo>
                  <a:cubicBezTo>
                    <a:pt x="4466" y="4680"/>
                    <a:pt x="4621" y="4073"/>
                    <a:pt x="4716" y="3489"/>
                  </a:cubicBezTo>
                  <a:cubicBezTo>
                    <a:pt x="4799" y="2858"/>
                    <a:pt x="4799" y="2346"/>
                    <a:pt x="4680" y="1870"/>
                  </a:cubicBezTo>
                  <a:cubicBezTo>
                    <a:pt x="4621" y="1632"/>
                    <a:pt x="4537" y="1406"/>
                    <a:pt x="4418" y="1180"/>
                  </a:cubicBezTo>
                  <a:cubicBezTo>
                    <a:pt x="4299" y="989"/>
                    <a:pt x="4144" y="799"/>
                    <a:pt x="3954" y="632"/>
                  </a:cubicBezTo>
                  <a:cubicBezTo>
                    <a:pt x="3609" y="322"/>
                    <a:pt x="3299" y="144"/>
                    <a:pt x="2989" y="37"/>
                  </a:cubicBezTo>
                  <a:cubicBezTo>
                    <a:pt x="2811" y="25"/>
                    <a:pt x="2680" y="1"/>
                    <a:pt x="2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6870550" y="-949975"/>
              <a:ext cx="67600" cy="180700"/>
            </a:xfrm>
            <a:custGeom>
              <a:avLst/>
              <a:gdLst/>
              <a:ahLst/>
              <a:cxnLst/>
              <a:rect l="l" t="t" r="r" b="b"/>
              <a:pathLst>
                <a:path w="2704" h="7228" extrusionOk="0">
                  <a:moveTo>
                    <a:pt x="929" y="0"/>
                  </a:moveTo>
                  <a:cubicBezTo>
                    <a:pt x="893" y="0"/>
                    <a:pt x="858" y="0"/>
                    <a:pt x="810" y="12"/>
                  </a:cubicBezTo>
                  <a:cubicBezTo>
                    <a:pt x="715" y="24"/>
                    <a:pt x="608" y="71"/>
                    <a:pt x="512" y="143"/>
                  </a:cubicBezTo>
                  <a:cubicBezTo>
                    <a:pt x="441" y="202"/>
                    <a:pt x="370" y="298"/>
                    <a:pt x="298" y="417"/>
                  </a:cubicBezTo>
                  <a:cubicBezTo>
                    <a:pt x="239" y="512"/>
                    <a:pt x="191" y="631"/>
                    <a:pt x="143" y="786"/>
                  </a:cubicBezTo>
                  <a:cubicBezTo>
                    <a:pt x="96" y="953"/>
                    <a:pt x="72" y="1131"/>
                    <a:pt x="48" y="1226"/>
                  </a:cubicBezTo>
                  <a:cubicBezTo>
                    <a:pt x="12" y="1548"/>
                    <a:pt x="0" y="1869"/>
                    <a:pt x="12" y="2286"/>
                  </a:cubicBezTo>
                  <a:cubicBezTo>
                    <a:pt x="24" y="2548"/>
                    <a:pt x="48" y="2798"/>
                    <a:pt x="96" y="3048"/>
                  </a:cubicBezTo>
                  <a:cubicBezTo>
                    <a:pt x="167" y="3334"/>
                    <a:pt x="262" y="3584"/>
                    <a:pt x="346" y="3822"/>
                  </a:cubicBezTo>
                  <a:cubicBezTo>
                    <a:pt x="465" y="4120"/>
                    <a:pt x="608" y="4405"/>
                    <a:pt x="751" y="4667"/>
                  </a:cubicBezTo>
                  <a:cubicBezTo>
                    <a:pt x="1036" y="5191"/>
                    <a:pt x="1394" y="5727"/>
                    <a:pt x="1870" y="6358"/>
                  </a:cubicBezTo>
                  <a:cubicBezTo>
                    <a:pt x="2096" y="6656"/>
                    <a:pt x="2334" y="6929"/>
                    <a:pt x="2548" y="7227"/>
                  </a:cubicBezTo>
                  <a:cubicBezTo>
                    <a:pt x="2584" y="6977"/>
                    <a:pt x="2596" y="6751"/>
                    <a:pt x="2608" y="6513"/>
                  </a:cubicBezTo>
                  <a:lnTo>
                    <a:pt x="2656" y="5620"/>
                  </a:lnTo>
                  <a:cubicBezTo>
                    <a:pt x="2703" y="4798"/>
                    <a:pt x="2703" y="4131"/>
                    <a:pt x="2691" y="3524"/>
                  </a:cubicBezTo>
                  <a:cubicBezTo>
                    <a:pt x="2667" y="3131"/>
                    <a:pt x="2644" y="2810"/>
                    <a:pt x="2596" y="2477"/>
                  </a:cubicBezTo>
                  <a:cubicBezTo>
                    <a:pt x="2548" y="2143"/>
                    <a:pt x="2489" y="1822"/>
                    <a:pt x="2417" y="1560"/>
                  </a:cubicBezTo>
                  <a:cubicBezTo>
                    <a:pt x="2346" y="1274"/>
                    <a:pt x="2239" y="1024"/>
                    <a:pt x="2108" y="798"/>
                  </a:cubicBezTo>
                  <a:cubicBezTo>
                    <a:pt x="2060" y="714"/>
                    <a:pt x="1989" y="619"/>
                    <a:pt x="1917" y="512"/>
                  </a:cubicBezTo>
                  <a:cubicBezTo>
                    <a:pt x="1822" y="417"/>
                    <a:pt x="1715" y="321"/>
                    <a:pt x="1620" y="250"/>
                  </a:cubicBezTo>
                  <a:cubicBezTo>
                    <a:pt x="1477" y="143"/>
                    <a:pt x="1334" y="71"/>
                    <a:pt x="1167" y="24"/>
                  </a:cubicBezTo>
                  <a:cubicBezTo>
                    <a:pt x="1096" y="12"/>
                    <a:pt x="1024" y="0"/>
                    <a:pt x="9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7136950" y="-883025"/>
              <a:ext cx="150925" cy="167025"/>
            </a:xfrm>
            <a:custGeom>
              <a:avLst/>
              <a:gdLst/>
              <a:ahLst/>
              <a:cxnLst/>
              <a:rect l="l" t="t" r="r" b="b"/>
              <a:pathLst>
                <a:path w="6037" h="6681" extrusionOk="0">
                  <a:moveTo>
                    <a:pt x="5204" y="1"/>
                  </a:moveTo>
                  <a:cubicBezTo>
                    <a:pt x="5073" y="13"/>
                    <a:pt x="4954" y="60"/>
                    <a:pt x="4787" y="132"/>
                  </a:cubicBezTo>
                  <a:cubicBezTo>
                    <a:pt x="4620" y="203"/>
                    <a:pt x="4477" y="310"/>
                    <a:pt x="4358" y="394"/>
                  </a:cubicBezTo>
                  <a:cubicBezTo>
                    <a:pt x="4049" y="632"/>
                    <a:pt x="3751" y="918"/>
                    <a:pt x="3370" y="1311"/>
                  </a:cubicBezTo>
                  <a:cubicBezTo>
                    <a:pt x="3060" y="1656"/>
                    <a:pt x="2751" y="2025"/>
                    <a:pt x="2382" y="2477"/>
                  </a:cubicBezTo>
                  <a:cubicBezTo>
                    <a:pt x="1703" y="3430"/>
                    <a:pt x="929" y="4561"/>
                    <a:pt x="334" y="5835"/>
                  </a:cubicBezTo>
                  <a:cubicBezTo>
                    <a:pt x="203" y="6109"/>
                    <a:pt x="84" y="6383"/>
                    <a:pt x="1" y="6621"/>
                  </a:cubicBezTo>
                  <a:cubicBezTo>
                    <a:pt x="12" y="6645"/>
                    <a:pt x="12" y="6668"/>
                    <a:pt x="24" y="6680"/>
                  </a:cubicBezTo>
                  <a:cubicBezTo>
                    <a:pt x="370" y="6526"/>
                    <a:pt x="691" y="6395"/>
                    <a:pt x="1013" y="6252"/>
                  </a:cubicBezTo>
                  <a:cubicBezTo>
                    <a:pt x="1263" y="6097"/>
                    <a:pt x="1513" y="5954"/>
                    <a:pt x="1751" y="5799"/>
                  </a:cubicBezTo>
                  <a:cubicBezTo>
                    <a:pt x="2453" y="5371"/>
                    <a:pt x="3060" y="4966"/>
                    <a:pt x="3596" y="4549"/>
                  </a:cubicBezTo>
                  <a:cubicBezTo>
                    <a:pt x="4287" y="4037"/>
                    <a:pt x="4799" y="3573"/>
                    <a:pt x="5204" y="3108"/>
                  </a:cubicBezTo>
                  <a:cubicBezTo>
                    <a:pt x="5430" y="2847"/>
                    <a:pt x="5608" y="2585"/>
                    <a:pt x="5739" y="2335"/>
                  </a:cubicBezTo>
                  <a:cubicBezTo>
                    <a:pt x="5799" y="2227"/>
                    <a:pt x="5847" y="2108"/>
                    <a:pt x="5906" y="1954"/>
                  </a:cubicBezTo>
                  <a:cubicBezTo>
                    <a:pt x="5954" y="1823"/>
                    <a:pt x="5978" y="1692"/>
                    <a:pt x="6013" y="1549"/>
                  </a:cubicBezTo>
                  <a:cubicBezTo>
                    <a:pt x="6025" y="1418"/>
                    <a:pt x="6037" y="1299"/>
                    <a:pt x="6025" y="1156"/>
                  </a:cubicBezTo>
                  <a:cubicBezTo>
                    <a:pt x="6025" y="1037"/>
                    <a:pt x="6013" y="918"/>
                    <a:pt x="5978" y="799"/>
                  </a:cubicBezTo>
                  <a:cubicBezTo>
                    <a:pt x="5954" y="620"/>
                    <a:pt x="5894" y="465"/>
                    <a:pt x="5811" y="322"/>
                  </a:cubicBezTo>
                  <a:cubicBezTo>
                    <a:pt x="5739" y="203"/>
                    <a:pt x="5656" y="108"/>
                    <a:pt x="5537" y="49"/>
                  </a:cubicBezTo>
                  <a:cubicBezTo>
                    <a:pt x="5489" y="13"/>
                    <a:pt x="5382" y="1"/>
                    <a:pt x="5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txBox="1">
            <a:spLocks noGrp="1"/>
          </p:cNvSpPr>
          <p:nvPr>
            <p:ph type="ctrTitle"/>
          </p:nvPr>
        </p:nvSpPr>
        <p:spPr>
          <a:xfrm>
            <a:off x="1818300" y="1633400"/>
            <a:ext cx="5507400" cy="12837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786992"/>
              </a:buClr>
              <a:buSzPts val="4500"/>
              <a:buNone/>
              <a:defRPr sz="4500">
                <a:solidFill>
                  <a:srgbClr val="786992"/>
                </a:solidFill>
              </a:defRPr>
            </a:lvl1pPr>
            <a:lvl2pPr lvl="1" algn="ctr">
              <a:spcBef>
                <a:spcPts val="0"/>
              </a:spcBef>
              <a:spcAft>
                <a:spcPts val="0"/>
              </a:spcAft>
              <a:buClr>
                <a:srgbClr val="786992"/>
              </a:buClr>
              <a:buSzPts val="4500"/>
              <a:buNone/>
              <a:defRPr sz="4500">
                <a:solidFill>
                  <a:srgbClr val="786992"/>
                </a:solidFill>
              </a:defRPr>
            </a:lvl2pPr>
            <a:lvl3pPr lvl="2" algn="ctr">
              <a:spcBef>
                <a:spcPts val="0"/>
              </a:spcBef>
              <a:spcAft>
                <a:spcPts val="0"/>
              </a:spcAft>
              <a:buClr>
                <a:srgbClr val="786992"/>
              </a:buClr>
              <a:buSzPts val="4500"/>
              <a:buNone/>
              <a:defRPr sz="4500">
                <a:solidFill>
                  <a:srgbClr val="786992"/>
                </a:solidFill>
              </a:defRPr>
            </a:lvl3pPr>
            <a:lvl4pPr lvl="3" algn="ctr">
              <a:spcBef>
                <a:spcPts val="0"/>
              </a:spcBef>
              <a:spcAft>
                <a:spcPts val="0"/>
              </a:spcAft>
              <a:buClr>
                <a:srgbClr val="786992"/>
              </a:buClr>
              <a:buSzPts val="4500"/>
              <a:buNone/>
              <a:defRPr sz="4500">
                <a:solidFill>
                  <a:srgbClr val="786992"/>
                </a:solidFill>
              </a:defRPr>
            </a:lvl4pPr>
            <a:lvl5pPr lvl="4" algn="ctr">
              <a:spcBef>
                <a:spcPts val="0"/>
              </a:spcBef>
              <a:spcAft>
                <a:spcPts val="0"/>
              </a:spcAft>
              <a:buClr>
                <a:srgbClr val="786992"/>
              </a:buClr>
              <a:buSzPts val="4500"/>
              <a:buNone/>
              <a:defRPr sz="4500">
                <a:solidFill>
                  <a:srgbClr val="786992"/>
                </a:solidFill>
              </a:defRPr>
            </a:lvl5pPr>
            <a:lvl6pPr lvl="5" algn="ctr">
              <a:spcBef>
                <a:spcPts val="0"/>
              </a:spcBef>
              <a:spcAft>
                <a:spcPts val="0"/>
              </a:spcAft>
              <a:buClr>
                <a:srgbClr val="786992"/>
              </a:buClr>
              <a:buSzPts val="4500"/>
              <a:buNone/>
              <a:defRPr sz="4500">
                <a:solidFill>
                  <a:srgbClr val="786992"/>
                </a:solidFill>
              </a:defRPr>
            </a:lvl6pPr>
            <a:lvl7pPr lvl="6" algn="ctr">
              <a:spcBef>
                <a:spcPts val="0"/>
              </a:spcBef>
              <a:spcAft>
                <a:spcPts val="0"/>
              </a:spcAft>
              <a:buClr>
                <a:srgbClr val="786992"/>
              </a:buClr>
              <a:buSzPts val="4500"/>
              <a:buNone/>
              <a:defRPr sz="4500">
                <a:solidFill>
                  <a:srgbClr val="786992"/>
                </a:solidFill>
              </a:defRPr>
            </a:lvl7pPr>
            <a:lvl8pPr lvl="7" algn="ctr">
              <a:spcBef>
                <a:spcPts val="0"/>
              </a:spcBef>
              <a:spcAft>
                <a:spcPts val="0"/>
              </a:spcAft>
              <a:buClr>
                <a:srgbClr val="786992"/>
              </a:buClr>
              <a:buSzPts val="4500"/>
              <a:buNone/>
              <a:defRPr sz="4500">
                <a:solidFill>
                  <a:srgbClr val="786992"/>
                </a:solidFill>
              </a:defRPr>
            </a:lvl8pPr>
            <a:lvl9pPr lvl="8" algn="ctr">
              <a:spcBef>
                <a:spcPts val="0"/>
              </a:spcBef>
              <a:spcAft>
                <a:spcPts val="0"/>
              </a:spcAft>
              <a:buClr>
                <a:srgbClr val="786992"/>
              </a:buClr>
              <a:buSzPts val="4500"/>
              <a:buNone/>
              <a:defRPr sz="4500">
                <a:solidFill>
                  <a:srgbClr val="786992"/>
                </a:solidFill>
              </a:defRPr>
            </a:lvl9pPr>
          </a:lstStyle>
          <a:p>
            <a:endParaRPr/>
          </a:p>
        </p:txBody>
      </p:sp>
      <p:sp>
        <p:nvSpPr>
          <p:cNvPr id="38" name="Google Shape;38;p2"/>
          <p:cNvSpPr txBox="1">
            <a:spLocks noGrp="1"/>
          </p:cNvSpPr>
          <p:nvPr>
            <p:ph type="subTitle" idx="1"/>
          </p:nvPr>
        </p:nvSpPr>
        <p:spPr>
          <a:xfrm>
            <a:off x="2033400" y="3066700"/>
            <a:ext cx="5077200" cy="533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grpSp>
        <p:nvGrpSpPr>
          <p:cNvPr id="39" name="Google Shape;39;p2"/>
          <p:cNvGrpSpPr/>
          <p:nvPr/>
        </p:nvGrpSpPr>
        <p:grpSpPr>
          <a:xfrm rot="-775931" flipH="1">
            <a:off x="6224701" y="-358520"/>
            <a:ext cx="2994542" cy="1722810"/>
            <a:chOff x="-22388" y="-12378"/>
            <a:chExt cx="2221316" cy="1278053"/>
          </a:xfrm>
        </p:grpSpPr>
        <p:sp>
          <p:nvSpPr>
            <p:cNvPr id="40" name="Google Shape;40;p2"/>
            <p:cNvSpPr/>
            <p:nvPr/>
          </p:nvSpPr>
          <p:spPr>
            <a:xfrm>
              <a:off x="-22388" y="-12378"/>
              <a:ext cx="1984082" cy="955677"/>
            </a:xfrm>
            <a:custGeom>
              <a:avLst/>
              <a:gdLst/>
              <a:ahLst/>
              <a:cxnLst/>
              <a:rect l="l" t="t" r="r" b="b"/>
              <a:pathLst>
                <a:path w="61901" h="29816" extrusionOk="0">
                  <a:moveTo>
                    <a:pt x="61901" y="0"/>
                  </a:moveTo>
                  <a:lnTo>
                    <a:pt x="61437" y="215"/>
                  </a:lnTo>
                  <a:cubicBezTo>
                    <a:pt x="60055" y="9335"/>
                    <a:pt x="47471" y="19836"/>
                    <a:pt x="30147" y="26111"/>
                  </a:cubicBezTo>
                  <a:cubicBezTo>
                    <a:pt x="23121" y="28653"/>
                    <a:pt x="17061" y="29392"/>
                    <a:pt x="12398" y="29392"/>
                  </a:cubicBezTo>
                  <a:cubicBezTo>
                    <a:pt x="10597" y="29392"/>
                    <a:pt x="9004" y="29282"/>
                    <a:pt x="7644" y="29123"/>
                  </a:cubicBezTo>
                  <a:cubicBezTo>
                    <a:pt x="4334" y="28742"/>
                    <a:pt x="1905" y="28016"/>
                    <a:pt x="548" y="27516"/>
                  </a:cubicBezTo>
                  <a:lnTo>
                    <a:pt x="0" y="27777"/>
                  </a:lnTo>
                  <a:cubicBezTo>
                    <a:pt x="1274" y="28254"/>
                    <a:pt x="3882" y="29099"/>
                    <a:pt x="7573" y="29540"/>
                  </a:cubicBezTo>
                  <a:cubicBezTo>
                    <a:pt x="8955" y="29703"/>
                    <a:pt x="10573" y="29816"/>
                    <a:pt x="12402" y="29816"/>
                  </a:cubicBezTo>
                  <a:cubicBezTo>
                    <a:pt x="17111" y="29816"/>
                    <a:pt x="23219" y="29067"/>
                    <a:pt x="30302" y="26503"/>
                  </a:cubicBezTo>
                  <a:cubicBezTo>
                    <a:pt x="31695" y="26003"/>
                    <a:pt x="33052" y="25468"/>
                    <a:pt x="34398" y="24920"/>
                  </a:cubicBezTo>
                  <a:cubicBezTo>
                    <a:pt x="41815" y="21824"/>
                    <a:pt x="48221" y="17979"/>
                    <a:pt x="53102" y="13680"/>
                  </a:cubicBezTo>
                  <a:cubicBezTo>
                    <a:pt x="58246" y="9144"/>
                    <a:pt x="61329" y="4322"/>
                    <a:pt x="61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9732" y="849730"/>
              <a:ext cx="449152" cy="415945"/>
            </a:xfrm>
            <a:custGeom>
              <a:avLst/>
              <a:gdLst/>
              <a:ahLst/>
              <a:cxnLst/>
              <a:rect l="l" t="t" r="r" b="b"/>
              <a:pathLst>
                <a:path w="14013" h="12977" extrusionOk="0">
                  <a:moveTo>
                    <a:pt x="2144" y="0"/>
                  </a:moveTo>
                  <a:lnTo>
                    <a:pt x="2144" y="0"/>
                  </a:lnTo>
                  <a:cubicBezTo>
                    <a:pt x="1" y="560"/>
                    <a:pt x="2918" y="11930"/>
                    <a:pt x="5478" y="12919"/>
                  </a:cubicBezTo>
                  <a:cubicBezTo>
                    <a:pt x="5578" y="12957"/>
                    <a:pt x="5684" y="12976"/>
                    <a:pt x="5794" y="12976"/>
                  </a:cubicBezTo>
                  <a:cubicBezTo>
                    <a:pt x="8500" y="12976"/>
                    <a:pt x="14013" y="1801"/>
                    <a:pt x="12228" y="1001"/>
                  </a:cubicBezTo>
                  <a:cubicBezTo>
                    <a:pt x="10383" y="167"/>
                    <a:pt x="2145" y="0"/>
                    <a:pt x="2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3415" y="801105"/>
              <a:ext cx="442773" cy="430305"/>
            </a:xfrm>
            <a:custGeom>
              <a:avLst/>
              <a:gdLst/>
              <a:ahLst/>
              <a:cxnLst/>
              <a:rect l="l" t="t" r="r" b="b"/>
              <a:pathLst>
                <a:path w="13814" h="13425" extrusionOk="0">
                  <a:moveTo>
                    <a:pt x="11467" y="0"/>
                  </a:moveTo>
                  <a:cubicBezTo>
                    <a:pt x="9030" y="0"/>
                    <a:pt x="1870" y="2125"/>
                    <a:pt x="1870" y="2125"/>
                  </a:cubicBezTo>
                  <a:cubicBezTo>
                    <a:pt x="1" y="3315"/>
                    <a:pt x="6252" y="13257"/>
                    <a:pt x="8990" y="13424"/>
                  </a:cubicBezTo>
                  <a:cubicBezTo>
                    <a:pt x="9004" y="13424"/>
                    <a:pt x="9019" y="13425"/>
                    <a:pt x="9033" y="13425"/>
                  </a:cubicBezTo>
                  <a:cubicBezTo>
                    <a:pt x="11727" y="13425"/>
                    <a:pt x="13813" y="254"/>
                    <a:pt x="11800" y="17"/>
                  </a:cubicBezTo>
                  <a:cubicBezTo>
                    <a:pt x="11702" y="6"/>
                    <a:pt x="11591" y="0"/>
                    <a:pt x="114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50142" y="621093"/>
              <a:ext cx="423926" cy="439183"/>
            </a:xfrm>
            <a:custGeom>
              <a:avLst/>
              <a:gdLst/>
              <a:ahLst/>
              <a:cxnLst/>
              <a:rect l="l" t="t" r="r" b="b"/>
              <a:pathLst>
                <a:path w="13226" h="13702" extrusionOk="0">
                  <a:moveTo>
                    <a:pt x="11069" y="1"/>
                  </a:moveTo>
                  <a:cubicBezTo>
                    <a:pt x="11061" y="1"/>
                    <a:pt x="11053" y="1"/>
                    <a:pt x="11045" y="2"/>
                  </a:cubicBezTo>
                  <a:cubicBezTo>
                    <a:pt x="9021" y="109"/>
                    <a:pt x="1628" y="3752"/>
                    <a:pt x="1628" y="3752"/>
                  </a:cubicBezTo>
                  <a:cubicBezTo>
                    <a:pt x="0" y="5215"/>
                    <a:pt x="7559" y="13701"/>
                    <a:pt x="10382" y="13701"/>
                  </a:cubicBezTo>
                  <a:cubicBezTo>
                    <a:pt x="10430" y="13701"/>
                    <a:pt x="10476" y="13699"/>
                    <a:pt x="10522" y="13694"/>
                  </a:cubicBezTo>
                  <a:cubicBezTo>
                    <a:pt x="13225" y="13397"/>
                    <a:pt x="13071" y="1"/>
                    <a:pt x="11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348790" y="385469"/>
              <a:ext cx="479473" cy="428542"/>
            </a:xfrm>
            <a:custGeom>
              <a:avLst/>
              <a:gdLst/>
              <a:ahLst/>
              <a:cxnLst/>
              <a:rect l="l" t="t" r="r" b="b"/>
              <a:pathLst>
                <a:path w="14959" h="13370" extrusionOk="0">
                  <a:moveTo>
                    <a:pt x="9046" y="1"/>
                  </a:moveTo>
                  <a:cubicBezTo>
                    <a:pt x="8990" y="1"/>
                    <a:pt x="8936" y="10"/>
                    <a:pt x="8884" y="30"/>
                  </a:cubicBezTo>
                  <a:cubicBezTo>
                    <a:pt x="6979" y="745"/>
                    <a:pt x="1037" y="6460"/>
                    <a:pt x="1037" y="6460"/>
                  </a:cubicBezTo>
                  <a:cubicBezTo>
                    <a:pt x="1" y="8205"/>
                    <a:pt x="8412" y="13370"/>
                    <a:pt x="11750" y="13370"/>
                  </a:cubicBezTo>
                  <a:cubicBezTo>
                    <a:pt x="12055" y="13370"/>
                    <a:pt x="12318" y="13327"/>
                    <a:pt x="12527" y="13234"/>
                  </a:cubicBezTo>
                  <a:cubicBezTo>
                    <a:pt x="14958" y="12157"/>
                    <a:pt x="11017" y="1"/>
                    <a:pt x="90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708589" y="60095"/>
              <a:ext cx="490339" cy="388508"/>
            </a:xfrm>
            <a:custGeom>
              <a:avLst/>
              <a:gdLst/>
              <a:ahLst/>
              <a:cxnLst/>
              <a:rect l="l" t="t" r="r" b="b"/>
              <a:pathLst>
                <a:path w="15298" h="12121" extrusionOk="0">
                  <a:moveTo>
                    <a:pt x="6058" y="1"/>
                  </a:moveTo>
                  <a:cubicBezTo>
                    <a:pt x="5930" y="1"/>
                    <a:pt x="5820" y="35"/>
                    <a:pt x="5731" y="109"/>
                  </a:cubicBezTo>
                  <a:cubicBezTo>
                    <a:pt x="4159" y="1406"/>
                    <a:pt x="349" y="8705"/>
                    <a:pt x="349" y="8705"/>
                  </a:cubicBezTo>
                  <a:cubicBezTo>
                    <a:pt x="0" y="10342"/>
                    <a:pt x="6408" y="12120"/>
                    <a:pt x="10469" y="12120"/>
                  </a:cubicBezTo>
                  <a:cubicBezTo>
                    <a:pt x="11812" y="12120"/>
                    <a:pt x="12898" y="11926"/>
                    <a:pt x="13399" y="11467"/>
                  </a:cubicBezTo>
                  <a:cubicBezTo>
                    <a:pt x="15297" y="9726"/>
                    <a:pt x="8195" y="1"/>
                    <a:pt x="60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8_1">
    <p:spTree>
      <p:nvGrpSpPr>
        <p:cNvPr id="1" name="Shape 285"/>
        <p:cNvGrpSpPr/>
        <p:nvPr/>
      </p:nvGrpSpPr>
      <p:grpSpPr>
        <a:xfrm>
          <a:off x="0" y="0"/>
          <a:ext cx="0" cy="0"/>
          <a:chOff x="0" y="0"/>
          <a:chExt cx="0" cy="0"/>
        </a:xfrm>
      </p:grpSpPr>
      <p:sp>
        <p:nvSpPr>
          <p:cNvPr id="286" name="Google Shape;286;p32"/>
          <p:cNvSpPr/>
          <p:nvPr/>
        </p:nvSpPr>
        <p:spPr>
          <a:xfrm rot="10800000" flipH="1">
            <a:off x="0" y="-18316"/>
            <a:ext cx="1352275" cy="1504216"/>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flipH="1">
            <a:off x="7925075" y="4096484"/>
            <a:ext cx="1352275" cy="1504216"/>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0A100C-756B-44F1-9543-4B175C4AFF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AA4ECAF-66A1-4100-8A28-8B2574F901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4CE143C-F59D-4AFA-B333-94D81F6CBADB}"/>
              </a:ext>
            </a:extLst>
          </p:cNvPr>
          <p:cNvSpPr>
            <a:spLocks noGrp="1" noChangeArrowheads="1"/>
          </p:cNvSpPr>
          <p:nvPr>
            <p:ph type="sldNum" sz="quarter" idx="12"/>
          </p:nvPr>
        </p:nvSpPr>
        <p:spPr>
          <a:ln/>
        </p:spPr>
        <p:txBody>
          <a:bodyPr/>
          <a:lstStyle>
            <a:lvl1pPr>
              <a:defRPr/>
            </a:lvl1pPr>
          </a:lstStyle>
          <a:p>
            <a:fld id="{9B1862F0-C97A-4DCD-B3F5-462D99F535C6}" type="slidenum">
              <a:rPr lang="en-US" altLang="en-US"/>
              <a:pPr/>
              <a:t>‹#›</a:t>
            </a:fld>
            <a:endParaRPr lang="en-US" altLang="en-US"/>
          </a:p>
        </p:txBody>
      </p:sp>
    </p:spTree>
    <p:extLst>
      <p:ext uri="{BB962C8B-B14F-4D97-AF65-F5344CB8AC3E}">
        <p14:creationId xmlns:p14="http://schemas.microsoft.com/office/powerpoint/2010/main" val="73735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63DA5357-D6B9-440B-869E-93A57368C916}"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7153985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3DA5357-D6B9-440B-869E-93A57368C916}"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37891313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DA5357-D6B9-440B-869E-93A57368C916}"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430588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63DA5357-D6B9-440B-869E-93A57368C916}" type="datetimeFigureOut">
              <a:rPr lang="vi-VN" smtClean="0"/>
              <a:t>04/04/2024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31342444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63DA5357-D6B9-440B-869E-93A57368C916}" type="datetimeFigureOut">
              <a:rPr lang="vi-VN" smtClean="0"/>
              <a:t>04/04/2024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3923355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63DA5357-D6B9-440B-869E-93A57368C916}" type="datetimeFigureOut">
              <a:rPr lang="vi-VN" smtClean="0"/>
              <a:t>04/04/2024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4122810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DA5357-D6B9-440B-869E-93A57368C916}" type="datetimeFigureOut">
              <a:rPr lang="vi-VN" smtClean="0"/>
              <a:t>04/04/2024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4914181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3DA5357-D6B9-440B-869E-93A57368C916}" type="datetimeFigureOut">
              <a:rPr lang="vi-VN" smtClean="0"/>
              <a:t>04/04/2024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317836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8"/>
        <p:cNvGrpSpPr/>
        <p:nvPr/>
      </p:nvGrpSpPr>
      <p:grpSpPr>
        <a:xfrm>
          <a:off x="0" y="0"/>
          <a:ext cx="0" cy="0"/>
          <a:chOff x="0" y="0"/>
          <a:chExt cx="0" cy="0"/>
        </a:xfrm>
      </p:grpSpPr>
      <p:sp>
        <p:nvSpPr>
          <p:cNvPr id="49" name="Google Shape;49;p4"/>
          <p:cNvSpPr/>
          <p:nvPr/>
        </p:nvSpPr>
        <p:spPr>
          <a:xfrm>
            <a:off x="6150093" y="4846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4"/>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3DA5357-D6B9-440B-869E-93A57368C916}" type="datetimeFigureOut">
              <a:rPr lang="vi-VN" smtClean="0"/>
              <a:t>04/04/2024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2278538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3DA5357-D6B9-440B-869E-93A57368C916}"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17267641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63DA5357-D6B9-440B-869E-93A57368C916}" type="datetimeFigureOut">
              <a:rPr lang="vi-VN" smtClean="0"/>
              <a:t>04/04/2024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4AEFBAC-B9CC-4E10-90EF-B0C3DED0A445}" type="slidenum">
              <a:rPr lang="vi-VN" smtClean="0"/>
              <a:t>‹#›</a:t>
            </a:fld>
            <a:endParaRPr lang="vi-VN"/>
          </a:p>
        </p:txBody>
      </p:sp>
    </p:spTree>
    <p:extLst>
      <p:ext uri="{BB962C8B-B14F-4D97-AF65-F5344CB8AC3E}">
        <p14:creationId xmlns:p14="http://schemas.microsoft.com/office/powerpoint/2010/main" val="3119063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89"/>
        <p:cNvGrpSpPr/>
        <p:nvPr/>
      </p:nvGrpSpPr>
      <p:grpSpPr>
        <a:xfrm>
          <a:off x="0" y="0"/>
          <a:ext cx="0" cy="0"/>
          <a:chOff x="0" y="0"/>
          <a:chExt cx="0" cy="0"/>
        </a:xfrm>
      </p:grpSpPr>
      <p:sp>
        <p:nvSpPr>
          <p:cNvPr id="90" name="Google Shape;90;p14">
            <a:hlinkClick r:id="rId2" action="ppaction://hlinksldjump"/>
          </p:cNvPr>
          <p:cNvSpPr txBox="1">
            <a:spLocks noGrp="1"/>
          </p:cNvSpPr>
          <p:nvPr>
            <p:ph type="title" hasCustomPrompt="1"/>
          </p:nvPr>
        </p:nvSpPr>
        <p:spPr>
          <a:xfrm>
            <a:off x="8499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1" name="Google Shape;91;p14">
            <a:hlinkClick r:id="" action="ppaction://noaction"/>
          </p:cNvPr>
          <p:cNvSpPr txBox="1">
            <a:spLocks noGrp="1"/>
          </p:cNvSpPr>
          <p:nvPr>
            <p:ph type="title" idx="2" hasCustomPrompt="1"/>
          </p:nvPr>
        </p:nvSpPr>
        <p:spPr>
          <a:xfrm>
            <a:off x="34417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2" name="Google Shape;92;p14"/>
          <p:cNvSpPr txBox="1">
            <a:spLocks noGrp="1"/>
          </p:cNvSpPr>
          <p:nvPr>
            <p:ph type="subTitle" idx="1"/>
          </p:nvPr>
        </p:nvSpPr>
        <p:spPr>
          <a:xfrm>
            <a:off x="1744188" y="179017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3" name="Google Shape;93;p14"/>
          <p:cNvSpPr txBox="1">
            <a:spLocks noGrp="1"/>
          </p:cNvSpPr>
          <p:nvPr>
            <p:ph type="subTitle" idx="3"/>
          </p:nvPr>
        </p:nvSpPr>
        <p:spPr>
          <a:xfrm>
            <a:off x="4336913"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4" name="Google Shape;94;p14"/>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95" name="Google Shape;95;p14">
            <a:hlinkClick r:id="" action="ppaction://noaction"/>
          </p:cNvPr>
          <p:cNvSpPr txBox="1">
            <a:spLocks noGrp="1"/>
          </p:cNvSpPr>
          <p:nvPr>
            <p:ph type="title" idx="5" hasCustomPrompt="1"/>
          </p:nvPr>
        </p:nvSpPr>
        <p:spPr>
          <a:xfrm>
            <a:off x="849914"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4">
            <a:hlinkClick r:id="" action="ppaction://noaction"/>
          </p:cNvPr>
          <p:cNvSpPr txBox="1">
            <a:spLocks noGrp="1"/>
          </p:cNvSpPr>
          <p:nvPr>
            <p:ph type="title" idx="6" hasCustomPrompt="1"/>
          </p:nvPr>
        </p:nvSpPr>
        <p:spPr>
          <a:xfrm>
            <a:off x="344181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7" name="Google Shape;97;p14"/>
          <p:cNvSpPr txBox="1">
            <a:spLocks noGrp="1"/>
          </p:cNvSpPr>
          <p:nvPr>
            <p:ph type="subTitle" idx="7"/>
          </p:nvPr>
        </p:nvSpPr>
        <p:spPr>
          <a:xfrm>
            <a:off x="1744188" y="3440875"/>
            <a:ext cx="13203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8" name="Google Shape;98;p14"/>
          <p:cNvSpPr txBox="1">
            <a:spLocks noGrp="1"/>
          </p:cNvSpPr>
          <p:nvPr>
            <p:ph type="subTitle" idx="8"/>
          </p:nvPr>
        </p:nvSpPr>
        <p:spPr>
          <a:xfrm>
            <a:off x="4336913"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9" name="Google Shape;99;p14">
            <a:hlinkClick r:id="" action="ppaction://noaction"/>
          </p:cNvPr>
          <p:cNvSpPr txBox="1">
            <a:spLocks noGrp="1"/>
          </p:cNvSpPr>
          <p:nvPr>
            <p:ph type="title" idx="9" hasCustomPrompt="1"/>
          </p:nvPr>
        </p:nvSpPr>
        <p:spPr>
          <a:xfrm>
            <a:off x="604024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0" name="Google Shape;100;p14"/>
          <p:cNvSpPr txBox="1">
            <a:spLocks noGrp="1"/>
          </p:cNvSpPr>
          <p:nvPr>
            <p:ph type="subTitle" idx="13"/>
          </p:nvPr>
        </p:nvSpPr>
        <p:spPr>
          <a:xfrm>
            <a:off x="6935337"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101" name="Google Shape;101;p14">
            <a:hlinkClick r:id="" action="ppaction://noaction"/>
          </p:cNvPr>
          <p:cNvSpPr txBox="1">
            <a:spLocks noGrp="1"/>
          </p:cNvSpPr>
          <p:nvPr>
            <p:ph type="title" idx="14" hasCustomPrompt="1"/>
          </p:nvPr>
        </p:nvSpPr>
        <p:spPr>
          <a:xfrm>
            <a:off x="604024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2" name="Google Shape;102;p14"/>
          <p:cNvSpPr txBox="1">
            <a:spLocks noGrp="1"/>
          </p:cNvSpPr>
          <p:nvPr>
            <p:ph type="subTitle" idx="15"/>
          </p:nvPr>
        </p:nvSpPr>
        <p:spPr>
          <a:xfrm>
            <a:off x="6935337"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899609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256"/>
        <p:cNvGrpSpPr/>
        <p:nvPr/>
      </p:nvGrpSpPr>
      <p:grpSpPr>
        <a:xfrm>
          <a:off x="0" y="0"/>
          <a:ext cx="0" cy="0"/>
          <a:chOff x="0" y="0"/>
          <a:chExt cx="0" cy="0"/>
        </a:xfrm>
      </p:grpSpPr>
      <p:sp>
        <p:nvSpPr>
          <p:cNvPr id="1257" name="Google Shape;1257;p16"/>
          <p:cNvSpPr txBox="1">
            <a:spLocks noGrp="1"/>
          </p:cNvSpPr>
          <p:nvPr>
            <p:ph type="subTitle" idx="1"/>
          </p:nvPr>
        </p:nvSpPr>
        <p:spPr>
          <a:xfrm>
            <a:off x="720000" y="1061700"/>
            <a:ext cx="7704000" cy="5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8" name="Google Shape;1258;p16"/>
          <p:cNvSpPr/>
          <p:nvPr/>
        </p:nvSpPr>
        <p:spPr>
          <a:xfrm>
            <a:off x="-200" y="4608502"/>
            <a:ext cx="9144022" cy="569029"/>
          </a:xfrm>
          <a:custGeom>
            <a:avLst/>
            <a:gdLst/>
            <a:ahLst/>
            <a:cxnLst/>
            <a:rect l="l" t="t" r="r" b="b"/>
            <a:pathLst>
              <a:path w="212763" h="27210" extrusionOk="0">
                <a:moveTo>
                  <a:pt x="1" y="1"/>
                </a:moveTo>
                <a:lnTo>
                  <a:pt x="1" y="27210"/>
                </a:lnTo>
                <a:lnTo>
                  <a:pt x="212763" y="27210"/>
                </a:lnTo>
                <a:lnTo>
                  <a:pt x="212763" y="1"/>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59" name="Google Shape;1259;p16"/>
          <p:cNvSpPr/>
          <p:nvPr/>
        </p:nvSpPr>
        <p:spPr>
          <a:xfrm flipH="1">
            <a:off x="-28712" y="4861900"/>
            <a:ext cx="9172500" cy="315600"/>
          </a:xfrm>
          <a:prstGeom prst="rtTriangl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0" name="Google Shape;1260;p16"/>
          <p:cNvSpPr/>
          <p:nvPr/>
        </p:nvSpPr>
        <p:spPr>
          <a:xfrm>
            <a:off x="-175" y="1"/>
            <a:ext cx="9143979" cy="444998"/>
          </a:xfrm>
          <a:custGeom>
            <a:avLst/>
            <a:gdLst/>
            <a:ahLst/>
            <a:cxnLst/>
            <a:rect l="l" t="t" r="r" b="b"/>
            <a:pathLst>
              <a:path w="212762" h="36098" extrusionOk="0">
                <a:moveTo>
                  <a:pt x="0" y="0"/>
                </a:moveTo>
                <a:lnTo>
                  <a:pt x="0" y="5701"/>
                </a:lnTo>
                <a:lnTo>
                  <a:pt x="212762" y="36098"/>
                </a:lnTo>
                <a:lnTo>
                  <a:pt x="212762"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r>
              <a:rPr lang="en" sz="1400" kern="0">
                <a:solidFill>
                  <a:srgbClr val="000000"/>
                </a:solidFill>
                <a:cs typeface="Arial"/>
                <a:sym typeface="Arial"/>
              </a:rPr>
              <a:t> </a:t>
            </a:r>
            <a:endParaRPr sz="1400" kern="0">
              <a:solidFill>
                <a:srgbClr val="000000"/>
              </a:solidFill>
              <a:cs typeface="Arial"/>
              <a:sym typeface="Arial"/>
            </a:endParaRPr>
          </a:p>
        </p:txBody>
      </p:sp>
      <p:grpSp>
        <p:nvGrpSpPr>
          <p:cNvPr id="1261" name="Google Shape;1261;p16"/>
          <p:cNvGrpSpPr/>
          <p:nvPr/>
        </p:nvGrpSpPr>
        <p:grpSpPr>
          <a:xfrm>
            <a:off x="2936545" y="-329546"/>
            <a:ext cx="2934233" cy="708308"/>
            <a:chOff x="2375925" y="3297600"/>
            <a:chExt cx="735950" cy="177650"/>
          </a:xfrm>
        </p:grpSpPr>
        <p:sp>
          <p:nvSpPr>
            <p:cNvPr id="1262" name="Google Shape;1262;p16"/>
            <p:cNvSpPr/>
            <p:nvPr/>
          </p:nvSpPr>
          <p:spPr>
            <a:xfrm>
              <a:off x="2395075" y="3301550"/>
              <a:ext cx="112600" cy="138050"/>
            </a:xfrm>
            <a:custGeom>
              <a:avLst/>
              <a:gdLst/>
              <a:ahLst/>
              <a:cxnLst/>
              <a:rect l="l" t="t" r="r" b="b"/>
              <a:pathLst>
                <a:path w="4504" h="5522" extrusionOk="0">
                  <a:moveTo>
                    <a:pt x="80" y="1"/>
                  </a:moveTo>
                  <a:lnTo>
                    <a:pt x="0" y="67"/>
                  </a:lnTo>
                  <a:lnTo>
                    <a:pt x="4425" y="5521"/>
                  </a:lnTo>
                  <a:lnTo>
                    <a:pt x="4504" y="5455"/>
                  </a:lnTo>
                  <a:lnTo>
                    <a:pt x="8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3" name="Google Shape;1263;p16"/>
            <p:cNvSpPr/>
            <p:nvPr/>
          </p:nvSpPr>
          <p:spPr>
            <a:xfrm>
              <a:off x="2375925" y="3297600"/>
              <a:ext cx="39975" cy="6625"/>
            </a:xfrm>
            <a:custGeom>
              <a:avLst/>
              <a:gdLst/>
              <a:ahLst/>
              <a:cxnLst/>
              <a:rect l="l" t="t" r="r" b="b"/>
              <a:pathLst>
                <a:path w="1599" h="265" extrusionOk="0">
                  <a:moveTo>
                    <a:pt x="0" y="0"/>
                  </a:moveTo>
                  <a:lnTo>
                    <a:pt x="344" y="251"/>
                  </a:lnTo>
                  <a:lnTo>
                    <a:pt x="1347" y="264"/>
                  </a:lnTo>
                  <a:lnTo>
                    <a:pt x="159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4" name="Google Shape;1264;p16"/>
            <p:cNvSpPr/>
            <p:nvPr/>
          </p:nvSpPr>
          <p:spPr>
            <a:xfrm>
              <a:off x="2980125" y="3301550"/>
              <a:ext cx="112600" cy="138050"/>
            </a:xfrm>
            <a:custGeom>
              <a:avLst/>
              <a:gdLst/>
              <a:ahLst/>
              <a:cxnLst/>
              <a:rect l="l" t="t" r="r" b="b"/>
              <a:pathLst>
                <a:path w="4504" h="5522" extrusionOk="0">
                  <a:moveTo>
                    <a:pt x="4425" y="1"/>
                  </a:moveTo>
                  <a:lnTo>
                    <a:pt x="0" y="5455"/>
                  </a:lnTo>
                  <a:lnTo>
                    <a:pt x="80" y="5521"/>
                  </a:lnTo>
                  <a:lnTo>
                    <a:pt x="4504" y="67"/>
                  </a:lnTo>
                  <a:lnTo>
                    <a:pt x="4425"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5" name="Google Shape;1265;p16"/>
            <p:cNvSpPr/>
            <p:nvPr/>
          </p:nvSpPr>
          <p:spPr>
            <a:xfrm>
              <a:off x="3071900" y="3297600"/>
              <a:ext cx="39975" cy="6625"/>
            </a:xfrm>
            <a:custGeom>
              <a:avLst/>
              <a:gdLst/>
              <a:ahLst/>
              <a:cxnLst/>
              <a:rect l="l" t="t" r="r" b="b"/>
              <a:pathLst>
                <a:path w="1599" h="265" extrusionOk="0">
                  <a:moveTo>
                    <a:pt x="1" y="0"/>
                  </a:moveTo>
                  <a:lnTo>
                    <a:pt x="265" y="264"/>
                  </a:lnTo>
                  <a:lnTo>
                    <a:pt x="1255" y="251"/>
                  </a:lnTo>
                  <a:lnTo>
                    <a:pt x="1599"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6" name="Google Shape;1266;p16"/>
            <p:cNvSpPr/>
            <p:nvPr/>
          </p:nvSpPr>
          <p:spPr>
            <a:xfrm>
              <a:off x="2446900" y="3428675"/>
              <a:ext cx="594000" cy="35675"/>
            </a:xfrm>
            <a:custGeom>
              <a:avLst/>
              <a:gdLst/>
              <a:ahLst/>
              <a:cxnLst/>
              <a:rect l="l" t="t" r="r" b="b"/>
              <a:pathLst>
                <a:path w="23760" h="1427" extrusionOk="0">
                  <a:moveTo>
                    <a:pt x="1" y="0"/>
                  </a:moveTo>
                  <a:lnTo>
                    <a:pt x="1" y="1427"/>
                  </a:lnTo>
                  <a:lnTo>
                    <a:pt x="23759" y="1427"/>
                  </a:lnTo>
                  <a:lnTo>
                    <a:pt x="23759"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67" name="Google Shape;1267;p16"/>
            <p:cNvSpPr/>
            <p:nvPr/>
          </p:nvSpPr>
          <p:spPr>
            <a:xfrm>
              <a:off x="2446900" y="3464325"/>
              <a:ext cx="594000" cy="10925"/>
            </a:xfrm>
            <a:custGeom>
              <a:avLst/>
              <a:gdLst/>
              <a:ahLst/>
              <a:cxnLst/>
              <a:rect l="l" t="t" r="r" b="b"/>
              <a:pathLst>
                <a:path w="23760" h="437" extrusionOk="0">
                  <a:moveTo>
                    <a:pt x="1" y="1"/>
                  </a:moveTo>
                  <a:lnTo>
                    <a:pt x="1255" y="436"/>
                  </a:lnTo>
                  <a:lnTo>
                    <a:pt x="23284" y="436"/>
                  </a:lnTo>
                  <a:lnTo>
                    <a:pt x="23759"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268" name="Google Shape;1268;p16"/>
          <p:cNvGrpSpPr/>
          <p:nvPr/>
        </p:nvGrpSpPr>
        <p:grpSpPr>
          <a:xfrm>
            <a:off x="8576401" y="2170351"/>
            <a:ext cx="974075" cy="2601050"/>
            <a:chOff x="8020975" y="2170350"/>
            <a:chExt cx="974075" cy="2601050"/>
          </a:xfrm>
        </p:grpSpPr>
        <p:sp>
          <p:nvSpPr>
            <p:cNvPr id="1269" name="Google Shape;1269;p16"/>
            <p:cNvSpPr/>
            <p:nvPr/>
          </p:nvSpPr>
          <p:spPr>
            <a:xfrm>
              <a:off x="8194424" y="4665200"/>
              <a:ext cx="732600" cy="1062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270" name="Google Shape;1270;p16"/>
            <p:cNvGrpSpPr/>
            <p:nvPr/>
          </p:nvGrpSpPr>
          <p:grpSpPr>
            <a:xfrm>
              <a:off x="8020975" y="2170350"/>
              <a:ext cx="974075" cy="2541375"/>
              <a:chOff x="8020975" y="2170350"/>
              <a:chExt cx="974075" cy="2541375"/>
            </a:xfrm>
          </p:grpSpPr>
          <p:sp>
            <p:nvSpPr>
              <p:cNvPr id="1271" name="Google Shape;1271;p16"/>
              <p:cNvSpPr/>
              <p:nvPr/>
            </p:nvSpPr>
            <p:spPr>
              <a:xfrm>
                <a:off x="8268125" y="4072150"/>
                <a:ext cx="588750" cy="639575"/>
              </a:xfrm>
              <a:custGeom>
                <a:avLst/>
                <a:gdLst/>
                <a:ahLst/>
                <a:cxnLst/>
                <a:rect l="l" t="t" r="r" b="b"/>
                <a:pathLst>
                  <a:path w="23550" h="25583" extrusionOk="0">
                    <a:moveTo>
                      <a:pt x="20335" y="0"/>
                    </a:moveTo>
                    <a:cubicBezTo>
                      <a:pt x="20207" y="0"/>
                      <a:pt x="20076" y="6"/>
                      <a:pt x="19941" y="16"/>
                    </a:cubicBezTo>
                    <a:cubicBezTo>
                      <a:pt x="19253" y="37"/>
                      <a:pt x="18543" y="120"/>
                      <a:pt x="17855" y="120"/>
                    </a:cubicBezTo>
                    <a:lnTo>
                      <a:pt x="5632" y="120"/>
                    </a:lnTo>
                    <a:cubicBezTo>
                      <a:pt x="5236" y="120"/>
                      <a:pt x="4652" y="162"/>
                      <a:pt x="4256" y="162"/>
                    </a:cubicBezTo>
                    <a:lnTo>
                      <a:pt x="3714" y="162"/>
                    </a:lnTo>
                    <a:cubicBezTo>
                      <a:pt x="3332" y="132"/>
                      <a:pt x="2950" y="112"/>
                      <a:pt x="2560" y="112"/>
                    </a:cubicBezTo>
                    <a:cubicBezTo>
                      <a:pt x="2417" y="112"/>
                      <a:pt x="2274" y="115"/>
                      <a:pt x="2128" y="120"/>
                    </a:cubicBezTo>
                    <a:cubicBezTo>
                      <a:pt x="1398" y="162"/>
                      <a:pt x="731" y="350"/>
                      <a:pt x="376" y="1080"/>
                    </a:cubicBezTo>
                    <a:cubicBezTo>
                      <a:pt x="1" y="1831"/>
                      <a:pt x="189" y="3103"/>
                      <a:pt x="168" y="3916"/>
                    </a:cubicBezTo>
                    <a:cubicBezTo>
                      <a:pt x="168" y="4813"/>
                      <a:pt x="168" y="5731"/>
                      <a:pt x="189" y="6649"/>
                    </a:cubicBezTo>
                    <a:cubicBezTo>
                      <a:pt x="209" y="6774"/>
                      <a:pt x="189" y="6899"/>
                      <a:pt x="209" y="7024"/>
                    </a:cubicBezTo>
                    <a:cubicBezTo>
                      <a:pt x="230" y="7129"/>
                      <a:pt x="230" y="7233"/>
                      <a:pt x="230" y="7337"/>
                    </a:cubicBezTo>
                    <a:cubicBezTo>
                      <a:pt x="355" y="10132"/>
                      <a:pt x="710" y="12927"/>
                      <a:pt x="1294" y="15659"/>
                    </a:cubicBezTo>
                    <a:cubicBezTo>
                      <a:pt x="1586" y="17286"/>
                      <a:pt x="2066" y="18850"/>
                      <a:pt x="2733" y="20352"/>
                    </a:cubicBezTo>
                    <a:cubicBezTo>
                      <a:pt x="3130" y="21228"/>
                      <a:pt x="3651" y="22042"/>
                      <a:pt x="4256" y="22751"/>
                    </a:cubicBezTo>
                    <a:cubicBezTo>
                      <a:pt x="5048" y="23689"/>
                      <a:pt x="6070" y="24399"/>
                      <a:pt x="7218" y="24795"/>
                    </a:cubicBezTo>
                    <a:cubicBezTo>
                      <a:pt x="7718" y="24983"/>
                      <a:pt x="8115" y="25233"/>
                      <a:pt x="8636" y="25316"/>
                    </a:cubicBezTo>
                    <a:cubicBezTo>
                      <a:pt x="9283" y="25462"/>
                      <a:pt x="9950" y="25525"/>
                      <a:pt x="10638" y="25567"/>
                    </a:cubicBezTo>
                    <a:cubicBezTo>
                      <a:pt x="10994" y="25577"/>
                      <a:pt x="11350" y="25583"/>
                      <a:pt x="11706" y="25583"/>
                    </a:cubicBezTo>
                    <a:cubicBezTo>
                      <a:pt x="12728" y="25583"/>
                      <a:pt x="13753" y="25540"/>
                      <a:pt x="14789" y="25462"/>
                    </a:cubicBezTo>
                    <a:cubicBezTo>
                      <a:pt x="16270" y="25358"/>
                      <a:pt x="17417" y="25129"/>
                      <a:pt x="18564" y="24148"/>
                    </a:cubicBezTo>
                    <a:cubicBezTo>
                      <a:pt x="19148" y="23627"/>
                      <a:pt x="19503" y="23043"/>
                      <a:pt x="19920" y="22542"/>
                    </a:cubicBezTo>
                    <a:cubicBezTo>
                      <a:pt x="20629" y="21583"/>
                      <a:pt x="21192" y="20540"/>
                      <a:pt x="21609" y="19414"/>
                    </a:cubicBezTo>
                    <a:cubicBezTo>
                      <a:pt x="22444" y="17224"/>
                      <a:pt x="22840" y="14867"/>
                      <a:pt x="23049" y="12531"/>
                    </a:cubicBezTo>
                    <a:cubicBezTo>
                      <a:pt x="23215" y="10674"/>
                      <a:pt x="23299" y="8818"/>
                      <a:pt x="23278" y="6941"/>
                    </a:cubicBezTo>
                    <a:cubicBezTo>
                      <a:pt x="23278" y="6837"/>
                      <a:pt x="23278" y="6691"/>
                      <a:pt x="23299" y="6565"/>
                    </a:cubicBezTo>
                    <a:cubicBezTo>
                      <a:pt x="23278" y="5835"/>
                      <a:pt x="23257" y="5126"/>
                      <a:pt x="23215" y="4417"/>
                    </a:cubicBezTo>
                    <a:cubicBezTo>
                      <a:pt x="23132" y="2853"/>
                      <a:pt x="23549" y="558"/>
                      <a:pt x="21693" y="141"/>
                    </a:cubicBezTo>
                    <a:cubicBezTo>
                      <a:pt x="21380" y="58"/>
                      <a:pt x="21046" y="16"/>
                      <a:pt x="20713" y="16"/>
                    </a:cubicBezTo>
                    <a:cubicBezTo>
                      <a:pt x="20587" y="6"/>
                      <a:pt x="20462" y="0"/>
                      <a:pt x="2033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2" name="Google Shape;1272;p16"/>
              <p:cNvSpPr/>
              <p:nvPr/>
            </p:nvSpPr>
            <p:spPr>
              <a:xfrm>
                <a:off x="8237375" y="4072425"/>
                <a:ext cx="642425" cy="206750"/>
              </a:xfrm>
              <a:custGeom>
                <a:avLst/>
                <a:gdLst/>
                <a:ahLst/>
                <a:cxnLst/>
                <a:rect l="l" t="t" r="r" b="b"/>
                <a:pathLst>
                  <a:path w="25697" h="8270" extrusionOk="0">
                    <a:moveTo>
                      <a:pt x="22248" y="0"/>
                    </a:moveTo>
                    <a:cubicBezTo>
                      <a:pt x="22153" y="0"/>
                      <a:pt x="22058" y="2"/>
                      <a:pt x="21963" y="5"/>
                    </a:cubicBezTo>
                    <a:lnTo>
                      <a:pt x="21943" y="5"/>
                    </a:lnTo>
                    <a:cubicBezTo>
                      <a:pt x="21671" y="26"/>
                      <a:pt x="21421" y="26"/>
                      <a:pt x="21150" y="47"/>
                    </a:cubicBezTo>
                    <a:cubicBezTo>
                      <a:pt x="20608" y="89"/>
                      <a:pt x="20065" y="130"/>
                      <a:pt x="19523" y="130"/>
                    </a:cubicBezTo>
                    <a:lnTo>
                      <a:pt x="6278" y="130"/>
                    </a:lnTo>
                    <a:cubicBezTo>
                      <a:pt x="5903" y="130"/>
                      <a:pt x="5382" y="172"/>
                      <a:pt x="4964" y="172"/>
                    </a:cubicBezTo>
                    <a:lnTo>
                      <a:pt x="4798" y="172"/>
                    </a:lnTo>
                    <a:cubicBezTo>
                      <a:pt x="4718" y="176"/>
                      <a:pt x="4635" y="178"/>
                      <a:pt x="4550" y="178"/>
                    </a:cubicBezTo>
                    <a:cubicBezTo>
                      <a:pt x="4188" y="178"/>
                      <a:pt x="3780" y="147"/>
                      <a:pt x="3358" y="130"/>
                    </a:cubicBezTo>
                    <a:cubicBezTo>
                      <a:pt x="3201" y="124"/>
                      <a:pt x="3042" y="120"/>
                      <a:pt x="2884" y="120"/>
                    </a:cubicBezTo>
                    <a:cubicBezTo>
                      <a:pt x="1949" y="120"/>
                      <a:pt x="1033" y="269"/>
                      <a:pt x="605" y="1090"/>
                    </a:cubicBezTo>
                    <a:cubicBezTo>
                      <a:pt x="209" y="1841"/>
                      <a:pt x="397" y="3113"/>
                      <a:pt x="376" y="3926"/>
                    </a:cubicBezTo>
                    <a:cubicBezTo>
                      <a:pt x="376" y="4844"/>
                      <a:pt x="0" y="6429"/>
                      <a:pt x="1043" y="6867"/>
                    </a:cubicBezTo>
                    <a:cubicBezTo>
                      <a:pt x="1189" y="6909"/>
                      <a:pt x="1314" y="6972"/>
                      <a:pt x="1439" y="7013"/>
                    </a:cubicBezTo>
                    <a:cubicBezTo>
                      <a:pt x="2691" y="7472"/>
                      <a:pt x="4130" y="7639"/>
                      <a:pt x="5402" y="7827"/>
                    </a:cubicBezTo>
                    <a:cubicBezTo>
                      <a:pt x="7694" y="8125"/>
                      <a:pt x="9998" y="8270"/>
                      <a:pt x="12304" y="8270"/>
                    </a:cubicBezTo>
                    <a:cubicBezTo>
                      <a:pt x="13062" y="8270"/>
                      <a:pt x="13821" y="8254"/>
                      <a:pt x="14580" y="8223"/>
                    </a:cubicBezTo>
                    <a:cubicBezTo>
                      <a:pt x="15977" y="8181"/>
                      <a:pt x="17396" y="8077"/>
                      <a:pt x="18772" y="7910"/>
                    </a:cubicBezTo>
                    <a:cubicBezTo>
                      <a:pt x="20086" y="7764"/>
                      <a:pt x="21379" y="7576"/>
                      <a:pt x="22652" y="7305"/>
                    </a:cubicBezTo>
                    <a:cubicBezTo>
                      <a:pt x="23257" y="7201"/>
                      <a:pt x="23924" y="7159"/>
                      <a:pt x="24508" y="6930"/>
                    </a:cubicBezTo>
                    <a:cubicBezTo>
                      <a:pt x="24571" y="6930"/>
                      <a:pt x="24612" y="6909"/>
                      <a:pt x="24654" y="6888"/>
                    </a:cubicBezTo>
                    <a:cubicBezTo>
                      <a:pt x="24883" y="6805"/>
                      <a:pt x="25071" y="6638"/>
                      <a:pt x="25217" y="6450"/>
                    </a:cubicBezTo>
                    <a:cubicBezTo>
                      <a:pt x="25572" y="5908"/>
                      <a:pt x="25363" y="5136"/>
                      <a:pt x="25342" y="4406"/>
                    </a:cubicBezTo>
                    <a:cubicBezTo>
                      <a:pt x="25238" y="2863"/>
                      <a:pt x="25697" y="568"/>
                      <a:pt x="23695" y="151"/>
                    </a:cubicBezTo>
                    <a:cubicBezTo>
                      <a:pt x="23223" y="46"/>
                      <a:pt x="22736" y="0"/>
                      <a:pt x="22248"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3" name="Google Shape;1273;p16"/>
              <p:cNvSpPr/>
              <p:nvPr/>
            </p:nvSpPr>
            <p:spPr>
              <a:xfrm>
                <a:off x="8676425" y="4078800"/>
                <a:ext cx="44875" cy="19825"/>
              </a:xfrm>
              <a:custGeom>
                <a:avLst/>
                <a:gdLst/>
                <a:ahLst/>
                <a:cxnLst/>
                <a:rect l="l" t="t" r="r" b="b"/>
                <a:pathLst>
                  <a:path w="1795" h="793" extrusionOk="0">
                    <a:moveTo>
                      <a:pt x="1294" y="0"/>
                    </a:moveTo>
                    <a:cubicBezTo>
                      <a:pt x="1210" y="0"/>
                      <a:pt x="1127" y="21"/>
                      <a:pt x="1043" y="21"/>
                    </a:cubicBezTo>
                    <a:lnTo>
                      <a:pt x="772" y="42"/>
                    </a:lnTo>
                    <a:cubicBezTo>
                      <a:pt x="668" y="63"/>
                      <a:pt x="564" y="63"/>
                      <a:pt x="459" y="84"/>
                    </a:cubicBezTo>
                    <a:cubicBezTo>
                      <a:pt x="355" y="105"/>
                      <a:pt x="251" y="167"/>
                      <a:pt x="167" y="209"/>
                    </a:cubicBezTo>
                    <a:cubicBezTo>
                      <a:pt x="63" y="272"/>
                      <a:pt x="0" y="376"/>
                      <a:pt x="21" y="501"/>
                    </a:cubicBezTo>
                    <a:cubicBezTo>
                      <a:pt x="42" y="605"/>
                      <a:pt x="126" y="689"/>
                      <a:pt x="230" y="730"/>
                    </a:cubicBezTo>
                    <a:lnTo>
                      <a:pt x="209" y="730"/>
                    </a:lnTo>
                    <a:cubicBezTo>
                      <a:pt x="313" y="772"/>
                      <a:pt x="418" y="793"/>
                      <a:pt x="543" y="793"/>
                    </a:cubicBezTo>
                    <a:cubicBezTo>
                      <a:pt x="626" y="793"/>
                      <a:pt x="710" y="793"/>
                      <a:pt x="793" y="772"/>
                    </a:cubicBezTo>
                    <a:lnTo>
                      <a:pt x="1064" y="751"/>
                    </a:lnTo>
                    <a:cubicBezTo>
                      <a:pt x="1168" y="751"/>
                      <a:pt x="1294" y="730"/>
                      <a:pt x="1398" y="710"/>
                    </a:cubicBezTo>
                    <a:cubicBezTo>
                      <a:pt x="1794" y="605"/>
                      <a:pt x="1711" y="0"/>
                      <a:pt x="1294" y="0"/>
                    </a:cubicBezTo>
                    <a:close/>
                  </a:path>
                </a:pathLst>
              </a:custGeom>
              <a:solidFill>
                <a:srgbClr val="EFC08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4" name="Google Shape;1274;p16"/>
              <p:cNvSpPr/>
              <p:nvPr/>
            </p:nvSpPr>
            <p:spPr>
              <a:xfrm>
                <a:off x="8283250" y="4052200"/>
                <a:ext cx="557450" cy="84500"/>
              </a:xfrm>
              <a:custGeom>
                <a:avLst/>
                <a:gdLst/>
                <a:ahLst/>
                <a:cxnLst/>
                <a:rect l="l" t="t" r="r" b="b"/>
                <a:pathLst>
                  <a:path w="22298" h="3380" extrusionOk="0">
                    <a:moveTo>
                      <a:pt x="11160" y="1"/>
                    </a:moveTo>
                    <a:cubicBezTo>
                      <a:pt x="5007" y="1"/>
                      <a:pt x="1" y="752"/>
                      <a:pt x="1" y="1690"/>
                    </a:cubicBezTo>
                    <a:cubicBezTo>
                      <a:pt x="1" y="2629"/>
                      <a:pt x="5007" y="3380"/>
                      <a:pt x="11160" y="3380"/>
                    </a:cubicBezTo>
                    <a:cubicBezTo>
                      <a:pt x="17313" y="3380"/>
                      <a:pt x="22298" y="2629"/>
                      <a:pt x="22298" y="1690"/>
                    </a:cubicBezTo>
                    <a:cubicBezTo>
                      <a:pt x="22298" y="752"/>
                      <a:pt x="17313" y="1"/>
                      <a:pt x="11160" y="1"/>
                    </a:cubicBezTo>
                    <a:close/>
                  </a:path>
                </a:pathLst>
              </a:custGeom>
              <a:solidFill>
                <a:srgbClr val="99652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5" name="Google Shape;1275;p16"/>
              <p:cNvSpPr/>
              <p:nvPr/>
            </p:nvSpPr>
            <p:spPr>
              <a:xfrm>
                <a:off x="8283250" y="4051675"/>
                <a:ext cx="557450" cy="84500"/>
              </a:xfrm>
              <a:custGeom>
                <a:avLst/>
                <a:gdLst/>
                <a:ahLst/>
                <a:cxnLst/>
                <a:rect l="l" t="t" r="r" b="b"/>
                <a:pathLst>
                  <a:path w="22298" h="3380" extrusionOk="0">
                    <a:moveTo>
                      <a:pt x="10555" y="1"/>
                    </a:moveTo>
                    <a:cubicBezTo>
                      <a:pt x="10200" y="1"/>
                      <a:pt x="9866" y="22"/>
                      <a:pt x="9533" y="22"/>
                    </a:cubicBezTo>
                    <a:lnTo>
                      <a:pt x="9366" y="22"/>
                    </a:lnTo>
                    <a:cubicBezTo>
                      <a:pt x="9011" y="22"/>
                      <a:pt x="8636" y="43"/>
                      <a:pt x="8323" y="43"/>
                    </a:cubicBezTo>
                    <a:cubicBezTo>
                      <a:pt x="7989" y="63"/>
                      <a:pt x="7656" y="84"/>
                      <a:pt x="7343" y="105"/>
                    </a:cubicBezTo>
                    <a:cubicBezTo>
                      <a:pt x="6926" y="126"/>
                      <a:pt x="6508" y="147"/>
                      <a:pt x="6112" y="168"/>
                    </a:cubicBezTo>
                    <a:cubicBezTo>
                      <a:pt x="2483" y="460"/>
                      <a:pt x="1" y="1044"/>
                      <a:pt x="1" y="1690"/>
                    </a:cubicBezTo>
                    <a:cubicBezTo>
                      <a:pt x="1" y="2399"/>
                      <a:pt x="2754" y="3004"/>
                      <a:pt x="6696" y="3255"/>
                    </a:cubicBezTo>
                    <a:cubicBezTo>
                      <a:pt x="7092" y="3296"/>
                      <a:pt x="7510" y="3317"/>
                      <a:pt x="7948" y="3338"/>
                    </a:cubicBezTo>
                    <a:lnTo>
                      <a:pt x="8907" y="3359"/>
                    </a:lnTo>
                    <a:lnTo>
                      <a:pt x="9741" y="3380"/>
                    </a:lnTo>
                    <a:lnTo>
                      <a:pt x="13266" y="3380"/>
                    </a:lnTo>
                    <a:cubicBezTo>
                      <a:pt x="18397" y="3234"/>
                      <a:pt x="22298" y="2545"/>
                      <a:pt x="22298" y="1711"/>
                    </a:cubicBezTo>
                    <a:cubicBezTo>
                      <a:pt x="22298" y="898"/>
                      <a:pt x="18460" y="209"/>
                      <a:pt x="13371" y="43"/>
                    </a:cubicBezTo>
                    <a:lnTo>
                      <a:pt x="12891" y="22"/>
                    </a:lnTo>
                    <a:lnTo>
                      <a:pt x="12223" y="1"/>
                    </a:lnTo>
                    <a:close/>
                  </a:path>
                </a:pathLst>
              </a:custGeom>
              <a:solidFill>
                <a:srgbClr val="754D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6" name="Google Shape;1276;p16"/>
              <p:cNvSpPr/>
              <p:nvPr/>
            </p:nvSpPr>
            <p:spPr>
              <a:xfrm>
                <a:off x="8258750" y="4054425"/>
                <a:ext cx="603325" cy="79675"/>
              </a:xfrm>
              <a:custGeom>
                <a:avLst/>
                <a:gdLst/>
                <a:ahLst/>
                <a:cxnLst/>
                <a:rect l="l" t="t" r="r" b="b"/>
                <a:pathLst>
                  <a:path w="24133" h="3187" extrusionOk="0">
                    <a:moveTo>
                      <a:pt x="13099" y="0"/>
                    </a:moveTo>
                    <a:cubicBezTo>
                      <a:pt x="13083" y="0"/>
                      <a:pt x="13068" y="6"/>
                      <a:pt x="13057" y="16"/>
                    </a:cubicBezTo>
                    <a:lnTo>
                      <a:pt x="9532" y="16"/>
                    </a:lnTo>
                    <a:cubicBezTo>
                      <a:pt x="9345" y="37"/>
                      <a:pt x="9178" y="37"/>
                      <a:pt x="9011" y="37"/>
                    </a:cubicBezTo>
                    <a:lnTo>
                      <a:pt x="8656" y="37"/>
                    </a:lnTo>
                    <a:lnTo>
                      <a:pt x="8427" y="58"/>
                    </a:lnTo>
                    <a:lnTo>
                      <a:pt x="7885" y="58"/>
                    </a:lnTo>
                    <a:cubicBezTo>
                      <a:pt x="7676" y="58"/>
                      <a:pt x="7447" y="79"/>
                      <a:pt x="7238" y="99"/>
                    </a:cubicBezTo>
                    <a:lnTo>
                      <a:pt x="6612" y="99"/>
                    </a:lnTo>
                    <a:lnTo>
                      <a:pt x="5757" y="162"/>
                    </a:lnTo>
                    <a:lnTo>
                      <a:pt x="5590" y="183"/>
                    </a:lnTo>
                    <a:lnTo>
                      <a:pt x="5444" y="183"/>
                    </a:lnTo>
                    <a:cubicBezTo>
                      <a:pt x="4422" y="287"/>
                      <a:pt x="3525" y="391"/>
                      <a:pt x="2754" y="537"/>
                    </a:cubicBezTo>
                    <a:lnTo>
                      <a:pt x="2608" y="558"/>
                    </a:lnTo>
                    <a:lnTo>
                      <a:pt x="2441" y="579"/>
                    </a:lnTo>
                    <a:cubicBezTo>
                      <a:pt x="918" y="871"/>
                      <a:pt x="0" y="1226"/>
                      <a:pt x="0" y="1622"/>
                    </a:cubicBezTo>
                    <a:cubicBezTo>
                      <a:pt x="0" y="2060"/>
                      <a:pt x="1252" y="2477"/>
                      <a:pt x="3296" y="2769"/>
                    </a:cubicBezTo>
                    <a:lnTo>
                      <a:pt x="3484" y="2811"/>
                    </a:lnTo>
                    <a:lnTo>
                      <a:pt x="3651" y="2832"/>
                    </a:lnTo>
                    <a:cubicBezTo>
                      <a:pt x="3901" y="2853"/>
                      <a:pt x="4151" y="2894"/>
                      <a:pt x="4401" y="2915"/>
                    </a:cubicBezTo>
                    <a:cubicBezTo>
                      <a:pt x="4568" y="2936"/>
                      <a:pt x="4735" y="2957"/>
                      <a:pt x="4902" y="2978"/>
                    </a:cubicBezTo>
                    <a:cubicBezTo>
                      <a:pt x="5403" y="3019"/>
                      <a:pt x="5945" y="3082"/>
                      <a:pt x="6508" y="3124"/>
                    </a:cubicBezTo>
                    <a:lnTo>
                      <a:pt x="6842" y="3124"/>
                    </a:lnTo>
                    <a:lnTo>
                      <a:pt x="7238" y="3145"/>
                    </a:lnTo>
                    <a:cubicBezTo>
                      <a:pt x="7280" y="3155"/>
                      <a:pt x="7332" y="3155"/>
                      <a:pt x="7381" y="3155"/>
                    </a:cubicBezTo>
                    <a:cubicBezTo>
                      <a:pt x="7431" y="3155"/>
                      <a:pt x="7478" y="3155"/>
                      <a:pt x="7509" y="3165"/>
                    </a:cubicBezTo>
                    <a:cubicBezTo>
                      <a:pt x="7551" y="3186"/>
                      <a:pt x="7614" y="3186"/>
                      <a:pt x="7676" y="3186"/>
                    </a:cubicBezTo>
                    <a:lnTo>
                      <a:pt x="14517" y="3186"/>
                    </a:lnTo>
                    <a:cubicBezTo>
                      <a:pt x="14726" y="3186"/>
                      <a:pt x="14955" y="3165"/>
                      <a:pt x="15164" y="3165"/>
                    </a:cubicBezTo>
                    <a:lnTo>
                      <a:pt x="15665" y="3165"/>
                    </a:lnTo>
                    <a:cubicBezTo>
                      <a:pt x="16144" y="3145"/>
                      <a:pt x="16582" y="3124"/>
                      <a:pt x="17020" y="3103"/>
                    </a:cubicBezTo>
                    <a:lnTo>
                      <a:pt x="17145" y="3103"/>
                    </a:lnTo>
                    <a:lnTo>
                      <a:pt x="17312" y="3082"/>
                    </a:lnTo>
                    <a:lnTo>
                      <a:pt x="17855" y="3082"/>
                    </a:lnTo>
                    <a:cubicBezTo>
                      <a:pt x="19169" y="2999"/>
                      <a:pt x="20483" y="2832"/>
                      <a:pt x="21776" y="2602"/>
                    </a:cubicBezTo>
                    <a:cubicBezTo>
                      <a:pt x="21818" y="2602"/>
                      <a:pt x="21880" y="2581"/>
                      <a:pt x="21943" y="2581"/>
                    </a:cubicBezTo>
                    <a:lnTo>
                      <a:pt x="22110" y="2540"/>
                    </a:lnTo>
                    <a:cubicBezTo>
                      <a:pt x="23403" y="2269"/>
                      <a:pt x="24133" y="1956"/>
                      <a:pt x="24133" y="1601"/>
                    </a:cubicBezTo>
                    <a:cubicBezTo>
                      <a:pt x="24133" y="1288"/>
                      <a:pt x="23570" y="1017"/>
                      <a:pt x="22527" y="725"/>
                    </a:cubicBezTo>
                    <a:lnTo>
                      <a:pt x="22381" y="683"/>
                    </a:lnTo>
                    <a:cubicBezTo>
                      <a:pt x="22318" y="663"/>
                      <a:pt x="22276" y="663"/>
                      <a:pt x="22214" y="642"/>
                    </a:cubicBezTo>
                    <a:cubicBezTo>
                      <a:pt x="21004" y="391"/>
                      <a:pt x="19753" y="225"/>
                      <a:pt x="18501" y="120"/>
                    </a:cubicBezTo>
                    <a:lnTo>
                      <a:pt x="18355" y="99"/>
                    </a:lnTo>
                    <a:lnTo>
                      <a:pt x="17813" y="99"/>
                    </a:lnTo>
                    <a:cubicBezTo>
                      <a:pt x="17802" y="110"/>
                      <a:pt x="17787" y="115"/>
                      <a:pt x="17769" y="115"/>
                    </a:cubicBezTo>
                    <a:cubicBezTo>
                      <a:pt x="17750" y="115"/>
                      <a:pt x="17729" y="110"/>
                      <a:pt x="17709" y="99"/>
                    </a:cubicBezTo>
                    <a:lnTo>
                      <a:pt x="17396" y="99"/>
                    </a:lnTo>
                    <a:cubicBezTo>
                      <a:pt x="16916" y="79"/>
                      <a:pt x="16395" y="58"/>
                      <a:pt x="15873" y="16"/>
                    </a:cubicBezTo>
                    <a:lnTo>
                      <a:pt x="13183" y="16"/>
                    </a:lnTo>
                    <a:cubicBezTo>
                      <a:pt x="13172" y="6"/>
                      <a:pt x="13167" y="0"/>
                      <a:pt x="13162" y="0"/>
                    </a:cubicBezTo>
                    <a:cubicBezTo>
                      <a:pt x="13156" y="0"/>
                      <a:pt x="13151" y="6"/>
                      <a:pt x="13141" y="16"/>
                    </a:cubicBezTo>
                    <a:cubicBezTo>
                      <a:pt x="13130" y="6"/>
                      <a:pt x="13115" y="0"/>
                      <a:pt x="13099" y="0"/>
                    </a:cubicBezTo>
                    <a:close/>
                  </a:path>
                </a:pathLst>
              </a:custGeom>
              <a:solidFill>
                <a:srgbClr val="754D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7" name="Google Shape;1277;p16"/>
              <p:cNvSpPr/>
              <p:nvPr/>
            </p:nvSpPr>
            <p:spPr>
              <a:xfrm>
                <a:off x="8336450" y="4072825"/>
                <a:ext cx="543350" cy="638900"/>
              </a:xfrm>
              <a:custGeom>
                <a:avLst/>
                <a:gdLst/>
                <a:ahLst/>
                <a:cxnLst/>
                <a:rect l="l" t="t" r="r" b="b"/>
                <a:pathLst>
                  <a:path w="21734" h="25556" extrusionOk="0">
                    <a:moveTo>
                      <a:pt x="17708" y="1"/>
                    </a:moveTo>
                    <a:cubicBezTo>
                      <a:pt x="17542" y="1"/>
                      <a:pt x="17375" y="10"/>
                      <a:pt x="17208" y="10"/>
                    </a:cubicBezTo>
                    <a:cubicBezTo>
                      <a:pt x="17208" y="31"/>
                      <a:pt x="17187" y="31"/>
                      <a:pt x="17187" y="52"/>
                    </a:cubicBezTo>
                    <a:cubicBezTo>
                      <a:pt x="16791" y="823"/>
                      <a:pt x="16645" y="1637"/>
                      <a:pt x="16457" y="2638"/>
                    </a:cubicBezTo>
                    <a:cubicBezTo>
                      <a:pt x="16123" y="4453"/>
                      <a:pt x="15560" y="6205"/>
                      <a:pt x="14809" y="7894"/>
                    </a:cubicBezTo>
                    <a:cubicBezTo>
                      <a:pt x="13745" y="10272"/>
                      <a:pt x="12265" y="12441"/>
                      <a:pt x="10450" y="14318"/>
                    </a:cubicBezTo>
                    <a:cubicBezTo>
                      <a:pt x="7592" y="17238"/>
                      <a:pt x="3963" y="19303"/>
                      <a:pt x="0" y="20325"/>
                    </a:cubicBezTo>
                    <a:cubicBezTo>
                      <a:pt x="397" y="21201"/>
                      <a:pt x="918" y="22015"/>
                      <a:pt x="1523" y="22724"/>
                    </a:cubicBezTo>
                    <a:cubicBezTo>
                      <a:pt x="2315" y="23662"/>
                      <a:pt x="3337" y="24372"/>
                      <a:pt x="4485" y="24768"/>
                    </a:cubicBezTo>
                    <a:cubicBezTo>
                      <a:pt x="4985" y="24956"/>
                      <a:pt x="5382" y="25206"/>
                      <a:pt x="5903" y="25289"/>
                    </a:cubicBezTo>
                    <a:cubicBezTo>
                      <a:pt x="6550" y="25435"/>
                      <a:pt x="7217" y="25498"/>
                      <a:pt x="7905" y="25540"/>
                    </a:cubicBezTo>
                    <a:cubicBezTo>
                      <a:pt x="8261" y="25550"/>
                      <a:pt x="8617" y="25556"/>
                      <a:pt x="8973" y="25556"/>
                    </a:cubicBezTo>
                    <a:cubicBezTo>
                      <a:pt x="9995" y="25556"/>
                      <a:pt x="11020" y="25513"/>
                      <a:pt x="12056" y="25435"/>
                    </a:cubicBezTo>
                    <a:cubicBezTo>
                      <a:pt x="13537" y="25331"/>
                      <a:pt x="14684" y="25102"/>
                      <a:pt x="15831" y="24121"/>
                    </a:cubicBezTo>
                    <a:cubicBezTo>
                      <a:pt x="16415" y="23600"/>
                      <a:pt x="16770" y="23016"/>
                      <a:pt x="17187" y="22515"/>
                    </a:cubicBezTo>
                    <a:cubicBezTo>
                      <a:pt x="17896" y="21556"/>
                      <a:pt x="18459" y="20513"/>
                      <a:pt x="18876" y="19387"/>
                    </a:cubicBezTo>
                    <a:cubicBezTo>
                      <a:pt x="19711" y="17176"/>
                      <a:pt x="20107" y="14840"/>
                      <a:pt x="20316" y="12483"/>
                    </a:cubicBezTo>
                    <a:cubicBezTo>
                      <a:pt x="20482" y="10647"/>
                      <a:pt x="20566" y="8770"/>
                      <a:pt x="20545" y="6914"/>
                    </a:cubicBezTo>
                    <a:cubicBezTo>
                      <a:pt x="20608" y="6914"/>
                      <a:pt x="20649" y="6893"/>
                      <a:pt x="20691" y="6872"/>
                    </a:cubicBezTo>
                    <a:cubicBezTo>
                      <a:pt x="20920" y="6789"/>
                      <a:pt x="21108" y="6622"/>
                      <a:pt x="21254" y="6434"/>
                    </a:cubicBezTo>
                    <a:cubicBezTo>
                      <a:pt x="21609" y="5892"/>
                      <a:pt x="21400" y="5120"/>
                      <a:pt x="21358" y="4411"/>
                    </a:cubicBezTo>
                    <a:cubicBezTo>
                      <a:pt x="21275" y="2847"/>
                      <a:pt x="21734" y="573"/>
                      <a:pt x="19732" y="135"/>
                    </a:cubicBezTo>
                    <a:cubicBezTo>
                      <a:pt x="19245" y="48"/>
                      <a:pt x="18758" y="5"/>
                      <a:pt x="18272" y="5"/>
                    </a:cubicBezTo>
                    <a:cubicBezTo>
                      <a:pt x="18174" y="5"/>
                      <a:pt x="18077" y="7"/>
                      <a:pt x="17980" y="10"/>
                    </a:cubicBezTo>
                    <a:lnTo>
                      <a:pt x="17959" y="10"/>
                    </a:lnTo>
                    <a:cubicBezTo>
                      <a:pt x="17875" y="3"/>
                      <a:pt x="17792" y="1"/>
                      <a:pt x="1770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8" name="Google Shape;1278;p16"/>
              <p:cNvSpPr/>
              <p:nvPr/>
            </p:nvSpPr>
            <p:spPr>
              <a:xfrm>
                <a:off x="8435125" y="4665425"/>
                <a:ext cx="277825" cy="25950"/>
              </a:xfrm>
              <a:custGeom>
                <a:avLst/>
                <a:gdLst/>
                <a:ahLst/>
                <a:cxnLst/>
                <a:rect l="l" t="t" r="r" b="b"/>
                <a:pathLst>
                  <a:path w="11113" h="1038" extrusionOk="0">
                    <a:moveTo>
                      <a:pt x="10925" y="0"/>
                    </a:moveTo>
                    <a:cubicBezTo>
                      <a:pt x="10716" y="0"/>
                      <a:pt x="10508" y="63"/>
                      <a:pt x="10299" y="146"/>
                    </a:cubicBezTo>
                    <a:cubicBezTo>
                      <a:pt x="10090" y="209"/>
                      <a:pt x="9882" y="250"/>
                      <a:pt x="9673" y="292"/>
                    </a:cubicBezTo>
                    <a:cubicBezTo>
                      <a:pt x="9214" y="396"/>
                      <a:pt x="8776" y="480"/>
                      <a:pt x="8318" y="542"/>
                    </a:cubicBezTo>
                    <a:cubicBezTo>
                      <a:pt x="7661" y="603"/>
                      <a:pt x="7004" y="642"/>
                      <a:pt x="6348" y="642"/>
                    </a:cubicBezTo>
                    <a:cubicBezTo>
                      <a:pt x="6108" y="642"/>
                      <a:pt x="5867" y="637"/>
                      <a:pt x="5627" y="626"/>
                    </a:cubicBezTo>
                    <a:cubicBezTo>
                      <a:pt x="4730" y="605"/>
                      <a:pt x="3854" y="542"/>
                      <a:pt x="2957" y="459"/>
                    </a:cubicBezTo>
                    <a:cubicBezTo>
                      <a:pt x="2019" y="376"/>
                      <a:pt x="1059" y="355"/>
                      <a:pt x="141" y="209"/>
                    </a:cubicBezTo>
                    <a:cubicBezTo>
                      <a:pt x="134" y="207"/>
                      <a:pt x="128" y="207"/>
                      <a:pt x="122" y="207"/>
                    </a:cubicBezTo>
                    <a:cubicBezTo>
                      <a:pt x="32" y="207"/>
                      <a:pt x="1" y="337"/>
                      <a:pt x="79" y="376"/>
                    </a:cubicBezTo>
                    <a:lnTo>
                      <a:pt x="100" y="355"/>
                    </a:lnTo>
                    <a:cubicBezTo>
                      <a:pt x="997" y="605"/>
                      <a:pt x="1914" y="772"/>
                      <a:pt x="2853" y="834"/>
                    </a:cubicBezTo>
                    <a:cubicBezTo>
                      <a:pt x="3791" y="939"/>
                      <a:pt x="4730" y="1001"/>
                      <a:pt x="5689" y="1022"/>
                    </a:cubicBezTo>
                    <a:cubicBezTo>
                      <a:pt x="5919" y="1033"/>
                      <a:pt x="6151" y="1038"/>
                      <a:pt x="6384" y="1038"/>
                    </a:cubicBezTo>
                    <a:cubicBezTo>
                      <a:pt x="7084" y="1038"/>
                      <a:pt x="7796" y="991"/>
                      <a:pt x="8484" y="897"/>
                    </a:cubicBezTo>
                    <a:cubicBezTo>
                      <a:pt x="8943" y="855"/>
                      <a:pt x="9381" y="772"/>
                      <a:pt x="9840" y="668"/>
                    </a:cubicBezTo>
                    <a:cubicBezTo>
                      <a:pt x="10216" y="584"/>
                      <a:pt x="10737" y="522"/>
                      <a:pt x="11029" y="250"/>
                    </a:cubicBezTo>
                    <a:cubicBezTo>
                      <a:pt x="11112" y="146"/>
                      <a:pt x="11050" y="0"/>
                      <a:pt x="10925"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79" name="Google Shape;1279;p16"/>
              <p:cNvSpPr/>
              <p:nvPr/>
            </p:nvSpPr>
            <p:spPr>
              <a:xfrm>
                <a:off x="8300475" y="4293100"/>
                <a:ext cx="21400" cy="78925"/>
              </a:xfrm>
              <a:custGeom>
                <a:avLst/>
                <a:gdLst/>
                <a:ahLst/>
                <a:cxnLst/>
                <a:rect l="l" t="t" r="r" b="b"/>
                <a:pathLst>
                  <a:path w="856" h="3157" extrusionOk="0">
                    <a:moveTo>
                      <a:pt x="459" y="1"/>
                    </a:moveTo>
                    <a:cubicBezTo>
                      <a:pt x="407" y="1"/>
                      <a:pt x="355" y="22"/>
                      <a:pt x="313" y="63"/>
                    </a:cubicBezTo>
                    <a:lnTo>
                      <a:pt x="271" y="63"/>
                    </a:lnTo>
                    <a:cubicBezTo>
                      <a:pt x="167" y="147"/>
                      <a:pt x="84" y="272"/>
                      <a:pt x="42" y="418"/>
                    </a:cubicBezTo>
                    <a:cubicBezTo>
                      <a:pt x="21" y="564"/>
                      <a:pt x="0" y="710"/>
                      <a:pt x="21" y="877"/>
                    </a:cubicBezTo>
                    <a:lnTo>
                      <a:pt x="21" y="1628"/>
                    </a:lnTo>
                    <a:cubicBezTo>
                      <a:pt x="21" y="1878"/>
                      <a:pt x="42" y="2149"/>
                      <a:pt x="104" y="2420"/>
                    </a:cubicBezTo>
                    <a:cubicBezTo>
                      <a:pt x="125" y="2525"/>
                      <a:pt x="167" y="2650"/>
                      <a:pt x="209" y="2775"/>
                    </a:cubicBezTo>
                    <a:cubicBezTo>
                      <a:pt x="250" y="2900"/>
                      <a:pt x="271" y="3067"/>
                      <a:pt x="417" y="3129"/>
                    </a:cubicBezTo>
                    <a:cubicBezTo>
                      <a:pt x="452" y="3147"/>
                      <a:pt x="490" y="3157"/>
                      <a:pt x="527" y="3157"/>
                    </a:cubicBezTo>
                    <a:cubicBezTo>
                      <a:pt x="580" y="3157"/>
                      <a:pt x="631" y="3137"/>
                      <a:pt x="668" y="3088"/>
                    </a:cubicBezTo>
                    <a:cubicBezTo>
                      <a:pt x="793" y="3004"/>
                      <a:pt x="772" y="2879"/>
                      <a:pt x="793" y="2733"/>
                    </a:cubicBezTo>
                    <a:cubicBezTo>
                      <a:pt x="814" y="2608"/>
                      <a:pt x="834" y="2483"/>
                      <a:pt x="834" y="2358"/>
                    </a:cubicBezTo>
                    <a:cubicBezTo>
                      <a:pt x="855" y="2107"/>
                      <a:pt x="855" y="1836"/>
                      <a:pt x="834" y="1586"/>
                    </a:cubicBezTo>
                    <a:cubicBezTo>
                      <a:pt x="814" y="1315"/>
                      <a:pt x="814" y="1085"/>
                      <a:pt x="814" y="835"/>
                    </a:cubicBezTo>
                    <a:cubicBezTo>
                      <a:pt x="834" y="689"/>
                      <a:pt x="834" y="543"/>
                      <a:pt x="793" y="418"/>
                    </a:cubicBezTo>
                    <a:cubicBezTo>
                      <a:pt x="772" y="293"/>
                      <a:pt x="688" y="168"/>
                      <a:pt x="605" y="63"/>
                    </a:cubicBezTo>
                    <a:cubicBezTo>
                      <a:pt x="563" y="22"/>
                      <a:pt x="511" y="1"/>
                      <a:pt x="45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0" name="Google Shape;1280;p16"/>
              <p:cNvSpPr/>
              <p:nvPr/>
            </p:nvSpPr>
            <p:spPr>
              <a:xfrm>
                <a:off x="8306200" y="4392250"/>
                <a:ext cx="72500" cy="193200"/>
              </a:xfrm>
              <a:custGeom>
                <a:avLst/>
                <a:gdLst/>
                <a:ahLst/>
                <a:cxnLst/>
                <a:rect l="l" t="t" r="r" b="b"/>
                <a:pathLst>
                  <a:path w="2900" h="7728" extrusionOk="0">
                    <a:moveTo>
                      <a:pt x="530" y="1"/>
                    </a:moveTo>
                    <a:cubicBezTo>
                      <a:pt x="432" y="1"/>
                      <a:pt x="331" y="48"/>
                      <a:pt x="272" y="144"/>
                    </a:cubicBezTo>
                    <a:lnTo>
                      <a:pt x="293" y="144"/>
                    </a:lnTo>
                    <a:cubicBezTo>
                      <a:pt x="1" y="707"/>
                      <a:pt x="293" y="1541"/>
                      <a:pt x="376" y="2125"/>
                    </a:cubicBezTo>
                    <a:cubicBezTo>
                      <a:pt x="522" y="2793"/>
                      <a:pt x="668" y="3481"/>
                      <a:pt x="877" y="4148"/>
                    </a:cubicBezTo>
                    <a:cubicBezTo>
                      <a:pt x="1064" y="4795"/>
                      <a:pt x="1294" y="5421"/>
                      <a:pt x="1544" y="6046"/>
                    </a:cubicBezTo>
                    <a:cubicBezTo>
                      <a:pt x="1815" y="6672"/>
                      <a:pt x="2045" y="7298"/>
                      <a:pt x="2629" y="7715"/>
                    </a:cubicBezTo>
                    <a:cubicBezTo>
                      <a:pt x="2650" y="7724"/>
                      <a:pt x="2673" y="7728"/>
                      <a:pt x="2696" y="7728"/>
                    </a:cubicBezTo>
                    <a:cubicBezTo>
                      <a:pt x="2786" y="7728"/>
                      <a:pt x="2879" y="7664"/>
                      <a:pt x="2879" y="7548"/>
                    </a:cubicBezTo>
                    <a:cubicBezTo>
                      <a:pt x="2900" y="6902"/>
                      <a:pt x="2629" y="6338"/>
                      <a:pt x="2378" y="5754"/>
                    </a:cubicBezTo>
                    <a:cubicBezTo>
                      <a:pt x="2149" y="5170"/>
                      <a:pt x="1919" y="4482"/>
                      <a:pt x="1732" y="3836"/>
                    </a:cubicBezTo>
                    <a:cubicBezTo>
                      <a:pt x="1523" y="3189"/>
                      <a:pt x="1377" y="2584"/>
                      <a:pt x="1231" y="1938"/>
                    </a:cubicBezTo>
                    <a:cubicBezTo>
                      <a:pt x="1169" y="1625"/>
                      <a:pt x="1106" y="1312"/>
                      <a:pt x="1064" y="999"/>
                    </a:cubicBezTo>
                    <a:cubicBezTo>
                      <a:pt x="1043" y="686"/>
                      <a:pt x="939" y="352"/>
                      <a:pt x="731" y="81"/>
                    </a:cubicBezTo>
                    <a:cubicBezTo>
                      <a:pt x="677" y="28"/>
                      <a:pt x="604" y="1"/>
                      <a:pt x="53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1" name="Google Shape;1281;p16"/>
              <p:cNvSpPr/>
              <p:nvPr/>
            </p:nvSpPr>
            <p:spPr>
              <a:xfrm>
                <a:off x="8020975" y="3064075"/>
                <a:ext cx="492775" cy="1072100"/>
              </a:xfrm>
              <a:custGeom>
                <a:avLst/>
                <a:gdLst/>
                <a:ahLst/>
                <a:cxnLst/>
                <a:rect l="l" t="t" r="r" b="b"/>
                <a:pathLst>
                  <a:path w="19711" h="42884" extrusionOk="0">
                    <a:moveTo>
                      <a:pt x="981" y="1"/>
                    </a:moveTo>
                    <a:lnTo>
                      <a:pt x="981" y="1"/>
                    </a:lnTo>
                    <a:cubicBezTo>
                      <a:pt x="0" y="5737"/>
                      <a:pt x="2420" y="11514"/>
                      <a:pt x="5340" y="16582"/>
                    </a:cubicBezTo>
                    <a:cubicBezTo>
                      <a:pt x="8260" y="21630"/>
                      <a:pt x="11785" y="26469"/>
                      <a:pt x="13328" y="32100"/>
                    </a:cubicBezTo>
                    <a:cubicBezTo>
                      <a:pt x="13412" y="32455"/>
                      <a:pt x="13516" y="32810"/>
                      <a:pt x="13600" y="33185"/>
                    </a:cubicBezTo>
                    <a:cubicBezTo>
                      <a:pt x="13620" y="33310"/>
                      <a:pt x="13641" y="33435"/>
                      <a:pt x="13683" y="33581"/>
                    </a:cubicBezTo>
                    <a:cubicBezTo>
                      <a:pt x="13725" y="33706"/>
                      <a:pt x="13746" y="33852"/>
                      <a:pt x="13787" y="33998"/>
                    </a:cubicBezTo>
                    <a:cubicBezTo>
                      <a:pt x="13975" y="34854"/>
                      <a:pt x="14142" y="35709"/>
                      <a:pt x="14309" y="36585"/>
                    </a:cubicBezTo>
                    <a:cubicBezTo>
                      <a:pt x="14330" y="36647"/>
                      <a:pt x="14350" y="36731"/>
                      <a:pt x="14371" y="36793"/>
                    </a:cubicBezTo>
                    <a:cubicBezTo>
                      <a:pt x="14580" y="37836"/>
                      <a:pt x="14809" y="38858"/>
                      <a:pt x="15101" y="39859"/>
                    </a:cubicBezTo>
                    <a:cubicBezTo>
                      <a:pt x="15143" y="39964"/>
                      <a:pt x="15164" y="40068"/>
                      <a:pt x="15206" y="40172"/>
                    </a:cubicBezTo>
                    <a:cubicBezTo>
                      <a:pt x="15226" y="40235"/>
                      <a:pt x="15247" y="40297"/>
                      <a:pt x="15268" y="40360"/>
                    </a:cubicBezTo>
                    <a:cubicBezTo>
                      <a:pt x="15372" y="40694"/>
                      <a:pt x="15477" y="41007"/>
                      <a:pt x="15602" y="41340"/>
                    </a:cubicBezTo>
                    <a:cubicBezTo>
                      <a:pt x="15727" y="41695"/>
                      <a:pt x="15936" y="42237"/>
                      <a:pt x="16186" y="42821"/>
                    </a:cubicBezTo>
                    <a:lnTo>
                      <a:pt x="16353" y="42821"/>
                    </a:lnTo>
                    <a:lnTo>
                      <a:pt x="16770" y="42842"/>
                    </a:lnTo>
                    <a:cubicBezTo>
                      <a:pt x="16812" y="42852"/>
                      <a:pt x="16859" y="42852"/>
                      <a:pt x="16903" y="42852"/>
                    </a:cubicBezTo>
                    <a:cubicBezTo>
                      <a:pt x="16947" y="42852"/>
                      <a:pt x="16989" y="42852"/>
                      <a:pt x="17020" y="42863"/>
                    </a:cubicBezTo>
                    <a:cubicBezTo>
                      <a:pt x="17083" y="42884"/>
                      <a:pt x="17125" y="42884"/>
                      <a:pt x="17187" y="42884"/>
                    </a:cubicBezTo>
                    <a:lnTo>
                      <a:pt x="19690" y="42884"/>
                    </a:lnTo>
                    <a:cubicBezTo>
                      <a:pt x="19711" y="42717"/>
                      <a:pt x="19690" y="42550"/>
                      <a:pt x="19690" y="42383"/>
                    </a:cubicBezTo>
                    <a:cubicBezTo>
                      <a:pt x="19607" y="41465"/>
                      <a:pt x="19481" y="40548"/>
                      <a:pt x="19294" y="39630"/>
                    </a:cubicBezTo>
                    <a:cubicBezTo>
                      <a:pt x="19023" y="38274"/>
                      <a:pt x="18668" y="36939"/>
                      <a:pt x="18230" y="35625"/>
                    </a:cubicBezTo>
                    <a:cubicBezTo>
                      <a:pt x="18167" y="35417"/>
                      <a:pt x="18105" y="35208"/>
                      <a:pt x="18042" y="35000"/>
                    </a:cubicBezTo>
                    <a:cubicBezTo>
                      <a:pt x="17980" y="34812"/>
                      <a:pt x="17917" y="34603"/>
                      <a:pt x="17834" y="34395"/>
                    </a:cubicBezTo>
                    <a:lnTo>
                      <a:pt x="17792" y="34270"/>
                    </a:lnTo>
                    <a:cubicBezTo>
                      <a:pt x="17604" y="33727"/>
                      <a:pt x="17417" y="33206"/>
                      <a:pt x="17229" y="32684"/>
                    </a:cubicBezTo>
                    <a:lnTo>
                      <a:pt x="17125" y="32372"/>
                    </a:lnTo>
                    <a:cubicBezTo>
                      <a:pt x="16540" y="30766"/>
                      <a:pt x="15956" y="29180"/>
                      <a:pt x="15331" y="27595"/>
                    </a:cubicBezTo>
                    <a:cubicBezTo>
                      <a:pt x="15289" y="27491"/>
                      <a:pt x="15247" y="27366"/>
                      <a:pt x="15206" y="27261"/>
                    </a:cubicBezTo>
                    <a:cubicBezTo>
                      <a:pt x="15164" y="27178"/>
                      <a:pt x="15122" y="27074"/>
                      <a:pt x="15080" y="26990"/>
                    </a:cubicBezTo>
                    <a:cubicBezTo>
                      <a:pt x="14580" y="25718"/>
                      <a:pt x="14058" y="24467"/>
                      <a:pt x="13516" y="23236"/>
                    </a:cubicBezTo>
                    <a:cubicBezTo>
                      <a:pt x="13391" y="22965"/>
                      <a:pt x="13266" y="22715"/>
                      <a:pt x="13162" y="22485"/>
                    </a:cubicBezTo>
                    <a:cubicBezTo>
                      <a:pt x="13078" y="22256"/>
                      <a:pt x="12974" y="22026"/>
                      <a:pt x="12849" y="21797"/>
                    </a:cubicBezTo>
                    <a:cubicBezTo>
                      <a:pt x="12724" y="21526"/>
                      <a:pt x="12598" y="21234"/>
                      <a:pt x="12473" y="20983"/>
                    </a:cubicBezTo>
                    <a:cubicBezTo>
                      <a:pt x="12369" y="20775"/>
                      <a:pt x="12265" y="20566"/>
                      <a:pt x="12181" y="20399"/>
                    </a:cubicBezTo>
                    <a:cubicBezTo>
                      <a:pt x="12098" y="20212"/>
                      <a:pt x="12014" y="20024"/>
                      <a:pt x="11910" y="19857"/>
                    </a:cubicBezTo>
                    <a:cubicBezTo>
                      <a:pt x="11389" y="18793"/>
                      <a:pt x="10825" y="17750"/>
                      <a:pt x="10221" y="16728"/>
                    </a:cubicBezTo>
                    <a:cubicBezTo>
                      <a:pt x="7009" y="11201"/>
                      <a:pt x="2795" y="6133"/>
                      <a:pt x="98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2" name="Google Shape;1282;p16"/>
              <p:cNvSpPr/>
              <p:nvPr/>
            </p:nvSpPr>
            <p:spPr>
              <a:xfrm>
                <a:off x="8144025" y="2627125"/>
                <a:ext cx="367125" cy="1509050"/>
              </a:xfrm>
              <a:custGeom>
                <a:avLst/>
                <a:gdLst/>
                <a:ahLst/>
                <a:cxnLst/>
                <a:rect l="l" t="t" r="r" b="b"/>
                <a:pathLst>
                  <a:path w="14685" h="60362" extrusionOk="0">
                    <a:moveTo>
                      <a:pt x="84" y="0"/>
                    </a:moveTo>
                    <a:cubicBezTo>
                      <a:pt x="1336" y="2920"/>
                      <a:pt x="1" y="5903"/>
                      <a:pt x="63" y="8969"/>
                    </a:cubicBezTo>
                    <a:cubicBezTo>
                      <a:pt x="105" y="11847"/>
                      <a:pt x="627" y="14705"/>
                      <a:pt x="1211" y="17520"/>
                    </a:cubicBezTo>
                    <a:cubicBezTo>
                      <a:pt x="1899" y="20858"/>
                      <a:pt x="3442" y="23945"/>
                      <a:pt x="4569" y="27157"/>
                    </a:cubicBezTo>
                    <a:cubicBezTo>
                      <a:pt x="5570" y="30118"/>
                      <a:pt x="6237" y="33164"/>
                      <a:pt x="6905" y="36209"/>
                    </a:cubicBezTo>
                    <a:lnTo>
                      <a:pt x="7134" y="37252"/>
                    </a:lnTo>
                    <a:cubicBezTo>
                      <a:pt x="7176" y="37460"/>
                      <a:pt x="7218" y="37648"/>
                      <a:pt x="7259" y="37857"/>
                    </a:cubicBezTo>
                    <a:cubicBezTo>
                      <a:pt x="7322" y="38086"/>
                      <a:pt x="7364" y="38295"/>
                      <a:pt x="7405" y="38503"/>
                    </a:cubicBezTo>
                    <a:cubicBezTo>
                      <a:pt x="8594" y="43989"/>
                      <a:pt x="9804" y="49495"/>
                      <a:pt x="11014" y="55001"/>
                    </a:cubicBezTo>
                    <a:lnTo>
                      <a:pt x="11222" y="55961"/>
                    </a:lnTo>
                    <a:cubicBezTo>
                      <a:pt x="11306" y="56357"/>
                      <a:pt x="11389" y="56753"/>
                      <a:pt x="11472" y="57150"/>
                    </a:cubicBezTo>
                    <a:cubicBezTo>
                      <a:pt x="11493" y="57191"/>
                      <a:pt x="11493" y="57212"/>
                      <a:pt x="11493" y="57233"/>
                    </a:cubicBezTo>
                    <a:cubicBezTo>
                      <a:pt x="11598" y="57692"/>
                      <a:pt x="11681" y="58130"/>
                      <a:pt x="11785" y="58568"/>
                    </a:cubicBezTo>
                    <a:cubicBezTo>
                      <a:pt x="11910" y="59173"/>
                      <a:pt x="12077" y="59778"/>
                      <a:pt x="12265" y="60362"/>
                    </a:cubicBezTo>
                    <a:lnTo>
                      <a:pt x="14685" y="60362"/>
                    </a:lnTo>
                    <a:cubicBezTo>
                      <a:pt x="14685" y="59235"/>
                      <a:pt x="14539" y="58109"/>
                      <a:pt x="14267" y="57025"/>
                    </a:cubicBezTo>
                    <a:cubicBezTo>
                      <a:pt x="14121" y="56357"/>
                      <a:pt x="13955" y="55711"/>
                      <a:pt x="13767" y="55064"/>
                    </a:cubicBezTo>
                    <a:cubicBezTo>
                      <a:pt x="13621" y="54522"/>
                      <a:pt x="13475" y="54000"/>
                      <a:pt x="13350" y="53479"/>
                    </a:cubicBezTo>
                    <a:cubicBezTo>
                      <a:pt x="13287" y="53228"/>
                      <a:pt x="13225" y="52978"/>
                      <a:pt x="13141" y="52707"/>
                    </a:cubicBezTo>
                    <a:cubicBezTo>
                      <a:pt x="13058" y="52415"/>
                      <a:pt x="12995" y="52123"/>
                      <a:pt x="12933" y="51831"/>
                    </a:cubicBezTo>
                    <a:cubicBezTo>
                      <a:pt x="12912" y="51768"/>
                      <a:pt x="12891" y="51706"/>
                      <a:pt x="12870" y="51643"/>
                    </a:cubicBezTo>
                    <a:cubicBezTo>
                      <a:pt x="12724" y="51122"/>
                      <a:pt x="12599" y="50580"/>
                      <a:pt x="12474" y="50037"/>
                    </a:cubicBezTo>
                    <a:cubicBezTo>
                      <a:pt x="11222" y="45073"/>
                      <a:pt x="10117" y="40088"/>
                      <a:pt x="9157" y="35062"/>
                    </a:cubicBezTo>
                    <a:cubicBezTo>
                      <a:pt x="9136" y="34957"/>
                      <a:pt x="9116" y="34832"/>
                      <a:pt x="9095" y="34749"/>
                    </a:cubicBezTo>
                    <a:cubicBezTo>
                      <a:pt x="9074" y="34665"/>
                      <a:pt x="9053" y="34582"/>
                      <a:pt x="9053" y="34498"/>
                    </a:cubicBezTo>
                    <a:cubicBezTo>
                      <a:pt x="8427" y="31266"/>
                      <a:pt x="7885" y="28033"/>
                      <a:pt x="7384" y="24800"/>
                    </a:cubicBezTo>
                    <a:cubicBezTo>
                      <a:pt x="6967" y="22005"/>
                      <a:pt x="6592" y="19189"/>
                      <a:pt x="5674" y="16519"/>
                    </a:cubicBezTo>
                    <a:cubicBezTo>
                      <a:pt x="5319" y="15518"/>
                      <a:pt x="4902" y="14538"/>
                      <a:pt x="4506" y="13578"/>
                    </a:cubicBezTo>
                    <a:cubicBezTo>
                      <a:pt x="4443" y="13432"/>
                      <a:pt x="4402" y="13307"/>
                      <a:pt x="4339" y="13182"/>
                    </a:cubicBezTo>
                    <a:cubicBezTo>
                      <a:pt x="4297" y="13057"/>
                      <a:pt x="4235" y="12911"/>
                      <a:pt x="4193" y="12786"/>
                    </a:cubicBezTo>
                    <a:cubicBezTo>
                      <a:pt x="3651" y="11534"/>
                      <a:pt x="3192" y="10220"/>
                      <a:pt x="2879" y="8885"/>
                    </a:cubicBezTo>
                    <a:cubicBezTo>
                      <a:pt x="2191" y="5799"/>
                      <a:pt x="1398" y="2920"/>
                      <a:pt x="8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3" name="Google Shape;1283;p16"/>
              <p:cNvSpPr/>
              <p:nvPr/>
            </p:nvSpPr>
            <p:spPr>
              <a:xfrm>
                <a:off x="8251975" y="2753825"/>
                <a:ext cx="308725" cy="1382875"/>
              </a:xfrm>
              <a:custGeom>
                <a:avLst/>
                <a:gdLst/>
                <a:ahLst/>
                <a:cxnLst/>
                <a:rect l="l" t="t" r="r" b="b"/>
                <a:pathLst>
                  <a:path w="12349" h="55315" extrusionOk="0">
                    <a:moveTo>
                      <a:pt x="1273" y="1"/>
                    </a:moveTo>
                    <a:cubicBezTo>
                      <a:pt x="960" y="939"/>
                      <a:pt x="689" y="1919"/>
                      <a:pt x="501" y="2900"/>
                    </a:cubicBezTo>
                    <a:cubicBezTo>
                      <a:pt x="480" y="3046"/>
                      <a:pt x="438" y="3171"/>
                      <a:pt x="417" y="3296"/>
                    </a:cubicBezTo>
                    <a:cubicBezTo>
                      <a:pt x="397" y="3421"/>
                      <a:pt x="376" y="3546"/>
                      <a:pt x="355" y="3671"/>
                    </a:cubicBezTo>
                    <a:cubicBezTo>
                      <a:pt x="125" y="5027"/>
                      <a:pt x="21" y="6383"/>
                      <a:pt x="21" y="7760"/>
                    </a:cubicBezTo>
                    <a:cubicBezTo>
                      <a:pt x="21" y="7906"/>
                      <a:pt x="0" y="8031"/>
                      <a:pt x="21" y="8177"/>
                    </a:cubicBezTo>
                    <a:cubicBezTo>
                      <a:pt x="42" y="8323"/>
                      <a:pt x="42" y="8469"/>
                      <a:pt x="42" y="8615"/>
                    </a:cubicBezTo>
                    <a:cubicBezTo>
                      <a:pt x="84" y="9720"/>
                      <a:pt x="188" y="10805"/>
                      <a:pt x="397" y="11889"/>
                    </a:cubicBezTo>
                    <a:cubicBezTo>
                      <a:pt x="751" y="13933"/>
                      <a:pt x="1398" y="15894"/>
                      <a:pt x="1773" y="17938"/>
                    </a:cubicBezTo>
                    <a:cubicBezTo>
                      <a:pt x="2420" y="21338"/>
                      <a:pt x="2336" y="24842"/>
                      <a:pt x="2733" y="28304"/>
                    </a:cubicBezTo>
                    <a:cubicBezTo>
                      <a:pt x="2962" y="30265"/>
                      <a:pt x="3317" y="32205"/>
                      <a:pt x="3776" y="34144"/>
                    </a:cubicBezTo>
                    <a:cubicBezTo>
                      <a:pt x="3817" y="34374"/>
                      <a:pt x="3880" y="34582"/>
                      <a:pt x="3942" y="34853"/>
                    </a:cubicBezTo>
                    <a:cubicBezTo>
                      <a:pt x="4005" y="35125"/>
                      <a:pt x="4068" y="35417"/>
                      <a:pt x="4130" y="35667"/>
                    </a:cubicBezTo>
                    <a:cubicBezTo>
                      <a:pt x="4464" y="37043"/>
                      <a:pt x="4839" y="38399"/>
                      <a:pt x="5194" y="39755"/>
                    </a:cubicBezTo>
                    <a:cubicBezTo>
                      <a:pt x="5632" y="41403"/>
                      <a:pt x="6195" y="43113"/>
                      <a:pt x="6737" y="44844"/>
                    </a:cubicBezTo>
                    <a:cubicBezTo>
                      <a:pt x="6821" y="45115"/>
                      <a:pt x="6904" y="45386"/>
                      <a:pt x="6967" y="45637"/>
                    </a:cubicBezTo>
                    <a:cubicBezTo>
                      <a:pt x="7071" y="45970"/>
                      <a:pt x="7175" y="46304"/>
                      <a:pt x="7280" y="46638"/>
                    </a:cubicBezTo>
                    <a:cubicBezTo>
                      <a:pt x="7822" y="48411"/>
                      <a:pt x="8239" y="50225"/>
                      <a:pt x="8531" y="52082"/>
                    </a:cubicBezTo>
                    <a:cubicBezTo>
                      <a:pt x="8573" y="52395"/>
                      <a:pt x="8615" y="52707"/>
                      <a:pt x="8656" y="53020"/>
                    </a:cubicBezTo>
                    <a:cubicBezTo>
                      <a:pt x="8677" y="53271"/>
                      <a:pt x="8698" y="53500"/>
                      <a:pt x="8719" y="53709"/>
                    </a:cubicBezTo>
                    <a:lnTo>
                      <a:pt x="8719" y="53917"/>
                    </a:lnTo>
                    <a:lnTo>
                      <a:pt x="8719" y="54480"/>
                    </a:lnTo>
                    <a:cubicBezTo>
                      <a:pt x="8698" y="54751"/>
                      <a:pt x="8677" y="55023"/>
                      <a:pt x="8677" y="55315"/>
                    </a:cubicBezTo>
                    <a:lnTo>
                      <a:pt x="12223" y="55315"/>
                    </a:lnTo>
                    <a:cubicBezTo>
                      <a:pt x="12265" y="55064"/>
                      <a:pt x="12306" y="54793"/>
                      <a:pt x="12306" y="54543"/>
                    </a:cubicBezTo>
                    <a:cubicBezTo>
                      <a:pt x="12348" y="54042"/>
                      <a:pt x="12348" y="53521"/>
                      <a:pt x="12306" y="53083"/>
                    </a:cubicBezTo>
                    <a:cubicBezTo>
                      <a:pt x="12306" y="52728"/>
                      <a:pt x="12285" y="52353"/>
                      <a:pt x="12244" y="51977"/>
                    </a:cubicBezTo>
                    <a:cubicBezTo>
                      <a:pt x="12160" y="51060"/>
                      <a:pt x="12035" y="50121"/>
                      <a:pt x="11868" y="49203"/>
                    </a:cubicBezTo>
                    <a:cubicBezTo>
                      <a:pt x="11639" y="47973"/>
                      <a:pt x="11326" y="46742"/>
                      <a:pt x="10971" y="45532"/>
                    </a:cubicBezTo>
                    <a:cubicBezTo>
                      <a:pt x="10971" y="45470"/>
                      <a:pt x="10951" y="45407"/>
                      <a:pt x="10930" y="45345"/>
                    </a:cubicBezTo>
                    <a:cubicBezTo>
                      <a:pt x="10492" y="43843"/>
                      <a:pt x="10012" y="42341"/>
                      <a:pt x="9532" y="40860"/>
                    </a:cubicBezTo>
                    <a:cubicBezTo>
                      <a:pt x="9449" y="40610"/>
                      <a:pt x="9365" y="40360"/>
                      <a:pt x="9303" y="40130"/>
                    </a:cubicBezTo>
                    <a:cubicBezTo>
                      <a:pt x="9219" y="39838"/>
                      <a:pt x="9115" y="39546"/>
                      <a:pt x="9032" y="39275"/>
                    </a:cubicBezTo>
                    <a:lnTo>
                      <a:pt x="8990" y="39087"/>
                    </a:lnTo>
                    <a:cubicBezTo>
                      <a:pt x="8927" y="38941"/>
                      <a:pt x="8886" y="38795"/>
                      <a:pt x="8844" y="38629"/>
                    </a:cubicBezTo>
                    <a:cubicBezTo>
                      <a:pt x="8823" y="38587"/>
                      <a:pt x="8802" y="38524"/>
                      <a:pt x="8802" y="38483"/>
                    </a:cubicBezTo>
                    <a:cubicBezTo>
                      <a:pt x="8740" y="38274"/>
                      <a:pt x="8677" y="38065"/>
                      <a:pt x="8615" y="37857"/>
                    </a:cubicBezTo>
                    <a:cubicBezTo>
                      <a:pt x="8031" y="35938"/>
                      <a:pt x="7592" y="33957"/>
                      <a:pt x="7342" y="31933"/>
                    </a:cubicBezTo>
                    <a:cubicBezTo>
                      <a:pt x="7238" y="31057"/>
                      <a:pt x="7175" y="30181"/>
                      <a:pt x="7134" y="29284"/>
                    </a:cubicBezTo>
                    <a:cubicBezTo>
                      <a:pt x="7113" y="28826"/>
                      <a:pt x="7113" y="28408"/>
                      <a:pt x="7092" y="27908"/>
                    </a:cubicBezTo>
                    <a:cubicBezTo>
                      <a:pt x="7071" y="27428"/>
                      <a:pt x="7071" y="26928"/>
                      <a:pt x="7071" y="26448"/>
                    </a:cubicBezTo>
                    <a:cubicBezTo>
                      <a:pt x="7050" y="24091"/>
                      <a:pt x="7050" y="21755"/>
                      <a:pt x="6654" y="19461"/>
                    </a:cubicBezTo>
                    <a:cubicBezTo>
                      <a:pt x="6633" y="19335"/>
                      <a:pt x="6612" y="19231"/>
                      <a:pt x="6591" y="19127"/>
                    </a:cubicBezTo>
                    <a:cubicBezTo>
                      <a:pt x="6570" y="18960"/>
                      <a:pt x="6529" y="18772"/>
                      <a:pt x="6487" y="18605"/>
                    </a:cubicBezTo>
                    <a:cubicBezTo>
                      <a:pt x="6445" y="18355"/>
                      <a:pt x="6383" y="18126"/>
                      <a:pt x="6320" y="17875"/>
                    </a:cubicBezTo>
                    <a:cubicBezTo>
                      <a:pt x="6299" y="17813"/>
                      <a:pt x="6278" y="17729"/>
                      <a:pt x="6258" y="17646"/>
                    </a:cubicBezTo>
                    <a:cubicBezTo>
                      <a:pt x="6195" y="17354"/>
                      <a:pt x="6112" y="17041"/>
                      <a:pt x="6028" y="16791"/>
                    </a:cubicBezTo>
                    <a:cubicBezTo>
                      <a:pt x="5945" y="16541"/>
                      <a:pt x="5882" y="16290"/>
                      <a:pt x="5799" y="16040"/>
                    </a:cubicBezTo>
                    <a:cubicBezTo>
                      <a:pt x="4088" y="10680"/>
                      <a:pt x="1022" y="5590"/>
                      <a:pt x="127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4" name="Google Shape;1284;p16"/>
              <p:cNvSpPr/>
              <p:nvPr/>
            </p:nvSpPr>
            <p:spPr>
              <a:xfrm>
                <a:off x="8248850" y="2724625"/>
                <a:ext cx="315500" cy="1412075"/>
              </a:xfrm>
              <a:custGeom>
                <a:avLst/>
                <a:gdLst/>
                <a:ahLst/>
                <a:cxnLst/>
                <a:rect l="l" t="t" r="r" b="b"/>
                <a:pathLst>
                  <a:path w="12620" h="56483" extrusionOk="0">
                    <a:moveTo>
                      <a:pt x="1606" y="1"/>
                    </a:moveTo>
                    <a:lnTo>
                      <a:pt x="1252" y="1043"/>
                    </a:lnTo>
                    <a:cubicBezTo>
                      <a:pt x="1001" y="1815"/>
                      <a:pt x="772" y="2608"/>
                      <a:pt x="584" y="3421"/>
                    </a:cubicBezTo>
                    <a:cubicBezTo>
                      <a:pt x="563" y="3567"/>
                      <a:pt x="522" y="3713"/>
                      <a:pt x="501" y="3859"/>
                    </a:cubicBezTo>
                    <a:cubicBezTo>
                      <a:pt x="459" y="4005"/>
                      <a:pt x="438" y="4109"/>
                      <a:pt x="417" y="4235"/>
                    </a:cubicBezTo>
                    <a:cubicBezTo>
                      <a:pt x="146" y="5632"/>
                      <a:pt x="0" y="7050"/>
                      <a:pt x="0" y="8490"/>
                    </a:cubicBezTo>
                    <a:lnTo>
                      <a:pt x="0" y="8886"/>
                    </a:lnTo>
                    <a:lnTo>
                      <a:pt x="0" y="9303"/>
                    </a:lnTo>
                    <a:cubicBezTo>
                      <a:pt x="21" y="10554"/>
                      <a:pt x="146" y="11806"/>
                      <a:pt x="376" y="13036"/>
                    </a:cubicBezTo>
                    <a:cubicBezTo>
                      <a:pt x="563" y="14079"/>
                      <a:pt x="834" y="15122"/>
                      <a:pt x="1085" y="16144"/>
                    </a:cubicBezTo>
                    <a:cubicBezTo>
                      <a:pt x="1335" y="17104"/>
                      <a:pt x="1564" y="18084"/>
                      <a:pt x="1752" y="19064"/>
                    </a:cubicBezTo>
                    <a:cubicBezTo>
                      <a:pt x="2107" y="21150"/>
                      <a:pt x="2315" y="23236"/>
                      <a:pt x="2399" y="25342"/>
                    </a:cubicBezTo>
                    <a:cubicBezTo>
                      <a:pt x="2482" y="26677"/>
                      <a:pt x="2566" y="28075"/>
                      <a:pt x="2712" y="29430"/>
                    </a:cubicBezTo>
                    <a:cubicBezTo>
                      <a:pt x="2920" y="31182"/>
                      <a:pt x="3212" y="32914"/>
                      <a:pt x="3609" y="34645"/>
                    </a:cubicBezTo>
                    <a:cubicBezTo>
                      <a:pt x="3650" y="34833"/>
                      <a:pt x="3692" y="35041"/>
                      <a:pt x="3734" y="35229"/>
                    </a:cubicBezTo>
                    <a:cubicBezTo>
                      <a:pt x="3734" y="35250"/>
                      <a:pt x="3734" y="35271"/>
                      <a:pt x="3755" y="35312"/>
                    </a:cubicBezTo>
                    <a:cubicBezTo>
                      <a:pt x="3817" y="35542"/>
                      <a:pt x="3859" y="35792"/>
                      <a:pt x="3921" y="36021"/>
                    </a:cubicBezTo>
                    <a:cubicBezTo>
                      <a:pt x="4318" y="37669"/>
                      <a:pt x="4735" y="39296"/>
                      <a:pt x="5173" y="40902"/>
                    </a:cubicBezTo>
                    <a:cubicBezTo>
                      <a:pt x="5527" y="42237"/>
                      <a:pt x="5965" y="43572"/>
                      <a:pt x="6403" y="44990"/>
                    </a:cubicBezTo>
                    <a:cubicBezTo>
                      <a:pt x="6633" y="45720"/>
                      <a:pt x="6862" y="46471"/>
                      <a:pt x="7092" y="47201"/>
                    </a:cubicBezTo>
                    <a:lnTo>
                      <a:pt x="7384" y="48202"/>
                    </a:lnTo>
                    <a:cubicBezTo>
                      <a:pt x="7551" y="48765"/>
                      <a:pt x="7697" y="49349"/>
                      <a:pt x="7843" y="49912"/>
                    </a:cubicBezTo>
                    <a:cubicBezTo>
                      <a:pt x="7843" y="49933"/>
                      <a:pt x="7843" y="49933"/>
                      <a:pt x="7843" y="49933"/>
                    </a:cubicBezTo>
                    <a:cubicBezTo>
                      <a:pt x="8072" y="50809"/>
                      <a:pt x="8260" y="51665"/>
                      <a:pt x="8406" y="52520"/>
                    </a:cubicBezTo>
                    <a:cubicBezTo>
                      <a:pt x="8448" y="52749"/>
                      <a:pt x="8468" y="52958"/>
                      <a:pt x="8510" y="53187"/>
                    </a:cubicBezTo>
                    <a:cubicBezTo>
                      <a:pt x="8552" y="53479"/>
                      <a:pt x="8594" y="53792"/>
                      <a:pt x="8614" y="54063"/>
                    </a:cubicBezTo>
                    <a:cubicBezTo>
                      <a:pt x="8635" y="54355"/>
                      <a:pt x="8656" y="54585"/>
                      <a:pt x="8677" y="54835"/>
                    </a:cubicBezTo>
                    <a:cubicBezTo>
                      <a:pt x="8677" y="54877"/>
                      <a:pt x="8677" y="54939"/>
                      <a:pt x="8677" y="54981"/>
                    </a:cubicBezTo>
                    <a:lnTo>
                      <a:pt x="8677" y="55711"/>
                    </a:lnTo>
                    <a:cubicBezTo>
                      <a:pt x="8677" y="55982"/>
                      <a:pt x="8656" y="56170"/>
                      <a:pt x="8656" y="56420"/>
                    </a:cubicBezTo>
                    <a:lnTo>
                      <a:pt x="8969" y="56420"/>
                    </a:lnTo>
                    <a:lnTo>
                      <a:pt x="8969" y="56107"/>
                    </a:lnTo>
                    <a:cubicBezTo>
                      <a:pt x="8969" y="56003"/>
                      <a:pt x="8969" y="55836"/>
                      <a:pt x="8990" y="55711"/>
                    </a:cubicBezTo>
                    <a:lnTo>
                      <a:pt x="8990" y="55627"/>
                    </a:lnTo>
                    <a:cubicBezTo>
                      <a:pt x="8990" y="55440"/>
                      <a:pt x="8990" y="55252"/>
                      <a:pt x="8990" y="55085"/>
                    </a:cubicBezTo>
                    <a:lnTo>
                      <a:pt x="8990" y="54814"/>
                    </a:lnTo>
                    <a:cubicBezTo>
                      <a:pt x="8969" y="54272"/>
                      <a:pt x="8906" y="53729"/>
                      <a:pt x="8823" y="53166"/>
                    </a:cubicBezTo>
                    <a:cubicBezTo>
                      <a:pt x="8489" y="50914"/>
                      <a:pt x="7843" y="48578"/>
                      <a:pt x="7133" y="46304"/>
                    </a:cubicBezTo>
                    <a:cubicBezTo>
                      <a:pt x="7050" y="46054"/>
                      <a:pt x="6967" y="45762"/>
                      <a:pt x="6862" y="45491"/>
                    </a:cubicBezTo>
                    <a:cubicBezTo>
                      <a:pt x="6800" y="45303"/>
                      <a:pt x="6758" y="45094"/>
                      <a:pt x="6695" y="44907"/>
                    </a:cubicBezTo>
                    <a:cubicBezTo>
                      <a:pt x="6695" y="44865"/>
                      <a:pt x="6675" y="44844"/>
                      <a:pt x="6654" y="44802"/>
                    </a:cubicBezTo>
                    <a:cubicBezTo>
                      <a:pt x="6216" y="43426"/>
                      <a:pt x="5819" y="42112"/>
                      <a:pt x="5465" y="40819"/>
                    </a:cubicBezTo>
                    <a:cubicBezTo>
                      <a:pt x="5194" y="39776"/>
                      <a:pt x="4902" y="38691"/>
                      <a:pt x="4631" y="37627"/>
                    </a:cubicBezTo>
                    <a:lnTo>
                      <a:pt x="4401" y="36710"/>
                    </a:lnTo>
                    <a:cubicBezTo>
                      <a:pt x="4339" y="36459"/>
                      <a:pt x="4276" y="36188"/>
                      <a:pt x="4213" y="35917"/>
                    </a:cubicBezTo>
                    <a:cubicBezTo>
                      <a:pt x="3671" y="33769"/>
                      <a:pt x="3275" y="31600"/>
                      <a:pt x="3025" y="29389"/>
                    </a:cubicBezTo>
                    <a:cubicBezTo>
                      <a:pt x="2858" y="28054"/>
                      <a:pt x="2774" y="26677"/>
                      <a:pt x="2691" y="25342"/>
                    </a:cubicBezTo>
                    <a:cubicBezTo>
                      <a:pt x="2566" y="23257"/>
                      <a:pt x="2441" y="21108"/>
                      <a:pt x="2044" y="19023"/>
                    </a:cubicBezTo>
                    <a:cubicBezTo>
                      <a:pt x="1877" y="18021"/>
                      <a:pt x="1627" y="17041"/>
                      <a:pt x="1377" y="16082"/>
                    </a:cubicBezTo>
                    <a:cubicBezTo>
                      <a:pt x="1126" y="15060"/>
                      <a:pt x="855" y="14017"/>
                      <a:pt x="668" y="12995"/>
                    </a:cubicBezTo>
                    <a:cubicBezTo>
                      <a:pt x="501" y="12035"/>
                      <a:pt x="396" y="11097"/>
                      <a:pt x="334" y="10137"/>
                    </a:cubicBezTo>
                    <a:cubicBezTo>
                      <a:pt x="334" y="9991"/>
                      <a:pt x="334" y="9845"/>
                      <a:pt x="313" y="9678"/>
                    </a:cubicBezTo>
                    <a:cubicBezTo>
                      <a:pt x="313" y="9532"/>
                      <a:pt x="313" y="9386"/>
                      <a:pt x="313" y="9261"/>
                    </a:cubicBezTo>
                    <a:cubicBezTo>
                      <a:pt x="292" y="7926"/>
                      <a:pt x="376" y="6591"/>
                      <a:pt x="584" y="5277"/>
                    </a:cubicBezTo>
                    <a:cubicBezTo>
                      <a:pt x="584" y="5173"/>
                      <a:pt x="605" y="5048"/>
                      <a:pt x="626" y="4923"/>
                    </a:cubicBezTo>
                    <a:lnTo>
                      <a:pt x="688" y="4547"/>
                    </a:lnTo>
                    <a:cubicBezTo>
                      <a:pt x="855" y="3734"/>
                      <a:pt x="1043" y="2941"/>
                      <a:pt x="1272" y="2149"/>
                    </a:cubicBezTo>
                    <a:cubicBezTo>
                      <a:pt x="1356" y="5736"/>
                      <a:pt x="2733" y="9178"/>
                      <a:pt x="4067" y="12536"/>
                    </a:cubicBezTo>
                    <a:cubicBezTo>
                      <a:pt x="4777" y="14288"/>
                      <a:pt x="5486" y="16103"/>
                      <a:pt x="6028" y="17938"/>
                    </a:cubicBezTo>
                    <a:cubicBezTo>
                      <a:pt x="6111" y="18209"/>
                      <a:pt x="6195" y="18480"/>
                      <a:pt x="6257" y="18751"/>
                    </a:cubicBezTo>
                    <a:cubicBezTo>
                      <a:pt x="6341" y="19064"/>
                      <a:pt x="6403" y="19377"/>
                      <a:pt x="6466" y="19690"/>
                    </a:cubicBezTo>
                    <a:cubicBezTo>
                      <a:pt x="6487" y="19690"/>
                      <a:pt x="6487" y="19690"/>
                      <a:pt x="6466" y="19711"/>
                    </a:cubicBezTo>
                    <a:cubicBezTo>
                      <a:pt x="6508" y="19899"/>
                      <a:pt x="6549" y="20086"/>
                      <a:pt x="6591" y="20274"/>
                    </a:cubicBezTo>
                    <a:cubicBezTo>
                      <a:pt x="6612" y="20399"/>
                      <a:pt x="6633" y="20503"/>
                      <a:pt x="6654" y="20608"/>
                    </a:cubicBezTo>
                    <a:cubicBezTo>
                      <a:pt x="6716" y="21067"/>
                      <a:pt x="6779" y="21525"/>
                      <a:pt x="6841" y="21963"/>
                    </a:cubicBezTo>
                    <a:cubicBezTo>
                      <a:pt x="6967" y="23215"/>
                      <a:pt x="7029" y="24445"/>
                      <a:pt x="7050" y="25697"/>
                    </a:cubicBezTo>
                    <a:cubicBezTo>
                      <a:pt x="7050" y="26260"/>
                      <a:pt x="7071" y="26823"/>
                      <a:pt x="7071" y="27366"/>
                    </a:cubicBezTo>
                    <a:lnTo>
                      <a:pt x="7071" y="27574"/>
                    </a:lnTo>
                    <a:cubicBezTo>
                      <a:pt x="7071" y="28054"/>
                      <a:pt x="7071" y="28554"/>
                      <a:pt x="7092" y="29055"/>
                    </a:cubicBezTo>
                    <a:cubicBezTo>
                      <a:pt x="7092" y="30390"/>
                      <a:pt x="7175" y="31746"/>
                      <a:pt x="7321" y="33080"/>
                    </a:cubicBezTo>
                    <a:cubicBezTo>
                      <a:pt x="7613" y="35291"/>
                      <a:pt x="8114" y="37481"/>
                      <a:pt x="8781" y="39609"/>
                    </a:cubicBezTo>
                    <a:cubicBezTo>
                      <a:pt x="8844" y="39817"/>
                      <a:pt x="8906" y="40026"/>
                      <a:pt x="8969" y="40235"/>
                    </a:cubicBezTo>
                    <a:lnTo>
                      <a:pt x="9032" y="40443"/>
                    </a:lnTo>
                    <a:lnTo>
                      <a:pt x="9178" y="40881"/>
                    </a:lnTo>
                    <a:cubicBezTo>
                      <a:pt x="9219" y="41006"/>
                      <a:pt x="9261" y="41152"/>
                      <a:pt x="9282" y="41277"/>
                    </a:cubicBezTo>
                    <a:cubicBezTo>
                      <a:pt x="9365" y="41507"/>
                      <a:pt x="9449" y="41757"/>
                      <a:pt x="9511" y="41987"/>
                    </a:cubicBezTo>
                    <a:cubicBezTo>
                      <a:pt x="9595" y="42237"/>
                      <a:pt x="9657" y="42425"/>
                      <a:pt x="9720" y="42654"/>
                    </a:cubicBezTo>
                    <a:cubicBezTo>
                      <a:pt x="9720" y="42675"/>
                      <a:pt x="9741" y="42696"/>
                      <a:pt x="9762" y="42717"/>
                    </a:cubicBezTo>
                    <a:cubicBezTo>
                      <a:pt x="10158" y="43947"/>
                      <a:pt x="10533" y="45199"/>
                      <a:pt x="10909" y="46450"/>
                    </a:cubicBezTo>
                    <a:cubicBezTo>
                      <a:pt x="10930" y="46513"/>
                      <a:pt x="10950" y="46575"/>
                      <a:pt x="10971" y="46659"/>
                    </a:cubicBezTo>
                    <a:cubicBezTo>
                      <a:pt x="11451" y="48327"/>
                      <a:pt x="11826" y="50017"/>
                      <a:pt x="12098" y="51748"/>
                    </a:cubicBezTo>
                    <a:cubicBezTo>
                      <a:pt x="12139" y="52186"/>
                      <a:pt x="12202" y="52624"/>
                      <a:pt x="12244" y="53062"/>
                    </a:cubicBezTo>
                    <a:lnTo>
                      <a:pt x="12244" y="53104"/>
                    </a:lnTo>
                    <a:cubicBezTo>
                      <a:pt x="12306" y="53959"/>
                      <a:pt x="12327" y="54835"/>
                      <a:pt x="12285" y="55711"/>
                    </a:cubicBezTo>
                    <a:cubicBezTo>
                      <a:pt x="12264" y="55961"/>
                      <a:pt x="12244" y="56232"/>
                      <a:pt x="12181" y="56483"/>
                    </a:cubicBezTo>
                    <a:lnTo>
                      <a:pt x="12515" y="56483"/>
                    </a:lnTo>
                    <a:cubicBezTo>
                      <a:pt x="12536" y="56378"/>
                      <a:pt x="12556" y="56253"/>
                      <a:pt x="12556" y="56149"/>
                    </a:cubicBezTo>
                    <a:cubicBezTo>
                      <a:pt x="12577" y="55982"/>
                      <a:pt x="12598" y="55857"/>
                      <a:pt x="12598" y="55711"/>
                    </a:cubicBezTo>
                    <a:cubicBezTo>
                      <a:pt x="12619" y="55419"/>
                      <a:pt x="12619" y="55127"/>
                      <a:pt x="12619" y="54835"/>
                    </a:cubicBezTo>
                    <a:cubicBezTo>
                      <a:pt x="12619" y="54272"/>
                      <a:pt x="12598" y="53667"/>
                      <a:pt x="12536" y="53104"/>
                    </a:cubicBezTo>
                    <a:cubicBezTo>
                      <a:pt x="12431" y="51873"/>
                      <a:pt x="12244" y="50663"/>
                      <a:pt x="11993" y="49474"/>
                    </a:cubicBezTo>
                    <a:cubicBezTo>
                      <a:pt x="11785" y="48515"/>
                      <a:pt x="11534" y="47556"/>
                      <a:pt x="11263" y="46596"/>
                    </a:cubicBezTo>
                    <a:cubicBezTo>
                      <a:pt x="11242" y="46554"/>
                      <a:pt x="11242" y="46513"/>
                      <a:pt x="11222" y="46471"/>
                    </a:cubicBezTo>
                    <a:cubicBezTo>
                      <a:pt x="10846" y="45157"/>
                      <a:pt x="10450" y="43885"/>
                      <a:pt x="10033" y="42612"/>
                    </a:cubicBezTo>
                    <a:cubicBezTo>
                      <a:pt x="9887" y="42133"/>
                      <a:pt x="9720" y="41653"/>
                      <a:pt x="9574" y="41173"/>
                    </a:cubicBezTo>
                    <a:cubicBezTo>
                      <a:pt x="9490" y="40902"/>
                      <a:pt x="9407" y="40610"/>
                      <a:pt x="9324" y="40339"/>
                    </a:cubicBezTo>
                    <a:lnTo>
                      <a:pt x="9324" y="40339"/>
                    </a:lnTo>
                    <a:cubicBezTo>
                      <a:pt x="9324" y="40339"/>
                      <a:pt x="9324" y="40339"/>
                      <a:pt x="9324" y="40339"/>
                    </a:cubicBezTo>
                    <a:cubicBezTo>
                      <a:pt x="9279" y="40184"/>
                      <a:pt x="9235" y="40047"/>
                      <a:pt x="9191" y="39909"/>
                    </a:cubicBezTo>
                    <a:lnTo>
                      <a:pt x="9191" y="39909"/>
                    </a:lnTo>
                    <a:cubicBezTo>
                      <a:pt x="9156" y="39790"/>
                      <a:pt x="9123" y="39670"/>
                      <a:pt x="9094" y="39546"/>
                    </a:cubicBezTo>
                    <a:cubicBezTo>
                      <a:pt x="9052" y="39442"/>
                      <a:pt x="9032" y="39359"/>
                      <a:pt x="9011" y="39254"/>
                    </a:cubicBezTo>
                    <a:cubicBezTo>
                      <a:pt x="8987" y="39194"/>
                      <a:pt x="8970" y="39148"/>
                      <a:pt x="8955" y="39108"/>
                    </a:cubicBezTo>
                    <a:lnTo>
                      <a:pt x="8955" y="39108"/>
                    </a:lnTo>
                    <a:cubicBezTo>
                      <a:pt x="8946" y="39075"/>
                      <a:pt x="8937" y="39042"/>
                      <a:pt x="8927" y="39004"/>
                    </a:cubicBezTo>
                    <a:cubicBezTo>
                      <a:pt x="8927" y="38983"/>
                      <a:pt x="8927" y="38963"/>
                      <a:pt x="8907" y="38942"/>
                    </a:cubicBezTo>
                    <a:lnTo>
                      <a:pt x="8907" y="38942"/>
                    </a:lnTo>
                    <a:cubicBezTo>
                      <a:pt x="8907" y="38942"/>
                      <a:pt x="8907" y="38942"/>
                      <a:pt x="8906" y="38941"/>
                    </a:cubicBezTo>
                    <a:cubicBezTo>
                      <a:pt x="8889" y="38884"/>
                      <a:pt x="8872" y="38827"/>
                      <a:pt x="8855" y="38771"/>
                    </a:cubicBezTo>
                    <a:lnTo>
                      <a:pt x="8855" y="38771"/>
                    </a:lnTo>
                    <a:cubicBezTo>
                      <a:pt x="8817" y="38631"/>
                      <a:pt x="8784" y="38484"/>
                      <a:pt x="8740" y="38337"/>
                    </a:cubicBezTo>
                    <a:cubicBezTo>
                      <a:pt x="8239" y="36605"/>
                      <a:pt x="7864" y="34833"/>
                      <a:pt x="7634" y="33039"/>
                    </a:cubicBezTo>
                    <a:cubicBezTo>
                      <a:pt x="7571" y="32642"/>
                      <a:pt x="7551" y="32225"/>
                      <a:pt x="7509" y="31829"/>
                    </a:cubicBezTo>
                    <a:cubicBezTo>
                      <a:pt x="7467" y="31328"/>
                      <a:pt x="7446" y="30849"/>
                      <a:pt x="7425" y="30369"/>
                    </a:cubicBezTo>
                    <a:lnTo>
                      <a:pt x="7425" y="30369"/>
                    </a:lnTo>
                    <a:cubicBezTo>
                      <a:pt x="7425" y="30369"/>
                      <a:pt x="7425" y="30369"/>
                      <a:pt x="7425" y="30369"/>
                    </a:cubicBezTo>
                    <a:cubicBezTo>
                      <a:pt x="7405" y="29889"/>
                      <a:pt x="7384" y="29472"/>
                      <a:pt x="7384" y="29013"/>
                    </a:cubicBezTo>
                    <a:cubicBezTo>
                      <a:pt x="7363" y="28450"/>
                      <a:pt x="7363" y="27908"/>
                      <a:pt x="7363" y="27345"/>
                    </a:cubicBezTo>
                    <a:cubicBezTo>
                      <a:pt x="7342" y="25009"/>
                      <a:pt x="7321" y="22568"/>
                      <a:pt x="6883" y="20191"/>
                    </a:cubicBezTo>
                    <a:cubicBezTo>
                      <a:pt x="6841" y="20024"/>
                      <a:pt x="6800" y="19836"/>
                      <a:pt x="6758" y="19669"/>
                    </a:cubicBezTo>
                    <a:cubicBezTo>
                      <a:pt x="6716" y="19440"/>
                      <a:pt x="6675" y="19210"/>
                      <a:pt x="6612" y="18981"/>
                    </a:cubicBezTo>
                    <a:cubicBezTo>
                      <a:pt x="6549" y="18751"/>
                      <a:pt x="6508" y="18564"/>
                      <a:pt x="6445" y="18355"/>
                    </a:cubicBezTo>
                    <a:cubicBezTo>
                      <a:pt x="6403" y="18209"/>
                      <a:pt x="6362" y="18042"/>
                      <a:pt x="6320" y="17875"/>
                    </a:cubicBezTo>
                    <a:cubicBezTo>
                      <a:pt x="6237" y="17625"/>
                      <a:pt x="6174" y="17354"/>
                      <a:pt x="6091" y="17104"/>
                    </a:cubicBezTo>
                    <a:cubicBezTo>
                      <a:pt x="6007" y="16833"/>
                      <a:pt x="5924" y="16645"/>
                      <a:pt x="5861" y="16415"/>
                    </a:cubicBezTo>
                    <a:cubicBezTo>
                      <a:pt x="5402" y="15039"/>
                      <a:pt x="4860" y="13704"/>
                      <a:pt x="4339" y="12390"/>
                    </a:cubicBezTo>
                    <a:cubicBezTo>
                      <a:pt x="2879" y="8761"/>
                      <a:pt x="1377" y="5006"/>
                      <a:pt x="1564" y="1085"/>
                    </a:cubicBezTo>
                    <a:lnTo>
                      <a:pt x="1606" y="1"/>
                    </a:ln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5" name="Google Shape;1285;p16"/>
              <p:cNvSpPr/>
              <p:nvPr/>
            </p:nvSpPr>
            <p:spPr>
              <a:xfrm>
                <a:off x="8225900" y="2434700"/>
                <a:ext cx="361375" cy="1702000"/>
              </a:xfrm>
              <a:custGeom>
                <a:avLst/>
                <a:gdLst/>
                <a:ahLst/>
                <a:cxnLst/>
                <a:rect l="l" t="t" r="r" b="b"/>
                <a:pathLst>
                  <a:path w="14455" h="68080" extrusionOk="0">
                    <a:moveTo>
                      <a:pt x="0" y="1"/>
                    </a:moveTo>
                    <a:cubicBezTo>
                      <a:pt x="126" y="293"/>
                      <a:pt x="230" y="564"/>
                      <a:pt x="313" y="856"/>
                    </a:cubicBezTo>
                    <a:cubicBezTo>
                      <a:pt x="1627" y="4589"/>
                      <a:pt x="2065" y="8323"/>
                      <a:pt x="1481" y="12223"/>
                    </a:cubicBezTo>
                    <a:cubicBezTo>
                      <a:pt x="1335" y="13308"/>
                      <a:pt x="1314" y="14392"/>
                      <a:pt x="1419" y="15456"/>
                    </a:cubicBezTo>
                    <a:cubicBezTo>
                      <a:pt x="1440" y="15644"/>
                      <a:pt x="1460" y="15811"/>
                      <a:pt x="1481" y="15998"/>
                    </a:cubicBezTo>
                    <a:cubicBezTo>
                      <a:pt x="1481" y="16165"/>
                      <a:pt x="1523" y="16332"/>
                      <a:pt x="1544" y="16499"/>
                    </a:cubicBezTo>
                    <a:cubicBezTo>
                      <a:pt x="1878" y="18918"/>
                      <a:pt x="2608" y="21296"/>
                      <a:pt x="3129" y="23674"/>
                    </a:cubicBezTo>
                    <a:cubicBezTo>
                      <a:pt x="4130" y="28221"/>
                      <a:pt x="5152" y="32580"/>
                      <a:pt x="5423" y="37211"/>
                    </a:cubicBezTo>
                    <a:cubicBezTo>
                      <a:pt x="5507" y="38420"/>
                      <a:pt x="5590" y="39630"/>
                      <a:pt x="5695" y="40861"/>
                    </a:cubicBezTo>
                    <a:cubicBezTo>
                      <a:pt x="5736" y="41382"/>
                      <a:pt x="5778" y="41903"/>
                      <a:pt x="5820" y="42446"/>
                    </a:cubicBezTo>
                    <a:cubicBezTo>
                      <a:pt x="5882" y="42967"/>
                      <a:pt x="5924" y="43530"/>
                      <a:pt x="5987" y="44052"/>
                    </a:cubicBezTo>
                    <a:cubicBezTo>
                      <a:pt x="6237" y="46617"/>
                      <a:pt x="6550" y="49162"/>
                      <a:pt x="6925" y="51706"/>
                    </a:cubicBezTo>
                    <a:cubicBezTo>
                      <a:pt x="6946" y="51915"/>
                      <a:pt x="6988" y="52103"/>
                      <a:pt x="7009" y="52332"/>
                    </a:cubicBezTo>
                    <a:cubicBezTo>
                      <a:pt x="7050" y="52582"/>
                      <a:pt x="7092" y="52812"/>
                      <a:pt x="7134" y="53041"/>
                    </a:cubicBezTo>
                    <a:cubicBezTo>
                      <a:pt x="7321" y="54397"/>
                      <a:pt x="7551" y="55753"/>
                      <a:pt x="7801" y="57129"/>
                    </a:cubicBezTo>
                    <a:cubicBezTo>
                      <a:pt x="7864" y="57547"/>
                      <a:pt x="7947" y="57964"/>
                      <a:pt x="8010" y="58381"/>
                    </a:cubicBezTo>
                    <a:cubicBezTo>
                      <a:pt x="8114" y="58881"/>
                      <a:pt x="8197" y="59361"/>
                      <a:pt x="8302" y="59841"/>
                    </a:cubicBezTo>
                    <a:cubicBezTo>
                      <a:pt x="8615" y="61509"/>
                      <a:pt x="8969" y="63178"/>
                      <a:pt x="9345" y="64826"/>
                    </a:cubicBezTo>
                    <a:cubicBezTo>
                      <a:pt x="9407" y="65118"/>
                      <a:pt x="9449" y="65389"/>
                      <a:pt x="9532" y="65702"/>
                    </a:cubicBezTo>
                    <a:cubicBezTo>
                      <a:pt x="9616" y="66036"/>
                      <a:pt x="9678" y="66348"/>
                      <a:pt x="9762" y="66661"/>
                    </a:cubicBezTo>
                    <a:cubicBezTo>
                      <a:pt x="9804" y="66870"/>
                      <a:pt x="9845" y="67078"/>
                      <a:pt x="9908" y="67266"/>
                    </a:cubicBezTo>
                    <a:cubicBezTo>
                      <a:pt x="9908" y="67287"/>
                      <a:pt x="9908" y="67308"/>
                      <a:pt x="9908" y="67329"/>
                    </a:cubicBezTo>
                    <a:cubicBezTo>
                      <a:pt x="9970" y="67579"/>
                      <a:pt x="10033" y="67829"/>
                      <a:pt x="10116" y="68059"/>
                    </a:cubicBezTo>
                    <a:lnTo>
                      <a:pt x="10596" y="68059"/>
                    </a:lnTo>
                    <a:lnTo>
                      <a:pt x="10972" y="68080"/>
                    </a:lnTo>
                    <a:lnTo>
                      <a:pt x="14225" y="68080"/>
                    </a:lnTo>
                    <a:cubicBezTo>
                      <a:pt x="14246" y="68059"/>
                      <a:pt x="14246" y="68038"/>
                      <a:pt x="14267" y="68017"/>
                    </a:cubicBezTo>
                    <a:cubicBezTo>
                      <a:pt x="14288" y="67934"/>
                      <a:pt x="14288" y="67871"/>
                      <a:pt x="14309" y="67808"/>
                    </a:cubicBezTo>
                    <a:cubicBezTo>
                      <a:pt x="14330" y="67725"/>
                      <a:pt x="14350" y="67642"/>
                      <a:pt x="14371" y="67537"/>
                    </a:cubicBezTo>
                    <a:cubicBezTo>
                      <a:pt x="14392" y="67412"/>
                      <a:pt x="14413" y="67266"/>
                      <a:pt x="14434" y="67120"/>
                    </a:cubicBezTo>
                    <a:cubicBezTo>
                      <a:pt x="14455" y="66828"/>
                      <a:pt x="14455" y="66536"/>
                      <a:pt x="14434" y="66244"/>
                    </a:cubicBezTo>
                    <a:cubicBezTo>
                      <a:pt x="14455" y="66223"/>
                      <a:pt x="14455" y="66223"/>
                      <a:pt x="14434" y="66223"/>
                    </a:cubicBezTo>
                    <a:cubicBezTo>
                      <a:pt x="14434" y="65931"/>
                      <a:pt x="14413" y="65639"/>
                      <a:pt x="14371" y="65368"/>
                    </a:cubicBezTo>
                    <a:cubicBezTo>
                      <a:pt x="14371" y="65264"/>
                      <a:pt x="14350" y="65160"/>
                      <a:pt x="14350" y="65076"/>
                    </a:cubicBezTo>
                    <a:cubicBezTo>
                      <a:pt x="14330" y="64972"/>
                      <a:pt x="14309" y="64888"/>
                      <a:pt x="14309" y="64784"/>
                    </a:cubicBezTo>
                    <a:cubicBezTo>
                      <a:pt x="14288" y="64742"/>
                      <a:pt x="14288" y="64680"/>
                      <a:pt x="14288" y="64638"/>
                    </a:cubicBezTo>
                    <a:lnTo>
                      <a:pt x="14225" y="64117"/>
                    </a:lnTo>
                    <a:cubicBezTo>
                      <a:pt x="14163" y="63741"/>
                      <a:pt x="14121" y="63366"/>
                      <a:pt x="14058" y="62990"/>
                    </a:cubicBezTo>
                    <a:cubicBezTo>
                      <a:pt x="13975" y="62427"/>
                      <a:pt x="13871" y="61843"/>
                      <a:pt x="13766" y="61259"/>
                    </a:cubicBezTo>
                    <a:cubicBezTo>
                      <a:pt x="13725" y="61009"/>
                      <a:pt x="13683" y="60779"/>
                      <a:pt x="13641" y="60508"/>
                    </a:cubicBezTo>
                    <a:cubicBezTo>
                      <a:pt x="13600" y="60258"/>
                      <a:pt x="13558" y="60029"/>
                      <a:pt x="13495" y="59778"/>
                    </a:cubicBezTo>
                    <a:cubicBezTo>
                      <a:pt x="13349" y="58965"/>
                      <a:pt x="13182" y="58172"/>
                      <a:pt x="13016" y="57359"/>
                    </a:cubicBezTo>
                    <a:cubicBezTo>
                      <a:pt x="12870" y="56671"/>
                      <a:pt x="12724" y="55961"/>
                      <a:pt x="12578" y="55252"/>
                    </a:cubicBezTo>
                    <a:lnTo>
                      <a:pt x="12515" y="55065"/>
                    </a:lnTo>
                    <a:cubicBezTo>
                      <a:pt x="11848" y="52019"/>
                      <a:pt x="11138" y="48974"/>
                      <a:pt x="10534" y="45929"/>
                    </a:cubicBezTo>
                    <a:cubicBezTo>
                      <a:pt x="10513" y="45825"/>
                      <a:pt x="10492" y="45720"/>
                      <a:pt x="10471" y="45616"/>
                    </a:cubicBezTo>
                    <a:cubicBezTo>
                      <a:pt x="10450" y="45491"/>
                      <a:pt x="10429" y="45387"/>
                      <a:pt x="10408" y="45282"/>
                    </a:cubicBezTo>
                    <a:cubicBezTo>
                      <a:pt x="10137" y="43843"/>
                      <a:pt x="9887" y="42404"/>
                      <a:pt x="9678" y="40944"/>
                    </a:cubicBezTo>
                    <a:cubicBezTo>
                      <a:pt x="9282" y="38274"/>
                      <a:pt x="9094" y="35584"/>
                      <a:pt x="9115" y="32893"/>
                    </a:cubicBezTo>
                    <a:lnTo>
                      <a:pt x="9115" y="32538"/>
                    </a:lnTo>
                    <a:cubicBezTo>
                      <a:pt x="9136" y="31829"/>
                      <a:pt x="9157" y="31120"/>
                      <a:pt x="9178" y="30411"/>
                    </a:cubicBezTo>
                    <a:lnTo>
                      <a:pt x="9178" y="30244"/>
                    </a:lnTo>
                    <a:cubicBezTo>
                      <a:pt x="9178" y="30223"/>
                      <a:pt x="9178" y="30202"/>
                      <a:pt x="9178" y="30182"/>
                    </a:cubicBezTo>
                    <a:lnTo>
                      <a:pt x="9178" y="29931"/>
                    </a:lnTo>
                    <a:cubicBezTo>
                      <a:pt x="9199" y="29014"/>
                      <a:pt x="9199" y="28096"/>
                      <a:pt x="9136" y="27199"/>
                    </a:cubicBezTo>
                    <a:cubicBezTo>
                      <a:pt x="9115" y="27032"/>
                      <a:pt x="9115" y="26886"/>
                      <a:pt x="9094" y="26719"/>
                    </a:cubicBezTo>
                    <a:cubicBezTo>
                      <a:pt x="9094" y="26677"/>
                      <a:pt x="9074" y="26615"/>
                      <a:pt x="9074" y="26573"/>
                    </a:cubicBezTo>
                    <a:cubicBezTo>
                      <a:pt x="9053" y="26365"/>
                      <a:pt x="9032" y="26135"/>
                      <a:pt x="8990" y="25927"/>
                    </a:cubicBezTo>
                    <a:cubicBezTo>
                      <a:pt x="8990" y="25906"/>
                      <a:pt x="8990" y="25885"/>
                      <a:pt x="8990" y="25885"/>
                    </a:cubicBezTo>
                    <a:cubicBezTo>
                      <a:pt x="8761" y="24362"/>
                      <a:pt x="8260" y="22902"/>
                      <a:pt x="7843" y="21421"/>
                    </a:cubicBezTo>
                    <a:cubicBezTo>
                      <a:pt x="7780" y="21275"/>
                      <a:pt x="7739" y="21109"/>
                      <a:pt x="7697" y="20942"/>
                    </a:cubicBezTo>
                    <a:cubicBezTo>
                      <a:pt x="7655" y="20775"/>
                      <a:pt x="7593" y="20608"/>
                      <a:pt x="7551" y="20441"/>
                    </a:cubicBezTo>
                    <a:cubicBezTo>
                      <a:pt x="7363" y="19753"/>
                      <a:pt x="7217" y="19064"/>
                      <a:pt x="7113" y="18355"/>
                    </a:cubicBezTo>
                    <a:cubicBezTo>
                      <a:pt x="6571" y="14518"/>
                      <a:pt x="6904" y="11201"/>
                      <a:pt x="5799" y="7864"/>
                    </a:cubicBezTo>
                    <a:cubicBezTo>
                      <a:pt x="5757" y="7760"/>
                      <a:pt x="5715" y="7614"/>
                      <a:pt x="5674" y="7489"/>
                    </a:cubicBezTo>
                    <a:cubicBezTo>
                      <a:pt x="5632" y="7384"/>
                      <a:pt x="5590" y="7280"/>
                      <a:pt x="5549" y="7155"/>
                    </a:cubicBezTo>
                    <a:cubicBezTo>
                      <a:pt x="5173" y="6195"/>
                      <a:pt x="4673" y="5278"/>
                      <a:pt x="4068" y="4423"/>
                    </a:cubicBezTo>
                    <a:cubicBezTo>
                      <a:pt x="3192" y="3213"/>
                      <a:pt x="1398" y="2087"/>
                      <a:pt x="459" y="772"/>
                    </a:cubicBezTo>
                    <a:cubicBezTo>
                      <a:pt x="272" y="543"/>
                      <a:pt x="126" y="272"/>
                      <a:pt x="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6" name="Google Shape;1286;p16"/>
              <p:cNvSpPr/>
              <p:nvPr/>
            </p:nvSpPr>
            <p:spPr>
              <a:xfrm>
                <a:off x="8362525" y="2410725"/>
                <a:ext cx="225275" cy="1725450"/>
              </a:xfrm>
              <a:custGeom>
                <a:avLst/>
                <a:gdLst/>
                <a:ahLst/>
                <a:cxnLst/>
                <a:rect l="l" t="t" r="r" b="b"/>
                <a:pathLst>
                  <a:path w="9011" h="69018" extrusionOk="0">
                    <a:moveTo>
                      <a:pt x="1481" y="0"/>
                    </a:moveTo>
                    <a:lnTo>
                      <a:pt x="1481" y="0"/>
                    </a:lnTo>
                    <a:cubicBezTo>
                      <a:pt x="834" y="2670"/>
                      <a:pt x="417" y="5402"/>
                      <a:pt x="230" y="8156"/>
                    </a:cubicBezTo>
                    <a:cubicBezTo>
                      <a:pt x="230" y="8260"/>
                      <a:pt x="209" y="8364"/>
                      <a:pt x="209" y="8468"/>
                    </a:cubicBezTo>
                    <a:cubicBezTo>
                      <a:pt x="209" y="8594"/>
                      <a:pt x="188" y="8740"/>
                      <a:pt x="188" y="8865"/>
                    </a:cubicBezTo>
                    <a:cubicBezTo>
                      <a:pt x="0" y="12744"/>
                      <a:pt x="84" y="16665"/>
                      <a:pt x="459" y="20545"/>
                    </a:cubicBezTo>
                    <a:cubicBezTo>
                      <a:pt x="709" y="23590"/>
                      <a:pt x="1210" y="26635"/>
                      <a:pt x="1544" y="29681"/>
                    </a:cubicBezTo>
                    <a:cubicBezTo>
                      <a:pt x="1564" y="29931"/>
                      <a:pt x="1585" y="30160"/>
                      <a:pt x="1627" y="30452"/>
                    </a:cubicBezTo>
                    <a:cubicBezTo>
                      <a:pt x="1648" y="30744"/>
                      <a:pt x="1669" y="31015"/>
                      <a:pt x="1690" y="31307"/>
                    </a:cubicBezTo>
                    <a:cubicBezTo>
                      <a:pt x="1773" y="32350"/>
                      <a:pt x="1836" y="33414"/>
                      <a:pt x="1836" y="34457"/>
                    </a:cubicBezTo>
                    <a:cubicBezTo>
                      <a:pt x="1856" y="39275"/>
                      <a:pt x="855" y="44135"/>
                      <a:pt x="1752" y="48869"/>
                    </a:cubicBezTo>
                    <a:cubicBezTo>
                      <a:pt x="2211" y="51226"/>
                      <a:pt x="3108" y="53479"/>
                      <a:pt x="3671" y="55815"/>
                    </a:cubicBezTo>
                    <a:cubicBezTo>
                      <a:pt x="4005" y="57338"/>
                      <a:pt x="4234" y="58881"/>
                      <a:pt x="4339" y="60445"/>
                    </a:cubicBezTo>
                    <a:lnTo>
                      <a:pt x="4339" y="60487"/>
                    </a:lnTo>
                    <a:cubicBezTo>
                      <a:pt x="4359" y="60675"/>
                      <a:pt x="4380" y="60862"/>
                      <a:pt x="4380" y="61071"/>
                    </a:cubicBezTo>
                    <a:cubicBezTo>
                      <a:pt x="4401" y="61154"/>
                      <a:pt x="4401" y="61238"/>
                      <a:pt x="4401" y="61363"/>
                    </a:cubicBezTo>
                    <a:cubicBezTo>
                      <a:pt x="4422" y="61467"/>
                      <a:pt x="4422" y="61551"/>
                      <a:pt x="4422" y="61697"/>
                    </a:cubicBezTo>
                    <a:cubicBezTo>
                      <a:pt x="4443" y="61864"/>
                      <a:pt x="4464" y="62010"/>
                      <a:pt x="4464" y="62176"/>
                    </a:cubicBezTo>
                    <a:cubicBezTo>
                      <a:pt x="4526" y="63345"/>
                      <a:pt x="4589" y="64533"/>
                      <a:pt x="4672" y="65722"/>
                    </a:cubicBezTo>
                    <a:cubicBezTo>
                      <a:pt x="4735" y="66807"/>
                      <a:pt x="4818" y="67912"/>
                      <a:pt x="4964" y="68997"/>
                    </a:cubicBezTo>
                    <a:lnTo>
                      <a:pt x="5131" y="68997"/>
                    </a:lnTo>
                    <a:lnTo>
                      <a:pt x="5507" y="69018"/>
                    </a:lnTo>
                    <a:lnTo>
                      <a:pt x="8072" y="69018"/>
                    </a:lnTo>
                    <a:cubicBezTo>
                      <a:pt x="8176" y="68747"/>
                      <a:pt x="8260" y="68455"/>
                      <a:pt x="8364" y="68183"/>
                    </a:cubicBezTo>
                    <a:cubicBezTo>
                      <a:pt x="8385" y="68100"/>
                      <a:pt x="8385" y="68037"/>
                      <a:pt x="8427" y="67933"/>
                    </a:cubicBezTo>
                    <a:cubicBezTo>
                      <a:pt x="8447" y="67829"/>
                      <a:pt x="8468" y="67725"/>
                      <a:pt x="8510" y="67641"/>
                    </a:cubicBezTo>
                    <a:cubicBezTo>
                      <a:pt x="8531" y="67537"/>
                      <a:pt x="8573" y="67412"/>
                      <a:pt x="8593" y="67307"/>
                    </a:cubicBezTo>
                    <a:cubicBezTo>
                      <a:pt x="8677" y="66932"/>
                      <a:pt x="8739" y="66577"/>
                      <a:pt x="8802" y="66202"/>
                    </a:cubicBezTo>
                    <a:cubicBezTo>
                      <a:pt x="8802" y="66160"/>
                      <a:pt x="8802" y="66139"/>
                      <a:pt x="8802" y="66119"/>
                    </a:cubicBezTo>
                    <a:cubicBezTo>
                      <a:pt x="8823" y="66014"/>
                      <a:pt x="8823" y="65889"/>
                      <a:pt x="8844" y="65785"/>
                    </a:cubicBezTo>
                    <a:cubicBezTo>
                      <a:pt x="8844" y="65743"/>
                      <a:pt x="8844" y="65681"/>
                      <a:pt x="8865" y="65639"/>
                    </a:cubicBezTo>
                    <a:cubicBezTo>
                      <a:pt x="8885" y="65597"/>
                      <a:pt x="8885" y="65555"/>
                      <a:pt x="8885" y="65514"/>
                    </a:cubicBezTo>
                    <a:lnTo>
                      <a:pt x="8885" y="65389"/>
                    </a:lnTo>
                    <a:cubicBezTo>
                      <a:pt x="8906" y="65138"/>
                      <a:pt x="8948" y="64867"/>
                      <a:pt x="8948" y="64617"/>
                    </a:cubicBezTo>
                    <a:cubicBezTo>
                      <a:pt x="9011" y="63470"/>
                      <a:pt x="8969" y="62343"/>
                      <a:pt x="8844" y="61217"/>
                    </a:cubicBezTo>
                    <a:cubicBezTo>
                      <a:pt x="8802" y="60842"/>
                      <a:pt x="8760" y="60466"/>
                      <a:pt x="8698" y="60112"/>
                    </a:cubicBezTo>
                    <a:cubicBezTo>
                      <a:pt x="8656" y="59840"/>
                      <a:pt x="8614" y="59590"/>
                      <a:pt x="8552" y="59319"/>
                    </a:cubicBezTo>
                    <a:cubicBezTo>
                      <a:pt x="8531" y="59194"/>
                      <a:pt x="8510" y="59069"/>
                      <a:pt x="8489" y="58944"/>
                    </a:cubicBezTo>
                    <a:cubicBezTo>
                      <a:pt x="8406" y="58485"/>
                      <a:pt x="8301" y="58047"/>
                      <a:pt x="8197" y="57630"/>
                    </a:cubicBezTo>
                    <a:cubicBezTo>
                      <a:pt x="8114" y="57233"/>
                      <a:pt x="8009" y="56816"/>
                      <a:pt x="7905" y="56420"/>
                    </a:cubicBezTo>
                    <a:cubicBezTo>
                      <a:pt x="7905" y="56420"/>
                      <a:pt x="7905" y="56399"/>
                      <a:pt x="7905" y="56399"/>
                    </a:cubicBezTo>
                    <a:cubicBezTo>
                      <a:pt x="7843" y="56170"/>
                      <a:pt x="7759" y="55898"/>
                      <a:pt x="7697" y="55648"/>
                    </a:cubicBezTo>
                    <a:cubicBezTo>
                      <a:pt x="7634" y="55440"/>
                      <a:pt x="7592" y="55252"/>
                      <a:pt x="7530" y="55064"/>
                    </a:cubicBezTo>
                    <a:cubicBezTo>
                      <a:pt x="6883" y="52832"/>
                      <a:pt x="6153" y="50601"/>
                      <a:pt x="5611" y="48348"/>
                    </a:cubicBezTo>
                    <a:cubicBezTo>
                      <a:pt x="5444" y="47743"/>
                      <a:pt x="5319" y="47138"/>
                      <a:pt x="5194" y="46533"/>
                    </a:cubicBezTo>
                    <a:lnTo>
                      <a:pt x="5131" y="46221"/>
                    </a:lnTo>
                    <a:cubicBezTo>
                      <a:pt x="5110" y="46116"/>
                      <a:pt x="5089" y="46012"/>
                      <a:pt x="5069" y="45908"/>
                    </a:cubicBezTo>
                    <a:cubicBezTo>
                      <a:pt x="4714" y="44135"/>
                      <a:pt x="4464" y="42362"/>
                      <a:pt x="4276" y="40589"/>
                    </a:cubicBezTo>
                    <a:cubicBezTo>
                      <a:pt x="4005" y="37878"/>
                      <a:pt x="3859" y="35145"/>
                      <a:pt x="3775" y="32413"/>
                    </a:cubicBezTo>
                    <a:cubicBezTo>
                      <a:pt x="3775" y="32058"/>
                      <a:pt x="3755" y="31725"/>
                      <a:pt x="3755" y="31391"/>
                    </a:cubicBezTo>
                    <a:lnTo>
                      <a:pt x="3755" y="31224"/>
                    </a:lnTo>
                    <a:cubicBezTo>
                      <a:pt x="3755" y="31203"/>
                      <a:pt x="3755" y="31182"/>
                      <a:pt x="3755" y="31161"/>
                    </a:cubicBezTo>
                    <a:lnTo>
                      <a:pt x="3755" y="31141"/>
                    </a:lnTo>
                    <a:lnTo>
                      <a:pt x="3755" y="30890"/>
                    </a:lnTo>
                    <a:cubicBezTo>
                      <a:pt x="3734" y="30411"/>
                      <a:pt x="3713" y="29889"/>
                      <a:pt x="3713" y="29472"/>
                    </a:cubicBezTo>
                    <a:lnTo>
                      <a:pt x="3713" y="28158"/>
                    </a:lnTo>
                    <a:lnTo>
                      <a:pt x="3713" y="27803"/>
                    </a:lnTo>
                    <a:lnTo>
                      <a:pt x="3713" y="27678"/>
                    </a:lnTo>
                    <a:cubicBezTo>
                      <a:pt x="3713" y="27616"/>
                      <a:pt x="3713" y="27574"/>
                      <a:pt x="3713" y="27532"/>
                    </a:cubicBezTo>
                    <a:lnTo>
                      <a:pt x="3713" y="27178"/>
                    </a:lnTo>
                    <a:cubicBezTo>
                      <a:pt x="3734" y="26531"/>
                      <a:pt x="3734" y="25905"/>
                      <a:pt x="3755" y="25280"/>
                    </a:cubicBezTo>
                    <a:lnTo>
                      <a:pt x="3755" y="25092"/>
                    </a:lnTo>
                    <a:cubicBezTo>
                      <a:pt x="3775" y="24320"/>
                      <a:pt x="3817" y="23528"/>
                      <a:pt x="3838" y="22756"/>
                    </a:cubicBezTo>
                    <a:lnTo>
                      <a:pt x="3838" y="22526"/>
                    </a:lnTo>
                    <a:cubicBezTo>
                      <a:pt x="3880" y="21546"/>
                      <a:pt x="3921" y="20566"/>
                      <a:pt x="3921" y="19585"/>
                    </a:cubicBezTo>
                    <a:lnTo>
                      <a:pt x="3921" y="19398"/>
                    </a:lnTo>
                    <a:cubicBezTo>
                      <a:pt x="3942" y="18271"/>
                      <a:pt x="3942" y="17124"/>
                      <a:pt x="3901" y="15998"/>
                    </a:cubicBezTo>
                    <a:cubicBezTo>
                      <a:pt x="3796" y="13161"/>
                      <a:pt x="3191" y="10596"/>
                      <a:pt x="2586" y="7947"/>
                    </a:cubicBezTo>
                    <a:cubicBezTo>
                      <a:pt x="2524" y="7738"/>
                      <a:pt x="2482" y="7509"/>
                      <a:pt x="2420" y="7280"/>
                    </a:cubicBezTo>
                    <a:cubicBezTo>
                      <a:pt x="2378" y="7071"/>
                      <a:pt x="2315" y="6842"/>
                      <a:pt x="2274" y="6612"/>
                    </a:cubicBezTo>
                    <a:cubicBezTo>
                      <a:pt x="2086" y="5861"/>
                      <a:pt x="1940" y="5090"/>
                      <a:pt x="1773" y="4318"/>
                    </a:cubicBezTo>
                    <a:cubicBezTo>
                      <a:pt x="1502" y="2879"/>
                      <a:pt x="1418" y="1439"/>
                      <a:pt x="148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7" name="Google Shape;1287;p16"/>
              <p:cNvSpPr/>
              <p:nvPr/>
            </p:nvSpPr>
            <p:spPr>
              <a:xfrm>
                <a:off x="8414150" y="2180775"/>
                <a:ext cx="200250" cy="1955400"/>
              </a:xfrm>
              <a:custGeom>
                <a:avLst/>
                <a:gdLst/>
                <a:ahLst/>
                <a:cxnLst/>
                <a:rect l="l" t="t" r="r" b="b"/>
                <a:pathLst>
                  <a:path w="8010" h="78216" extrusionOk="0">
                    <a:moveTo>
                      <a:pt x="2420" y="0"/>
                    </a:moveTo>
                    <a:lnTo>
                      <a:pt x="2420" y="0"/>
                    </a:lnTo>
                    <a:cubicBezTo>
                      <a:pt x="563" y="1606"/>
                      <a:pt x="396" y="4380"/>
                      <a:pt x="375" y="6841"/>
                    </a:cubicBezTo>
                    <a:cubicBezTo>
                      <a:pt x="355" y="9824"/>
                      <a:pt x="375" y="12807"/>
                      <a:pt x="375" y="15789"/>
                    </a:cubicBezTo>
                    <a:lnTo>
                      <a:pt x="375" y="16478"/>
                    </a:lnTo>
                    <a:lnTo>
                      <a:pt x="375" y="17166"/>
                    </a:lnTo>
                    <a:cubicBezTo>
                      <a:pt x="375" y="21171"/>
                      <a:pt x="355" y="25175"/>
                      <a:pt x="250" y="29180"/>
                    </a:cubicBezTo>
                    <a:cubicBezTo>
                      <a:pt x="229" y="29680"/>
                      <a:pt x="209" y="30181"/>
                      <a:pt x="188" y="30682"/>
                    </a:cubicBezTo>
                    <a:cubicBezTo>
                      <a:pt x="188" y="30828"/>
                      <a:pt x="209" y="30953"/>
                      <a:pt x="188" y="31120"/>
                    </a:cubicBezTo>
                    <a:cubicBezTo>
                      <a:pt x="188" y="31266"/>
                      <a:pt x="188" y="31391"/>
                      <a:pt x="188" y="31516"/>
                    </a:cubicBezTo>
                    <a:cubicBezTo>
                      <a:pt x="83" y="34603"/>
                      <a:pt x="0" y="37669"/>
                      <a:pt x="21" y="40735"/>
                    </a:cubicBezTo>
                    <a:lnTo>
                      <a:pt x="21" y="41444"/>
                    </a:lnTo>
                    <a:cubicBezTo>
                      <a:pt x="42" y="41757"/>
                      <a:pt x="42" y="42049"/>
                      <a:pt x="42" y="42341"/>
                    </a:cubicBezTo>
                    <a:cubicBezTo>
                      <a:pt x="83" y="44677"/>
                      <a:pt x="209" y="46992"/>
                      <a:pt x="459" y="49307"/>
                    </a:cubicBezTo>
                    <a:cubicBezTo>
                      <a:pt x="521" y="49787"/>
                      <a:pt x="584" y="50308"/>
                      <a:pt x="626" y="50767"/>
                    </a:cubicBezTo>
                    <a:cubicBezTo>
                      <a:pt x="688" y="51226"/>
                      <a:pt x="751" y="51664"/>
                      <a:pt x="834" y="52123"/>
                    </a:cubicBezTo>
                    <a:cubicBezTo>
                      <a:pt x="939" y="52853"/>
                      <a:pt x="1064" y="53583"/>
                      <a:pt x="1189" y="54292"/>
                    </a:cubicBezTo>
                    <a:cubicBezTo>
                      <a:pt x="1481" y="55836"/>
                      <a:pt x="1836" y="57379"/>
                      <a:pt x="2148" y="58902"/>
                    </a:cubicBezTo>
                    <a:cubicBezTo>
                      <a:pt x="2190" y="59048"/>
                      <a:pt x="2211" y="59194"/>
                      <a:pt x="2232" y="59319"/>
                    </a:cubicBezTo>
                    <a:cubicBezTo>
                      <a:pt x="2253" y="59402"/>
                      <a:pt x="2274" y="59465"/>
                      <a:pt x="2274" y="59527"/>
                    </a:cubicBezTo>
                    <a:cubicBezTo>
                      <a:pt x="2336" y="59819"/>
                      <a:pt x="2399" y="60111"/>
                      <a:pt x="2440" y="60403"/>
                    </a:cubicBezTo>
                    <a:cubicBezTo>
                      <a:pt x="2545" y="60967"/>
                      <a:pt x="2649" y="61530"/>
                      <a:pt x="2732" y="62093"/>
                    </a:cubicBezTo>
                    <a:cubicBezTo>
                      <a:pt x="2774" y="62385"/>
                      <a:pt x="2816" y="62677"/>
                      <a:pt x="2837" y="62990"/>
                    </a:cubicBezTo>
                    <a:lnTo>
                      <a:pt x="2837" y="63011"/>
                    </a:lnTo>
                    <a:cubicBezTo>
                      <a:pt x="2878" y="63261"/>
                      <a:pt x="2899" y="63490"/>
                      <a:pt x="2920" y="63720"/>
                    </a:cubicBezTo>
                    <a:cubicBezTo>
                      <a:pt x="3045" y="65076"/>
                      <a:pt x="3087" y="66452"/>
                      <a:pt x="3150" y="67808"/>
                    </a:cubicBezTo>
                    <a:cubicBezTo>
                      <a:pt x="3170" y="68246"/>
                      <a:pt x="3170" y="68663"/>
                      <a:pt x="3191" y="69080"/>
                    </a:cubicBezTo>
                    <a:lnTo>
                      <a:pt x="3191" y="69226"/>
                    </a:lnTo>
                    <a:cubicBezTo>
                      <a:pt x="3212" y="69727"/>
                      <a:pt x="3233" y="70206"/>
                      <a:pt x="3275" y="70707"/>
                    </a:cubicBezTo>
                    <a:cubicBezTo>
                      <a:pt x="3337" y="72105"/>
                      <a:pt x="3504" y="73502"/>
                      <a:pt x="3754" y="74879"/>
                    </a:cubicBezTo>
                    <a:cubicBezTo>
                      <a:pt x="3859" y="75421"/>
                      <a:pt x="3984" y="75963"/>
                      <a:pt x="4151" y="76505"/>
                    </a:cubicBezTo>
                    <a:cubicBezTo>
                      <a:pt x="4318" y="77089"/>
                      <a:pt x="4526" y="77653"/>
                      <a:pt x="4776" y="78216"/>
                    </a:cubicBezTo>
                    <a:lnTo>
                      <a:pt x="7196" y="78216"/>
                    </a:lnTo>
                    <a:cubicBezTo>
                      <a:pt x="7196" y="78195"/>
                      <a:pt x="7196" y="78195"/>
                      <a:pt x="7196" y="78174"/>
                    </a:cubicBezTo>
                    <a:cubicBezTo>
                      <a:pt x="7238" y="78091"/>
                      <a:pt x="7259" y="77986"/>
                      <a:pt x="7279" y="77882"/>
                    </a:cubicBezTo>
                    <a:cubicBezTo>
                      <a:pt x="7279" y="77861"/>
                      <a:pt x="7300" y="77819"/>
                      <a:pt x="7300" y="77799"/>
                    </a:cubicBezTo>
                    <a:cubicBezTo>
                      <a:pt x="7300" y="77778"/>
                      <a:pt x="7321" y="77736"/>
                      <a:pt x="7321" y="77715"/>
                    </a:cubicBezTo>
                    <a:cubicBezTo>
                      <a:pt x="7321" y="77694"/>
                      <a:pt x="7321" y="77694"/>
                      <a:pt x="7321" y="77694"/>
                    </a:cubicBezTo>
                    <a:cubicBezTo>
                      <a:pt x="7342" y="77632"/>
                      <a:pt x="7342" y="77611"/>
                      <a:pt x="7363" y="77527"/>
                    </a:cubicBezTo>
                    <a:cubicBezTo>
                      <a:pt x="7384" y="77423"/>
                      <a:pt x="7405" y="77340"/>
                      <a:pt x="7425" y="77235"/>
                    </a:cubicBezTo>
                    <a:cubicBezTo>
                      <a:pt x="7446" y="77131"/>
                      <a:pt x="7467" y="77048"/>
                      <a:pt x="7488" y="76923"/>
                    </a:cubicBezTo>
                    <a:cubicBezTo>
                      <a:pt x="7509" y="76797"/>
                      <a:pt x="7551" y="76693"/>
                      <a:pt x="7571" y="76568"/>
                    </a:cubicBezTo>
                    <a:cubicBezTo>
                      <a:pt x="7634" y="76234"/>
                      <a:pt x="7676" y="75901"/>
                      <a:pt x="7717" y="75567"/>
                    </a:cubicBezTo>
                    <a:cubicBezTo>
                      <a:pt x="7759" y="75337"/>
                      <a:pt x="7801" y="75108"/>
                      <a:pt x="7822" y="74879"/>
                    </a:cubicBezTo>
                    <a:cubicBezTo>
                      <a:pt x="7884" y="74336"/>
                      <a:pt x="7926" y="73794"/>
                      <a:pt x="7968" y="73231"/>
                    </a:cubicBezTo>
                    <a:cubicBezTo>
                      <a:pt x="8009" y="72501"/>
                      <a:pt x="8009" y="71771"/>
                      <a:pt x="8009" y="71020"/>
                    </a:cubicBezTo>
                    <a:cubicBezTo>
                      <a:pt x="8009" y="70770"/>
                      <a:pt x="8009" y="70498"/>
                      <a:pt x="7989" y="70248"/>
                    </a:cubicBezTo>
                    <a:cubicBezTo>
                      <a:pt x="7989" y="70081"/>
                      <a:pt x="7968" y="69914"/>
                      <a:pt x="7968" y="69748"/>
                    </a:cubicBezTo>
                    <a:lnTo>
                      <a:pt x="7968" y="69560"/>
                    </a:lnTo>
                    <a:cubicBezTo>
                      <a:pt x="7968" y="69539"/>
                      <a:pt x="7968" y="69518"/>
                      <a:pt x="7968" y="69497"/>
                    </a:cubicBezTo>
                    <a:cubicBezTo>
                      <a:pt x="7926" y="68913"/>
                      <a:pt x="7905" y="68308"/>
                      <a:pt x="7843" y="67704"/>
                    </a:cubicBezTo>
                    <a:cubicBezTo>
                      <a:pt x="7822" y="67537"/>
                      <a:pt x="7801" y="67370"/>
                      <a:pt x="7801" y="67203"/>
                    </a:cubicBezTo>
                    <a:cubicBezTo>
                      <a:pt x="7780" y="67057"/>
                      <a:pt x="7780" y="66890"/>
                      <a:pt x="7759" y="66744"/>
                    </a:cubicBezTo>
                    <a:cubicBezTo>
                      <a:pt x="7613" y="65180"/>
                      <a:pt x="7405" y="63616"/>
                      <a:pt x="7196" y="62051"/>
                    </a:cubicBezTo>
                    <a:cubicBezTo>
                      <a:pt x="7175" y="61905"/>
                      <a:pt x="7154" y="61759"/>
                      <a:pt x="7133" y="61613"/>
                    </a:cubicBezTo>
                    <a:cubicBezTo>
                      <a:pt x="7113" y="61509"/>
                      <a:pt x="7092" y="61405"/>
                      <a:pt x="7092" y="61321"/>
                    </a:cubicBezTo>
                    <a:cubicBezTo>
                      <a:pt x="7050" y="61071"/>
                      <a:pt x="7029" y="60841"/>
                      <a:pt x="6987" y="60591"/>
                    </a:cubicBezTo>
                    <a:cubicBezTo>
                      <a:pt x="6841" y="59444"/>
                      <a:pt x="6695" y="58297"/>
                      <a:pt x="6570" y="57171"/>
                    </a:cubicBezTo>
                    <a:cubicBezTo>
                      <a:pt x="6362" y="55147"/>
                      <a:pt x="6216" y="53124"/>
                      <a:pt x="6111" y="51080"/>
                    </a:cubicBezTo>
                    <a:cubicBezTo>
                      <a:pt x="6090" y="50454"/>
                      <a:pt x="6070" y="49787"/>
                      <a:pt x="6049" y="49140"/>
                    </a:cubicBezTo>
                    <a:lnTo>
                      <a:pt x="6049" y="49015"/>
                    </a:lnTo>
                    <a:cubicBezTo>
                      <a:pt x="6007" y="47493"/>
                      <a:pt x="5986" y="45949"/>
                      <a:pt x="5986" y="44427"/>
                    </a:cubicBezTo>
                    <a:cubicBezTo>
                      <a:pt x="5965" y="42466"/>
                      <a:pt x="5986" y="40526"/>
                      <a:pt x="5986" y="38587"/>
                    </a:cubicBezTo>
                    <a:lnTo>
                      <a:pt x="5986" y="38441"/>
                    </a:lnTo>
                    <a:cubicBezTo>
                      <a:pt x="6007" y="36730"/>
                      <a:pt x="6007" y="35020"/>
                      <a:pt x="6007" y="33310"/>
                    </a:cubicBezTo>
                    <a:lnTo>
                      <a:pt x="6007" y="33226"/>
                    </a:lnTo>
                    <a:lnTo>
                      <a:pt x="6007" y="32705"/>
                    </a:lnTo>
                    <a:lnTo>
                      <a:pt x="6007" y="32058"/>
                    </a:lnTo>
                    <a:cubicBezTo>
                      <a:pt x="5986" y="31036"/>
                      <a:pt x="5986" y="29993"/>
                      <a:pt x="5944" y="28971"/>
                    </a:cubicBezTo>
                    <a:cubicBezTo>
                      <a:pt x="5944" y="28658"/>
                      <a:pt x="5924" y="28366"/>
                      <a:pt x="5924" y="28053"/>
                    </a:cubicBezTo>
                    <a:cubicBezTo>
                      <a:pt x="5924" y="27782"/>
                      <a:pt x="5903" y="27532"/>
                      <a:pt x="5903" y="27261"/>
                    </a:cubicBezTo>
                    <a:cubicBezTo>
                      <a:pt x="5882" y="26969"/>
                      <a:pt x="5882" y="26677"/>
                      <a:pt x="5861" y="26385"/>
                    </a:cubicBezTo>
                    <a:cubicBezTo>
                      <a:pt x="5861" y="26260"/>
                      <a:pt x="5861" y="26093"/>
                      <a:pt x="5840" y="26009"/>
                    </a:cubicBezTo>
                    <a:cubicBezTo>
                      <a:pt x="5819" y="25926"/>
                      <a:pt x="5819" y="25843"/>
                      <a:pt x="5819" y="25759"/>
                    </a:cubicBezTo>
                    <a:lnTo>
                      <a:pt x="5819" y="25592"/>
                    </a:lnTo>
                    <a:cubicBezTo>
                      <a:pt x="5673" y="22443"/>
                      <a:pt x="5340" y="19314"/>
                      <a:pt x="4818" y="16186"/>
                    </a:cubicBezTo>
                    <a:cubicBezTo>
                      <a:pt x="4756" y="15914"/>
                      <a:pt x="4714" y="15643"/>
                      <a:pt x="4651" y="15351"/>
                    </a:cubicBezTo>
                    <a:cubicBezTo>
                      <a:pt x="4610" y="15122"/>
                      <a:pt x="4568" y="14872"/>
                      <a:pt x="4505" y="14621"/>
                    </a:cubicBezTo>
                    <a:cubicBezTo>
                      <a:pt x="4338" y="13766"/>
                      <a:pt x="4151" y="12911"/>
                      <a:pt x="3942" y="12056"/>
                    </a:cubicBezTo>
                    <a:cubicBezTo>
                      <a:pt x="2941" y="8093"/>
                      <a:pt x="1481" y="3984"/>
                      <a:pt x="242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8" name="Google Shape;1288;p16"/>
              <p:cNvSpPr/>
              <p:nvPr/>
            </p:nvSpPr>
            <p:spPr>
              <a:xfrm>
                <a:off x="8548675" y="2808575"/>
                <a:ext cx="156450" cy="1327075"/>
              </a:xfrm>
              <a:custGeom>
                <a:avLst/>
                <a:gdLst/>
                <a:ahLst/>
                <a:cxnLst/>
                <a:rect l="l" t="t" r="r" b="b"/>
                <a:pathLst>
                  <a:path w="6258" h="53083" extrusionOk="0">
                    <a:moveTo>
                      <a:pt x="2816" y="1"/>
                    </a:moveTo>
                    <a:cubicBezTo>
                      <a:pt x="2795" y="42"/>
                      <a:pt x="2774" y="63"/>
                      <a:pt x="2754" y="105"/>
                    </a:cubicBezTo>
                    <a:cubicBezTo>
                      <a:pt x="2754" y="126"/>
                      <a:pt x="2733" y="126"/>
                      <a:pt x="2733" y="147"/>
                    </a:cubicBezTo>
                    <a:cubicBezTo>
                      <a:pt x="2691" y="251"/>
                      <a:pt x="2649" y="334"/>
                      <a:pt x="2608" y="439"/>
                    </a:cubicBezTo>
                    <a:cubicBezTo>
                      <a:pt x="2190" y="1356"/>
                      <a:pt x="1857" y="2316"/>
                      <a:pt x="1565" y="3275"/>
                    </a:cubicBezTo>
                    <a:cubicBezTo>
                      <a:pt x="1544" y="3379"/>
                      <a:pt x="1523" y="3463"/>
                      <a:pt x="1481" y="3567"/>
                    </a:cubicBezTo>
                    <a:lnTo>
                      <a:pt x="1419" y="3859"/>
                    </a:lnTo>
                    <a:cubicBezTo>
                      <a:pt x="1273" y="4402"/>
                      <a:pt x="1147" y="4923"/>
                      <a:pt x="1043" y="5465"/>
                    </a:cubicBezTo>
                    <a:cubicBezTo>
                      <a:pt x="939" y="5966"/>
                      <a:pt x="855" y="6487"/>
                      <a:pt x="772" y="7009"/>
                    </a:cubicBezTo>
                    <a:cubicBezTo>
                      <a:pt x="730" y="7342"/>
                      <a:pt x="689" y="7697"/>
                      <a:pt x="647" y="8052"/>
                    </a:cubicBezTo>
                    <a:lnTo>
                      <a:pt x="647" y="8198"/>
                    </a:lnTo>
                    <a:cubicBezTo>
                      <a:pt x="563" y="8865"/>
                      <a:pt x="522" y="9553"/>
                      <a:pt x="480" y="10242"/>
                    </a:cubicBezTo>
                    <a:cubicBezTo>
                      <a:pt x="438" y="11264"/>
                      <a:pt x="417" y="12265"/>
                      <a:pt x="417" y="13287"/>
                    </a:cubicBezTo>
                    <a:lnTo>
                      <a:pt x="417" y="13495"/>
                    </a:lnTo>
                    <a:cubicBezTo>
                      <a:pt x="417" y="14121"/>
                      <a:pt x="438" y="14768"/>
                      <a:pt x="459" y="15393"/>
                    </a:cubicBezTo>
                    <a:cubicBezTo>
                      <a:pt x="501" y="16687"/>
                      <a:pt x="543" y="17959"/>
                      <a:pt x="605" y="19294"/>
                    </a:cubicBezTo>
                    <a:cubicBezTo>
                      <a:pt x="668" y="20629"/>
                      <a:pt x="709" y="21964"/>
                      <a:pt x="730" y="23257"/>
                    </a:cubicBezTo>
                    <a:lnTo>
                      <a:pt x="730" y="25968"/>
                    </a:lnTo>
                    <a:cubicBezTo>
                      <a:pt x="730" y="26656"/>
                      <a:pt x="709" y="27366"/>
                      <a:pt x="689" y="28075"/>
                    </a:cubicBezTo>
                    <a:cubicBezTo>
                      <a:pt x="605" y="31558"/>
                      <a:pt x="376" y="35041"/>
                      <a:pt x="271" y="38545"/>
                    </a:cubicBezTo>
                    <a:cubicBezTo>
                      <a:pt x="251" y="38775"/>
                      <a:pt x="251" y="39004"/>
                      <a:pt x="251" y="39234"/>
                    </a:cubicBezTo>
                    <a:cubicBezTo>
                      <a:pt x="251" y="39234"/>
                      <a:pt x="251" y="39254"/>
                      <a:pt x="251" y="39275"/>
                    </a:cubicBezTo>
                    <a:lnTo>
                      <a:pt x="251" y="39317"/>
                    </a:lnTo>
                    <a:cubicBezTo>
                      <a:pt x="230" y="39463"/>
                      <a:pt x="251" y="39609"/>
                      <a:pt x="230" y="39734"/>
                    </a:cubicBezTo>
                    <a:cubicBezTo>
                      <a:pt x="230" y="39838"/>
                      <a:pt x="230" y="39943"/>
                      <a:pt x="230" y="40047"/>
                    </a:cubicBezTo>
                    <a:lnTo>
                      <a:pt x="230" y="40235"/>
                    </a:lnTo>
                    <a:cubicBezTo>
                      <a:pt x="188" y="40819"/>
                      <a:pt x="167" y="41465"/>
                      <a:pt x="125" y="42133"/>
                    </a:cubicBezTo>
                    <a:cubicBezTo>
                      <a:pt x="105" y="42237"/>
                      <a:pt x="125" y="42320"/>
                      <a:pt x="105" y="42425"/>
                    </a:cubicBezTo>
                    <a:cubicBezTo>
                      <a:pt x="105" y="42529"/>
                      <a:pt x="105" y="42654"/>
                      <a:pt x="105" y="42758"/>
                    </a:cubicBezTo>
                    <a:cubicBezTo>
                      <a:pt x="42" y="43843"/>
                      <a:pt x="0" y="44969"/>
                      <a:pt x="0" y="46096"/>
                    </a:cubicBezTo>
                    <a:cubicBezTo>
                      <a:pt x="21" y="46367"/>
                      <a:pt x="21" y="46638"/>
                      <a:pt x="21" y="46930"/>
                    </a:cubicBezTo>
                    <a:cubicBezTo>
                      <a:pt x="42" y="47410"/>
                      <a:pt x="63" y="47910"/>
                      <a:pt x="105" y="48348"/>
                    </a:cubicBezTo>
                    <a:cubicBezTo>
                      <a:pt x="146" y="48786"/>
                      <a:pt x="188" y="49224"/>
                      <a:pt x="251" y="49662"/>
                    </a:cubicBezTo>
                    <a:cubicBezTo>
                      <a:pt x="251" y="49683"/>
                      <a:pt x="251" y="49683"/>
                      <a:pt x="251" y="49704"/>
                    </a:cubicBezTo>
                    <a:cubicBezTo>
                      <a:pt x="313" y="50079"/>
                      <a:pt x="376" y="50434"/>
                      <a:pt x="459" y="50809"/>
                    </a:cubicBezTo>
                    <a:cubicBezTo>
                      <a:pt x="501" y="51018"/>
                      <a:pt x="563" y="51268"/>
                      <a:pt x="626" y="51456"/>
                    </a:cubicBezTo>
                    <a:cubicBezTo>
                      <a:pt x="668" y="51644"/>
                      <a:pt x="730" y="51811"/>
                      <a:pt x="793" y="51998"/>
                    </a:cubicBezTo>
                    <a:cubicBezTo>
                      <a:pt x="814" y="52082"/>
                      <a:pt x="855" y="52165"/>
                      <a:pt x="897" y="52249"/>
                    </a:cubicBezTo>
                    <a:cubicBezTo>
                      <a:pt x="918" y="52332"/>
                      <a:pt x="939" y="52415"/>
                      <a:pt x="981" y="52478"/>
                    </a:cubicBezTo>
                    <a:cubicBezTo>
                      <a:pt x="1043" y="52645"/>
                      <a:pt x="1127" y="52833"/>
                      <a:pt x="1210" y="52999"/>
                    </a:cubicBezTo>
                    <a:cubicBezTo>
                      <a:pt x="1210" y="52999"/>
                      <a:pt x="1210" y="53020"/>
                      <a:pt x="1231" y="53020"/>
                    </a:cubicBezTo>
                    <a:lnTo>
                      <a:pt x="1252" y="53083"/>
                    </a:lnTo>
                    <a:lnTo>
                      <a:pt x="2920" y="53083"/>
                    </a:lnTo>
                    <a:cubicBezTo>
                      <a:pt x="3129" y="53083"/>
                      <a:pt x="3358" y="53062"/>
                      <a:pt x="3567" y="53062"/>
                    </a:cubicBezTo>
                    <a:lnTo>
                      <a:pt x="3630" y="52895"/>
                    </a:lnTo>
                    <a:cubicBezTo>
                      <a:pt x="3650" y="52833"/>
                      <a:pt x="3671" y="52770"/>
                      <a:pt x="3692" y="52707"/>
                    </a:cubicBezTo>
                    <a:cubicBezTo>
                      <a:pt x="3713" y="52624"/>
                      <a:pt x="3734" y="52541"/>
                      <a:pt x="3755" y="52478"/>
                    </a:cubicBezTo>
                    <a:cubicBezTo>
                      <a:pt x="3984" y="51602"/>
                      <a:pt x="4172" y="50705"/>
                      <a:pt x="4318" y="49808"/>
                    </a:cubicBezTo>
                    <a:cubicBezTo>
                      <a:pt x="4547" y="48369"/>
                      <a:pt x="4672" y="47013"/>
                      <a:pt x="4777" y="46471"/>
                    </a:cubicBezTo>
                    <a:cubicBezTo>
                      <a:pt x="4860" y="45929"/>
                      <a:pt x="4944" y="45386"/>
                      <a:pt x="5006" y="44844"/>
                    </a:cubicBezTo>
                    <a:cubicBezTo>
                      <a:pt x="5048" y="44594"/>
                      <a:pt x="5090" y="44364"/>
                      <a:pt x="5131" y="44072"/>
                    </a:cubicBezTo>
                    <a:cubicBezTo>
                      <a:pt x="5173" y="43760"/>
                      <a:pt x="5215" y="43488"/>
                      <a:pt x="5236" y="43176"/>
                    </a:cubicBezTo>
                    <a:cubicBezTo>
                      <a:pt x="5528" y="41152"/>
                      <a:pt x="5736" y="39129"/>
                      <a:pt x="5903" y="37085"/>
                    </a:cubicBezTo>
                    <a:cubicBezTo>
                      <a:pt x="5924" y="36835"/>
                      <a:pt x="5945" y="36605"/>
                      <a:pt x="5966" y="36376"/>
                    </a:cubicBezTo>
                    <a:cubicBezTo>
                      <a:pt x="5986" y="36126"/>
                      <a:pt x="5986" y="35896"/>
                      <a:pt x="6007" y="35646"/>
                    </a:cubicBezTo>
                    <a:cubicBezTo>
                      <a:pt x="6174" y="33289"/>
                      <a:pt x="6258" y="30932"/>
                      <a:pt x="6237" y="28554"/>
                    </a:cubicBezTo>
                    <a:cubicBezTo>
                      <a:pt x="6237" y="28262"/>
                      <a:pt x="6237" y="27991"/>
                      <a:pt x="6174" y="27678"/>
                    </a:cubicBezTo>
                    <a:lnTo>
                      <a:pt x="6174" y="27407"/>
                    </a:lnTo>
                    <a:cubicBezTo>
                      <a:pt x="6174" y="27199"/>
                      <a:pt x="6174" y="26990"/>
                      <a:pt x="6174" y="26782"/>
                    </a:cubicBezTo>
                    <a:lnTo>
                      <a:pt x="6174" y="26469"/>
                    </a:lnTo>
                    <a:cubicBezTo>
                      <a:pt x="6153" y="26135"/>
                      <a:pt x="6153" y="25801"/>
                      <a:pt x="6132" y="25468"/>
                    </a:cubicBezTo>
                    <a:lnTo>
                      <a:pt x="6132" y="25363"/>
                    </a:lnTo>
                    <a:cubicBezTo>
                      <a:pt x="6049" y="23507"/>
                      <a:pt x="5903" y="21651"/>
                      <a:pt x="5674" y="19815"/>
                    </a:cubicBezTo>
                    <a:lnTo>
                      <a:pt x="5674" y="19690"/>
                    </a:lnTo>
                    <a:cubicBezTo>
                      <a:pt x="5590" y="18939"/>
                      <a:pt x="5486" y="18209"/>
                      <a:pt x="5382" y="17458"/>
                    </a:cubicBezTo>
                    <a:lnTo>
                      <a:pt x="5382" y="17437"/>
                    </a:lnTo>
                    <a:lnTo>
                      <a:pt x="5319" y="17145"/>
                    </a:lnTo>
                    <a:cubicBezTo>
                      <a:pt x="4964" y="14809"/>
                      <a:pt x="4485" y="12473"/>
                      <a:pt x="4047" y="10137"/>
                    </a:cubicBezTo>
                    <a:cubicBezTo>
                      <a:pt x="3963" y="9658"/>
                      <a:pt x="3859" y="9199"/>
                      <a:pt x="3776" y="8719"/>
                    </a:cubicBezTo>
                    <a:cubicBezTo>
                      <a:pt x="3671" y="8135"/>
                      <a:pt x="3588" y="7551"/>
                      <a:pt x="3484" y="6967"/>
                    </a:cubicBezTo>
                    <a:cubicBezTo>
                      <a:pt x="3233" y="5403"/>
                      <a:pt x="3025" y="3838"/>
                      <a:pt x="2900" y="2274"/>
                    </a:cubicBezTo>
                    <a:cubicBezTo>
                      <a:pt x="2879" y="1815"/>
                      <a:pt x="2858" y="1335"/>
                      <a:pt x="2837" y="856"/>
                    </a:cubicBezTo>
                    <a:cubicBezTo>
                      <a:pt x="2816" y="585"/>
                      <a:pt x="2816" y="293"/>
                      <a:pt x="281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89" name="Google Shape;1289;p16"/>
              <p:cNvSpPr/>
              <p:nvPr/>
            </p:nvSpPr>
            <p:spPr>
              <a:xfrm>
                <a:off x="8494450" y="2310075"/>
                <a:ext cx="176275" cy="1825075"/>
              </a:xfrm>
              <a:custGeom>
                <a:avLst/>
                <a:gdLst/>
                <a:ahLst/>
                <a:cxnLst/>
                <a:rect l="l" t="t" r="r" b="b"/>
                <a:pathLst>
                  <a:path w="7051" h="73003" extrusionOk="0">
                    <a:moveTo>
                      <a:pt x="4318" y="1"/>
                    </a:moveTo>
                    <a:lnTo>
                      <a:pt x="4318" y="1"/>
                    </a:lnTo>
                    <a:cubicBezTo>
                      <a:pt x="2399" y="2295"/>
                      <a:pt x="1690" y="5361"/>
                      <a:pt x="1523" y="8323"/>
                    </a:cubicBezTo>
                    <a:cubicBezTo>
                      <a:pt x="1481" y="8698"/>
                      <a:pt x="1460" y="9074"/>
                      <a:pt x="1460" y="9470"/>
                    </a:cubicBezTo>
                    <a:lnTo>
                      <a:pt x="1460" y="9491"/>
                    </a:lnTo>
                    <a:cubicBezTo>
                      <a:pt x="1460" y="9720"/>
                      <a:pt x="1460" y="9971"/>
                      <a:pt x="1460" y="10221"/>
                    </a:cubicBezTo>
                    <a:lnTo>
                      <a:pt x="1460" y="11097"/>
                    </a:lnTo>
                    <a:cubicBezTo>
                      <a:pt x="1481" y="13141"/>
                      <a:pt x="1585" y="15206"/>
                      <a:pt x="1481" y="17250"/>
                    </a:cubicBezTo>
                    <a:cubicBezTo>
                      <a:pt x="1335" y="20107"/>
                      <a:pt x="772" y="22902"/>
                      <a:pt x="417" y="25739"/>
                    </a:cubicBezTo>
                    <a:cubicBezTo>
                      <a:pt x="0" y="28888"/>
                      <a:pt x="21" y="31954"/>
                      <a:pt x="167" y="35000"/>
                    </a:cubicBezTo>
                    <a:cubicBezTo>
                      <a:pt x="209" y="35813"/>
                      <a:pt x="250" y="36627"/>
                      <a:pt x="292" y="37419"/>
                    </a:cubicBezTo>
                    <a:cubicBezTo>
                      <a:pt x="313" y="37711"/>
                      <a:pt x="334" y="38003"/>
                      <a:pt x="355" y="38316"/>
                    </a:cubicBezTo>
                    <a:cubicBezTo>
                      <a:pt x="376" y="38837"/>
                      <a:pt x="417" y="39359"/>
                      <a:pt x="438" y="39880"/>
                    </a:cubicBezTo>
                    <a:cubicBezTo>
                      <a:pt x="459" y="40297"/>
                      <a:pt x="480" y="40715"/>
                      <a:pt x="501" y="41111"/>
                    </a:cubicBezTo>
                    <a:cubicBezTo>
                      <a:pt x="605" y="43009"/>
                      <a:pt x="668" y="44907"/>
                      <a:pt x="605" y="46826"/>
                    </a:cubicBezTo>
                    <a:lnTo>
                      <a:pt x="605" y="47222"/>
                    </a:lnTo>
                    <a:lnTo>
                      <a:pt x="605" y="47243"/>
                    </a:lnTo>
                    <a:lnTo>
                      <a:pt x="605" y="47827"/>
                    </a:lnTo>
                    <a:lnTo>
                      <a:pt x="626" y="48307"/>
                    </a:lnTo>
                    <a:cubicBezTo>
                      <a:pt x="730" y="50142"/>
                      <a:pt x="980" y="51957"/>
                      <a:pt x="1356" y="53751"/>
                    </a:cubicBezTo>
                    <a:cubicBezTo>
                      <a:pt x="1377" y="53813"/>
                      <a:pt x="1377" y="53876"/>
                      <a:pt x="1398" y="53959"/>
                    </a:cubicBezTo>
                    <a:cubicBezTo>
                      <a:pt x="1731" y="55649"/>
                      <a:pt x="2107" y="57338"/>
                      <a:pt x="2420" y="59048"/>
                    </a:cubicBezTo>
                    <a:lnTo>
                      <a:pt x="2420" y="59069"/>
                    </a:lnTo>
                    <a:cubicBezTo>
                      <a:pt x="2420" y="59111"/>
                      <a:pt x="2440" y="59174"/>
                      <a:pt x="2440" y="59215"/>
                    </a:cubicBezTo>
                    <a:cubicBezTo>
                      <a:pt x="2503" y="59632"/>
                      <a:pt x="2566" y="60029"/>
                      <a:pt x="2628" y="60425"/>
                    </a:cubicBezTo>
                    <a:cubicBezTo>
                      <a:pt x="2628" y="60446"/>
                      <a:pt x="2628" y="60446"/>
                      <a:pt x="2628" y="60446"/>
                    </a:cubicBezTo>
                    <a:cubicBezTo>
                      <a:pt x="2691" y="60863"/>
                      <a:pt x="2732" y="61280"/>
                      <a:pt x="2795" y="61697"/>
                    </a:cubicBezTo>
                    <a:cubicBezTo>
                      <a:pt x="2878" y="62511"/>
                      <a:pt x="2920" y="63345"/>
                      <a:pt x="2920" y="64158"/>
                    </a:cubicBezTo>
                    <a:lnTo>
                      <a:pt x="2920" y="65076"/>
                    </a:lnTo>
                    <a:lnTo>
                      <a:pt x="2920" y="65097"/>
                    </a:lnTo>
                    <a:lnTo>
                      <a:pt x="2920" y="65514"/>
                    </a:lnTo>
                    <a:lnTo>
                      <a:pt x="2920" y="65973"/>
                    </a:lnTo>
                    <a:cubicBezTo>
                      <a:pt x="2878" y="67204"/>
                      <a:pt x="2878" y="68413"/>
                      <a:pt x="2941" y="69623"/>
                    </a:cubicBezTo>
                    <a:cubicBezTo>
                      <a:pt x="2983" y="70186"/>
                      <a:pt x="3066" y="70749"/>
                      <a:pt x="3170" y="71292"/>
                    </a:cubicBezTo>
                    <a:cubicBezTo>
                      <a:pt x="3212" y="71417"/>
                      <a:pt x="3233" y="71521"/>
                      <a:pt x="3254" y="71625"/>
                    </a:cubicBezTo>
                    <a:cubicBezTo>
                      <a:pt x="3275" y="71730"/>
                      <a:pt x="3316" y="71834"/>
                      <a:pt x="3337" y="71917"/>
                    </a:cubicBezTo>
                    <a:cubicBezTo>
                      <a:pt x="3379" y="72063"/>
                      <a:pt x="3421" y="72209"/>
                      <a:pt x="3462" y="72355"/>
                    </a:cubicBezTo>
                    <a:cubicBezTo>
                      <a:pt x="3483" y="72418"/>
                      <a:pt x="3504" y="72501"/>
                      <a:pt x="3546" y="72564"/>
                    </a:cubicBezTo>
                    <a:cubicBezTo>
                      <a:pt x="3567" y="72627"/>
                      <a:pt x="3588" y="72668"/>
                      <a:pt x="3629" y="72731"/>
                    </a:cubicBezTo>
                    <a:cubicBezTo>
                      <a:pt x="3650" y="72773"/>
                      <a:pt x="3671" y="72814"/>
                      <a:pt x="3713" y="72856"/>
                    </a:cubicBezTo>
                    <a:cubicBezTo>
                      <a:pt x="3734" y="72898"/>
                      <a:pt x="3755" y="72919"/>
                      <a:pt x="3775" y="72939"/>
                    </a:cubicBezTo>
                    <a:cubicBezTo>
                      <a:pt x="3796" y="72960"/>
                      <a:pt x="3817" y="72981"/>
                      <a:pt x="3838" y="73002"/>
                    </a:cubicBezTo>
                    <a:lnTo>
                      <a:pt x="4881" y="73002"/>
                    </a:lnTo>
                    <a:lnTo>
                      <a:pt x="4943" y="72960"/>
                    </a:lnTo>
                    <a:cubicBezTo>
                      <a:pt x="5215" y="72731"/>
                      <a:pt x="5423" y="72460"/>
                      <a:pt x="5569" y="72147"/>
                    </a:cubicBezTo>
                    <a:cubicBezTo>
                      <a:pt x="5611" y="72063"/>
                      <a:pt x="5632" y="72001"/>
                      <a:pt x="5673" y="71917"/>
                    </a:cubicBezTo>
                    <a:cubicBezTo>
                      <a:pt x="5694" y="71834"/>
                      <a:pt x="5736" y="71751"/>
                      <a:pt x="5757" y="71667"/>
                    </a:cubicBezTo>
                    <a:cubicBezTo>
                      <a:pt x="5778" y="71605"/>
                      <a:pt x="5799" y="71542"/>
                      <a:pt x="5799" y="71500"/>
                    </a:cubicBezTo>
                    <a:cubicBezTo>
                      <a:pt x="5945" y="70916"/>
                      <a:pt x="6070" y="70311"/>
                      <a:pt x="6195" y="69707"/>
                    </a:cubicBezTo>
                    <a:cubicBezTo>
                      <a:pt x="6403" y="68559"/>
                      <a:pt x="6570" y="67371"/>
                      <a:pt x="6716" y="66202"/>
                    </a:cubicBezTo>
                    <a:cubicBezTo>
                      <a:pt x="6737" y="65973"/>
                      <a:pt x="6758" y="65744"/>
                      <a:pt x="6779" y="65535"/>
                    </a:cubicBezTo>
                    <a:cubicBezTo>
                      <a:pt x="6800" y="65347"/>
                      <a:pt x="6821" y="65160"/>
                      <a:pt x="6821" y="64972"/>
                    </a:cubicBezTo>
                    <a:lnTo>
                      <a:pt x="6821" y="64847"/>
                    </a:lnTo>
                    <a:cubicBezTo>
                      <a:pt x="6841" y="64638"/>
                      <a:pt x="6862" y="64430"/>
                      <a:pt x="6883" y="64242"/>
                    </a:cubicBezTo>
                    <a:cubicBezTo>
                      <a:pt x="6883" y="64096"/>
                      <a:pt x="6904" y="63950"/>
                      <a:pt x="6904" y="63804"/>
                    </a:cubicBezTo>
                    <a:cubicBezTo>
                      <a:pt x="6925" y="63616"/>
                      <a:pt x="6925" y="63408"/>
                      <a:pt x="6946" y="63241"/>
                    </a:cubicBezTo>
                    <a:cubicBezTo>
                      <a:pt x="6946" y="63074"/>
                      <a:pt x="6967" y="62928"/>
                      <a:pt x="6967" y="62761"/>
                    </a:cubicBezTo>
                    <a:lnTo>
                      <a:pt x="6967" y="62698"/>
                    </a:lnTo>
                    <a:lnTo>
                      <a:pt x="6967" y="62573"/>
                    </a:lnTo>
                    <a:lnTo>
                      <a:pt x="6967" y="62511"/>
                    </a:lnTo>
                    <a:cubicBezTo>
                      <a:pt x="6987" y="62156"/>
                      <a:pt x="7008" y="61822"/>
                      <a:pt x="7008" y="61489"/>
                    </a:cubicBezTo>
                    <a:lnTo>
                      <a:pt x="7008" y="61468"/>
                    </a:lnTo>
                    <a:cubicBezTo>
                      <a:pt x="7029" y="61072"/>
                      <a:pt x="7050" y="60675"/>
                      <a:pt x="7050" y="60300"/>
                    </a:cubicBezTo>
                    <a:lnTo>
                      <a:pt x="7050" y="59778"/>
                    </a:lnTo>
                    <a:lnTo>
                      <a:pt x="7050" y="59257"/>
                    </a:lnTo>
                    <a:cubicBezTo>
                      <a:pt x="7050" y="57964"/>
                      <a:pt x="7050" y="56671"/>
                      <a:pt x="7008" y="55357"/>
                    </a:cubicBezTo>
                    <a:lnTo>
                      <a:pt x="7008" y="54689"/>
                    </a:lnTo>
                    <a:cubicBezTo>
                      <a:pt x="7008" y="54501"/>
                      <a:pt x="7008" y="54293"/>
                      <a:pt x="7008" y="54084"/>
                    </a:cubicBezTo>
                    <a:lnTo>
                      <a:pt x="7008" y="54043"/>
                    </a:lnTo>
                    <a:lnTo>
                      <a:pt x="7008" y="53563"/>
                    </a:lnTo>
                    <a:lnTo>
                      <a:pt x="7008" y="53021"/>
                    </a:lnTo>
                    <a:cubicBezTo>
                      <a:pt x="7008" y="52770"/>
                      <a:pt x="6987" y="52520"/>
                      <a:pt x="6987" y="52270"/>
                    </a:cubicBezTo>
                    <a:cubicBezTo>
                      <a:pt x="6967" y="51331"/>
                      <a:pt x="6946" y="50393"/>
                      <a:pt x="6925" y="49454"/>
                    </a:cubicBezTo>
                    <a:lnTo>
                      <a:pt x="6925" y="49266"/>
                    </a:lnTo>
                    <a:cubicBezTo>
                      <a:pt x="6800" y="44386"/>
                      <a:pt x="6654" y="39484"/>
                      <a:pt x="6383" y="34603"/>
                    </a:cubicBezTo>
                    <a:cubicBezTo>
                      <a:pt x="6362" y="34520"/>
                      <a:pt x="6362" y="34457"/>
                      <a:pt x="6362" y="34395"/>
                    </a:cubicBezTo>
                    <a:cubicBezTo>
                      <a:pt x="6257" y="32476"/>
                      <a:pt x="6132" y="30578"/>
                      <a:pt x="5965" y="28659"/>
                    </a:cubicBezTo>
                    <a:cubicBezTo>
                      <a:pt x="5819" y="26740"/>
                      <a:pt x="5632" y="24821"/>
                      <a:pt x="5423" y="22902"/>
                    </a:cubicBezTo>
                    <a:cubicBezTo>
                      <a:pt x="5319" y="22026"/>
                      <a:pt x="5215" y="21171"/>
                      <a:pt x="5110" y="20295"/>
                    </a:cubicBezTo>
                    <a:cubicBezTo>
                      <a:pt x="5048" y="19920"/>
                      <a:pt x="5006" y="19523"/>
                      <a:pt x="4964" y="19127"/>
                    </a:cubicBezTo>
                    <a:cubicBezTo>
                      <a:pt x="4923" y="18731"/>
                      <a:pt x="4860" y="18355"/>
                      <a:pt x="4818" y="17959"/>
                    </a:cubicBezTo>
                    <a:cubicBezTo>
                      <a:pt x="4067" y="11973"/>
                      <a:pt x="3421" y="5945"/>
                      <a:pt x="43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0" name="Google Shape;1290;p16"/>
              <p:cNvSpPr/>
              <p:nvPr/>
            </p:nvSpPr>
            <p:spPr>
              <a:xfrm>
                <a:off x="8610200" y="2749650"/>
                <a:ext cx="310275" cy="1383925"/>
              </a:xfrm>
              <a:custGeom>
                <a:avLst/>
                <a:gdLst/>
                <a:ahLst/>
                <a:cxnLst/>
                <a:rect l="l" t="t" r="r" b="b"/>
                <a:pathLst>
                  <a:path w="12411" h="55357" extrusionOk="0">
                    <a:moveTo>
                      <a:pt x="11013" y="1"/>
                    </a:moveTo>
                    <a:lnTo>
                      <a:pt x="11013" y="1"/>
                    </a:lnTo>
                    <a:cubicBezTo>
                      <a:pt x="11076" y="1502"/>
                      <a:pt x="10930" y="3004"/>
                      <a:pt x="10596" y="4464"/>
                    </a:cubicBezTo>
                    <a:cubicBezTo>
                      <a:pt x="10575" y="4527"/>
                      <a:pt x="10575" y="4568"/>
                      <a:pt x="10555" y="4631"/>
                    </a:cubicBezTo>
                    <a:cubicBezTo>
                      <a:pt x="9762" y="8073"/>
                      <a:pt x="8135" y="11389"/>
                      <a:pt x="6925" y="14789"/>
                    </a:cubicBezTo>
                    <a:cubicBezTo>
                      <a:pt x="6842" y="14997"/>
                      <a:pt x="6779" y="15206"/>
                      <a:pt x="6696" y="15456"/>
                    </a:cubicBezTo>
                    <a:cubicBezTo>
                      <a:pt x="6612" y="15686"/>
                      <a:pt x="6529" y="15936"/>
                      <a:pt x="6466" y="16165"/>
                    </a:cubicBezTo>
                    <a:cubicBezTo>
                      <a:pt x="6154" y="17146"/>
                      <a:pt x="5903" y="18147"/>
                      <a:pt x="5695" y="19148"/>
                    </a:cubicBezTo>
                    <a:cubicBezTo>
                      <a:pt x="4923" y="23340"/>
                      <a:pt x="5465" y="27699"/>
                      <a:pt x="4965" y="31954"/>
                    </a:cubicBezTo>
                    <a:cubicBezTo>
                      <a:pt x="4819" y="33102"/>
                      <a:pt x="4610" y="34249"/>
                      <a:pt x="4339" y="35375"/>
                    </a:cubicBezTo>
                    <a:lnTo>
                      <a:pt x="4172" y="36105"/>
                    </a:lnTo>
                    <a:cubicBezTo>
                      <a:pt x="4109" y="36314"/>
                      <a:pt x="4047" y="36543"/>
                      <a:pt x="4005" y="36752"/>
                    </a:cubicBezTo>
                    <a:cubicBezTo>
                      <a:pt x="3817" y="37377"/>
                      <a:pt x="3651" y="38024"/>
                      <a:pt x="3463" y="38650"/>
                    </a:cubicBezTo>
                    <a:cubicBezTo>
                      <a:pt x="3171" y="39630"/>
                      <a:pt x="2837" y="40610"/>
                      <a:pt x="2524" y="41591"/>
                    </a:cubicBezTo>
                    <a:cubicBezTo>
                      <a:pt x="2483" y="41757"/>
                      <a:pt x="2420" y="41924"/>
                      <a:pt x="2378" y="42091"/>
                    </a:cubicBezTo>
                    <a:cubicBezTo>
                      <a:pt x="2316" y="42279"/>
                      <a:pt x="2253" y="42446"/>
                      <a:pt x="2211" y="42613"/>
                    </a:cubicBezTo>
                    <a:cubicBezTo>
                      <a:pt x="1607" y="44511"/>
                      <a:pt x="1023" y="46388"/>
                      <a:pt x="605" y="48286"/>
                    </a:cubicBezTo>
                    <a:cubicBezTo>
                      <a:pt x="605" y="48327"/>
                      <a:pt x="605" y="48369"/>
                      <a:pt x="605" y="48390"/>
                    </a:cubicBezTo>
                    <a:cubicBezTo>
                      <a:pt x="585" y="48432"/>
                      <a:pt x="564" y="48494"/>
                      <a:pt x="564" y="48536"/>
                    </a:cubicBezTo>
                    <a:cubicBezTo>
                      <a:pt x="522" y="48745"/>
                      <a:pt x="480" y="48974"/>
                      <a:pt x="439" y="49183"/>
                    </a:cubicBezTo>
                    <a:cubicBezTo>
                      <a:pt x="439" y="49204"/>
                      <a:pt x="439" y="49204"/>
                      <a:pt x="439" y="49204"/>
                    </a:cubicBezTo>
                    <a:cubicBezTo>
                      <a:pt x="355" y="49621"/>
                      <a:pt x="293" y="50017"/>
                      <a:pt x="230" y="50413"/>
                    </a:cubicBezTo>
                    <a:cubicBezTo>
                      <a:pt x="230" y="50434"/>
                      <a:pt x="230" y="50434"/>
                      <a:pt x="230" y="50455"/>
                    </a:cubicBezTo>
                    <a:cubicBezTo>
                      <a:pt x="147" y="50976"/>
                      <a:pt x="105" y="51519"/>
                      <a:pt x="63" y="52040"/>
                    </a:cubicBezTo>
                    <a:cubicBezTo>
                      <a:pt x="42" y="52061"/>
                      <a:pt x="42" y="52082"/>
                      <a:pt x="63" y="52103"/>
                    </a:cubicBezTo>
                    <a:cubicBezTo>
                      <a:pt x="42" y="52290"/>
                      <a:pt x="21" y="52499"/>
                      <a:pt x="21" y="52708"/>
                    </a:cubicBezTo>
                    <a:cubicBezTo>
                      <a:pt x="1" y="52833"/>
                      <a:pt x="1" y="52979"/>
                      <a:pt x="1" y="53104"/>
                    </a:cubicBezTo>
                    <a:lnTo>
                      <a:pt x="1" y="53187"/>
                    </a:lnTo>
                    <a:lnTo>
                      <a:pt x="1" y="53813"/>
                    </a:lnTo>
                    <a:cubicBezTo>
                      <a:pt x="1" y="54084"/>
                      <a:pt x="1" y="54355"/>
                      <a:pt x="21" y="54626"/>
                    </a:cubicBezTo>
                    <a:cubicBezTo>
                      <a:pt x="21" y="54731"/>
                      <a:pt x="42" y="54856"/>
                      <a:pt x="42" y="54981"/>
                    </a:cubicBezTo>
                    <a:cubicBezTo>
                      <a:pt x="63" y="55064"/>
                      <a:pt x="84" y="55148"/>
                      <a:pt x="84" y="55252"/>
                    </a:cubicBezTo>
                    <a:cubicBezTo>
                      <a:pt x="105" y="55294"/>
                      <a:pt x="105" y="55336"/>
                      <a:pt x="105" y="55356"/>
                    </a:cubicBezTo>
                    <a:lnTo>
                      <a:pt x="439" y="55356"/>
                    </a:lnTo>
                    <a:cubicBezTo>
                      <a:pt x="668" y="55356"/>
                      <a:pt x="877" y="55336"/>
                      <a:pt x="1106" y="55336"/>
                    </a:cubicBezTo>
                    <a:lnTo>
                      <a:pt x="1607" y="55336"/>
                    </a:lnTo>
                    <a:cubicBezTo>
                      <a:pt x="2065" y="55315"/>
                      <a:pt x="2524" y="55294"/>
                      <a:pt x="2962" y="55273"/>
                    </a:cubicBezTo>
                    <a:lnTo>
                      <a:pt x="3087" y="55273"/>
                    </a:lnTo>
                    <a:lnTo>
                      <a:pt x="3233" y="55252"/>
                    </a:lnTo>
                    <a:lnTo>
                      <a:pt x="3651" y="55252"/>
                    </a:lnTo>
                    <a:lnTo>
                      <a:pt x="3651" y="55231"/>
                    </a:lnTo>
                    <a:cubicBezTo>
                      <a:pt x="3651" y="55231"/>
                      <a:pt x="3651" y="55210"/>
                      <a:pt x="3651" y="55210"/>
                    </a:cubicBezTo>
                    <a:lnTo>
                      <a:pt x="3651" y="54960"/>
                    </a:lnTo>
                    <a:cubicBezTo>
                      <a:pt x="3630" y="54856"/>
                      <a:pt x="3630" y="54731"/>
                      <a:pt x="3630" y="54626"/>
                    </a:cubicBezTo>
                    <a:cubicBezTo>
                      <a:pt x="3630" y="54314"/>
                      <a:pt x="3609" y="54042"/>
                      <a:pt x="3630" y="53792"/>
                    </a:cubicBezTo>
                    <a:cubicBezTo>
                      <a:pt x="3671" y="53292"/>
                      <a:pt x="3713" y="52791"/>
                      <a:pt x="3797" y="52270"/>
                    </a:cubicBezTo>
                    <a:cubicBezTo>
                      <a:pt x="3817" y="52103"/>
                      <a:pt x="3838" y="51915"/>
                      <a:pt x="3859" y="51748"/>
                    </a:cubicBezTo>
                    <a:cubicBezTo>
                      <a:pt x="3880" y="51665"/>
                      <a:pt x="3901" y="51602"/>
                      <a:pt x="3901" y="51540"/>
                    </a:cubicBezTo>
                    <a:cubicBezTo>
                      <a:pt x="3922" y="51435"/>
                      <a:pt x="3922" y="51331"/>
                      <a:pt x="3963" y="51227"/>
                    </a:cubicBezTo>
                    <a:cubicBezTo>
                      <a:pt x="4005" y="50976"/>
                      <a:pt x="4047" y="50705"/>
                      <a:pt x="4109" y="50455"/>
                    </a:cubicBezTo>
                    <a:cubicBezTo>
                      <a:pt x="4151" y="50226"/>
                      <a:pt x="4214" y="49996"/>
                      <a:pt x="4255" y="49788"/>
                    </a:cubicBezTo>
                    <a:cubicBezTo>
                      <a:pt x="4652" y="48056"/>
                      <a:pt x="5173" y="46325"/>
                      <a:pt x="5716" y="44615"/>
                    </a:cubicBezTo>
                    <a:cubicBezTo>
                      <a:pt x="5841" y="44239"/>
                      <a:pt x="5966" y="43822"/>
                      <a:pt x="6070" y="43468"/>
                    </a:cubicBezTo>
                    <a:cubicBezTo>
                      <a:pt x="6174" y="43113"/>
                      <a:pt x="6300" y="42759"/>
                      <a:pt x="6404" y="42425"/>
                    </a:cubicBezTo>
                    <a:cubicBezTo>
                      <a:pt x="6404" y="42404"/>
                      <a:pt x="6404" y="42404"/>
                      <a:pt x="6404" y="42404"/>
                    </a:cubicBezTo>
                    <a:cubicBezTo>
                      <a:pt x="6654" y="41570"/>
                      <a:pt x="6904" y="40756"/>
                      <a:pt x="7113" y="39943"/>
                    </a:cubicBezTo>
                    <a:lnTo>
                      <a:pt x="7134" y="39859"/>
                    </a:lnTo>
                    <a:cubicBezTo>
                      <a:pt x="7155" y="39797"/>
                      <a:pt x="7176" y="39755"/>
                      <a:pt x="7176" y="39713"/>
                    </a:cubicBezTo>
                    <a:cubicBezTo>
                      <a:pt x="8177" y="35980"/>
                      <a:pt x="9178" y="32226"/>
                      <a:pt x="9595" y="28409"/>
                    </a:cubicBezTo>
                    <a:cubicBezTo>
                      <a:pt x="9741" y="27178"/>
                      <a:pt x="9824" y="25947"/>
                      <a:pt x="9887" y="24696"/>
                    </a:cubicBezTo>
                    <a:cubicBezTo>
                      <a:pt x="9908" y="24300"/>
                      <a:pt x="9950" y="23924"/>
                      <a:pt x="9970" y="23528"/>
                    </a:cubicBezTo>
                    <a:cubicBezTo>
                      <a:pt x="9991" y="23111"/>
                      <a:pt x="10012" y="22694"/>
                      <a:pt x="10054" y="22297"/>
                    </a:cubicBezTo>
                    <a:cubicBezTo>
                      <a:pt x="10137" y="20858"/>
                      <a:pt x="10304" y="19440"/>
                      <a:pt x="10575" y="18042"/>
                    </a:cubicBezTo>
                    <a:cubicBezTo>
                      <a:pt x="10951" y="15998"/>
                      <a:pt x="11577" y="14017"/>
                      <a:pt x="11952" y="11994"/>
                    </a:cubicBezTo>
                    <a:cubicBezTo>
                      <a:pt x="12369" y="9616"/>
                      <a:pt x="12411" y="7197"/>
                      <a:pt x="12098" y="4819"/>
                    </a:cubicBezTo>
                    <a:cubicBezTo>
                      <a:pt x="12098" y="4631"/>
                      <a:pt x="12056" y="4464"/>
                      <a:pt x="12035" y="4297"/>
                    </a:cubicBezTo>
                    <a:cubicBezTo>
                      <a:pt x="12015" y="4110"/>
                      <a:pt x="11994" y="3922"/>
                      <a:pt x="11952" y="3755"/>
                    </a:cubicBezTo>
                    <a:cubicBezTo>
                      <a:pt x="11743" y="2483"/>
                      <a:pt x="11431" y="1231"/>
                      <a:pt x="1101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1" name="Google Shape;1291;p16"/>
              <p:cNvSpPr/>
              <p:nvPr/>
            </p:nvSpPr>
            <p:spPr>
              <a:xfrm>
                <a:off x="8589875" y="2440450"/>
                <a:ext cx="360850" cy="1694175"/>
              </a:xfrm>
              <a:custGeom>
                <a:avLst/>
                <a:gdLst/>
                <a:ahLst/>
                <a:cxnLst/>
                <a:rect l="l" t="t" r="r" b="b"/>
                <a:pathLst>
                  <a:path w="14434" h="67767" extrusionOk="0">
                    <a:moveTo>
                      <a:pt x="14434" y="0"/>
                    </a:moveTo>
                    <a:lnTo>
                      <a:pt x="14434" y="0"/>
                    </a:lnTo>
                    <a:cubicBezTo>
                      <a:pt x="13808" y="1627"/>
                      <a:pt x="11430" y="2962"/>
                      <a:pt x="10387" y="4443"/>
                    </a:cubicBezTo>
                    <a:cubicBezTo>
                      <a:pt x="9782" y="5277"/>
                      <a:pt x="9282" y="6195"/>
                      <a:pt x="8885" y="7175"/>
                    </a:cubicBezTo>
                    <a:cubicBezTo>
                      <a:pt x="8844" y="7279"/>
                      <a:pt x="8823" y="7384"/>
                      <a:pt x="8760" y="7509"/>
                    </a:cubicBezTo>
                    <a:cubicBezTo>
                      <a:pt x="8719" y="7634"/>
                      <a:pt x="8677" y="7759"/>
                      <a:pt x="8635" y="7884"/>
                    </a:cubicBezTo>
                    <a:cubicBezTo>
                      <a:pt x="7530" y="11201"/>
                      <a:pt x="7884" y="14538"/>
                      <a:pt x="7321" y="18355"/>
                    </a:cubicBezTo>
                    <a:cubicBezTo>
                      <a:pt x="7029" y="20399"/>
                      <a:pt x="6278" y="22318"/>
                      <a:pt x="5757" y="24320"/>
                    </a:cubicBezTo>
                    <a:cubicBezTo>
                      <a:pt x="5715" y="24529"/>
                      <a:pt x="5653" y="24737"/>
                      <a:pt x="5611" y="24967"/>
                    </a:cubicBezTo>
                    <a:cubicBezTo>
                      <a:pt x="5548" y="25259"/>
                      <a:pt x="5506" y="25530"/>
                      <a:pt x="5444" y="25822"/>
                    </a:cubicBezTo>
                    <a:cubicBezTo>
                      <a:pt x="5444" y="25843"/>
                      <a:pt x="5444" y="25863"/>
                      <a:pt x="5444" y="25884"/>
                    </a:cubicBezTo>
                    <a:cubicBezTo>
                      <a:pt x="5444" y="25905"/>
                      <a:pt x="5444" y="25926"/>
                      <a:pt x="5444" y="25926"/>
                    </a:cubicBezTo>
                    <a:cubicBezTo>
                      <a:pt x="5381" y="26364"/>
                      <a:pt x="5340" y="26781"/>
                      <a:pt x="5319" y="27198"/>
                    </a:cubicBezTo>
                    <a:cubicBezTo>
                      <a:pt x="5256" y="28095"/>
                      <a:pt x="5235" y="29013"/>
                      <a:pt x="5256" y="29931"/>
                    </a:cubicBezTo>
                    <a:cubicBezTo>
                      <a:pt x="5277" y="30640"/>
                      <a:pt x="5319" y="31349"/>
                      <a:pt x="5319" y="32058"/>
                    </a:cubicBezTo>
                    <a:cubicBezTo>
                      <a:pt x="5340" y="32204"/>
                      <a:pt x="5340" y="32371"/>
                      <a:pt x="5340" y="32496"/>
                    </a:cubicBezTo>
                    <a:lnTo>
                      <a:pt x="5340" y="32913"/>
                    </a:lnTo>
                    <a:cubicBezTo>
                      <a:pt x="5360" y="34457"/>
                      <a:pt x="5298" y="36000"/>
                      <a:pt x="5173" y="37523"/>
                    </a:cubicBezTo>
                    <a:cubicBezTo>
                      <a:pt x="5027" y="39150"/>
                      <a:pt x="4818" y="40756"/>
                      <a:pt x="4568" y="42383"/>
                    </a:cubicBezTo>
                    <a:cubicBezTo>
                      <a:pt x="4213" y="44531"/>
                      <a:pt x="3796" y="46679"/>
                      <a:pt x="3316" y="48807"/>
                    </a:cubicBezTo>
                    <a:cubicBezTo>
                      <a:pt x="3275" y="49015"/>
                      <a:pt x="3233" y="49245"/>
                      <a:pt x="3191" y="49453"/>
                    </a:cubicBezTo>
                    <a:cubicBezTo>
                      <a:pt x="3129" y="49662"/>
                      <a:pt x="3087" y="49870"/>
                      <a:pt x="3045" y="50100"/>
                    </a:cubicBezTo>
                    <a:cubicBezTo>
                      <a:pt x="2816" y="51122"/>
                      <a:pt x="2586" y="52144"/>
                      <a:pt x="2357" y="53187"/>
                    </a:cubicBezTo>
                    <a:cubicBezTo>
                      <a:pt x="2336" y="53249"/>
                      <a:pt x="2315" y="53354"/>
                      <a:pt x="2294" y="53437"/>
                    </a:cubicBezTo>
                    <a:cubicBezTo>
                      <a:pt x="2044" y="54543"/>
                      <a:pt x="1815" y="55627"/>
                      <a:pt x="1564" y="56712"/>
                    </a:cubicBezTo>
                    <a:cubicBezTo>
                      <a:pt x="1564" y="56733"/>
                      <a:pt x="1564" y="56733"/>
                      <a:pt x="1564" y="56733"/>
                    </a:cubicBezTo>
                    <a:cubicBezTo>
                      <a:pt x="1564" y="56795"/>
                      <a:pt x="1544" y="56879"/>
                      <a:pt x="1523" y="56941"/>
                    </a:cubicBezTo>
                    <a:cubicBezTo>
                      <a:pt x="1481" y="57129"/>
                      <a:pt x="1439" y="57337"/>
                      <a:pt x="1398" y="57525"/>
                    </a:cubicBezTo>
                    <a:lnTo>
                      <a:pt x="1231" y="58339"/>
                    </a:lnTo>
                    <a:cubicBezTo>
                      <a:pt x="1231" y="58401"/>
                      <a:pt x="1210" y="58443"/>
                      <a:pt x="1210" y="58505"/>
                    </a:cubicBezTo>
                    <a:cubicBezTo>
                      <a:pt x="1168" y="58672"/>
                      <a:pt x="1147" y="58839"/>
                      <a:pt x="1106" y="59027"/>
                    </a:cubicBezTo>
                    <a:cubicBezTo>
                      <a:pt x="1106" y="59069"/>
                      <a:pt x="1085" y="59110"/>
                      <a:pt x="1085" y="59152"/>
                    </a:cubicBezTo>
                    <a:cubicBezTo>
                      <a:pt x="1064" y="59194"/>
                      <a:pt x="1064" y="59235"/>
                      <a:pt x="1064" y="59277"/>
                    </a:cubicBezTo>
                    <a:cubicBezTo>
                      <a:pt x="1022" y="59465"/>
                      <a:pt x="980" y="59632"/>
                      <a:pt x="960" y="59799"/>
                    </a:cubicBezTo>
                    <a:cubicBezTo>
                      <a:pt x="897" y="60049"/>
                      <a:pt x="855" y="60299"/>
                      <a:pt x="814" y="60570"/>
                    </a:cubicBezTo>
                    <a:cubicBezTo>
                      <a:pt x="605" y="61759"/>
                      <a:pt x="396" y="62948"/>
                      <a:pt x="250" y="64137"/>
                    </a:cubicBezTo>
                    <a:cubicBezTo>
                      <a:pt x="230" y="64220"/>
                      <a:pt x="230" y="64262"/>
                      <a:pt x="209" y="64387"/>
                    </a:cubicBezTo>
                    <a:cubicBezTo>
                      <a:pt x="188" y="64533"/>
                      <a:pt x="167" y="64700"/>
                      <a:pt x="167" y="64784"/>
                    </a:cubicBezTo>
                    <a:cubicBezTo>
                      <a:pt x="146" y="64888"/>
                      <a:pt x="125" y="64971"/>
                      <a:pt x="125" y="65076"/>
                    </a:cubicBezTo>
                    <a:cubicBezTo>
                      <a:pt x="104" y="65159"/>
                      <a:pt x="84" y="65263"/>
                      <a:pt x="84" y="65368"/>
                    </a:cubicBezTo>
                    <a:cubicBezTo>
                      <a:pt x="84" y="65368"/>
                      <a:pt x="84" y="65368"/>
                      <a:pt x="84" y="65388"/>
                    </a:cubicBezTo>
                    <a:cubicBezTo>
                      <a:pt x="63" y="65576"/>
                      <a:pt x="63" y="65743"/>
                      <a:pt x="42" y="65931"/>
                    </a:cubicBezTo>
                    <a:cubicBezTo>
                      <a:pt x="21" y="66139"/>
                      <a:pt x="21" y="66348"/>
                      <a:pt x="21" y="66536"/>
                    </a:cubicBezTo>
                    <a:cubicBezTo>
                      <a:pt x="0" y="66807"/>
                      <a:pt x="21" y="67078"/>
                      <a:pt x="63" y="67349"/>
                    </a:cubicBezTo>
                    <a:cubicBezTo>
                      <a:pt x="63" y="67370"/>
                      <a:pt x="63" y="67412"/>
                      <a:pt x="84" y="67432"/>
                    </a:cubicBezTo>
                    <a:cubicBezTo>
                      <a:pt x="84" y="67495"/>
                      <a:pt x="104" y="67558"/>
                      <a:pt x="125" y="67620"/>
                    </a:cubicBezTo>
                    <a:cubicBezTo>
                      <a:pt x="125" y="67641"/>
                      <a:pt x="125" y="67662"/>
                      <a:pt x="125" y="67704"/>
                    </a:cubicBezTo>
                    <a:cubicBezTo>
                      <a:pt x="146" y="67724"/>
                      <a:pt x="146" y="67745"/>
                      <a:pt x="146" y="67766"/>
                    </a:cubicBezTo>
                    <a:lnTo>
                      <a:pt x="1272" y="67766"/>
                    </a:lnTo>
                    <a:cubicBezTo>
                      <a:pt x="1481" y="67766"/>
                      <a:pt x="1710" y="67745"/>
                      <a:pt x="1919" y="67745"/>
                    </a:cubicBezTo>
                    <a:lnTo>
                      <a:pt x="2440" y="67745"/>
                    </a:lnTo>
                    <a:cubicBezTo>
                      <a:pt x="2899" y="67724"/>
                      <a:pt x="3337" y="67704"/>
                      <a:pt x="3775" y="67662"/>
                    </a:cubicBezTo>
                    <a:lnTo>
                      <a:pt x="4464" y="67662"/>
                    </a:lnTo>
                    <a:cubicBezTo>
                      <a:pt x="4464" y="67641"/>
                      <a:pt x="4464" y="67620"/>
                      <a:pt x="4464" y="67599"/>
                    </a:cubicBezTo>
                    <a:cubicBezTo>
                      <a:pt x="4484" y="67516"/>
                      <a:pt x="4526" y="67412"/>
                      <a:pt x="4547" y="67307"/>
                    </a:cubicBezTo>
                    <a:cubicBezTo>
                      <a:pt x="4568" y="67224"/>
                      <a:pt x="4589" y="67120"/>
                      <a:pt x="4610" y="67036"/>
                    </a:cubicBezTo>
                    <a:cubicBezTo>
                      <a:pt x="4756" y="66452"/>
                      <a:pt x="4881" y="65868"/>
                      <a:pt x="5027" y="65263"/>
                    </a:cubicBezTo>
                    <a:cubicBezTo>
                      <a:pt x="5068" y="65096"/>
                      <a:pt x="5110" y="64909"/>
                      <a:pt x="5131" y="64721"/>
                    </a:cubicBezTo>
                    <a:cubicBezTo>
                      <a:pt x="5173" y="64575"/>
                      <a:pt x="5194" y="64450"/>
                      <a:pt x="5235" y="64325"/>
                    </a:cubicBezTo>
                    <a:cubicBezTo>
                      <a:pt x="5256" y="64241"/>
                      <a:pt x="5277" y="64179"/>
                      <a:pt x="5277" y="64095"/>
                    </a:cubicBezTo>
                    <a:cubicBezTo>
                      <a:pt x="5653" y="62448"/>
                      <a:pt x="5986" y="60800"/>
                      <a:pt x="6299" y="59131"/>
                    </a:cubicBezTo>
                    <a:cubicBezTo>
                      <a:pt x="6299" y="59069"/>
                      <a:pt x="6320" y="59006"/>
                      <a:pt x="6341" y="58923"/>
                    </a:cubicBezTo>
                    <a:cubicBezTo>
                      <a:pt x="6466" y="58297"/>
                      <a:pt x="6570" y="57629"/>
                      <a:pt x="6695" y="56983"/>
                    </a:cubicBezTo>
                    <a:cubicBezTo>
                      <a:pt x="6758" y="56607"/>
                      <a:pt x="6821" y="56211"/>
                      <a:pt x="6883" y="55836"/>
                    </a:cubicBezTo>
                    <a:cubicBezTo>
                      <a:pt x="6946" y="55481"/>
                      <a:pt x="7008" y="55106"/>
                      <a:pt x="7071" y="54730"/>
                    </a:cubicBezTo>
                    <a:cubicBezTo>
                      <a:pt x="7530" y="51977"/>
                      <a:pt x="7905" y="49203"/>
                      <a:pt x="8218" y="46429"/>
                    </a:cubicBezTo>
                    <a:cubicBezTo>
                      <a:pt x="8260" y="46200"/>
                      <a:pt x="8260" y="45991"/>
                      <a:pt x="8301" y="45762"/>
                    </a:cubicBezTo>
                    <a:cubicBezTo>
                      <a:pt x="8322" y="45532"/>
                      <a:pt x="8343" y="45303"/>
                      <a:pt x="8385" y="45073"/>
                    </a:cubicBezTo>
                    <a:cubicBezTo>
                      <a:pt x="8656" y="42466"/>
                      <a:pt x="8865" y="39859"/>
                      <a:pt x="9031" y="37231"/>
                    </a:cubicBezTo>
                    <a:cubicBezTo>
                      <a:pt x="9323" y="32621"/>
                      <a:pt x="10345" y="28241"/>
                      <a:pt x="11326" y="23715"/>
                    </a:cubicBezTo>
                    <a:cubicBezTo>
                      <a:pt x="11785" y="21588"/>
                      <a:pt x="12431" y="19439"/>
                      <a:pt x="12807" y="17270"/>
                    </a:cubicBezTo>
                    <a:cubicBezTo>
                      <a:pt x="12848" y="17082"/>
                      <a:pt x="12869" y="16916"/>
                      <a:pt x="12890" y="16749"/>
                    </a:cubicBezTo>
                    <a:cubicBezTo>
                      <a:pt x="12911" y="16561"/>
                      <a:pt x="12953" y="16394"/>
                      <a:pt x="12974" y="16206"/>
                    </a:cubicBezTo>
                    <a:cubicBezTo>
                      <a:pt x="13140" y="14892"/>
                      <a:pt x="13140" y="13558"/>
                      <a:pt x="12974" y="12264"/>
                    </a:cubicBezTo>
                    <a:cubicBezTo>
                      <a:pt x="12348" y="8051"/>
                      <a:pt x="12911" y="4067"/>
                      <a:pt x="1443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2" name="Google Shape;1292;p16"/>
              <p:cNvSpPr/>
              <p:nvPr/>
            </p:nvSpPr>
            <p:spPr>
              <a:xfrm>
                <a:off x="8588825" y="2417500"/>
                <a:ext cx="225800" cy="1718150"/>
              </a:xfrm>
              <a:custGeom>
                <a:avLst/>
                <a:gdLst/>
                <a:ahLst/>
                <a:cxnLst/>
                <a:rect l="l" t="t" r="r" b="b"/>
                <a:pathLst>
                  <a:path w="9032" h="68726" extrusionOk="0">
                    <a:moveTo>
                      <a:pt x="7572" y="0"/>
                    </a:moveTo>
                    <a:lnTo>
                      <a:pt x="7572" y="0"/>
                    </a:lnTo>
                    <a:cubicBezTo>
                      <a:pt x="7634" y="1460"/>
                      <a:pt x="7530" y="2900"/>
                      <a:pt x="7259" y="4318"/>
                    </a:cubicBezTo>
                    <a:cubicBezTo>
                      <a:pt x="6591" y="7759"/>
                      <a:pt x="5611" y="10909"/>
                      <a:pt x="5256" y="14350"/>
                    </a:cubicBezTo>
                    <a:cubicBezTo>
                      <a:pt x="5236" y="14601"/>
                      <a:pt x="5215" y="14830"/>
                      <a:pt x="5194" y="15080"/>
                    </a:cubicBezTo>
                    <a:cubicBezTo>
                      <a:pt x="5173" y="15393"/>
                      <a:pt x="5131" y="15685"/>
                      <a:pt x="5131" y="15998"/>
                    </a:cubicBezTo>
                    <a:lnTo>
                      <a:pt x="5131" y="16019"/>
                    </a:lnTo>
                    <a:cubicBezTo>
                      <a:pt x="5006" y="19648"/>
                      <a:pt x="5277" y="23277"/>
                      <a:pt x="5340" y="26907"/>
                    </a:cubicBezTo>
                    <a:cubicBezTo>
                      <a:pt x="5361" y="27324"/>
                      <a:pt x="5361" y="27720"/>
                      <a:pt x="5361" y="28158"/>
                    </a:cubicBezTo>
                    <a:cubicBezTo>
                      <a:pt x="5361" y="28617"/>
                      <a:pt x="5340" y="29013"/>
                      <a:pt x="5340" y="29493"/>
                    </a:cubicBezTo>
                    <a:cubicBezTo>
                      <a:pt x="5340" y="29952"/>
                      <a:pt x="5319" y="30432"/>
                      <a:pt x="5319" y="30890"/>
                    </a:cubicBezTo>
                    <a:cubicBezTo>
                      <a:pt x="5298" y="31766"/>
                      <a:pt x="5256" y="32622"/>
                      <a:pt x="5236" y="33498"/>
                    </a:cubicBezTo>
                    <a:cubicBezTo>
                      <a:pt x="5131" y="36376"/>
                      <a:pt x="4944" y="39275"/>
                      <a:pt x="4589" y="42133"/>
                    </a:cubicBezTo>
                    <a:cubicBezTo>
                      <a:pt x="4318" y="44239"/>
                      <a:pt x="3942" y="46325"/>
                      <a:pt x="3442" y="48369"/>
                    </a:cubicBezTo>
                    <a:cubicBezTo>
                      <a:pt x="3421" y="48494"/>
                      <a:pt x="3379" y="48619"/>
                      <a:pt x="3358" y="48744"/>
                    </a:cubicBezTo>
                    <a:cubicBezTo>
                      <a:pt x="3317" y="48911"/>
                      <a:pt x="3254" y="49099"/>
                      <a:pt x="3212" y="49266"/>
                    </a:cubicBezTo>
                    <a:cubicBezTo>
                      <a:pt x="3171" y="49454"/>
                      <a:pt x="3129" y="49620"/>
                      <a:pt x="3066" y="49787"/>
                    </a:cubicBezTo>
                    <a:cubicBezTo>
                      <a:pt x="2670" y="51226"/>
                      <a:pt x="2232" y="52666"/>
                      <a:pt x="1815" y="54084"/>
                    </a:cubicBezTo>
                    <a:cubicBezTo>
                      <a:pt x="1773" y="54167"/>
                      <a:pt x="1752" y="54272"/>
                      <a:pt x="1732" y="54355"/>
                    </a:cubicBezTo>
                    <a:cubicBezTo>
                      <a:pt x="1648" y="54626"/>
                      <a:pt x="1565" y="54918"/>
                      <a:pt x="1481" y="55210"/>
                    </a:cubicBezTo>
                    <a:cubicBezTo>
                      <a:pt x="1440" y="55315"/>
                      <a:pt x="1419" y="55440"/>
                      <a:pt x="1377" y="55586"/>
                    </a:cubicBezTo>
                    <a:cubicBezTo>
                      <a:pt x="1335" y="55711"/>
                      <a:pt x="1314" y="55857"/>
                      <a:pt x="1273" y="56003"/>
                    </a:cubicBezTo>
                    <a:cubicBezTo>
                      <a:pt x="1231" y="56149"/>
                      <a:pt x="1189" y="56274"/>
                      <a:pt x="1148" y="56420"/>
                    </a:cubicBezTo>
                    <a:cubicBezTo>
                      <a:pt x="1064" y="56712"/>
                      <a:pt x="1002" y="57025"/>
                      <a:pt x="918" y="57317"/>
                    </a:cubicBezTo>
                    <a:cubicBezTo>
                      <a:pt x="876" y="57463"/>
                      <a:pt x="856" y="57609"/>
                      <a:pt x="814" y="57776"/>
                    </a:cubicBezTo>
                    <a:cubicBezTo>
                      <a:pt x="772" y="57943"/>
                      <a:pt x="730" y="58089"/>
                      <a:pt x="710" y="58255"/>
                    </a:cubicBezTo>
                    <a:cubicBezTo>
                      <a:pt x="647" y="58485"/>
                      <a:pt x="605" y="58714"/>
                      <a:pt x="564" y="58944"/>
                    </a:cubicBezTo>
                    <a:cubicBezTo>
                      <a:pt x="146" y="60967"/>
                      <a:pt x="0" y="63053"/>
                      <a:pt x="167" y="65118"/>
                    </a:cubicBezTo>
                    <a:cubicBezTo>
                      <a:pt x="167" y="65201"/>
                      <a:pt x="188" y="65284"/>
                      <a:pt x="188" y="65368"/>
                    </a:cubicBezTo>
                    <a:cubicBezTo>
                      <a:pt x="188" y="65514"/>
                      <a:pt x="209" y="65639"/>
                      <a:pt x="230" y="65764"/>
                    </a:cubicBezTo>
                    <a:cubicBezTo>
                      <a:pt x="251" y="65973"/>
                      <a:pt x="272" y="66160"/>
                      <a:pt x="313" y="66348"/>
                    </a:cubicBezTo>
                    <a:cubicBezTo>
                      <a:pt x="355" y="66598"/>
                      <a:pt x="397" y="66828"/>
                      <a:pt x="438" y="67057"/>
                    </a:cubicBezTo>
                    <a:cubicBezTo>
                      <a:pt x="459" y="67162"/>
                      <a:pt x="480" y="67266"/>
                      <a:pt x="522" y="67370"/>
                    </a:cubicBezTo>
                    <a:cubicBezTo>
                      <a:pt x="522" y="67391"/>
                      <a:pt x="522" y="67412"/>
                      <a:pt x="522" y="67433"/>
                    </a:cubicBezTo>
                    <a:lnTo>
                      <a:pt x="584" y="67620"/>
                    </a:lnTo>
                    <a:cubicBezTo>
                      <a:pt x="584" y="67662"/>
                      <a:pt x="605" y="67704"/>
                      <a:pt x="605" y="67746"/>
                    </a:cubicBezTo>
                    <a:cubicBezTo>
                      <a:pt x="626" y="67787"/>
                      <a:pt x="626" y="67850"/>
                      <a:pt x="647" y="67892"/>
                    </a:cubicBezTo>
                    <a:cubicBezTo>
                      <a:pt x="689" y="68038"/>
                      <a:pt x="730" y="68204"/>
                      <a:pt x="793" y="68350"/>
                    </a:cubicBezTo>
                    <a:cubicBezTo>
                      <a:pt x="814" y="68455"/>
                      <a:pt x="856" y="68559"/>
                      <a:pt x="897" y="68663"/>
                    </a:cubicBezTo>
                    <a:cubicBezTo>
                      <a:pt x="897" y="68663"/>
                      <a:pt x="897" y="68684"/>
                      <a:pt x="897" y="68705"/>
                    </a:cubicBezTo>
                    <a:cubicBezTo>
                      <a:pt x="897" y="68705"/>
                      <a:pt x="897" y="68705"/>
                      <a:pt x="897" y="68726"/>
                    </a:cubicBezTo>
                    <a:lnTo>
                      <a:pt x="1314" y="68726"/>
                    </a:lnTo>
                    <a:cubicBezTo>
                      <a:pt x="1544" y="68705"/>
                      <a:pt x="1752" y="68705"/>
                      <a:pt x="1961" y="68705"/>
                    </a:cubicBezTo>
                    <a:lnTo>
                      <a:pt x="2482" y="68705"/>
                    </a:lnTo>
                    <a:cubicBezTo>
                      <a:pt x="2941" y="68684"/>
                      <a:pt x="3379" y="68642"/>
                      <a:pt x="3817" y="68622"/>
                    </a:cubicBezTo>
                    <a:lnTo>
                      <a:pt x="3963" y="68622"/>
                    </a:lnTo>
                    <a:lnTo>
                      <a:pt x="4109" y="68601"/>
                    </a:lnTo>
                    <a:cubicBezTo>
                      <a:pt x="4130" y="68580"/>
                      <a:pt x="4130" y="68538"/>
                      <a:pt x="4130" y="68496"/>
                    </a:cubicBezTo>
                    <a:cubicBezTo>
                      <a:pt x="4255" y="67537"/>
                      <a:pt x="4318" y="66557"/>
                      <a:pt x="4380" y="65576"/>
                    </a:cubicBezTo>
                    <a:cubicBezTo>
                      <a:pt x="4506" y="63762"/>
                      <a:pt x="4568" y="61947"/>
                      <a:pt x="4735" y="60153"/>
                    </a:cubicBezTo>
                    <a:cubicBezTo>
                      <a:pt x="4756" y="59799"/>
                      <a:pt x="4798" y="59444"/>
                      <a:pt x="4839" y="59090"/>
                    </a:cubicBezTo>
                    <a:cubicBezTo>
                      <a:pt x="4881" y="58714"/>
                      <a:pt x="4944" y="58318"/>
                      <a:pt x="4985" y="57922"/>
                    </a:cubicBezTo>
                    <a:cubicBezTo>
                      <a:pt x="5090" y="57213"/>
                      <a:pt x="5236" y="56503"/>
                      <a:pt x="5382" y="55794"/>
                    </a:cubicBezTo>
                    <a:cubicBezTo>
                      <a:pt x="5674" y="54564"/>
                      <a:pt x="6070" y="53333"/>
                      <a:pt x="6425" y="52102"/>
                    </a:cubicBezTo>
                    <a:cubicBezTo>
                      <a:pt x="6591" y="51602"/>
                      <a:pt x="6737" y="51101"/>
                      <a:pt x="6883" y="50580"/>
                    </a:cubicBezTo>
                    <a:cubicBezTo>
                      <a:pt x="6988" y="50204"/>
                      <a:pt x="7071" y="49808"/>
                      <a:pt x="7155" y="49433"/>
                    </a:cubicBezTo>
                    <a:cubicBezTo>
                      <a:pt x="7217" y="49245"/>
                      <a:pt x="7238" y="49057"/>
                      <a:pt x="7280" y="48849"/>
                    </a:cubicBezTo>
                    <a:cubicBezTo>
                      <a:pt x="8177" y="44114"/>
                      <a:pt x="7175" y="39254"/>
                      <a:pt x="7196" y="34436"/>
                    </a:cubicBezTo>
                    <a:cubicBezTo>
                      <a:pt x="7217" y="32809"/>
                      <a:pt x="7321" y="31203"/>
                      <a:pt x="7509" y="29576"/>
                    </a:cubicBezTo>
                    <a:cubicBezTo>
                      <a:pt x="7530" y="29326"/>
                      <a:pt x="7551" y="29055"/>
                      <a:pt x="7593" y="28826"/>
                    </a:cubicBezTo>
                    <a:cubicBezTo>
                      <a:pt x="7613" y="28596"/>
                      <a:pt x="7634" y="28367"/>
                      <a:pt x="7676" y="28137"/>
                    </a:cubicBezTo>
                    <a:cubicBezTo>
                      <a:pt x="7989" y="25613"/>
                      <a:pt x="8364" y="23069"/>
                      <a:pt x="8594" y="20524"/>
                    </a:cubicBezTo>
                    <a:cubicBezTo>
                      <a:pt x="8948" y="16645"/>
                      <a:pt x="9032" y="12765"/>
                      <a:pt x="8844" y="8865"/>
                    </a:cubicBezTo>
                    <a:cubicBezTo>
                      <a:pt x="8844" y="8740"/>
                      <a:pt x="8844" y="8594"/>
                      <a:pt x="8823" y="8469"/>
                    </a:cubicBezTo>
                    <a:cubicBezTo>
                      <a:pt x="8823" y="8343"/>
                      <a:pt x="8802" y="8218"/>
                      <a:pt x="8802" y="8114"/>
                    </a:cubicBezTo>
                    <a:cubicBezTo>
                      <a:pt x="8615" y="5382"/>
                      <a:pt x="8197" y="2670"/>
                      <a:pt x="75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3" name="Google Shape;1293;p16"/>
              <p:cNvSpPr/>
              <p:nvPr/>
            </p:nvSpPr>
            <p:spPr>
              <a:xfrm>
                <a:off x="8466800" y="2808050"/>
                <a:ext cx="155950" cy="1327600"/>
              </a:xfrm>
              <a:custGeom>
                <a:avLst/>
                <a:gdLst/>
                <a:ahLst/>
                <a:cxnLst/>
                <a:rect l="l" t="t" r="r" b="b"/>
                <a:pathLst>
                  <a:path w="6238" h="53104" extrusionOk="0">
                    <a:moveTo>
                      <a:pt x="3463" y="1"/>
                    </a:moveTo>
                    <a:lnTo>
                      <a:pt x="3463" y="42"/>
                    </a:lnTo>
                    <a:cubicBezTo>
                      <a:pt x="3463" y="293"/>
                      <a:pt x="3442" y="501"/>
                      <a:pt x="3442" y="793"/>
                    </a:cubicBezTo>
                    <a:cubicBezTo>
                      <a:pt x="3442" y="1085"/>
                      <a:pt x="3421" y="1377"/>
                      <a:pt x="3400" y="1648"/>
                    </a:cubicBezTo>
                    <a:cubicBezTo>
                      <a:pt x="3171" y="5924"/>
                      <a:pt x="2191" y="10137"/>
                      <a:pt x="1419" y="14351"/>
                    </a:cubicBezTo>
                    <a:cubicBezTo>
                      <a:pt x="1377" y="14580"/>
                      <a:pt x="1336" y="14810"/>
                      <a:pt x="1294" y="15039"/>
                    </a:cubicBezTo>
                    <a:cubicBezTo>
                      <a:pt x="1252" y="15268"/>
                      <a:pt x="1210" y="15498"/>
                      <a:pt x="1169" y="15727"/>
                    </a:cubicBezTo>
                    <a:cubicBezTo>
                      <a:pt x="1064" y="16290"/>
                      <a:pt x="960" y="16874"/>
                      <a:pt x="877" y="17458"/>
                    </a:cubicBezTo>
                    <a:cubicBezTo>
                      <a:pt x="564" y="19523"/>
                      <a:pt x="334" y="21588"/>
                      <a:pt x="209" y="23674"/>
                    </a:cubicBezTo>
                    <a:cubicBezTo>
                      <a:pt x="188" y="24008"/>
                      <a:pt x="168" y="24362"/>
                      <a:pt x="147" y="24675"/>
                    </a:cubicBezTo>
                    <a:cubicBezTo>
                      <a:pt x="126" y="24988"/>
                      <a:pt x="105" y="25322"/>
                      <a:pt x="105" y="25635"/>
                    </a:cubicBezTo>
                    <a:cubicBezTo>
                      <a:pt x="84" y="25760"/>
                      <a:pt x="84" y="25885"/>
                      <a:pt x="84" y="26010"/>
                    </a:cubicBezTo>
                    <a:lnTo>
                      <a:pt x="84" y="26344"/>
                    </a:lnTo>
                    <a:cubicBezTo>
                      <a:pt x="1" y="28638"/>
                      <a:pt x="22" y="30912"/>
                      <a:pt x="126" y="33206"/>
                    </a:cubicBezTo>
                    <a:cubicBezTo>
                      <a:pt x="126" y="33248"/>
                      <a:pt x="126" y="33289"/>
                      <a:pt x="126" y="33331"/>
                    </a:cubicBezTo>
                    <a:cubicBezTo>
                      <a:pt x="147" y="33623"/>
                      <a:pt x="147" y="33915"/>
                      <a:pt x="168" y="34186"/>
                    </a:cubicBezTo>
                    <a:cubicBezTo>
                      <a:pt x="188" y="34478"/>
                      <a:pt x="209" y="34749"/>
                      <a:pt x="230" y="35041"/>
                    </a:cubicBezTo>
                    <a:cubicBezTo>
                      <a:pt x="230" y="35146"/>
                      <a:pt x="230" y="35292"/>
                      <a:pt x="251" y="35375"/>
                    </a:cubicBezTo>
                    <a:cubicBezTo>
                      <a:pt x="251" y="35458"/>
                      <a:pt x="251" y="35542"/>
                      <a:pt x="251" y="35625"/>
                    </a:cubicBezTo>
                    <a:cubicBezTo>
                      <a:pt x="272" y="35876"/>
                      <a:pt x="293" y="36126"/>
                      <a:pt x="314" y="36355"/>
                    </a:cubicBezTo>
                    <a:cubicBezTo>
                      <a:pt x="334" y="36585"/>
                      <a:pt x="334" y="36814"/>
                      <a:pt x="355" y="37064"/>
                    </a:cubicBezTo>
                    <a:cubicBezTo>
                      <a:pt x="501" y="38817"/>
                      <a:pt x="689" y="40589"/>
                      <a:pt x="918" y="42341"/>
                    </a:cubicBezTo>
                    <a:cubicBezTo>
                      <a:pt x="981" y="42884"/>
                      <a:pt x="1044" y="43426"/>
                      <a:pt x="1127" y="43968"/>
                    </a:cubicBezTo>
                    <a:cubicBezTo>
                      <a:pt x="1210" y="44490"/>
                      <a:pt x="1273" y="45032"/>
                      <a:pt x="1356" y="45574"/>
                    </a:cubicBezTo>
                    <a:cubicBezTo>
                      <a:pt x="1398" y="45866"/>
                      <a:pt x="1461" y="46158"/>
                      <a:pt x="1502" y="46450"/>
                    </a:cubicBezTo>
                    <a:cubicBezTo>
                      <a:pt x="1586" y="46993"/>
                      <a:pt x="1711" y="48307"/>
                      <a:pt x="1940" y="49725"/>
                    </a:cubicBezTo>
                    <a:cubicBezTo>
                      <a:pt x="2003" y="50226"/>
                      <a:pt x="2107" y="50747"/>
                      <a:pt x="2212" y="51248"/>
                    </a:cubicBezTo>
                    <a:cubicBezTo>
                      <a:pt x="2337" y="51873"/>
                      <a:pt x="2504" y="52499"/>
                      <a:pt x="2712" y="53104"/>
                    </a:cubicBezTo>
                    <a:lnTo>
                      <a:pt x="5007" y="53104"/>
                    </a:lnTo>
                    <a:lnTo>
                      <a:pt x="5048" y="53020"/>
                    </a:lnTo>
                    <a:cubicBezTo>
                      <a:pt x="5048" y="53000"/>
                      <a:pt x="5069" y="52979"/>
                      <a:pt x="5069" y="52958"/>
                    </a:cubicBezTo>
                    <a:cubicBezTo>
                      <a:pt x="5111" y="52874"/>
                      <a:pt x="5153" y="52791"/>
                      <a:pt x="5173" y="52708"/>
                    </a:cubicBezTo>
                    <a:cubicBezTo>
                      <a:pt x="5194" y="52708"/>
                      <a:pt x="5194" y="52687"/>
                      <a:pt x="5194" y="52666"/>
                    </a:cubicBezTo>
                    <a:cubicBezTo>
                      <a:pt x="5215" y="52645"/>
                      <a:pt x="5236" y="52603"/>
                      <a:pt x="5236" y="52582"/>
                    </a:cubicBezTo>
                    <a:lnTo>
                      <a:pt x="5257" y="52520"/>
                    </a:lnTo>
                    <a:cubicBezTo>
                      <a:pt x="5278" y="52499"/>
                      <a:pt x="5278" y="52478"/>
                      <a:pt x="5278" y="52457"/>
                    </a:cubicBezTo>
                    <a:cubicBezTo>
                      <a:pt x="5319" y="52395"/>
                      <a:pt x="5340" y="52332"/>
                      <a:pt x="5361" y="52249"/>
                    </a:cubicBezTo>
                    <a:cubicBezTo>
                      <a:pt x="5361" y="52249"/>
                      <a:pt x="5361" y="52249"/>
                      <a:pt x="5361" y="52228"/>
                    </a:cubicBezTo>
                    <a:cubicBezTo>
                      <a:pt x="5403" y="52165"/>
                      <a:pt x="5424" y="52082"/>
                      <a:pt x="5445" y="51998"/>
                    </a:cubicBezTo>
                    <a:cubicBezTo>
                      <a:pt x="5486" y="51915"/>
                      <a:pt x="5528" y="51811"/>
                      <a:pt x="5549" y="51727"/>
                    </a:cubicBezTo>
                    <a:cubicBezTo>
                      <a:pt x="5570" y="51644"/>
                      <a:pt x="5591" y="51581"/>
                      <a:pt x="5611" y="51498"/>
                    </a:cubicBezTo>
                    <a:cubicBezTo>
                      <a:pt x="5611" y="51477"/>
                      <a:pt x="5611" y="51456"/>
                      <a:pt x="5632" y="51435"/>
                    </a:cubicBezTo>
                    <a:cubicBezTo>
                      <a:pt x="5674" y="51248"/>
                      <a:pt x="5737" y="51060"/>
                      <a:pt x="5778" y="50851"/>
                    </a:cubicBezTo>
                    <a:cubicBezTo>
                      <a:pt x="5862" y="50497"/>
                      <a:pt x="5924" y="50142"/>
                      <a:pt x="5987" y="49767"/>
                    </a:cubicBezTo>
                    <a:lnTo>
                      <a:pt x="5987" y="49725"/>
                    </a:lnTo>
                    <a:lnTo>
                      <a:pt x="5987" y="49704"/>
                    </a:lnTo>
                    <a:cubicBezTo>
                      <a:pt x="6049" y="49287"/>
                      <a:pt x="6091" y="48870"/>
                      <a:pt x="6133" y="48390"/>
                    </a:cubicBezTo>
                    <a:cubicBezTo>
                      <a:pt x="6175" y="47931"/>
                      <a:pt x="6195" y="47452"/>
                      <a:pt x="6195" y="46951"/>
                    </a:cubicBezTo>
                    <a:cubicBezTo>
                      <a:pt x="6216" y="46784"/>
                      <a:pt x="6216" y="46596"/>
                      <a:pt x="6216" y="46409"/>
                    </a:cubicBezTo>
                    <a:lnTo>
                      <a:pt x="6216" y="46283"/>
                    </a:lnTo>
                    <a:lnTo>
                      <a:pt x="6216" y="46137"/>
                    </a:lnTo>
                    <a:lnTo>
                      <a:pt x="6216" y="46054"/>
                    </a:lnTo>
                    <a:cubicBezTo>
                      <a:pt x="6216" y="45574"/>
                      <a:pt x="6216" y="45095"/>
                      <a:pt x="6237" y="44594"/>
                    </a:cubicBezTo>
                    <a:lnTo>
                      <a:pt x="6237" y="44344"/>
                    </a:lnTo>
                    <a:lnTo>
                      <a:pt x="6237" y="44323"/>
                    </a:lnTo>
                    <a:cubicBezTo>
                      <a:pt x="6216" y="44093"/>
                      <a:pt x="6216" y="43885"/>
                      <a:pt x="6216" y="43655"/>
                    </a:cubicBezTo>
                    <a:lnTo>
                      <a:pt x="6216" y="43384"/>
                    </a:lnTo>
                    <a:cubicBezTo>
                      <a:pt x="6195" y="43259"/>
                      <a:pt x="6195" y="43155"/>
                      <a:pt x="6195" y="43030"/>
                    </a:cubicBezTo>
                    <a:cubicBezTo>
                      <a:pt x="6154" y="42425"/>
                      <a:pt x="6133" y="41841"/>
                      <a:pt x="6091" y="41278"/>
                    </a:cubicBezTo>
                    <a:cubicBezTo>
                      <a:pt x="6091" y="41090"/>
                      <a:pt x="6091" y="40923"/>
                      <a:pt x="6070" y="40756"/>
                    </a:cubicBezTo>
                    <a:cubicBezTo>
                      <a:pt x="6070" y="40589"/>
                      <a:pt x="6049" y="40423"/>
                      <a:pt x="6049" y="40256"/>
                    </a:cubicBezTo>
                    <a:cubicBezTo>
                      <a:pt x="6029" y="39943"/>
                      <a:pt x="6008" y="39609"/>
                      <a:pt x="6008" y="39317"/>
                    </a:cubicBezTo>
                    <a:cubicBezTo>
                      <a:pt x="6008" y="39192"/>
                      <a:pt x="6008" y="39067"/>
                      <a:pt x="6008" y="38942"/>
                    </a:cubicBezTo>
                    <a:cubicBezTo>
                      <a:pt x="6008" y="38629"/>
                      <a:pt x="5987" y="38337"/>
                      <a:pt x="5987" y="38045"/>
                    </a:cubicBezTo>
                    <a:lnTo>
                      <a:pt x="5945" y="37190"/>
                    </a:lnTo>
                    <a:cubicBezTo>
                      <a:pt x="5862" y="34895"/>
                      <a:pt x="5737" y="32622"/>
                      <a:pt x="5653" y="30348"/>
                    </a:cubicBezTo>
                    <a:lnTo>
                      <a:pt x="5611" y="29556"/>
                    </a:lnTo>
                    <a:cubicBezTo>
                      <a:pt x="5591" y="28951"/>
                      <a:pt x="5570" y="28325"/>
                      <a:pt x="5549" y="27699"/>
                    </a:cubicBezTo>
                    <a:cubicBezTo>
                      <a:pt x="5549" y="27074"/>
                      <a:pt x="5528" y="26406"/>
                      <a:pt x="5528" y="25760"/>
                    </a:cubicBezTo>
                    <a:lnTo>
                      <a:pt x="5528" y="25739"/>
                    </a:lnTo>
                    <a:lnTo>
                      <a:pt x="5528" y="24988"/>
                    </a:lnTo>
                    <a:cubicBezTo>
                      <a:pt x="5507" y="24425"/>
                      <a:pt x="5528" y="23841"/>
                      <a:pt x="5528" y="23278"/>
                    </a:cubicBezTo>
                    <a:cubicBezTo>
                      <a:pt x="5549" y="21380"/>
                      <a:pt x="5653" y="19461"/>
                      <a:pt x="5737" y="17542"/>
                    </a:cubicBezTo>
                    <a:cubicBezTo>
                      <a:pt x="5820" y="15519"/>
                      <a:pt x="5883" y="13516"/>
                      <a:pt x="5820" y="11514"/>
                    </a:cubicBezTo>
                    <a:cubicBezTo>
                      <a:pt x="5820" y="10993"/>
                      <a:pt x="5799" y="10471"/>
                      <a:pt x="5757" y="9950"/>
                    </a:cubicBezTo>
                    <a:cubicBezTo>
                      <a:pt x="5737" y="9387"/>
                      <a:pt x="5695" y="8823"/>
                      <a:pt x="5632" y="8281"/>
                    </a:cubicBezTo>
                    <a:lnTo>
                      <a:pt x="5632" y="8260"/>
                    </a:lnTo>
                    <a:cubicBezTo>
                      <a:pt x="5507" y="6925"/>
                      <a:pt x="5278" y="5591"/>
                      <a:pt x="4965" y="4277"/>
                    </a:cubicBezTo>
                    <a:cubicBezTo>
                      <a:pt x="4944" y="4214"/>
                      <a:pt x="4944" y="4130"/>
                      <a:pt x="4923" y="4047"/>
                    </a:cubicBezTo>
                    <a:cubicBezTo>
                      <a:pt x="4881" y="3880"/>
                      <a:pt x="4819" y="3734"/>
                      <a:pt x="4777" y="3567"/>
                    </a:cubicBezTo>
                    <a:cubicBezTo>
                      <a:pt x="4735" y="3400"/>
                      <a:pt x="4694" y="3254"/>
                      <a:pt x="4652" y="3088"/>
                    </a:cubicBezTo>
                    <a:cubicBezTo>
                      <a:pt x="4631" y="3025"/>
                      <a:pt x="4610" y="2942"/>
                      <a:pt x="4568" y="2858"/>
                    </a:cubicBezTo>
                    <a:cubicBezTo>
                      <a:pt x="4527" y="2712"/>
                      <a:pt x="4485" y="2587"/>
                      <a:pt x="4443" y="2441"/>
                    </a:cubicBezTo>
                    <a:cubicBezTo>
                      <a:pt x="4381" y="2274"/>
                      <a:pt x="4318" y="2107"/>
                      <a:pt x="4256" y="1920"/>
                    </a:cubicBezTo>
                    <a:cubicBezTo>
                      <a:pt x="4235" y="1857"/>
                      <a:pt x="4214" y="1815"/>
                      <a:pt x="4193" y="1753"/>
                    </a:cubicBezTo>
                    <a:cubicBezTo>
                      <a:pt x="4110" y="1523"/>
                      <a:pt x="4026" y="1273"/>
                      <a:pt x="3922" y="1064"/>
                    </a:cubicBezTo>
                    <a:cubicBezTo>
                      <a:pt x="3880" y="918"/>
                      <a:pt x="3818" y="793"/>
                      <a:pt x="3755" y="668"/>
                    </a:cubicBezTo>
                    <a:cubicBezTo>
                      <a:pt x="3692" y="522"/>
                      <a:pt x="3651" y="397"/>
                      <a:pt x="3588" y="272"/>
                    </a:cubicBezTo>
                    <a:lnTo>
                      <a:pt x="3463"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4" name="Google Shape;1294;p16"/>
              <p:cNvSpPr/>
              <p:nvPr/>
            </p:nvSpPr>
            <p:spPr>
              <a:xfrm>
                <a:off x="8630525" y="2992125"/>
                <a:ext cx="364525" cy="1141450"/>
              </a:xfrm>
              <a:custGeom>
                <a:avLst/>
                <a:gdLst/>
                <a:ahLst/>
                <a:cxnLst/>
                <a:rect l="l" t="t" r="r" b="b"/>
                <a:pathLst>
                  <a:path w="14581" h="45658" extrusionOk="0">
                    <a:moveTo>
                      <a:pt x="14580" y="0"/>
                    </a:moveTo>
                    <a:cubicBezTo>
                      <a:pt x="11452" y="3442"/>
                      <a:pt x="10326" y="7968"/>
                      <a:pt x="9387" y="12577"/>
                    </a:cubicBezTo>
                    <a:cubicBezTo>
                      <a:pt x="9303" y="12974"/>
                      <a:pt x="9220" y="13370"/>
                      <a:pt x="9157" y="13766"/>
                    </a:cubicBezTo>
                    <a:cubicBezTo>
                      <a:pt x="9074" y="14163"/>
                      <a:pt x="8991" y="14559"/>
                      <a:pt x="8928" y="14955"/>
                    </a:cubicBezTo>
                    <a:cubicBezTo>
                      <a:pt x="8594" y="16666"/>
                      <a:pt x="8240" y="18397"/>
                      <a:pt x="7802" y="20044"/>
                    </a:cubicBezTo>
                    <a:cubicBezTo>
                      <a:pt x="7531" y="21046"/>
                      <a:pt x="7218" y="22026"/>
                      <a:pt x="6884" y="23006"/>
                    </a:cubicBezTo>
                    <a:cubicBezTo>
                      <a:pt x="6821" y="23215"/>
                      <a:pt x="6738" y="23444"/>
                      <a:pt x="6655" y="23653"/>
                    </a:cubicBezTo>
                    <a:cubicBezTo>
                      <a:pt x="6592" y="23861"/>
                      <a:pt x="6509" y="24070"/>
                      <a:pt x="6446" y="24279"/>
                    </a:cubicBezTo>
                    <a:cubicBezTo>
                      <a:pt x="6175" y="25009"/>
                      <a:pt x="5904" y="25718"/>
                      <a:pt x="5633" y="26448"/>
                    </a:cubicBezTo>
                    <a:cubicBezTo>
                      <a:pt x="5487" y="26802"/>
                      <a:pt x="5341" y="27178"/>
                      <a:pt x="5195" y="27553"/>
                    </a:cubicBezTo>
                    <a:cubicBezTo>
                      <a:pt x="5007" y="28033"/>
                      <a:pt x="4798" y="28533"/>
                      <a:pt x="4611" y="29034"/>
                    </a:cubicBezTo>
                    <a:cubicBezTo>
                      <a:pt x="4193" y="30077"/>
                      <a:pt x="3776" y="31120"/>
                      <a:pt x="3380" y="32184"/>
                    </a:cubicBezTo>
                    <a:lnTo>
                      <a:pt x="3213" y="32642"/>
                    </a:lnTo>
                    <a:cubicBezTo>
                      <a:pt x="3150" y="32788"/>
                      <a:pt x="3109" y="32934"/>
                      <a:pt x="3046" y="33080"/>
                    </a:cubicBezTo>
                    <a:cubicBezTo>
                      <a:pt x="2671" y="34123"/>
                      <a:pt x="2316" y="35166"/>
                      <a:pt x="1982" y="36230"/>
                    </a:cubicBezTo>
                    <a:cubicBezTo>
                      <a:pt x="1941" y="36376"/>
                      <a:pt x="1899" y="36522"/>
                      <a:pt x="1836" y="36668"/>
                    </a:cubicBezTo>
                    <a:cubicBezTo>
                      <a:pt x="1753" y="36981"/>
                      <a:pt x="1607" y="37335"/>
                      <a:pt x="1482" y="37690"/>
                    </a:cubicBezTo>
                    <a:cubicBezTo>
                      <a:pt x="1419" y="37878"/>
                      <a:pt x="1357" y="38044"/>
                      <a:pt x="1273" y="38253"/>
                    </a:cubicBezTo>
                    <a:cubicBezTo>
                      <a:pt x="1211" y="38441"/>
                      <a:pt x="1127" y="38649"/>
                      <a:pt x="1065" y="38858"/>
                    </a:cubicBezTo>
                    <a:cubicBezTo>
                      <a:pt x="627" y="40005"/>
                      <a:pt x="314" y="41194"/>
                      <a:pt x="105" y="42383"/>
                    </a:cubicBezTo>
                    <a:cubicBezTo>
                      <a:pt x="1" y="43050"/>
                      <a:pt x="1" y="43697"/>
                      <a:pt x="105" y="44343"/>
                    </a:cubicBezTo>
                    <a:cubicBezTo>
                      <a:pt x="126" y="44448"/>
                      <a:pt x="147" y="44552"/>
                      <a:pt x="168" y="44615"/>
                    </a:cubicBezTo>
                    <a:cubicBezTo>
                      <a:pt x="189" y="44698"/>
                      <a:pt x="210" y="44781"/>
                      <a:pt x="230" y="44844"/>
                    </a:cubicBezTo>
                    <a:cubicBezTo>
                      <a:pt x="272" y="45011"/>
                      <a:pt x="335" y="45157"/>
                      <a:pt x="418" y="45303"/>
                    </a:cubicBezTo>
                    <a:cubicBezTo>
                      <a:pt x="439" y="45386"/>
                      <a:pt x="481" y="45449"/>
                      <a:pt x="502" y="45491"/>
                    </a:cubicBezTo>
                    <a:cubicBezTo>
                      <a:pt x="543" y="45553"/>
                      <a:pt x="585" y="45616"/>
                      <a:pt x="627" y="45657"/>
                    </a:cubicBezTo>
                    <a:lnTo>
                      <a:pt x="794" y="45657"/>
                    </a:lnTo>
                    <a:cubicBezTo>
                      <a:pt x="1252" y="45637"/>
                      <a:pt x="1711" y="45616"/>
                      <a:pt x="2149" y="45595"/>
                    </a:cubicBezTo>
                    <a:lnTo>
                      <a:pt x="2274" y="45595"/>
                    </a:lnTo>
                    <a:lnTo>
                      <a:pt x="2441" y="45574"/>
                    </a:lnTo>
                    <a:lnTo>
                      <a:pt x="2984" y="45574"/>
                    </a:lnTo>
                    <a:cubicBezTo>
                      <a:pt x="4298" y="45491"/>
                      <a:pt x="5591" y="45324"/>
                      <a:pt x="6884" y="45094"/>
                    </a:cubicBezTo>
                    <a:cubicBezTo>
                      <a:pt x="6947" y="45094"/>
                      <a:pt x="7009" y="45073"/>
                      <a:pt x="7072" y="45053"/>
                    </a:cubicBezTo>
                    <a:cubicBezTo>
                      <a:pt x="7259" y="44469"/>
                      <a:pt x="7426" y="43843"/>
                      <a:pt x="7531" y="43217"/>
                    </a:cubicBezTo>
                    <a:cubicBezTo>
                      <a:pt x="7635" y="42779"/>
                      <a:pt x="7697" y="42341"/>
                      <a:pt x="7802" y="41924"/>
                    </a:cubicBezTo>
                    <a:cubicBezTo>
                      <a:pt x="10117" y="31454"/>
                      <a:pt x="11765" y="20858"/>
                      <a:pt x="12745" y="10179"/>
                    </a:cubicBezTo>
                    <a:cubicBezTo>
                      <a:pt x="13058" y="6737"/>
                      <a:pt x="13329" y="3212"/>
                      <a:pt x="1458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5" name="Google Shape;1295;p16"/>
              <p:cNvSpPr/>
              <p:nvPr/>
            </p:nvSpPr>
            <p:spPr>
              <a:xfrm>
                <a:off x="8580475" y="2411250"/>
                <a:ext cx="151250" cy="1721800"/>
              </a:xfrm>
              <a:custGeom>
                <a:avLst/>
                <a:gdLst/>
                <a:ahLst/>
                <a:cxnLst/>
                <a:rect l="l" t="t" r="r" b="b"/>
                <a:pathLst>
                  <a:path w="6050" h="68872" extrusionOk="0">
                    <a:moveTo>
                      <a:pt x="4318" y="0"/>
                    </a:moveTo>
                    <a:cubicBezTo>
                      <a:pt x="1753" y="2920"/>
                      <a:pt x="1586" y="7154"/>
                      <a:pt x="1544" y="11034"/>
                    </a:cubicBezTo>
                    <a:cubicBezTo>
                      <a:pt x="1544" y="11972"/>
                      <a:pt x="1523" y="12911"/>
                      <a:pt x="1523" y="13870"/>
                    </a:cubicBezTo>
                    <a:lnTo>
                      <a:pt x="1523" y="13891"/>
                    </a:lnTo>
                    <a:lnTo>
                      <a:pt x="1523" y="15059"/>
                    </a:lnTo>
                    <a:lnTo>
                      <a:pt x="1523" y="15998"/>
                    </a:lnTo>
                    <a:lnTo>
                      <a:pt x="1523" y="16186"/>
                    </a:lnTo>
                    <a:cubicBezTo>
                      <a:pt x="1482" y="25113"/>
                      <a:pt x="1440" y="34019"/>
                      <a:pt x="1044" y="42925"/>
                    </a:cubicBezTo>
                    <a:cubicBezTo>
                      <a:pt x="1023" y="43133"/>
                      <a:pt x="1023" y="43363"/>
                      <a:pt x="1002" y="43571"/>
                    </a:cubicBezTo>
                    <a:cubicBezTo>
                      <a:pt x="981" y="44030"/>
                      <a:pt x="960" y="44510"/>
                      <a:pt x="939" y="44969"/>
                    </a:cubicBezTo>
                    <a:cubicBezTo>
                      <a:pt x="877" y="46074"/>
                      <a:pt x="814" y="47180"/>
                      <a:pt x="752" y="48264"/>
                    </a:cubicBezTo>
                    <a:lnTo>
                      <a:pt x="752" y="48285"/>
                    </a:lnTo>
                    <a:cubicBezTo>
                      <a:pt x="689" y="49307"/>
                      <a:pt x="626" y="50329"/>
                      <a:pt x="543" y="51351"/>
                    </a:cubicBezTo>
                    <a:lnTo>
                      <a:pt x="480" y="52060"/>
                    </a:lnTo>
                    <a:cubicBezTo>
                      <a:pt x="480" y="52165"/>
                      <a:pt x="460" y="52248"/>
                      <a:pt x="460" y="52352"/>
                    </a:cubicBezTo>
                    <a:cubicBezTo>
                      <a:pt x="460" y="52498"/>
                      <a:pt x="439" y="52644"/>
                      <a:pt x="439" y="52790"/>
                    </a:cubicBezTo>
                    <a:cubicBezTo>
                      <a:pt x="293" y="54480"/>
                      <a:pt x="105" y="56816"/>
                      <a:pt x="42" y="59256"/>
                    </a:cubicBezTo>
                    <a:cubicBezTo>
                      <a:pt x="21" y="59507"/>
                      <a:pt x="21" y="59778"/>
                      <a:pt x="21" y="60028"/>
                    </a:cubicBezTo>
                    <a:lnTo>
                      <a:pt x="21" y="61113"/>
                    </a:lnTo>
                    <a:lnTo>
                      <a:pt x="21" y="61133"/>
                    </a:lnTo>
                    <a:cubicBezTo>
                      <a:pt x="1" y="62301"/>
                      <a:pt x="42" y="63470"/>
                      <a:pt x="126" y="64554"/>
                    </a:cubicBezTo>
                    <a:lnTo>
                      <a:pt x="126" y="64658"/>
                    </a:lnTo>
                    <a:lnTo>
                      <a:pt x="126" y="64679"/>
                    </a:lnTo>
                    <a:cubicBezTo>
                      <a:pt x="147" y="64930"/>
                      <a:pt x="167" y="65180"/>
                      <a:pt x="209" y="65430"/>
                    </a:cubicBezTo>
                    <a:cubicBezTo>
                      <a:pt x="209" y="65472"/>
                      <a:pt x="209" y="65514"/>
                      <a:pt x="209" y="65555"/>
                    </a:cubicBezTo>
                    <a:cubicBezTo>
                      <a:pt x="230" y="65722"/>
                      <a:pt x="251" y="65868"/>
                      <a:pt x="272" y="66014"/>
                    </a:cubicBezTo>
                    <a:cubicBezTo>
                      <a:pt x="293" y="66202"/>
                      <a:pt x="334" y="66369"/>
                      <a:pt x="355" y="66536"/>
                    </a:cubicBezTo>
                    <a:cubicBezTo>
                      <a:pt x="376" y="66598"/>
                      <a:pt x="397" y="66661"/>
                      <a:pt x="397" y="66723"/>
                    </a:cubicBezTo>
                    <a:cubicBezTo>
                      <a:pt x="418" y="66848"/>
                      <a:pt x="439" y="66974"/>
                      <a:pt x="460" y="67099"/>
                    </a:cubicBezTo>
                    <a:cubicBezTo>
                      <a:pt x="501" y="67286"/>
                      <a:pt x="543" y="67474"/>
                      <a:pt x="585" y="67662"/>
                    </a:cubicBezTo>
                    <a:cubicBezTo>
                      <a:pt x="606" y="67745"/>
                      <a:pt x="626" y="67829"/>
                      <a:pt x="668" y="67912"/>
                    </a:cubicBezTo>
                    <a:cubicBezTo>
                      <a:pt x="668" y="67954"/>
                      <a:pt x="689" y="67975"/>
                      <a:pt x="689" y="68016"/>
                    </a:cubicBezTo>
                    <a:cubicBezTo>
                      <a:pt x="710" y="68079"/>
                      <a:pt x="731" y="68142"/>
                      <a:pt x="752" y="68204"/>
                    </a:cubicBezTo>
                    <a:cubicBezTo>
                      <a:pt x="752" y="68225"/>
                      <a:pt x="752" y="68225"/>
                      <a:pt x="772" y="68246"/>
                    </a:cubicBezTo>
                    <a:cubicBezTo>
                      <a:pt x="793" y="68308"/>
                      <a:pt x="814" y="68392"/>
                      <a:pt x="835" y="68454"/>
                    </a:cubicBezTo>
                    <a:cubicBezTo>
                      <a:pt x="856" y="68517"/>
                      <a:pt x="898" y="68580"/>
                      <a:pt x="918" y="68642"/>
                    </a:cubicBezTo>
                    <a:cubicBezTo>
                      <a:pt x="939" y="68726"/>
                      <a:pt x="1002" y="68809"/>
                      <a:pt x="1064" y="68872"/>
                    </a:cubicBezTo>
                    <a:lnTo>
                      <a:pt x="1690" y="68872"/>
                    </a:lnTo>
                    <a:cubicBezTo>
                      <a:pt x="1920" y="68872"/>
                      <a:pt x="2128" y="68851"/>
                      <a:pt x="2358" y="68851"/>
                    </a:cubicBezTo>
                    <a:lnTo>
                      <a:pt x="2858" y="68851"/>
                    </a:lnTo>
                    <a:cubicBezTo>
                      <a:pt x="3317" y="68830"/>
                      <a:pt x="3776" y="68809"/>
                      <a:pt x="4214" y="68788"/>
                    </a:cubicBezTo>
                    <a:lnTo>
                      <a:pt x="4339" y="68788"/>
                    </a:lnTo>
                    <a:lnTo>
                      <a:pt x="4485" y="68767"/>
                    </a:lnTo>
                    <a:lnTo>
                      <a:pt x="4652" y="68767"/>
                    </a:lnTo>
                    <a:cubicBezTo>
                      <a:pt x="4673" y="68746"/>
                      <a:pt x="4694" y="68726"/>
                      <a:pt x="4735" y="68705"/>
                    </a:cubicBezTo>
                    <a:cubicBezTo>
                      <a:pt x="4777" y="68621"/>
                      <a:pt x="4840" y="68559"/>
                      <a:pt x="4881" y="68475"/>
                    </a:cubicBezTo>
                    <a:cubicBezTo>
                      <a:pt x="4923" y="68350"/>
                      <a:pt x="4986" y="68225"/>
                      <a:pt x="5006" y="68100"/>
                    </a:cubicBezTo>
                    <a:cubicBezTo>
                      <a:pt x="5152" y="67516"/>
                      <a:pt x="5236" y="66932"/>
                      <a:pt x="5278" y="66348"/>
                    </a:cubicBezTo>
                    <a:cubicBezTo>
                      <a:pt x="5278" y="66160"/>
                      <a:pt x="5298" y="65952"/>
                      <a:pt x="5319" y="65806"/>
                    </a:cubicBezTo>
                    <a:cubicBezTo>
                      <a:pt x="5319" y="65639"/>
                      <a:pt x="5319" y="65472"/>
                      <a:pt x="5319" y="65305"/>
                    </a:cubicBezTo>
                    <a:lnTo>
                      <a:pt x="5319" y="65055"/>
                    </a:lnTo>
                    <a:lnTo>
                      <a:pt x="5319" y="64742"/>
                    </a:lnTo>
                    <a:lnTo>
                      <a:pt x="5319" y="63949"/>
                    </a:lnTo>
                    <a:lnTo>
                      <a:pt x="5319" y="63240"/>
                    </a:lnTo>
                    <a:cubicBezTo>
                      <a:pt x="5298" y="62239"/>
                      <a:pt x="5257" y="61238"/>
                      <a:pt x="5236" y="60403"/>
                    </a:cubicBezTo>
                    <a:lnTo>
                      <a:pt x="5236" y="60383"/>
                    </a:lnTo>
                    <a:cubicBezTo>
                      <a:pt x="5215" y="60070"/>
                      <a:pt x="5194" y="59799"/>
                      <a:pt x="5194" y="59527"/>
                    </a:cubicBezTo>
                    <a:lnTo>
                      <a:pt x="5194" y="59298"/>
                    </a:lnTo>
                    <a:lnTo>
                      <a:pt x="5194" y="59194"/>
                    </a:lnTo>
                    <a:lnTo>
                      <a:pt x="5194" y="59110"/>
                    </a:lnTo>
                    <a:lnTo>
                      <a:pt x="5194" y="58505"/>
                    </a:lnTo>
                    <a:lnTo>
                      <a:pt x="5194" y="58130"/>
                    </a:lnTo>
                    <a:cubicBezTo>
                      <a:pt x="5215" y="57546"/>
                      <a:pt x="5236" y="56962"/>
                      <a:pt x="5257" y="56378"/>
                    </a:cubicBezTo>
                    <a:cubicBezTo>
                      <a:pt x="5257" y="56211"/>
                      <a:pt x="5257" y="56065"/>
                      <a:pt x="5257" y="55898"/>
                    </a:cubicBezTo>
                    <a:lnTo>
                      <a:pt x="5257" y="55419"/>
                    </a:lnTo>
                    <a:cubicBezTo>
                      <a:pt x="5298" y="53750"/>
                      <a:pt x="5361" y="52060"/>
                      <a:pt x="5403" y="50371"/>
                    </a:cubicBezTo>
                    <a:cubicBezTo>
                      <a:pt x="5403" y="50142"/>
                      <a:pt x="5424" y="49954"/>
                      <a:pt x="5424" y="49704"/>
                    </a:cubicBezTo>
                    <a:cubicBezTo>
                      <a:pt x="5424" y="49453"/>
                      <a:pt x="5444" y="49224"/>
                      <a:pt x="5444" y="48974"/>
                    </a:cubicBezTo>
                    <a:cubicBezTo>
                      <a:pt x="5549" y="45553"/>
                      <a:pt x="5632" y="42111"/>
                      <a:pt x="5736" y="38691"/>
                    </a:cubicBezTo>
                    <a:cubicBezTo>
                      <a:pt x="5736" y="38691"/>
                      <a:pt x="5736" y="38670"/>
                      <a:pt x="5736" y="38670"/>
                    </a:cubicBezTo>
                    <a:cubicBezTo>
                      <a:pt x="5778" y="36876"/>
                      <a:pt x="5820" y="35082"/>
                      <a:pt x="5882" y="33289"/>
                    </a:cubicBezTo>
                    <a:lnTo>
                      <a:pt x="5882" y="33268"/>
                    </a:lnTo>
                    <a:lnTo>
                      <a:pt x="5882" y="33184"/>
                    </a:lnTo>
                    <a:cubicBezTo>
                      <a:pt x="5945" y="31120"/>
                      <a:pt x="6008" y="29076"/>
                      <a:pt x="6029" y="27031"/>
                    </a:cubicBezTo>
                    <a:cubicBezTo>
                      <a:pt x="6008" y="27011"/>
                      <a:pt x="6008" y="27011"/>
                      <a:pt x="6029" y="27011"/>
                    </a:cubicBezTo>
                    <a:lnTo>
                      <a:pt x="6029" y="26155"/>
                    </a:lnTo>
                    <a:lnTo>
                      <a:pt x="6029" y="25509"/>
                    </a:lnTo>
                    <a:cubicBezTo>
                      <a:pt x="6049" y="22422"/>
                      <a:pt x="5924" y="19335"/>
                      <a:pt x="5653" y="16248"/>
                    </a:cubicBezTo>
                    <a:cubicBezTo>
                      <a:pt x="5653" y="16165"/>
                      <a:pt x="5632" y="16081"/>
                      <a:pt x="5632" y="15998"/>
                    </a:cubicBezTo>
                    <a:cubicBezTo>
                      <a:pt x="5611" y="15768"/>
                      <a:pt x="5570" y="15539"/>
                      <a:pt x="5549" y="15310"/>
                    </a:cubicBezTo>
                    <a:cubicBezTo>
                      <a:pt x="5528" y="15080"/>
                      <a:pt x="5507" y="14830"/>
                      <a:pt x="5465" y="14600"/>
                    </a:cubicBezTo>
                    <a:cubicBezTo>
                      <a:pt x="4881" y="9720"/>
                      <a:pt x="3922" y="4860"/>
                      <a:pt x="431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6" name="Google Shape;1296;p16"/>
              <p:cNvSpPr/>
              <p:nvPr/>
            </p:nvSpPr>
            <p:spPr>
              <a:xfrm>
                <a:off x="8118475" y="3489575"/>
                <a:ext cx="340525" cy="645050"/>
              </a:xfrm>
              <a:custGeom>
                <a:avLst/>
                <a:gdLst/>
                <a:ahLst/>
                <a:cxnLst/>
                <a:rect l="l" t="t" r="r" b="b"/>
                <a:pathLst>
                  <a:path w="13621" h="25802" extrusionOk="0">
                    <a:moveTo>
                      <a:pt x="793" y="0"/>
                    </a:moveTo>
                    <a:lnTo>
                      <a:pt x="793" y="0"/>
                    </a:lnTo>
                    <a:cubicBezTo>
                      <a:pt x="1" y="3525"/>
                      <a:pt x="898" y="7259"/>
                      <a:pt x="2316" y="10617"/>
                    </a:cubicBezTo>
                    <a:cubicBezTo>
                      <a:pt x="3734" y="13954"/>
                      <a:pt x="5695" y="17041"/>
                      <a:pt x="7176" y="20378"/>
                    </a:cubicBezTo>
                    <a:cubicBezTo>
                      <a:pt x="7510" y="21150"/>
                      <a:pt x="7843" y="22151"/>
                      <a:pt x="8219" y="23173"/>
                    </a:cubicBezTo>
                    <a:cubicBezTo>
                      <a:pt x="8490" y="23924"/>
                      <a:pt x="8761" y="24696"/>
                      <a:pt x="9095" y="25405"/>
                    </a:cubicBezTo>
                    <a:lnTo>
                      <a:pt x="9282" y="25426"/>
                    </a:lnTo>
                    <a:cubicBezTo>
                      <a:pt x="9512" y="25467"/>
                      <a:pt x="9762" y="25509"/>
                      <a:pt x="10012" y="25530"/>
                    </a:cubicBezTo>
                    <a:cubicBezTo>
                      <a:pt x="10179" y="25551"/>
                      <a:pt x="10346" y="25572"/>
                      <a:pt x="10513" y="25593"/>
                    </a:cubicBezTo>
                    <a:cubicBezTo>
                      <a:pt x="11014" y="25634"/>
                      <a:pt x="11556" y="25676"/>
                      <a:pt x="12119" y="25718"/>
                    </a:cubicBezTo>
                    <a:lnTo>
                      <a:pt x="12286" y="25718"/>
                    </a:lnTo>
                    <a:lnTo>
                      <a:pt x="12453" y="25739"/>
                    </a:lnTo>
                    <a:lnTo>
                      <a:pt x="12870" y="25759"/>
                    </a:lnTo>
                    <a:cubicBezTo>
                      <a:pt x="12912" y="25770"/>
                      <a:pt x="12959" y="25770"/>
                      <a:pt x="13003" y="25770"/>
                    </a:cubicBezTo>
                    <a:cubicBezTo>
                      <a:pt x="13047" y="25770"/>
                      <a:pt x="13089" y="25770"/>
                      <a:pt x="13120" y="25780"/>
                    </a:cubicBezTo>
                    <a:cubicBezTo>
                      <a:pt x="13183" y="25801"/>
                      <a:pt x="13225" y="25801"/>
                      <a:pt x="13287" y="25801"/>
                    </a:cubicBezTo>
                    <a:lnTo>
                      <a:pt x="13621" y="25801"/>
                    </a:lnTo>
                    <a:cubicBezTo>
                      <a:pt x="13579" y="25572"/>
                      <a:pt x="13537" y="25363"/>
                      <a:pt x="13475" y="25175"/>
                    </a:cubicBezTo>
                    <a:cubicBezTo>
                      <a:pt x="13225" y="24341"/>
                      <a:pt x="12953" y="23507"/>
                      <a:pt x="12682" y="22693"/>
                    </a:cubicBezTo>
                    <a:cubicBezTo>
                      <a:pt x="12661" y="22652"/>
                      <a:pt x="12661" y="22610"/>
                      <a:pt x="12640" y="22568"/>
                    </a:cubicBezTo>
                    <a:cubicBezTo>
                      <a:pt x="12494" y="22172"/>
                      <a:pt x="12369" y="21797"/>
                      <a:pt x="12244" y="21421"/>
                    </a:cubicBezTo>
                    <a:cubicBezTo>
                      <a:pt x="12119" y="21108"/>
                      <a:pt x="11994" y="20795"/>
                      <a:pt x="11869" y="20483"/>
                    </a:cubicBezTo>
                    <a:cubicBezTo>
                      <a:pt x="11410" y="19314"/>
                      <a:pt x="10847" y="18167"/>
                      <a:pt x="10179" y="17083"/>
                    </a:cubicBezTo>
                    <a:cubicBezTo>
                      <a:pt x="10138" y="17020"/>
                      <a:pt x="10096" y="16978"/>
                      <a:pt x="10033" y="16853"/>
                    </a:cubicBezTo>
                    <a:cubicBezTo>
                      <a:pt x="9950" y="16749"/>
                      <a:pt x="9846" y="16603"/>
                      <a:pt x="9783" y="16499"/>
                    </a:cubicBezTo>
                    <a:cubicBezTo>
                      <a:pt x="9720" y="16394"/>
                      <a:pt x="9637" y="16290"/>
                      <a:pt x="9554" y="16165"/>
                    </a:cubicBezTo>
                    <a:cubicBezTo>
                      <a:pt x="7614" y="13433"/>
                      <a:pt x="5007" y="11138"/>
                      <a:pt x="3380" y="8197"/>
                    </a:cubicBezTo>
                    <a:cubicBezTo>
                      <a:pt x="1982" y="5674"/>
                      <a:pt x="1377" y="2816"/>
                      <a:pt x="7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7" name="Google Shape;1297;p16"/>
              <p:cNvSpPr/>
              <p:nvPr/>
            </p:nvSpPr>
            <p:spPr>
              <a:xfrm>
                <a:off x="8020975" y="3064075"/>
                <a:ext cx="492775" cy="1072100"/>
              </a:xfrm>
              <a:custGeom>
                <a:avLst/>
                <a:gdLst/>
                <a:ahLst/>
                <a:cxnLst/>
                <a:rect l="l" t="t" r="r" b="b"/>
                <a:pathLst>
                  <a:path w="19711" h="42884" extrusionOk="0">
                    <a:moveTo>
                      <a:pt x="981" y="1"/>
                    </a:moveTo>
                    <a:lnTo>
                      <a:pt x="981" y="1"/>
                    </a:lnTo>
                    <a:cubicBezTo>
                      <a:pt x="0" y="5737"/>
                      <a:pt x="2420" y="11514"/>
                      <a:pt x="5340" y="16582"/>
                    </a:cubicBezTo>
                    <a:cubicBezTo>
                      <a:pt x="8260" y="21630"/>
                      <a:pt x="11785" y="26469"/>
                      <a:pt x="13328" y="32100"/>
                    </a:cubicBezTo>
                    <a:cubicBezTo>
                      <a:pt x="13412" y="32455"/>
                      <a:pt x="13516" y="32810"/>
                      <a:pt x="13600" y="33185"/>
                    </a:cubicBezTo>
                    <a:cubicBezTo>
                      <a:pt x="13620" y="33310"/>
                      <a:pt x="13641" y="33435"/>
                      <a:pt x="13683" y="33581"/>
                    </a:cubicBezTo>
                    <a:cubicBezTo>
                      <a:pt x="13725" y="33706"/>
                      <a:pt x="13746" y="33852"/>
                      <a:pt x="13787" y="33998"/>
                    </a:cubicBezTo>
                    <a:cubicBezTo>
                      <a:pt x="13975" y="34854"/>
                      <a:pt x="14142" y="35709"/>
                      <a:pt x="14309" y="36585"/>
                    </a:cubicBezTo>
                    <a:cubicBezTo>
                      <a:pt x="14330" y="36647"/>
                      <a:pt x="14350" y="36731"/>
                      <a:pt x="14371" y="36793"/>
                    </a:cubicBezTo>
                    <a:cubicBezTo>
                      <a:pt x="14580" y="37836"/>
                      <a:pt x="14809" y="38858"/>
                      <a:pt x="15101" y="39859"/>
                    </a:cubicBezTo>
                    <a:cubicBezTo>
                      <a:pt x="15143" y="39964"/>
                      <a:pt x="15164" y="40068"/>
                      <a:pt x="15206" y="40172"/>
                    </a:cubicBezTo>
                    <a:cubicBezTo>
                      <a:pt x="15226" y="40235"/>
                      <a:pt x="15247" y="40297"/>
                      <a:pt x="15268" y="40360"/>
                    </a:cubicBezTo>
                    <a:cubicBezTo>
                      <a:pt x="15372" y="40694"/>
                      <a:pt x="15477" y="41007"/>
                      <a:pt x="15602" y="41340"/>
                    </a:cubicBezTo>
                    <a:cubicBezTo>
                      <a:pt x="15727" y="41695"/>
                      <a:pt x="15936" y="42237"/>
                      <a:pt x="16186" y="42821"/>
                    </a:cubicBezTo>
                    <a:lnTo>
                      <a:pt x="16353" y="42821"/>
                    </a:lnTo>
                    <a:lnTo>
                      <a:pt x="16770" y="42842"/>
                    </a:lnTo>
                    <a:cubicBezTo>
                      <a:pt x="16812" y="42852"/>
                      <a:pt x="16859" y="42852"/>
                      <a:pt x="16903" y="42852"/>
                    </a:cubicBezTo>
                    <a:cubicBezTo>
                      <a:pt x="16947" y="42852"/>
                      <a:pt x="16989" y="42852"/>
                      <a:pt x="17020" y="42863"/>
                    </a:cubicBezTo>
                    <a:cubicBezTo>
                      <a:pt x="17083" y="42884"/>
                      <a:pt x="17125" y="42884"/>
                      <a:pt x="17187" y="42884"/>
                    </a:cubicBezTo>
                    <a:lnTo>
                      <a:pt x="19690" y="42884"/>
                    </a:lnTo>
                    <a:cubicBezTo>
                      <a:pt x="19711" y="42717"/>
                      <a:pt x="19690" y="42550"/>
                      <a:pt x="19690" y="42383"/>
                    </a:cubicBezTo>
                    <a:cubicBezTo>
                      <a:pt x="19607" y="41465"/>
                      <a:pt x="19481" y="40548"/>
                      <a:pt x="19294" y="39630"/>
                    </a:cubicBezTo>
                    <a:cubicBezTo>
                      <a:pt x="19023" y="38274"/>
                      <a:pt x="18668" y="36939"/>
                      <a:pt x="18230" y="35625"/>
                    </a:cubicBezTo>
                    <a:cubicBezTo>
                      <a:pt x="18167" y="35417"/>
                      <a:pt x="18105" y="35208"/>
                      <a:pt x="18042" y="35000"/>
                    </a:cubicBezTo>
                    <a:cubicBezTo>
                      <a:pt x="17980" y="34812"/>
                      <a:pt x="17917" y="34603"/>
                      <a:pt x="17834" y="34395"/>
                    </a:cubicBezTo>
                    <a:lnTo>
                      <a:pt x="17792" y="34270"/>
                    </a:lnTo>
                    <a:cubicBezTo>
                      <a:pt x="17604" y="33727"/>
                      <a:pt x="17417" y="33206"/>
                      <a:pt x="17229" y="32684"/>
                    </a:cubicBezTo>
                    <a:lnTo>
                      <a:pt x="17125" y="32372"/>
                    </a:lnTo>
                    <a:cubicBezTo>
                      <a:pt x="16540" y="30766"/>
                      <a:pt x="15956" y="29180"/>
                      <a:pt x="15331" y="27595"/>
                    </a:cubicBezTo>
                    <a:cubicBezTo>
                      <a:pt x="15289" y="27491"/>
                      <a:pt x="15247" y="27366"/>
                      <a:pt x="15206" y="27261"/>
                    </a:cubicBezTo>
                    <a:cubicBezTo>
                      <a:pt x="15164" y="27178"/>
                      <a:pt x="15122" y="27074"/>
                      <a:pt x="15080" y="26990"/>
                    </a:cubicBezTo>
                    <a:cubicBezTo>
                      <a:pt x="14580" y="25718"/>
                      <a:pt x="14058" y="24467"/>
                      <a:pt x="13516" y="23236"/>
                    </a:cubicBezTo>
                    <a:cubicBezTo>
                      <a:pt x="13391" y="22965"/>
                      <a:pt x="13266" y="22715"/>
                      <a:pt x="13162" y="22485"/>
                    </a:cubicBezTo>
                    <a:cubicBezTo>
                      <a:pt x="13078" y="22256"/>
                      <a:pt x="12974" y="22026"/>
                      <a:pt x="12849" y="21797"/>
                    </a:cubicBezTo>
                    <a:cubicBezTo>
                      <a:pt x="12724" y="21526"/>
                      <a:pt x="12598" y="21234"/>
                      <a:pt x="12473" y="20983"/>
                    </a:cubicBezTo>
                    <a:cubicBezTo>
                      <a:pt x="12369" y="20775"/>
                      <a:pt x="12265" y="20566"/>
                      <a:pt x="12181" y="20399"/>
                    </a:cubicBezTo>
                    <a:cubicBezTo>
                      <a:pt x="12098" y="20212"/>
                      <a:pt x="12014" y="20024"/>
                      <a:pt x="11910" y="19857"/>
                    </a:cubicBezTo>
                    <a:cubicBezTo>
                      <a:pt x="11389" y="18793"/>
                      <a:pt x="10825" y="17750"/>
                      <a:pt x="10221" y="16728"/>
                    </a:cubicBezTo>
                    <a:cubicBezTo>
                      <a:pt x="7009" y="11201"/>
                      <a:pt x="2795" y="6133"/>
                      <a:pt x="9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8" name="Google Shape;1298;p16"/>
              <p:cNvSpPr/>
              <p:nvPr/>
            </p:nvSpPr>
            <p:spPr>
              <a:xfrm>
                <a:off x="8362525" y="2410725"/>
                <a:ext cx="225275" cy="1725450"/>
              </a:xfrm>
              <a:custGeom>
                <a:avLst/>
                <a:gdLst/>
                <a:ahLst/>
                <a:cxnLst/>
                <a:rect l="l" t="t" r="r" b="b"/>
                <a:pathLst>
                  <a:path w="9011" h="69018" extrusionOk="0">
                    <a:moveTo>
                      <a:pt x="1481" y="0"/>
                    </a:moveTo>
                    <a:lnTo>
                      <a:pt x="1481" y="0"/>
                    </a:lnTo>
                    <a:cubicBezTo>
                      <a:pt x="834" y="2670"/>
                      <a:pt x="417" y="5402"/>
                      <a:pt x="230" y="8156"/>
                    </a:cubicBezTo>
                    <a:cubicBezTo>
                      <a:pt x="230" y="8260"/>
                      <a:pt x="209" y="8364"/>
                      <a:pt x="209" y="8468"/>
                    </a:cubicBezTo>
                    <a:cubicBezTo>
                      <a:pt x="209" y="8594"/>
                      <a:pt x="188" y="8740"/>
                      <a:pt x="188" y="8865"/>
                    </a:cubicBezTo>
                    <a:cubicBezTo>
                      <a:pt x="0" y="12744"/>
                      <a:pt x="84" y="16665"/>
                      <a:pt x="459" y="20545"/>
                    </a:cubicBezTo>
                    <a:cubicBezTo>
                      <a:pt x="709" y="23590"/>
                      <a:pt x="1210" y="26635"/>
                      <a:pt x="1544" y="29681"/>
                    </a:cubicBezTo>
                    <a:cubicBezTo>
                      <a:pt x="1564" y="29931"/>
                      <a:pt x="1585" y="30160"/>
                      <a:pt x="1627" y="30452"/>
                    </a:cubicBezTo>
                    <a:cubicBezTo>
                      <a:pt x="1648" y="30744"/>
                      <a:pt x="1669" y="31015"/>
                      <a:pt x="1690" y="31307"/>
                    </a:cubicBezTo>
                    <a:cubicBezTo>
                      <a:pt x="1773" y="32350"/>
                      <a:pt x="1836" y="33414"/>
                      <a:pt x="1836" y="34457"/>
                    </a:cubicBezTo>
                    <a:cubicBezTo>
                      <a:pt x="1856" y="39275"/>
                      <a:pt x="855" y="44135"/>
                      <a:pt x="1752" y="48869"/>
                    </a:cubicBezTo>
                    <a:cubicBezTo>
                      <a:pt x="2211" y="51226"/>
                      <a:pt x="3108" y="53479"/>
                      <a:pt x="3671" y="55815"/>
                    </a:cubicBezTo>
                    <a:cubicBezTo>
                      <a:pt x="4005" y="57338"/>
                      <a:pt x="4234" y="58881"/>
                      <a:pt x="4339" y="60445"/>
                    </a:cubicBezTo>
                    <a:lnTo>
                      <a:pt x="4339" y="60487"/>
                    </a:lnTo>
                    <a:cubicBezTo>
                      <a:pt x="4359" y="60675"/>
                      <a:pt x="4380" y="60862"/>
                      <a:pt x="4380" y="61071"/>
                    </a:cubicBezTo>
                    <a:cubicBezTo>
                      <a:pt x="4401" y="61154"/>
                      <a:pt x="4401" y="61238"/>
                      <a:pt x="4401" y="61363"/>
                    </a:cubicBezTo>
                    <a:cubicBezTo>
                      <a:pt x="4422" y="61467"/>
                      <a:pt x="4422" y="61551"/>
                      <a:pt x="4422" y="61697"/>
                    </a:cubicBezTo>
                    <a:cubicBezTo>
                      <a:pt x="4443" y="61864"/>
                      <a:pt x="4464" y="62010"/>
                      <a:pt x="4464" y="62176"/>
                    </a:cubicBezTo>
                    <a:cubicBezTo>
                      <a:pt x="4526" y="63345"/>
                      <a:pt x="4589" y="64533"/>
                      <a:pt x="4672" y="65722"/>
                    </a:cubicBezTo>
                    <a:cubicBezTo>
                      <a:pt x="4735" y="66807"/>
                      <a:pt x="4818" y="67912"/>
                      <a:pt x="4964" y="68997"/>
                    </a:cubicBezTo>
                    <a:lnTo>
                      <a:pt x="5131" y="68997"/>
                    </a:lnTo>
                    <a:lnTo>
                      <a:pt x="5507" y="69018"/>
                    </a:lnTo>
                    <a:lnTo>
                      <a:pt x="8072" y="69018"/>
                    </a:lnTo>
                    <a:cubicBezTo>
                      <a:pt x="8176" y="68747"/>
                      <a:pt x="8260" y="68455"/>
                      <a:pt x="8364" y="68183"/>
                    </a:cubicBezTo>
                    <a:cubicBezTo>
                      <a:pt x="8385" y="68100"/>
                      <a:pt x="8385" y="68037"/>
                      <a:pt x="8427" y="67933"/>
                    </a:cubicBezTo>
                    <a:cubicBezTo>
                      <a:pt x="8447" y="67829"/>
                      <a:pt x="8468" y="67725"/>
                      <a:pt x="8510" y="67641"/>
                    </a:cubicBezTo>
                    <a:cubicBezTo>
                      <a:pt x="8531" y="67537"/>
                      <a:pt x="8573" y="67412"/>
                      <a:pt x="8593" y="67307"/>
                    </a:cubicBezTo>
                    <a:cubicBezTo>
                      <a:pt x="8677" y="66932"/>
                      <a:pt x="8739" y="66577"/>
                      <a:pt x="8802" y="66202"/>
                    </a:cubicBezTo>
                    <a:cubicBezTo>
                      <a:pt x="8802" y="66160"/>
                      <a:pt x="8802" y="66139"/>
                      <a:pt x="8802" y="66119"/>
                    </a:cubicBezTo>
                    <a:cubicBezTo>
                      <a:pt x="8823" y="66014"/>
                      <a:pt x="8823" y="65889"/>
                      <a:pt x="8844" y="65785"/>
                    </a:cubicBezTo>
                    <a:cubicBezTo>
                      <a:pt x="8844" y="65743"/>
                      <a:pt x="8844" y="65681"/>
                      <a:pt x="8865" y="65639"/>
                    </a:cubicBezTo>
                    <a:cubicBezTo>
                      <a:pt x="8885" y="65597"/>
                      <a:pt x="8885" y="65555"/>
                      <a:pt x="8885" y="65514"/>
                    </a:cubicBezTo>
                    <a:lnTo>
                      <a:pt x="8885" y="65389"/>
                    </a:lnTo>
                    <a:cubicBezTo>
                      <a:pt x="8906" y="65138"/>
                      <a:pt x="8948" y="64867"/>
                      <a:pt x="8948" y="64617"/>
                    </a:cubicBezTo>
                    <a:cubicBezTo>
                      <a:pt x="9011" y="63470"/>
                      <a:pt x="8969" y="62343"/>
                      <a:pt x="8844" y="61217"/>
                    </a:cubicBezTo>
                    <a:cubicBezTo>
                      <a:pt x="8802" y="60842"/>
                      <a:pt x="8760" y="60466"/>
                      <a:pt x="8698" y="60112"/>
                    </a:cubicBezTo>
                    <a:cubicBezTo>
                      <a:pt x="8656" y="59840"/>
                      <a:pt x="8614" y="59590"/>
                      <a:pt x="8552" y="59319"/>
                    </a:cubicBezTo>
                    <a:cubicBezTo>
                      <a:pt x="8531" y="59194"/>
                      <a:pt x="8510" y="59069"/>
                      <a:pt x="8489" y="58944"/>
                    </a:cubicBezTo>
                    <a:cubicBezTo>
                      <a:pt x="8406" y="58485"/>
                      <a:pt x="8301" y="58047"/>
                      <a:pt x="8197" y="57630"/>
                    </a:cubicBezTo>
                    <a:cubicBezTo>
                      <a:pt x="8114" y="57233"/>
                      <a:pt x="8009" y="56816"/>
                      <a:pt x="7905" y="56420"/>
                    </a:cubicBezTo>
                    <a:cubicBezTo>
                      <a:pt x="7905" y="56420"/>
                      <a:pt x="7905" y="56399"/>
                      <a:pt x="7905" y="56399"/>
                    </a:cubicBezTo>
                    <a:cubicBezTo>
                      <a:pt x="7843" y="56170"/>
                      <a:pt x="7759" y="55898"/>
                      <a:pt x="7697" y="55648"/>
                    </a:cubicBezTo>
                    <a:cubicBezTo>
                      <a:pt x="7634" y="55440"/>
                      <a:pt x="7592" y="55252"/>
                      <a:pt x="7530" y="55064"/>
                    </a:cubicBezTo>
                    <a:cubicBezTo>
                      <a:pt x="6883" y="52832"/>
                      <a:pt x="6153" y="50601"/>
                      <a:pt x="5611" y="48348"/>
                    </a:cubicBezTo>
                    <a:cubicBezTo>
                      <a:pt x="5444" y="47743"/>
                      <a:pt x="5319" y="47138"/>
                      <a:pt x="5194" y="46533"/>
                    </a:cubicBezTo>
                    <a:lnTo>
                      <a:pt x="5131" y="46221"/>
                    </a:lnTo>
                    <a:cubicBezTo>
                      <a:pt x="5110" y="46116"/>
                      <a:pt x="5089" y="46012"/>
                      <a:pt x="5069" y="45908"/>
                    </a:cubicBezTo>
                    <a:cubicBezTo>
                      <a:pt x="4714" y="44135"/>
                      <a:pt x="4464" y="42362"/>
                      <a:pt x="4276" y="40589"/>
                    </a:cubicBezTo>
                    <a:cubicBezTo>
                      <a:pt x="4005" y="37878"/>
                      <a:pt x="3859" y="35145"/>
                      <a:pt x="3775" y="32413"/>
                    </a:cubicBezTo>
                    <a:cubicBezTo>
                      <a:pt x="3775" y="32058"/>
                      <a:pt x="3755" y="31725"/>
                      <a:pt x="3755" y="31391"/>
                    </a:cubicBezTo>
                    <a:lnTo>
                      <a:pt x="3755" y="31224"/>
                    </a:lnTo>
                    <a:cubicBezTo>
                      <a:pt x="3755" y="31203"/>
                      <a:pt x="3755" y="31182"/>
                      <a:pt x="3755" y="31161"/>
                    </a:cubicBezTo>
                    <a:lnTo>
                      <a:pt x="3755" y="31141"/>
                    </a:lnTo>
                    <a:lnTo>
                      <a:pt x="3755" y="30890"/>
                    </a:lnTo>
                    <a:cubicBezTo>
                      <a:pt x="3734" y="30411"/>
                      <a:pt x="3713" y="29889"/>
                      <a:pt x="3713" y="29472"/>
                    </a:cubicBezTo>
                    <a:lnTo>
                      <a:pt x="3713" y="28158"/>
                    </a:lnTo>
                    <a:lnTo>
                      <a:pt x="3713" y="27803"/>
                    </a:lnTo>
                    <a:lnTo>
                      <a:pt x="3713" y="27678"/>
                    </a:lnTo>
                    <a:cubicBezTo>
                      <a:pt x="3713" y="27616"/>
                      <a:pt x="3713" y="27574"/>
                      <a:pt x="3713" y="27532"/>
                    </a:cubicBezTo>
                    <a:lnTo>
                      <a:pt x="3713" y="27178"/>
                    </a:lnTo>
                    <a:cubicBezTo>
                      <a:pt x="3734" y="26531"/>
                      <a:pt x="3734" y="25905"/>
                      <a:pt x="3755" y="25280"/>
                    </a:cubicBezTo>
                    <a:lnTo>
                      <a:pt x="3755" y="25092"/>
                    </a:lnTo>
                    <a:cubicBezTo>
                      <a:pt x="3775" y="24320"/>
                      <a:pt x="3817" y="23528"/>
                      <a:pt x="3838" y="22756"/>
                    </a:cubicBezTo>
                    <a:lnTo>
                      <a:pt x="3838" y="22526"/>
                    </a:lnTo>
                    <a:cubicBezTo>
                      <a:pt x="3880" y="21546"/>
                      <a:pt x="3921" y="20566"/>
                      <a:pt x="3921" y="19585"/>
                    </a:cubicBezTo>
                    <a:lnTo>
                      <a:pt x="3921" y="19398"/>
                    </a:lnTo>
                    <a:cubicBezTo>
                      <a:pt x="3942" y="18271"/>
                      <a:pt x="3942" y="17124"/>
                      <a:pt x="3901" y="15998"/>
                    </a:cubicBezTo>
                    <a:cubicBezTo>
                      <a:pt x="3796" y="13161"/>
                      <a:pt x="3191" y="10596"/>
                      <a:pt x="2586" y="7947"/>
                    </a:cubicBezTo>
                    <a:cubicBezTo>
                      <a:pt x="2524" y="7738"/>
                      <a:pt x="2482" y="7509"/>
                      <a:pt x="2420" y="7280"/>
                    </a:cubicBezTo>
                    <a:cubicBezTo>
                      <a:pt x="2378" y="7071"/>
                      <a:pt x="2315" y="6842"/>
                      <a:pt x="2274" y="6612"/>
                    </a:cubicBezTo>
                    <a:cubicBezTo>
                      <a:pt x="2086" y="5861"/>
                      <a:pt x="1940" y="5090"/>
                      <a:pt x="1773" y="4318"/>
                    </a:cubicBezTo>
                    <a:cubicBezTo>
                      <a:pt x="1502" y="2879"/>
                      <a:pt x="1418" y="1439"/>
                      <a:pt x="148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99" name="Google Shape;1299;p16"/>
              <p:cNvSpPr/>
              <p:nvPr/>
            </p:nvSpPr>
            <p:spPr>
              <a:xfrm>
                <a:off x="8414150" y="2180775"/>
                <a:ext cx="200250" cy="1955400"/>
              </a:xfrm>
              <a:custGeom>
                <a:avLst/>
                <a:gdLst/>
                <a:ahLst/>
                <a:cxnLst/>
                <a:rect l="l" t="t" r="r" b="b"/>
                <a:pathLst>
                  <a:path w="8010" h="78216" extrusionOk="0">
                    <a:moveTo>
                      <a:pt x="2420" y="0"/>
                    </a:moveTo>
                    <a:lnTo>
                      <a:pt x="2420" y="0"/>
                    </a:lnTo>
                    <a:cubicBezTo>
                      <a:pt x="563" y="1606"/>
                      <a:pt x="396" y="4380"/>
                      <a:pt x="375" y="6841"/>
                    </a:cubicBezTo>
                    <a:cubicBezTo>
                      <a:pt x="355" y="9824"/>
                      <a:pt x="375" y="12807"/>
                      <a:pt x="375" y="15789"/>
                    </a:cubicBezTo>
                    <a:lnTo>
                      <a:pt x="375" y="16478"/>
                    </a:lnTo>
                    <a:lnTo>
                      <a:pt x="375" y="17166"/>
                    </a:lnTo>
                    <a:cubicBezTo>
                      <a:pt x="375" y="21171"/>
                      <a:pt x="355" y="25175"/>
                      <a:pt x="250" y="29180"/>
                    </a:cubicBezTo>
                    <a:cubicBezTo>
                      <a:pt x="229" y="29680"/>
                      <a:pt x="209" y="30181"/>
                      <a:pt x="188" y="30682"/>
                    </a:cubicBezTo>
                    <a:cubicBezTo>
                      <a:pt x="188" y="30828"/>
                      <a:pt x="209" y="30953"/>
                      <a:pt x="188" y="31120"/>
                    </a:cubicBezTo>
                    <a:cubicBezTo>
                      <a:pt x="188" y="31266"/>
                      <a:pt x="188" y="31391"/>
                      <a:pt x="188" y="31516"/>
                    </a:cubicBezTo>
                    <a:cubicBezTo>
                      <a:pt x="83" y="34603"/>
                      <a:pt x="0" y="37669"/>
                      <a:pt x="21" y="40735"/>
                    </a:cubicBezTo>
                    <a:lnTo>
                      <a:pt x="21" y="41444"/>
                    </a:lnTo>
                    <a:cubicBezTo>
                      <a:pt x="42" y="41757"/>
                      <a:pt x="42" y="42049"/>
                      <a:pt x="42" y="42341"/>
                    </a:cubicBezTo>
                    <a:cubicBezTo>
                      <a:pt x="83" y="44677"/>
                      <a:pt x="209" y="46992"/>
                      <a:pt x="459" y="49307"/>
                    </a:cubicBezTo>
                    <a:cubicBezTo>
                      <a:pt x="521" y="49787"/>
                      <a:pt x="584" y="50308"/>
                      <a:pt x="626" y="50767"/>
                    </a:cubicBezTo>
                    <a:cubicBezTo>
                      <a:pt x="688" y="51226"/>
                      <a:pt x="751" y="51664"/>
                      <a:pt x="834" y="52123"/>
                    </a:cubicBezTo>
                    <a:cubicBezTo>
                      <a:pt x="939" y="52853"/>
                      <a:pt x="1064" y="53583"/>
                      <a:pt x="1189" y="54292"/>
                    </a:cubicBezTo>
                    <a:cubicBezTo>
                      <a:pt x="1481" y="55836"/>
                      <a:pt x="1836" y="57379"/>
                      <a:pt x="2148" y="58902"/>
                    </a:cubicBezTo>
                    <a:cubicBezTo>
                      <a:pt x="2190" y="59048"/>
                      <a:pt x="2211" y="59194"/>
                      <a:pt x="2232" y="59319"/>
                    </a:cubicBezTo>
                    <a:cubicBezTo>
                      <a:pt x="2253" y="59402"/>
                      <a:pt x="2274" y="59465"/>
                      <a:pt x="2274" y="59527"/>
                    </a:cubicBezTo>
                    <a:cubicBezTo>
                      <a:pt x="2336" y="59819"/>
                      <a:pt x="2399" y="60111"/>
                      <a:pt x="2440" y="60403"/>
                    </a:cubicBezTo>
                    <a:cubicBezTo>
                      <a:pt x="2545" y="60967"/>
                      <a:pt x="2649" y="61530"/>
                      <a:pt x="2732" y="62093"/>
                    </a:cubicBezTo>
                    <a:cubicBezTo>
                      <a:pt x="2774" y="62385"/>
                      <a:pt x="2816" y="62677"/>
                      <a:pt x="2837" y="62990"/>
                    </a:cubicBezTo>
                    <a:lnTo>
                      <a:pt x="2837" y="63011"/>
                    </a:lnTo>
                    <a:cubicBezTo>
                      <a:pt x="2878" y="63261"/>
                      <a:pt x="2899" y="63490"/>
                      <a:pt x="2920" y="63720"/>
                    </a:cubicBezTo>
                    <a:cubicBezTo>
                      <a:pt x="3045" y="65076"/>
                      <a:pt x="3087" y="66452"/>
                      <a:pt x="3150" y="67808"/>
                    </a:cubicBezTo>
                    <a:cubicBezTo>
                      <a:pt x="3170" y="68246"/>
                      <a:pt x="3170" y="68663"/>
                      <a:pt x="3191" y="69080"/>
                    </a:cubicBezTo>
                    <a:lnTo>
                      <a:pt x="3191" y="69226"/>
                    </a:lnTo>
                    <a:cubicBezTo>
                      <a:pt x="3212" y="69727"/>
                      <a:pt x="3233" y="70206"/>
                      <a:pt x="3275" y="70707"/>
                    </a:cubicBezTo>
                    <a:cubicBezTo>
                      <a:pt x="3337" y="72105"/>
                      <a:pt x="3504" y="73502"/>
                      <a:pt x="3754" y="74879"/>
                    </a:cubicBezTo>
                    <a:cubicBezTo>
                      <a:pt x="3859" y="75421"/>
                      <a:pt x="3984" y="75963"/>
                      <a:pt x="4151" y="76505"/>
                    </a:cubicBezTo>
                    <a:cubicBezTo>
                      <a:pt x="4318" y="77089"/>
                      <a:pt x="4526" y="77653"/>
                      <a:pt x="4776" y="78216"/>
                    </a:cubicBezTo>
                    <a:lnTo>
                      <a:pt x="7196" y="78216"/>
                    </a:lnTo>
                    <a:cubicBezTo>
                      <a:pt x="7196" y="78195"/>
                      <a:pt x="7196" y="78195"/>
                      <a:pt x="7196" y="78174"/>
                    </a:cubicBezTo>
                    <a:cubicBezTo>
                      <a:pt x="7238" y="78091"/>
                      <a:pt x="7259" y="77986"/>
                      <a:pt x="7279" y="77882"/>
                    </a:cubicBezTo>
                    <a:cubicBezTo>
                      <a:pt x="7279" y="77861"/>
                      <a:pt x="7300" y="77819"/>
                      <a:pt x="7300" y="77799"/>
                    </a:cubicBezTo>
                    <a:cubicBezTo>
                      <a:pt x="7300" y="77778"/>
                      <a:pt x="7321" y="77736"/>
                      <a:pt x="7321" y="77715"/>
                    </a:cubicBezTo>
                    <a:cubicBezTo>
                      <a:pt x="7321" y="77694"/>
                      <a:pt x="7321" y="77694"/>
                      <a:pt x="7321" y="77694"/>
                    </a:cubicBezTo>
                    <a:cubicBezTo>
                      <a:pt x="7342" y="77632"/>
                      <a:pt x="7342" y="77611"/>
                      <a:pt x="7363" y="77527"/>
                    </a:cubicBezTo>
                    <a:cubicBezTo>
                      <a:pt x="7384" y="77423"/>
                      <a:pt x="7405" y="77340"/>
                      <a:pt x="7425" y="77235"/>
                    </a:cubicBezTo>
                    <a:cubicBezTo>
                      <a:pt x="7446" y="77131"/>
                      <a:pt x="7467" y="77048"/>
                      <a:pt x="7488" y="76923"/>
                    </a:cubicBezTo>
                    <a:cubicBezTo>
                      <a:pt x="7509" y="76797"/>
                      <a:pt x="7551" y="76693"/>
                      <a:pt x="7571" y="76568"/>
                    </a:cubicBezTo>
                    <a:cubicBezTo>
                      <a:pt x="7634" y="76234"/>
                      <a:pt x="7676" y="75901"/>
                      <a:pt x="7717" y="75567"/>
                    </a:cubicBezTo>
                    <a:cubicBezTo>
                      <a:pt x="7759" y="75337"/>
                      <a:pt x="7801" y="75108"/>
                      <a:pt x="7822" y="74879"/>
                    </a:cubicBezTo>
                    <a:cubicBezTo>
                      <a:pt x="7884" y="74336"/>
                      <a:pt x="7926" y="73794"/>
                      <a:pt x="7968" y="73231"/>
                    </a:cubicBezTo>
                    <a:cubicBezTo>
                      <a:pt x="8009" y="72501"/>
                      <a:pt x="8009" y="71771"/>
                      <a:pt x="8009" y="71020"/>
                    </a:cubicBezTo>
                    <a:cubicBezTo>
                      <a:pt x="8009" y="70770"/>
                      <a:pt x="8009" y="70498"/>
                      <a:pt x="7989" y="70248"/>
                    </a:cubicBezTo>
                    <a:cubicBezTo>
                      <a:pt x="7989" y="70081"/>
                      <a:pt x="7968" y="69914"/>
                      <a:pt x="7968" y="69748"/>
                    </a:cubicBezTo>
                    <a:lnTo>
                      <a:pt x="7968" y="69560"/>
                    </a:lnTo>
                    <a:cubicBezTo>
                      <a:pt x="7968" y="69539"/>
                      <a:pt x="7968" y="69518"/>
                      <a:pt x="7968" y="69497"/>
                    </a:cubicBezTo>
                    <a:cubicBezTo>
                      <a:pt x="7926" y="68913"/>
                      <a:pt x="7905" y="68308"/>
                      <a:pt x="7843" y="67704"/>
                    </a:cubicBezTo>
                    <a:cubicBezTo>
                      <a:pt x="7822" y="67537"/>
                      <a:pt x="7801" y="67370"/>
                      <a:pt x="7801" y="67203"/>
                    </a:cubicBezTo>
                    <a:cubicBezTo>
                      <a:pt x="7780" y="67057"/>
                      <a:pt x="7780" y="66890"/>
                      <a:pt x="7759" y="66744"/>
                    </a:cubicBezTo>
                    <a:cubicBezTo>
                      <a:pt x="7613" y="65180"/>
                      <a:pt x="7405" y="63616"/>
                      <a:pt x="7196" y="62051"/>
                    </a:cubicBezTo>
                    <a:cubicBezTo>
                      <a:pt x="7175" y="61905"/>
                      <a:pt x="7154" y="61759"/>
                      <a:pt x="7133" y="61613"/>
                    </a:cubicBezTo>
                    <a:cubicBezTo>
                      <a:pt x="7113" y="61509"/>
                      <a:pt x="7092" y="61405"/>
                      <a:pt x="7092" y="61321"/>
                    </a:cubicBezTo>
                    <a:cubicBezTo>
                      <a:pt x="7050" y="61071"/>
                      <a:pt x="7029" y="60841"/>
                      <a:pt x="6987" y="60591"/>
                    </a:cubicBezTo>
                    <a:cubicBezTo>
                      <a:pt x="6841" y="59444"/>
                      <a:pt x="6695" y="58297"/>
                      <a:pt x="6570" y="57171"/>
                    </a:cubicBezTo>
                    <a:cubicBezTo>
                      <a:pt x="6362" y="55147"/>
                      <a:pt x="6216" y="53124"/>
                      <a:pt x="6111" y="51080"/>
                    </a:cubicBezTo>
                    <a:cubicBezTo>
                      <a:pt x="6090" y="50454"/>
                      <a:pt x="6070" y="49787"/>
                      <a:pt x="6049" y="49140"/>
                    </a:cubicBezTo>
                    <a:lnTo>
                      <a:pt x="6049" y="49015"/>
                    </a:lnTo>
                    <a:cubicBezTo>
                      <a:pt x="6007" y="47493"/>
                      <a:pt x="5986" y="45949"/>
                      <a:pt x="5986" y="44427"/>
                    </a:cubicBezTo>
                    <a:cubicBezTo>
                      <a:pt x="5965" y="42466"/>
                      <a:pt x="5986" y="40526"/>
                      <a:pt x="5986" y="38587"/>
                    </a:cubicBezTo>
                    <a:lnTo>
                      <a:pt x="5986" y="38441"/>
                    </a:lnTo>
                    <a:cubicBezTo>
                      <a:pt x="6007" y="36730"/>
                      <a:pt x="6007" y="35020"/>
                      <a:pt x="6007" y="33310"/>
                    </a:cubicBezTo>
                    <a:lnTo>
                      <a:pt x="6007" y="33226"/>
                    </a:lnTo>
                    <a:lnTo>
                      <a:pt x="6007" y="32705"/>
                    </a:lnTo>
                    <a:lnTo>
                      <a:pt x="6007" y="32058"/>
                    </a:lnTo>
                    <a:cubicBezTo>
                      <a:pt x="5986" y="31036"/>
                      <a:pt x="5986" y="29993"/>
                      <a:pt x="5944" y="28971"/>
                    </a:cubicBezTo>
                    <a:cubicBezTo>
                      <a:pt x="5944" y="28658"/>
                      <a:pt x="5924" y="28366"/>
                      <a:pt x="5924" y="28053"/>
                    </a:cubicBezTo>
                    <a:cubicBezTo>
                      <a:pt x="5924" y="27782"/>
                      <a:pt x="5903" y="27532"/>
                      <a:pt x="5903" y="27261"/>
                    </a:cubicBezTo>
                    <a:cubicBezTo>
                      <a:pt x="5882" y="26969"/>
                      <a:pt x="5882" y="26677"/>
                      <a:pt x="5861" y="26385"/>
                    </a:cubicBezTo>
                    <a:cubicBezTo>
                      <a:pt x="5861" y="26260"/>
                      <a:pt x="5861" y="26093"/>
                      <a:pt x="5840" y="26009"/>
                    </a:cubicBezTo>
                    <a:cubicBezTo>
                      <a:pt x="5819" y="25926"/>
                      <a:pt x="5819" y="25843"/>
                      <a:pt x="5819" y="25759"/>
                    </a:cubicBezTo>
                    <a:lnTo>
                      <a:pt x="5819" y="25592"/>
                    </a:lnTo>
                    <a:cubicBezTo>
                      <a:pt x="5673" y="22443"/>
                      <a:pt x="5340" y="19314"/>
                      <a:pt x="4818" y="16186"/>
                    </a:cubicBezTo>
                    <a:cubicBezTo>
                      <a:pt x="4756" y="15914"/>
                      <a:pt x="4714" y="15643"/>
                      <a:pt x="4651" y="15351"/>
                    </a:cubicBezTo>
                    <a:cubicBezTo>
                      <a:pt x="4610" y="15122"/>
                      <a:pt x="4568" y="14872"/>
                      <a:pt x="4505" y="14621"/>
                    </a:cubicBezTo>
                    <a:cubicBezTo>
                      <a:pt x="4338" y="13766"/>
                      <a:pt x="4151" y="12911"/>
                      <a:pt x="3942" y="12056"/>
                    </a:cubicBezTo>
                    <a:cubicBezTo>
                      <a:pt x="2941" y="8093"/>
                      <a:pt x="1481" y="3984"/>
                      <a:pt x="24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0" name="Google Shape;1300;p16"/>
              <p:cNvSpPr/>
              <p:nvPr/>
            </p:nvSpPr>
            <p:spPr>
              <a:xfrm>
                <a:off x="8411000" y="2170350"/>
                <a:ext cx="207050" cy="1966350"/>
              </a:xfrm>
              <a:custGeom>
                <a:avLst/>
                <a:gdLst/>
                <a:ahLst/>
                <a:cxnLst/>
                <a:rect l="l" t="t" r="r" b="b"/>
                <a:pathLst>
                  <a:path w="8282" h="78654" extrusionOk="0">
                    <a:moveTo>
                      <a:pt x="2796" y="0"/>
                    </a:moveTo>
                    <a:lnTo>
                      <a:pt x="2441" y="313"/>
                    </a:lnTo>
                    <a:cubicBezTo>
                      <a:pt x="1482" y="1126"/>
                      <a:pt x="960" y="2232"/>
                      <a:pt x="689" y="3462"/>
                    </a:cubicBezTo>
                    <a:cubicBezTo>
                      <a:pt x="439" y="4714"/>
                      <a:pt x="314" y="5986"/>
                      <a:pt x="335" y="7258"/>
                    </a:cubicBezTo>
                    <a:cubicBezTo>
                      <a:pt x="314" y="9949"/>
                      <a:pt x="314" y="12661"/>
                      <a:pt x="335" y="15309"/>
                    </a:cubicBezTo>
                    <a:lnTo>
                      <a:pt x="335" y="16227"/>
                    </a:lnTo>
                    <a:lnTo>
                      <a:pt x="335" y="16936"/>
                    </a:lnTo>
                    <a:cubicBezTo>
                      <a:pt x="335" y="21108"/>
                      <a:pt x="335" y="25384"/>
                      <a:pt x="209" y="29597"/>
                    </a:cubicBezTo>
                    <a:cubicBezTo>
                      <a:pt x="209" y="29910"/>
                      <a:pt x="189" y="30243"/>
                      <a:pt x="189" y="30556"/>
                    </a:cubicBezTo>
                    <a:lnTo>
                      <a:pt x="189" y="31036"/>
                    </a:lnTo>
                    <a:cubicBezTo>
                      <a:pt x="189" y="31203"/>
                      <a:pt x="189" y="31328"/>
                      <a:pt x="168" y="31474"/>
                    </a:cubicBezTo>
                    <a:lnTo>
                      <a:pt x="168" y="31641"/>
                    </a:lnTo>
                    <a:cubicBezTo>
                      <a:pt x="84" y="34665"/>
                      <a:pt x="1" y="37627"/>
                      <a:pt x="1" y="40547"/>
                    </a:cubicBezTo>
                    <a:lnTo>
                      <a:pt x="1" y="41152"/>
                    </a:lnTo>
                    <a:lnTo>
                      <a:pt x="1" y="41861"/>
                    </a:lnTo>
                    <a:cubicBezTo>
                      <a:pt x="1" y="41882"/>
                      <a:pt x="1" y="41903"/>
                      <a:pt x="1" y="41903"/>
                    </a:cubicBezTo>
                    <a:cubicBezTo>
                      <a:pt x="1" y="42779"/>
                      <a:pt x="22" y="43655"/>
                      <a:pt x="63" y="44510"/>
                    </a:cubicBezTo>
                    <a:cubicBezTo>
                      <a:pt x="147" y="46742"/>
                      <a:pt x="335" y="48973"/>
                      <a:pt x="606" y="51226"/>
                    </a:cubicBezTo>
                    <a:cubicBezTo>
                      <a:pt x="668" y="51664"/>
                      <a:pt x="731" y="52102"/>
                      <a:pt x="793" y="52561"/>
                    </a:cubicBezTo>
                    <a:cubicBezTo>
                      <a:pt x="867" y="52985"/>
                      <a:pt x="925" y="53410"/>
                      <a:pt x="1009" y="53834"/>
                    </a:cubicBezTo>
                    <a:lnTo>
                      <a:pt x="1009" y="53834"/>
                    </a:lnTo>
                    <a:cubicBezTo>
                      <a:pt x="1014" y="53890"/>
                      <a:pt x="1018" y="53945"/>
                      <a:pt x="1023" y="54000"/>
                    </a:cubicBezTo>
                    <a:cubicBezTo>
                      <a:pt x="1065" y="54271"/>
                      <a:pt x="1127" y="54501"/>
                      <a:pt x="1169" y="54751"/>
                    </a:cubicBezTo>
                    <a:cubicBezTo>
                      <a:pt x="1357" y="55690"/>
                      <a:pt x="1544" y="56649"/>
                      <a:pt x="1753" y="57567"/>
                    </a:cubicBezTo>
                    <a:cubicBezTo>
                      <a:pt x="1920" y="58359"/>
                      <a:pt x="2087" y="59152"/>
                      <a:pt x="2254" y="59965"/>
                    </a:cubicBezTo>
                    <a:cubicBezTo>
                      <a:pt x="2316" y="60257"/>
                      <a:pt x="2358" y="60570"/>
                      <a:pt x="2420" y="60862"/>
                    </a:cubicBezTo>
                    <a:cubicBezTo>
                      <a:pt x="2420" y="60883"/>
                      <a:pt x="2420" y="60904"/>
                      <a:pt x="2441" y="60925"/>
                    </a:cubicBezTo>
                    <a:cubicBezTo>
                      <a:pt x="2462" y="61092"/>
                      <a:pt x="2483" y="61258"/>
                      <a:pt x="2525" y="61425"/>
                    </a:cubicBezTo>
                    <a:cubicBezTo>
                      <a:pt x="2566" y="61634"/>
                      <a:pt x="2608" y="61863"/>
                      <a:pt x="2629" y="62072"/>
                    </a:cubicBezTo>
                    <a:cubicBezTo>
                      <a:pt x="2650" y="62239"/>
                      <a:pt x="2692" y="62385"/>
                      <a:pt x="2712" y="62552"/>
                    </a:cubicBezTo>
                    <a:cubicBezTo>
                      <a:pt x="2754" y="62844"/>
                      <a:pt x="2775" y="63136"/>
                      <a:pt x="2817" y="63428"/>
                    </a:cubicBezTo>
                    <a:lnTo>
                      <a:pt x="2817" y="63469"/>
                    </a:lnTo>
                    <a:cubicBezTo>
                      <a:pt x="2942" y="64471"/>
                      <a:pt x="3004" y="65513"/>
                      <a:pt x="3046" y="66535"/>
                    </a:cubicBezTo>
                    <a:cubicBezTo>
                      <a:pt x="3067" y="66994"/>
                      <a:pt x="3088" y="67432"/>
                      <a:pt x="3109" y="67870"/>
                    </a:cubicBezTo>
                    <a:cubicBezTo>
                      <a:pt x="3109" y="67995"/>
                      <a:pt x="3109" y="68100"/>
                      <a:pt x="3109" y="68225"/>
                    </a:cubicBezTo>
                    <a:lnTo>
                      <a:pt x="3109" y="68371"/>
                    </a:lnTo>
                    <a:cubicBezTo>
                      <a:pt x="3130" y="68809"/>
                      <a:pt x="3150" y="69226"/>
                      <a:pt x="3171" y="69664"/>
                    </a:cubicBezTo>
                    <a:cubicBezTo>
                      <a:pt x="3213" y="70915"/>
                      <a:pt x="3296" y="72188"/>
                      <a:pt x="3442" y="73439"/>
                    </a:cubicBezTo>
                    <a:cubicBezTo>
                      <a:pt x="3505" y="73856"/>
                      <a:pt x="3547" y="74274"/>
                      <a:pt x="3630" y="74691"/>
                    </a:cubicBezTo>
                    <a:cubicBezTo>
                      <a:pt x="3651" y="74878"/>
                      <a:pt x="3693" y="75087"/>
                      <a:pt x="3734" y="75275"/>
                    </a:cubicBezTo>
                    <a:cubicBezTo>
                      <a:pt x="3797" y="75650"/>
                      <a:pt x="3880" y="76026"/>
                      <a:pt x="3985" y="76401"/>
                    </a:cubicBezTo>
                    <a:cubicBezTo>
                      <a:pt x="3985" y="76422"/>
                      <a:pt x="3985" y="76422"/>
                      <a:pt x="3985" y="76422"/>
                    </a:cubicBezTo>
                    <a:cubicBezTo>
                      <a:pt x="4047" y="76630"/>
                      <a:pt x="4089" y="76818"/>
                      <a:pt x="4152" y="77027"/>
                    </a:cubicBezTo>
                    <a:cubicBezTo>
                      <a:pt x="4318" y="77569"/>
                      <a:pt x="4506" y="78111"/>
                      <a:pt x="4736" y="78633"/>
                    </a:cubicBezTo>
                    <a:lnTo>
                      <a:pt x="5048" y="78633"/>
                    </a:lnTo>
                    <a:cubicBezTo>
                      <a:pt x="4798" y="78028"/>
                      <a:pt x="4590" y="77423"/>
                      <a:pt x="4402" y="76797"/>
                    </a:cubicBezTo>
                    <a:cubicBezTo>
                      <a:pt x="4277" y="76297"/>
                      <a:pt x="4152" y="75796"/>
                      <a:pt x="4047" y="75275"/>
                    </a:cubicBezTo>
                    <a:cubicBezTo>
                      <a:pt x="3797" y="73898"/>
                      <a:pt x="3630" y="72501"/>
                      <a:pt x="3547" y="71103"/>
                    </a:cubicBezTo>
                    <a:cubicBezTo>
                      <a:pt x="3526" y="70623"/>
                      <a:pt x="3505" y="70123"/>
                      <a:pt x="3484" y="69643"/>
                    </a:cubicBezTo>
                    <a:cubicBezTo>
                      <a:pt x="3463" y="69205"/>
                      <a:pt x="3442" y="68788"/>
                      <a:pt x="3422" y="68350"/>
                    </a:cubicBezTo>
                    <a:cubicBezTo>
                      <a:pt x="3380" y="67182"/>
                      <a:pt x="3338" y="65993"/>
                      <a:pt x="3255" y="64804"/>
                    </a:cubicBezTo>
                    <a:cubicBezTo>
                      <a:pt x="3234" y="64575"/>
                      <a:pt x="3213" y="64345"/>
                      <a:pt x="3192" y="64116"/>
                    </a:cubicBezTo>
                    <a:cubicBezTo>
                      <a:pt x="3171" y="63887"/>
                      <a:pt x="3150" y="63657"/>
                      <a:pt x="3130" y="63407"/>
                    </a:cubicBezTo>
                    <a:cubicBezTo>
                      <a:pt x="3130" y="63386"/>
                      <a:pt x="3130" y="63365"/>
                      <a:pt x="3130" y="63344"/>
                    </a:cubicBezTo>
                    <a:cubicBezTo>
                      <a:pt x="2984" y="62197"/>
                      <a:pt x="2796" y="61050"/>
                      <a:pt x="2566" y="59924"/>
                    </a:cubicBezTo>
                    <a:cubicBezTo>
                      <a:pt x="2525" y="59715"/>
                      <a:pt x="2483" y="59506"/>
                      <a:pt x="2441" y="59319"/>
                    </a:cubicBezTo>
                    <a:cubicBezTo>
                      <a:pt x="2400" y="59110"/>
                      <a:pt x="2379" y="58964"/>
                      <a:pt x="2337" y="58797"/>
                    </a:cubicBezTo>
                    <a:cubicBezTo>
                      <a:pt x="2337" y="58776"/>
                      <a:pt x="2337" y="58756"/>
                      <a:pt x="2337" y="58735"/>
                    </a:cubicBezTo>
                    <a:cubicBezTo>
                      <a:pt x="2233" y="58318"/>
                      <a:pt x="2149" y="57900"/>
                      <a:pt x="2066" y="57483"/>
                    </a:cubicBezTo>
                    <a:cubicBezTo>
                      <a:pt x="1878" y="56566"/>
                      <a:pt x="1670" y="55627"/>
                      <a:pt x="1482" y="54688"/>
                    </a:cubicBezTo>
                    <a:cubicBezTo>
                      <a:pt x="1252" y="53499"/>
                      <a:pt x="1085" y="52331"/>
                      <a:pt x="919" y="51184"/>
                    </a:cubicBezTo>
                    <a:lnTo>
                      <a:pt x="919" y="51184"/>
                    </a:lnTo>
                    <a:cubicBezTo>
                      <a:pt x="919" y="51184"/>
                      <a:pt x="919" y="51184"/>
                      <a:pt x="919" y="51184"/>
                    </a:cubicBezTo>
                    <a:cubicBezTo>
                      <a:pt x="856" y="50684"/>
                      <a:pt x="793" y="50204"/>
                      <a:pt x="752" y="49703"/>
                    </a:cubicBezTo>
                    <a:cubicBezTo>
                      <a:pt x="689" y="49078"/>
                      <a:pt x="627" y="48452"/>
                      <a:pt x="585" y="47847"/>
                    </a:cubicBezTo>
                    <a:cubicBezTo>
                      <a:pt x="481" y="46596"/>
                      <a:pt x="418" y="45365"/>
                      <a:pt x="355" y="44114"/>
                    </a:cubicBezTo>
                    <a:cubicBezTo>
                      <a:pt x="355" y="43655"/>
                      <a:pt x="335" y="43175"/>
                      <a:pt x="335" y="42716"/>
                    </a:cubicBezTo>
                    <a:cubicBezTo>
                      <a:pt x="335" y="42424"/>
                      <a:pt x="314" y="42111"/>
                      <a:pt x="314" y="41819"/>
                    </a:cubicBezTo>
                    <a:cubicBezTo>
                      <a:pt x="272" y="38732"/>
                      <a:pt x="355" y="35604"/>
                      <a:pt x="460" y="32413"/>
                    </a:cubicBezTo>
                    <a:cubicBezTo>
                      <a:pt x="460" y="32267"/>
                      <a:pt x="460" y="32141"/>
                      <a:pt x="460" y="32016"/>
                    </a:cubicBezTo>
                    <a:cubicBezTo>
                      <a:pt x="481" y="31870"/>
                      <a:pt x="460" y="31766"/>
                      <a:pt x="460" y="31641"/>
                    </a:cubicBezTo>
                    <a:lnTo>
                      <a:pt x="460" y="31599"/>
                    </a:lnTo>
                    <a:cubicBezTo>
                      <a:pt x="481" y="30932"/>
                      <a:pt x="501" y="30264"/>
                      <a:pt x="522" y="29597"/>
                    </a:cubicBezTo>
                    <a:cubicBezTo>
                      <a:pt x="627" y="25822"/>
                      <a:pt x="647" y="22005"/>
                      <a:pt x="647" y="18229"/>
                    </a:cubicBezTo>
                    <a:lnTo>
                      <a:pt x="647" y="16895"/>
                    </a:lnTo>
                    <a:lnTo>
                      <a:pt x="647" y="15309"/>
                    </a:lnTo>
                    <a:lnTo>
                      <a:pt x="647" y="7258"/>
                    </a:lnTo>
                    <a:cubicBezTo>
                      <a:pt x="668" y="5006"/>
                      <a:pt x="814" y="2482"/>
                      <a:pt x="2295" y="876"/>
                    </a:cubicBezTo>
                    <a:lnTo>
                      <a:pt x="2295" y="876"/>
                    </a:lnTo>
                    <a:cubicBezTo>
                      <a:pt x="1670" y="4130"/>
                      <a:pt x="2546" y="7467"/>
                      <a:pt x="3422" y="10679"/>
                    </a:cubicBezTo>
                    <a:cubicBezTo>
                      <a:pt x="3588" y="11305"/>
                      <a:pt x="3755" y="11910"/>
                      <a:pt x="3901" y="12514"/>
                    </a:cubicBezTo>
                    <a:cubicBezTo>
                      <a:pt x="4152" y="13599"/>
                      <a:pt x="4423" y="14705"/>
                      <a:pt x="4610" y="15789"/>
                    </a:cubicBezTo>
                    <a:cubicBezTo>
                      <a:pt x="4673" y="16081"/>
                      <a:pt x="4715" y="16373"/>
                      <a:pt x="4777" y="16644"/>
                    </a:cubicBezTo>
                    <a:cubicBezTo>
                      <a:pt x="4840" y="16999"/>
                      <a:pt x="4882" y="17333"/>
                      <a:pt x="4944" y="17687"/>
                    </a:cubicBezTo>
                    <a:cubicBezTo>
                      <a:pt x="5320" y="20127"/>
                      <a:pt x="5570" y="22568"/>
                      <a:pt x="5737" y="25029"/>
                    </a:cubicBezTo>
                    <a:lnTo>
                      <a:pt x="5778" y="25801"/>
                    </a:lnTo>
                    <a:cubicBezTo>
                      <a:pt x="5778" y="25884"/>
                      <a:pt x="5778" y="25968"/>
                      <a:pt x="5778" y="26051"/>
                    </a:cubicBezTo>
                    <a:cubicBezTo>
                      <a:pt x="5778" y="26197"/>
                      <a:pt x="5799" y="26322"/>
                      <a:pt x="5799" y="26468"/>
                    </a:cubicBezTo>
                    <a:lnTo>
                      <a:pt x="5799" y="26614"/>
                    </a:lnTo>
                    <a:cubicBezTo>
                      <a:pt x="5820" y="26990"/>
                      <a:pt x="5841" y="27344"/>
                      <a:pt x="5862" y="27699"/>
                    </a:cubicBezTo>
                    <a:cubicBezTo>
                      <a:pt x="5862" y="27699"/>
                      <a:pt x="5862" y="27699"/>
                      <a:pt x="5862" y="27699"/>
                    </a:cubicBezTo>
                    <a:lnTo>
                      <a:pt x="5862" y="27699"/>
                    </a:lnTo>
                    <a:cubicBezTo>
                      <a:pt x="5862" y="27949"/>
                      <a:pt x="5883" y="28220"/>
                      <a:pt x="5883" y="28470"/>
                    </a:cubicBezTo>
                    <a:cubicBezTo>
                      <a:pt x="5945" y="30014"/>
                      <a:pt x="5966" y="31557"/>
                      <a:pt x="5966" y="33101"/>
                    </a:cubicBezTo>
                    <a:lnTo>
                      <a:pt x="5966" y="33601"/>
                    </a:lnTo>
                    <a:lnTo>
                      <a:pt x="5966" y="34039"/>
                    </a:lnTo>
                    <a:lnTo>
                      <a:pt x="5966" y="35771"/>
                    </a:lnTo>
                    <a:lnTo>
                      <a:pt x="5966" y="38837"/>
                    </a:lnTo>
                    <a:lnTo>
                      <a:pt x="5966" y="39024"/>
                    </a:lnTo>
                    <a:lnTo>
                      <a:pt x="5966" y="39275"/>
                    </a:lnTo>
                    <a:lnTo>
                      <a:pt x="5966" y="40943"/>
                    </a:lnTo>
                    <a:cubicBezTo>
                      <a:pt x="5945" y="43738"/>
                      <a:pt x="5945" y="46575"/>
                      <a:pt x="6029" y="49411"/>
                    </a:cubicBezTo>
                    <a:lnTo>
                      <a:pt x="6029" y="49599"/>
                    </a:lnTo>
                    <a:cubicBezTo>
                      <a:pt x="6070" y="50934"/>
                      <a:pt x="6133" y="52269"/>
                      <a:pt x="6216" y="53604"/>
                    </a:cubicBezTo>
                    <a:cubicBezTo>
                      <a:pt x="6300" y="54959"/>
                      <a:pt x="6404" y="56294"/>
                      <a:pt x="6550" y="57629"/>
                    </a:cubicBezTo>
                    <a:cubicBezTo>
                      <a:pt x="6696" y="59006"/>
                      <a:pt x="6884" y="60403"/>
                      <a:pt x="7072" y="61780"/>
                    </a:cubicBezTo>
                    <a:cubicBezTo>
                      <a:pt x="7072" y="61842"/>
                      <a:pt x="7072" y="61905"/>
                      <a:pt x="7093" y="61947"/>
                    </a:cubicBezTo>
                    <a:cubicBezTo>
                      <a:pt x="7113" y="62134"/>
                      <a:pt x="7134" y="62301"/>
                      <a:pt x="7155" y="62468"/>
                    </a:cubicBezTo>
                    <a:cubicBezTo>
                      <a:pt x="7197" y="62718"/>
                      <a:pt x="7218" y="62969"/>
                      <a:pt x="7259" y="63198"/>
                    </a:cubicBezTo>
                    <a:cubicBezTo>
                      <a:pt x="7447" y="64679"/>
                      <a:pt x="7635" y="66160"/>
                      <a:pt x="7781" y="67641"/>
                    </a:cubicBezTo>
                    <a:cubicBezTo>
                      <a:pt x="7781" y="67808"/>
                      <a:pt x="7802" y="67975"/>
                      <a:pt x="7823" y="68141"/>
                    </a:cubicBezTo>
                    <a:cubicBezTo>
                      <a:pt x="7843" y="68308"/>
                      <a:pt x="7843" y="68496"/>
                      <a:pt x="7864" y="68684"/>
                    </a:cubicBezTo>
                    <a:cubicBezTo>
                      <a:pt x="7885" y="69122"/>
                      <a:pt x="7927" y="69539"/>
                      <a:pt x="7948" y="69977"/>
                    </a:cubicBezTo>
                    <a:lnTo>
                      <a:pt x="7948" y="70248"/>
                    </a:lnTo>
                    <a:cubicBezTo>
                      <a:pt x="7948" y="70394"/>
                      <a:pt x="7948" y="70540"/>
                      <a:pt x="7948" y="70707"/>
                    </a:cubicBezTo>
                    <a:cubicBezTo>
                      <a:pt x="7948" y="70957"/>
                      <a:pt x="7969" y="71207"/>
                      <a:pt x="7969" y="71458"/>
                    </a:cubicBezTo>
                    <a:lnTo>
                      <a:pt x="7969" y="72334"/>
                    </a:lnTo>
                    <a:cubicBezTo>
                      <a:pt x="7948" y="73314"/>
                      <a:pt x="7885" y="74315"/>
                      <a:pt x="7781" y="75296"/>
                    </a:cubicBezTo>
                    <a:cubicBezTo>
                      <a:pt x="7739" y="75713"/>
                      <a:pt x="7677" y="76130"/>
                      <a:pt x="7593" y="76547"/>
                    </a:cubicBezTo>
                    <a:cubicBezTo>
                      <a:pt x="7572" y="76693"/>
                      <a:pt x="7551" y="76839"/>
                      <a:pt x="7531" y="76985"/>
                    </a:cubicBezTo>
                    <a:cubicBezTo>
                      <a:pt x="7489" y="77110"/>
                      <a:pt x="7489" y="77214"/>
                      <a:pt x="7447" y="77340"/>
                    </a:cubicBezTo>
                    <a:cubicBezTo>
                      <a:pt x="7426" y="77444"/>
                      <a:pt x="7405" y="77548"/>
                      <a:pt x="7385" y="77652"/>
                    </a:cubicBezTo>
                    <a:cubicBezTo>
                      <a:pt x="7364" y="77736"/>
                      <a:pt x="7343" y="77819"/>
                      <a:pt x="7343" y="77903"/>
                    </a:cubicBezTo>
                    <a:cubicBezTo>
                      <a:pt x="7322" y="77924"/>
                      <a:pt x="7322" y="77944"/>
                      <a:pt x="7322" y="77965"/>
                    </a:cubicBezTo>
                    <a:cubicBezTo>
                      <a:pt x="7322" y="78007"/>
                      <a:pt x="7301" y="78049"/>
                      <a:pt x="7280" y="78090"/>
                    </a:cubicBezTo>
                    <a:cubicBezTo>
                      <a:pt x="7280" y="78132"/>
                      <a:pt x="7259" y="78236"/>
                      <a:pt x="7239" y="78320"/>
                    </a:cubicBezTo>
                    <a:cubicBezTo>
                      <a:pt x="7218" y="78382"/>
                      <a:pt x="7197" y="78445"/>
                      <a:pt x="7176" y="78508"/>
                    </a:cubicBezTo>
                    <a:cubicBezTo>
                      <a:pt x="7155" y="78570"/>
                      <a:pt x="7155" y="78612"/>
                      <a:pt x="7134" y="78654"/>
                    </a:cubicBezTo>
                    <a:lnTo>
                      <a:pt x="7468" y="78654"/>
                    </a:lnTo>
                    <a:cubicBezTo>
                      <a:pt x="7468" y="78591"/>
                      <a:pt x="7489" y="78549"/>
                      <a:pt x="7510" y="78487"/>
                    </a:cubicBezTo>
                    <a:cubicBezTo>
                      <a:pt x="7510" y="78424"/>
                      <a:pt x="7551" y="78320"/>
                      <a:pt x="7572" y="78216"/>
                    </a:cubicBezTo>
                    <a:cubicBezTo>
                      <a:pt x="7572" y="78216"/>
                      <a:pt x="7572" y="78216"/>
                      <a:pt x="7572" y="78195"/>
                    </a:cubicBezTo>
                    <a:cubicBezTo>
                      <a:pt x="7593" y="78132"/>
                      <a:pt x="7614" y="78049"/>
                      <a:pt x="7614" y="77986"/>
                    </a:cubicBezTo>
                    <a:lnTo>
                      <a:pt x="7614" y="77944"/>
                    </a:lnTo>
                    <a:cubicBezTo>
                      <a:pt x="7635" y="77861"/>
                      <a:pt x="7656" y="77757"/>
                      <a:pt x="7677" y="77673"/>
                    </a:cubicBezTo>
                    <a:lnTo>
                      <a:pt x="7760" y="77340"/>
                    </a:lnTo>
                    <a:cubicBezTo>
                      <a:pt x="7781" y="77235"/>
                      <a:pt x="7802" y="77152"/>
                      <a:pt x="7802" y="77048"/>
                    </a:cubicBezTo>
                    <a:cubicBezTo>
                      <a:pt x="7802" y="77048"/>
                      <a:pt x="7802" y="77006"/>
                      <a:pt x="7823" y="76964"/>
                    </a:cubicBezTo>
                    <a:cubicBezTo>
                      <a:pt x="7885" y="76630"/>
                      <a:pt x="7948" y="76297"/>
                      <a:pt x="7989" y="75963"/>
                    </a:cubicBezTo>
                    <a:cubicBezTo>
                      <a:pt x="8031" y="75754"/>
                      <a:pt x="8052" y="75525"/>
                      <a:pt x="8073" y="75296"/>
                    </a:cubicBezTo>
                    <a:cubicBezTo>
                      <a:pt x="8135" y="74774"/>
                      <a:pt x="8177" y="74253"/>
                      <a:pt x="8219" y="73710"/>
                    </a:cubicBezTo>
                    <a:cubicBezTo>
                      <a:pt x="8219" y="73710"/>
                      <a:pt x="8219" y="73690"/>
                      <a:pt x="8219" y="73690"/>
                    </a:cubicBezTo>
                    <a:cubicBezTo>
                      <a:pt x="8219" y="73564"/>
                      <a:pt x="8219" y="73439"/>
                      <a:pt x="8219" y="73335"/>
                    </a:cubicBezTo>
                    <a:cubicBezTo>
                      <a:pt x="8240" y="73064"/>
                      <a:pt x="8240" y="72793"/>
                      <a:pt x="8261" y="72501"/>
                    </a:cubicBezTo>
                    <a:cubicBezTo>
                      <a:pt x="8281" y="71896"/>
                      <a:pt x="8281" y="71291"/>
                      <a:pt x="8261" y="70707"/>
                    </a:cubicBezTo>
                    <a:cubicBezTo>
                      <a:pt x="8261" y="70519"/>
                      <a:pt x="8261" y="70352"/>
                      <a:pt x="8240" y="70165"/>
                    </a:cubicBezTo>
                    <a:cubicBezTo>
                      <a:pt x="8240" y="70123"/>
                      <a:pt x="8240" y="70081"/>
                      <a:pt x="8240" y="70039"/>
                    </a:cubicBezTo>
                    <a:lnTo>
                      <a:pt x="8240" y="69914"/>
                    </a:lnTo>
                    <a:cubicBezTo>
                      <a:pt x="8240" y="69727"/>
                      <a:pt x="8219" y="69560"/>
                      <a:pt x="8219" y="69393"/>
                    </a:cubicBezTo>
                    <a:cubicBezTo>
                      <a:pt x="8177" y="68809"/>
                      <a:pt x="8135" y="68246"/>
                      <a:pt x="8094" y="67662"/>
                    </a:cubicBezTo>
                    <a:cubicBezTo>
                      <a:pt x="8073" y="67516"/>
                      <a:pt x="8052" y="67349"/>
                      <a:pt x="8031" y="67182"/>
                    </a:cubicBezTo>
                    <a:cubicBezTo>
                      <a:pt x="8031" y="67036"/>
                      <a:pt x="8010" y="66890"/>
                      <a:pt x="7989" y="66744"/>
                    </a:cubicBezTo>
                    <a:cubicBezTo>
                      <a:pt x="7843" y="65117"/>
                      <a:pt x="7614" y="63511"/>
                      <a:pt x="7405" y="61905"/>
                    </a:cubicBezTo>
                    <a:cubicBezTo>
                      <a:pt x="7405" y="61863"/>
                      <a:pt x="7385" y="61801"/>
                      <a:pt x="7385" y="61738"/>
                    </a:cubicBezTo>
                    <a:cubicBezTo>
                      <a:pt x="7343" y="61509"/>
                      <a:pt x="7322" y="61258"/>
                      <a:pt x="7280" y="61008"/>
                    </a:cubicBezTo>
                    <a:cubicBezTo>
                      <a:pt x="7239" y="60779"/>
                      <a:pt x="7218" y="60528"/>
                      <a:pt x="7176" y="60278"/>
                    </a:cubicBezTo>
                    <a:cubicBezTo>
                      <a:pt x="7072" y="59381"/>
                      <a:pt x="6946" y="58464"/>
                      <a:pt x="6863" y="57588"/>
                    </a:cubicBezTo>
                    <a:cubicBezTo>
                      <a:pt x="6196" y="51539"/>
                      <a:pt x="6237" y="45302"/>
                      <a:pt x="6279" y="39275"/>
                    </a:cubicBezTo>
                    <a:cubicBezTo>
                      <a:pt x="6300" y="37231"/>
                      <a:pt x="6300" y="35187"/>
                      <a:pt x="6300" y="33143"/>
                    </a:cubicBezTo>
                    <a:lnTo>
                      <a:pt x="6300" y="32538"/>
                    </a:lnTo>
                    <a:cubicBezTo>
                      <a:pt x="6300" y="32517"/>
                      <a:pt x="6300" y="32496"/>
                      <a:pt x="6300" y="32496"/>
                    </a:cubicBezTo>
                    <a:cubicBezTo>
                      <a:pt x="6300" y="31453"/>
                      <a:pt x="6258" y="30410"/>
                      <a:pt x="6237" y="29367"/>
                    </a:cubicBezTo>
                    <a:cubicBezTo>
                      <a:pt x="6237" y="29054"/>
                      <a:pt x="6216" y="28742"/>
                      <a:pt x="6216" y="28429"/>
                    </a:cubicBezTo>
                    <a:cubicBezTo>
                      <a:pt x="6196" y="27991"/>
                      <a:pt x="6175" y="27553"/>
                      <a:pt x="6154" y="27136"/>
                    </a:cubicBezTo>
                    <a:cubicBezTo>
                      <a:pt x="6154" y="27010"/>
                      <a:pt x="6154" y="26864"/>
                      <a:pt x="6133" y="26760"/>
                    </a:cubicBezTo>
                    <a:lnTo>
                      <a:pt x="6133" y="26593"/>
                    </a:lnTo>
                    <a:lnTo>
                      <a:pt x="6133" y="26406"/>
                    </a:lnTo>
                    <a:cubicBezTo>
                      <a:pt x="5987" y="22839"/>
                      <a:pt x="5591" y="19293"/>
                      <a:pt x="4944" y="15789"/>
                    </a:cubicBezTo>
                    <a:cubicBezTo>
                      <a:pt x="4902" y="15539"/>
                      <a:pt x="4861" y="15289"/>
                      <a:pt x="4798" y="15059"/>
                    </a:cubicBezTo>
                    <a:lnTo>
                      <a:pt x="4798" y="15038"/>
                    </a:lnTo>
                    <a:cubicBezTo>
                      <a:pt x="4756" y="14830"/>
                      <a:pt x="4715" y="14600"/>
                      <a:pt x="4673" y="14413"/>
                    </a:cubicBezTo>
                    <a:cubicBezTo>
                      <a:pt x="4527" y="13745"/>
                      <a:pt x="4381" y="13099"/>
                      <a:pt x="4214" y="12452"/>
                    </a:cubicBezTo>
                    <a:cubicBezTo>
                      <a:pt x="4068" y="11847"/>
                      <a:pt x="3901" y="11221"/>
                      <a:pt x="3734" y="10637"/>
                    </a:cubicBezTo>
                    <a:cubicBezTo>
                      <a:pt x="2838" y="7279"/>
                      <a:pt x="1920" y="3817"/>
                      <a:pt x="2712" y="480"/>
                    </a:cubicBezTo>
                    <a:lnTo>
                      <a:pt x="279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1" name="Google Shape;1301;p16"/>
              <p:cNvSpPr/>
              <p:nvPr/>
            </p:nvSpPr>
            <p:spPr>
              <a:xfrm>
                <a:off x="8494450" y="2310075"/>
                <a:ext cx="176275" cy="1825075"/>
              </a:xfrm>
              <a:custGeom>
                <a:avLst/>
                <a:gdLst/>
                <a:ahLst/>
                <a:cxnLst/>
                <a:rect l="l" t="t" r="r" b="b"/>
                <a:pathLst>
                  <a:path w="7051" h="73003" extrusionOk="0">
                    <a:moveTo>
                      <a:pt x="4318" y="1"/>
                    </a:moveTo>
                    <a:lnTo>
                      <a:pt x="4318" y="1"/>
                    </a:lnTo>
                    <a:cubicBezTo>
                      <a:pt x="2399" y="2295"/>
                      <a:pt x="1690" y="5361"/>
                      <a:pt x="1523" y="8323"/>
                    </a:cubicBezTo>
                    <a:cubicBezTo>
                      <a:pt x="1481" y="8698"/>
                      <a:pt x="1460" y="9074"/>
                      <a:pt x="1460" y="9470"/>
                    </a:cubicBezTo>
                    <a:lnTo>
                      <a:pt x="1460" y="9491"/>
                    </a:lnTo>
                    <a:cubicBezTo>
                      <a:pt x="1460" y="9720"/>
                      <a:pt x="1460" y="9971"/>
                      <a:pt x="1460" y="10221"/>
                    </a:cubicBezTo>
                    <a:lnTo>
                      <a:pt x="1460" y="11097"/>
                    </a:lnTo>
                    <a:cubicBezTo>
                      <a:pt x="1481" y="13141"/>
                      <a:pt x="1585" y="15206"/>
                      <a:pt x="1481" y="17250"/>
                    </a:cubicBezTo>
                    <a:cubicBezTo>
                      <a:pt x="1335" y="20107"/>
                      <a:pt x="772" y="22902"/>
                      <a:pt x="417" y="25739"/>
                    </a:cubicBezTo>
                    <a:cubicBezTo>
                      <a:pt x="0" y="28888"/>
                      <a:pt x="21" y="31954"/>
                      <a:pt x="167" y="35000"/>
                    </a:cubicBezTo>
                    <a:cubicBezTo>
                      <a:pt x="209" y="35813"/>
                      <a:pt x="250" y="36627"/>
                      <a:pt x="292" y="37419"/>
                    </a:cubicBezTo>
                    <a:cubicBezTo>
                      <a:pt x="313" y="37711"/>
                      <a:pt x="334" y="38003"/>
                      <a:pt x="355" y="38316"/>
                    </a:cubicBezTo>
                    <a:cubicBezTo>
                      <a:pt x="376" y="38837"/>
                      <a:pt x="417" y="39359"/>
                      <a:pt x="438" y="39880"/>
                    </a:cubicBezTo>
                    <a:cubicBezTo>
                      <a:pt x="459" y="40297"/>
                      <a:pt x="480" y="40715"/>
                      <a:pt x="501" y="41111"/>
                    </a:cubicBezTo>
                    <a:cubicBezTo>
                      <a:pt x="605" y="43009"/>
                      <a:pt x="668" y="44907"/>
                      <a:pt x="605" y="46826"/>
                    </a:cubicBezTo>
                    <a:lnTo>
                      <a:pt x="605" y="47222"/>
                    </a:lnTo>
                    <a:lnTo>
                      <a:pt x="605" y="47243"/>
                    </a:lnTo>
                    <a:lnTo>
                      <a:pt x="605" y="47827"/>
                    </a:lnTo>
                    <a:lnTo>
                      <a:pt x="626" y="48307"/>
                    </a:lnTo>
                    <a:cubicBezTo>
                      <a:pt x="730" y="50142"/>
                      <a:pt x="980" y="51957"/>
                      <a:pt x="1356" y="53751"/>
                    </a:cubicBezTo>
                    <a:cubicBezTo>
                      <a:pt x="1377" y="53813"/>
                      <a:pt x="1377" y="53876"/>
                      <a:pt x="1398" y="53959"/>
                    </a:cubicBezTo>
                    <a:cubicBezTo>
                      <a:pt x="1731" y="55649"/>
                      <a:pt x="2107" y="57338"/>
                      <a:pt x="2420" y="59048"/>
                    </a:cubicBezTo>
                    <a:lnTo>
                      <a:pt x="2420" y="59069"/>
                    </a:lnTo>
                    <a:cubicBezTo>
                      <a:pt x="2420" y="59111"/>
                      <a:pt x="2440" y="59174"/>
                      <a:pt x="2440" y="59215"/>
                    </a:cubicBezTo>
                    <a:cubicBezTo>
                      <a:pt x="2503" y="59632"/>
                      <a:pt x="2566" y="60029"/>
                      <a:pt x="2628" y="60425"/>
                    </a:cubicBezTo>
                    <a:cubicBezTo>
                      <a:pt x="2628" y="60446"/>
                      <a:pt x="2628" y="60446"/>
                      <a:pt x="2628" y="60446"/>
                    </a:cubicBezTo>
                    <a:cubicBezTo>
                      <a:pt x="2691" y="60863"/>
                      <a:pt x="2732" y="61280"/>
                      <a:pt x="2795" y="61697"/>
                    </a:cubicBezTo>
                    <a:cubicBezTo>
                      <a:pt x="2878" y="62511"/>
                      <a:pt x="2920" y="63345"/>
                      <a:pt x="2920" y="64158"/>
                    </a:cubicBezTo>
                    <a:lnTo>
                      <a:pt x="2920" y="65076"/>
                    </a:lnTo>
                    <a:lnTo>
                      <a:pt x="2920" y="65097"/>
                    </a:lnTo>
                    <a:lnTo>
                      <a:pt x="2920" y="65514"/>
                    </a:lnTo>
                    <a:lnTo>
                      <a:pt x="2920" y="65973"/>
                    </a:lnTo>
                    <a:cubicBezTo>
                      <a:pt x="2878" y="67204"/>
                      <a:pt x="2878" y="68413"/>
                      <a:pt x="2941" y="69623"/>
                    </a:cubicBezTo>
                    <a:cubicBezTo>
                      <a:pt x="2983" y="70186"/>
                      <a:pt x="3066" y="70749"/>
                      <a:pt x="3170" y="71292"/>
                    </a:cubicBezTo>
                    <a:cubicBezTo>
                      <a:pt x="3212" y="71417"/>
                      <a:pt x="3233" y="71521"/>
                      <a:pt x="3254" y="71625"/>
                    </a:cubicBezTo>
                    <a:cubicBezTo>
                      <a:pt x="3275" y="71730"/>
                      <a:pt x="3316" y="71834"/>
                      <a:pt x="3337" y="71917"/>
                    </a:cubicBezTo>
                    <a:cubicBezTo>
                      <a:pt x="3379" y="72063"/>
                      <a:pt x="3421" y="72209"/>
                      <a:pt x="3462" y="72355"/>
                    </a:cubicBezTo>
                    <a:cubicBezTo>
                      <a:pt x="3483" y="72418"/>
                      <a:pt x="3504" y="72501"/>
                      <a:pt x="3546" y="72564"/>
                    </a:cubicBezTo>
                    <a:cubicBezTo>
                      <a:pt x="3567" y="72627"/>
                      <a:pt x="3588" y="72668"/>
                      <a:pt x="3629" y="72731"/>
                    </a:cubicBezTo>
                    <a:cubicBezTo>
                      <a:pt x="3650" y="72773"/>
                      <a:pt x="3671" y="72814"/>
                      <a:pt x="3713" y="72856"/>
                    </a:cubicBezTo>
                    <a:cubicBezTo>
                      <a:pt x="3734" y="72898"/>
                      <a:pt x="3755" y="72919"/>
                      <a:pt x="3775" y="72939"/>
                    </a:cubicBezTo>
                    <a:cubicBezTo>
                      <a:pt x="3796" y="72960"/>
                      <a:pt x="3817" y="72981"/>
                      <a:pt x="3838" y="73002"/>
                    </a:cubicBezTo>
                    <a:lnTo>
                      <a:pt x="4881" y="73002"/>
                    </a:lnTo>
                    <a:lnTo>
                      <a:pt x="4943" y="72960"/>
                    </a:lnTo>
                    <a:cubicBezTo>
                      <a:pt x="5215" y="72731"/>
                      <a:pt x="5423" y="72460"/>
                      <a:pt x="5569" y="72147"/>
                    </a:cubicBezTo>
                    <a:cubicBezTo>
                      <a:pt x="5611" y="72063"/>
                      <a:pt x="5632" y="72001"/>
                      <a:pt x="5673" y="71917"/>
                    </a:cubicBezTo>
                    <a:cubicBezTo>
                      <a:pt x="5694" y="71834"/>
                      <a:pt x="5736" y="71751"/>
                      <a:pt x="5757" y="71667"/>
                    </a:cubicBezTo>
                    <a:cubicBezTo>
                      <a:pt x="5778" y="71605"/>
                      <a:pt x="5799" y="71542"/>
                      <a:pt x="5799" y="71500"/>
                    </a:cubicBezTo>
                    <a:cubicBezTo>
                      <a:pt x="5945" y="70916"/>
                      <a:pt x="6070" y="70311"/>
                      <a:pt x="6195" y="69707"/>
                    </a:cubicBezTo>
                    <a:cubicBezTo>
                      <a:pt x="6403" y="68559"/>
                      <a:pt x="6570" y="67371"/>
                      <a:pt x="6716" y="66202"/>
                    </a:cubicBezTo>
                    <a:cubicBezTo>
                      <a:pt x="6737" y="65973"/>
                      <a:pt x="6758" y="65744"/>
                      <a:pt x="6779" y="65535"/>
                    </a:cubicBezTo>
                    <a:cubicBezTo>
                      <a:pt x="6800" y="65347"/>
                      <a:pt x="6821" y="65160"/>
                      <a:pt x="6821" y="64972"/>
                    </a:cubicBezTo>
                    <a:lnTo>
                      <a:pt x="6821" y="64847"/>
                    </a:lnTo>
                    <a:cubicBezTo>
                      <a:pt x="6841" y="64638"/>
                      <a:pt x="6862" y="64430"/>
                      <a:pt x="6883" y="64242"/>
                    </a:cubicBezTo>
                    <a:cubicBezTo>
                      <a:pt x="6883" y="64096"/>
                      <a:pt x="6904" y="63950"/>
                      <a:pt x="6904" y="63804"/>
                    </a:cubicBezTo>
                    <a:cubicBezTo>
                      <a:pt x="6925" y="63616"/>
                      <a:pt x="6925" y="63408"/>
                      <a:pt x="6946" y="63241"/>
                    </a:cubicBezTo>
                    <a:cubicBezTo>
                      <a:pt x="6946" y="63074"/>
                      <a:pt x="6967" y="62928"/>
                      <a:pt x="6967" y="62761"/>
                    </a:cubicBezTo>
                    <a:lnTo>
                      <a:pt x="6967" y="62698"/>
                    </a:lnTo>
                    <a:lnTo>
                      <a:pt x="6967" y="62573"/>
                    </a:lnTo>
                    <a:lnTo>
                      <a:pt x="6967" y="62511"/>
                    </a:lnTo>
                    <a:cubicBezTo>
                      <a:pt x="6987" y="62156"/>
                      <a:pt x="7008" y="61822"/>
                      <a:pt x="7008" y="61489"/>
                    </a:cubicBezTo>
                    <a:lnTo>
                      <a:pt x="7008" y="61468"/>
                    </a:lnTo>
                    <a:cubicBezTo>
                      <a:pt x="7029" y="61072"/>
                      <a:pt x="7050" y="60675"/>
                      <a:pt x="7050" y="60300"/>
                    </a:cubicBezTo>
                    <a:lnTo>
                      <a:pt x="7050" y="59778"/>
                    </a:lnTo>
                    <a:lnTo>
                      <a:pt x="7050" y="59257"/>
                    </a:lnTo>
                    <a:cubicBezTo>
                      <a:pt x="7050" y="57964"/>
                      <a:pt x="7050" y="56671"/>
                      <a:pt x="7008" y="55357"/>
                    </a:cubicBezTo>
                    <a:lnTo>
                      <a:pt x="7008" y="54689"/>
                    </a:lnTo>
                    <a:cubicBezTo>
                      <a:pt x="7008" y="54501"/>
                      <a:pt x="7008" y="54293"/>
                      <a:pt x="7008" y="54084"/>
                    </a:cubicBezTo>
                    <a:lnTo>
                      <a:pt x="7008" y="54043"/>
                    </a:lnTo>
                    <a:lnTo>
                      <a:pt x="7008" y="53563"/>
                    </a:lnTo>
                    <a:lnTo>
                      <a:pt x="7008" y="53021"/>
                    </a:lnTo>
                    <a:cubicBezTo>
                      <a:pt x="7008" y="52770"/>
                      <a:pt x="6987" y="52520"/>
                      <a:pt x="6987" y="52270"/>
                    </a:cubicBezTo>
                    <a:cubicBezTo>
                      <a:pt x="6967" y="51331"/>
                      <a:pt x="6946" y="50393"/>
                      <a:pt x="6925" y="49454"/>
                    </a:cubicBezTo>
                    <a:lnTo>
                      <a:pt x="6925" y="49266"/>
                    </a:lnTo>
                    <a:cubicBezTo>
                      <a:pt x="6800" y="44386"/>
                      <a:pt x="6654" y="39484"/>
                      <a:pt x="6383" y="34603"/>
                    </a:cubicBezTo>
                    <a:cubicBezTo>
                      <a:pt x="6362" y="34520"/>
                      <a:pt x="6362" y="34457"/>
                      <a:pt x="6362" y="34395"/>
                    </a:cubicBezTo>
                    <a:cubicBezTo>
                      <a:pt x="6257" y="32476"/>
                      <a:pt x="6132" y="30578"/>
                      <a:pt x="5965" y="28659"/>
                    </a:cubicBezTo>
                    <a:cubicBezTo>
                      <a:pt x="5819" y="26740"/>
                      <a:pt x="5632" y="24821"/>
                      <a:pt x="5423" y="22902"/>
                    </a:cubicBezTo>
                    <a:cubicBezTo>
                      <a:pt x="5319" y="22026"/>
                      <a:pt x="5215" y="21171"/>
                      <a:pt x="5110" y="20295"/>
                    </a:cubicBezTo>
                    <a:cubicBezTo>
                      <a:pt x="5048" y="19920"/>
                      <a:pt x="5006" y="19523"/>
                      <a:pt x="4964" y="19127"/>
                    </a:cubicBezTo>
                    <a:cubicBezTo>
                      <a:pt x="4923" y="18731"/>
                      <a:pt x="4860" y="18355"/>
                      <a:pt x="4818" y="17959"/>
                    </a:cubicBezTo>
                    <a:cubicBezTo>
                      <a:pt x="4067" y="11973"/>
                      <a:pt x="3421" y="5945"/>
                      <a:pt x="431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2" name="Google Shape;1302;p16"/>
              <p:cNvSpPr/>
              <p:nvPr/>
            </p:nvSpPr>
            <p:spPr>
              <a:xfrm>
                <a:off x="8610200" y="2749650"/>
                <a:ext cx="310275" cy="1383925"/>
              </a:xfrm>
              <a:custGeom>
                <a:avLst/>
                <a:gdLst/>
                <a:ahLst/>
                <a:cxnLst/>
                <a:rect l="l" t="t" r="r" b="b"/>
                <a:pathLst>
                  <a:path w="12411" h="55357" extrusionOk="0">
                    <a:moveTo>
                      <a:pt x="11013" y="1"/>
                    </a:moveTo>
                    <a:lnTo>
                      <a:pt x="11013" y="1"/>
                    </a:lnTo>
                    <a:cubicBezTo>
                      <a:pt x="11076" y="1502"/>
                      <a:pt x="10930" y="3004"/>
                      <a:pt x="10596" y="4464"/>
                    </a:cubicBezTo>
                    <a:cubicBezTo>
                      <a:pt x="10575" y="4527"/>
                      <a:pt x="10575" y="4568"/>
                      <a:pt x="10555" y="4631"/>
                    </a:cubicBezTo>
                    <a:cubicBezTo>
                      <a:pt x="9762" y="8073"/>
                      <a:pt x="8135" y="11389"/>
                      <a:pt x="6925" y="14789"/>
                    </a:cubicBezTo>
                    <a:cubicBezTo>
                      <a:pt x="6842" y="14997"/>
                      <a:pt x="6779" y="15206"/>
                      <a:pt x="6696" y="15456"/>
                    </a:cubicBezTo>
                    <a:cubicBezTo>
                      <a:pt x="6612" y="15686"/>
                      <a:pt x="6529" y="15936"/>
                      <a:pt x="6466" y="16165"/>
                    </a:cubicBezTo>
                    <a:cubicBezTo>
                      <a:pt x="6154" y="17146"/>
                      <a:pt x="5903" y="18147"/>
                      <a:pt x="5695" y="19148"/>
                    </a:cubicBezTo>
                    <a:cubicBezTo>
                      <a:pt x="4923" y="23340"/>
                      <a:pt x="5465" y="27699"/>
                      <a:pt x="4965" y="31954"/>
                    </a:cubicBezTo>
                    <a:cubicBezTo>
                      <a:pt x="4819" y="33102"/>
                      <a:pt x="4610" y="34249"/>
                      <a:pt x="4339" y="35375"/>
                    </a:cubicBezTo>
                    <a:lnTo>
                      <a:pt x="4172" y="36105"/>
                    </a:lnTo>
                    <a:cubicBezTo>
                      <a:pt x="4109" y="36314"/>
                      <a:pt x="4047" y="36543"/>
                      <a:pt x="4005" y="36752"/>
                    </a:cubicBezTo>
                    <a:cubicBezTo>
                      <a:pt x="3817" y="37377"/>
                      <a:pt x="3651" y="38024"/>
                      <a:pt x="3463" y="38650"/>
                    </a:cubicBezTo>
                    <a:cubicBezTo>
                      <a:pt x="3171" y="39630"/>
                      <a:pt x="2837" y="40610"/>
                      <a:pt x="2524" y="41591"/>
                    </a:cubicBezTo>
                    <a:cubicBezTo>
                      <a:pt x="2483" y="41757"/>
                      <a:pt x="2420" y="41924"/>
                      <a:pt x="2378" y="42091"/>
                    </a:cubicBezTo>
                    <a:cubicBezTo>
                      <a:pt x="2316" y="42279"/>
                      <a:pt x="2253" y="42446"/>
                      <a:pt x="2211" y="42613"/>
                    </a:cubicBezTo>
                    <a:cubicBezTo>
                      <a:pt x="1607" y="44511"/>
                      <a:pt x="1023" y="46388"/>
                      <a:pt x="605" y="48286"/>
                    </a:cubicBezTo>
                    <a:cubicBezTo>
                      <a:pt x="605" y="48327"/>
                      <a:pt x="605" y="48369"/>
                      <a:pt x="605" y="48390"/>
                    </a:cubicBezTo>
                    <a:cubicBezTo>
                      <a:pt x="585" y="48432"/>
                      <a:pt x="564" y="48494"/>
                      <a:pt x="564" y="48536"/>
                    </a:cubicBezTo>
                    <a:cubicBezTo>
                      <a:pt x="522" y="48745"/>
                      <a:pt x="480" y="48974"/>
                      <a:pt x="439" y="49183"/>
                    </a:cubicBezTo>
                    <a:cubicBezTo>
                      <a:pt x="439" y="49204"/>
                      <a:pt x="439" y="49204"/>
                      <a:pt x="439" y="49204"/>
                    </a:cubicBezTo>
                    <a:cubicBezTo>
                      <a:pt x="355" y="49621"/>
                      <a:pt x="293" y="50017"/>
                      <a:pt x="230" y="50413"/>
                    </a:cubicBezTo>
                    <a:cubicBezTo>
                      <a:pt x="230" y="50434"/>
                      <a:pt x="230" y="50434"/>
                      <a:pt x="230" y="50455"/>
                    </a:cubicBezTo>
                    <a:cubicBezTo>
                      <a:pt x="147" y="50976"/>
                      <a:pt x="105" y="51519"/>
                      <a:pt x="63" y="52040"/>
                    </a:cubicBezTo>
                    <a:cubicBezTo>
                      <a:pt x="42" y="52061"/>
                      <a:pt x="42" y="52082"/>
                      <a:pt x="63" y="52103"/>
                    </a:cubicBezTo>
                    <a:cubicBezTo>
                      <a:pt x="42" y="52290"/>
                      <a:pt x="21" y="52499"/>
                      <a:pt x="21" y="52708"/>
                    </a:cubicBezTo>
                    <a:cubicBezTo>
                      <a:pt x="1" y="52833"/>
                      <a:pt x="1" y="52979"/>
                      <a:pt x="1" y="53104"/>
                    </a:cubicBezTo>
                    <a:lnTo>
                      <a:pt x="1" y="53187"/>
                    </a:lnTo>
                    <a:lnTo>
                      <a:pt x="1" y="53813"/>
                    </a:lnTo>
                    <a:cubicBezTo>
                      <a:pt x="1" y="54084"/>
                      <a:pt x="1" y="54355"/>
                      <a:pt x="21" y="54626"/>
                    </a:cubicBezTo>
                    <a:cubicBezTo>
                      <a:pt x="21" y="54731"/>
                      <a:pt x="42" y="54856"/>
                      <a:pt x="42" y="54981"/>
                    </a:cubicBezTo>
                    <a:cubicBezTo>
                      <a:pt x="63" y="55064"/>
                      <a:pt x="84" y="55148"/>
                      <a:pt x="84" y="55252"/>
                    </a:cubicBezTo>
                    <a:cubicBezTo>
                      <a:pt x="105" y="55294"/>
                      <a:pt x="105" y="55336"/>
                      <a:pt x="105" y="55356"/>
                    </a:cubicBezTo>
                    <a:lnTo>
                      <a:pt x="439" y="55356"/>
                    </a:lnTo>
                    <a:cubicBezTo>
                      <a:pt x="668" y="55356"/>
                      <a:pt x="877" y="55336"/>
                      <a:pt x="1106" y="55336"/>
                    </a:cubicBezTo>
                    <a:lnTo>
                      <a:pt x="1607" y="55336"/>
                    </a:lnTo>
                    <a:cubicBezTo>
                      <a:pt x="2065" y="55315"/>
                      <a:pt x="2524" y="55294"/>
                      <a:pt x="2962" y="55273"/>
                    </a:cubicBezTo>
                    <a:lnTo>
                      <a:pt x="3087" y="55273"/>
                    </a:lnTo>
                    <a:lnTo>
                      <a:pt x="3233" y="55252"/>
                    </a:lnTo>
                    <a:lnTo>
                      <a:pt x="3651" y="55252"/>
                    </a:lnTo>
                    <a:lnTo>
                      <a:pt x="3651" y="55231"/>
                    </a:lnTo>
                    <a:cubicBezTo>
                      <a:pt x="3651" y="55231"/>
                      <a:pt x="3651" y="55210"/>
                      <a:pt x="3651" y="55210"/>
                    </a:cubicBezTo>
                    <a:lnTo>
                      <a:pt x="3651" y="54960"/>
                    </a:lnTo>
                    <a:cubicBezTo>
                      <a:pt x="3630" y="54856"/>
                      <a:pt x="3630" y="54731"/>
                      <a:pt x="3630" y="54626"/>
                    </a:cubicBezTo>
                    <a:cubicBezTo>
                      <a:pt x="3630" y="54314"/>
                      <a:pt x="3609" y="54042"/>
                      <a:pt x="3630" y="53792"/>
                    </a:cubicBezTo>
                    <a:cubicBezTo>
                      <a:pt x="3671" y="53292"/>
                      <a:pt x="3713" y="52791"/>
                      <a:pt x="3797" y="52270"/>
                    </a:cubicBezTo>
                    <a:cubicBezTo>
                      <a:pt x="3817" y="52103"/>
                      <a:pt x="3838" y="51915"/>
                      <a:pt x="3859" y="51748"/>
                    </a:cubicBezTo>
                    <a:cubicBezTo>
                      <a:pt x="3880" y="51665"/>
                      <a:pt x="3901" y="51602"/>
                      <a:pt x="3901" y="51540"/>
                    </a:cubicBezTo>
                    <a:cubicBezTo>
                      <a:pt x="3922" y="51435"/>
                      <a:pt x="3922" y="51331"/>
                      <a:pt x="3963" y="51227"/>
                    </a:cubicBezTo>
                    <a:cubicBezTo>
                      <a:pt x="4005" y="50976"/>
                      <a:pt x="4047" y="50705"/>
                      <a:pt x="4109" y="50455"/>
                    </a:cubicBezTo>
                    <a:cubicBezTo>
                      <a:pt x="4151" y="50226"/>
                      <a:pt x="4214" y="49996"/>
                      <a:pt x="4255" y="49788"/>
                    </a:cubicBezTo>
                    <a:cubicBezTo>
                      <a:pt x="4652" y="48056"/>
                      <a:pt x="5173" y="46325"/>
                      <a:pt x="5716" y="44615"/>
                    </a:cubicBezTo>
                    <a:cubicBezTo>
                      <a:pt x="5841" y="44239"/>
                      <a:pt x="5966" y="43822"/>
                      <a:pt x="6070" y="43468"/>
                    </a:cubicBezTo>
                    <a:cubicBezTo>
                      <a:pt x="6174" y="43113"/>
                      <a:pt x="6300" y="42759"/>
                      <a:pt x="6404" y="42425"/>
                    </a:cubicBezTo>
                    <a:cubicBezTo>
                      <a:pt x="6404" y="42404"/>
                      <a:pt x="6404" y="42404"/>
                      <a:pt x="6404" y="42404"/>
                    </a:cubicBezTo>
                    <a:cubicBezTo>
                      <a:pt x="6654" y="41570"/>
                      <a:pt x="6904" y="40756"/>
                      <a:pt x="7113" y="39943"/>
                    </a:cubicBezTo>
                    <a:lnTo>
                      <a:pt x="7134" y="39859"/>
                    </a:lnTo>
                    <a:cubicBezTo>
                      <a:pt x="7155" y="39797"/>
                      <a:pt x="7176" y="39755"/>
                      <a:pt x="7176" y="39713"/>
                    </a:cubicBezTo>
                    <a:cubicBezTo>
                      <a:pt x="8177" y="35980"/>
                      <a:pt x="9178" y="32226"/>
                      <a:pt x="9595" y="28409"/>
                    </a:cubicBezTo>
                    <a:cubicBezTo>
                      <a:pt x="9741" y="27178"/>
                      <a:pt x="9824" y="25947"/>
                      <a:pt x="9887" y="24696"/>
                    </a:cubicBezTo>
                    <a:cubicBezTo>
                      <a:pt x="9908" y="24300"/>
                      <a:pt x="9950" y="23924"/>
                      <a:pt x="9970" y="23528"/>
                    </a:cubicBezTo>
                    <a:cubicBezTo>
                      <a:pt x="9991" y="23111"/>
                      <a:pt x="10012" y="22694"/>
                      <a:pt x="10054" y="22297"/>
                    </a:cubicBezTo>
                    <a:cubicBezTo>
                      <a:pt x="10137" y="20858"/>
                      <a:pt x="10304" y="19440"/>
                      <a:pt x="10575" y="18042"/>
                    </a:cubicBezTo>
                    <a:cubicBezTo>
                      <a:pt x="10951" y="15998"/>
                      <a:pt x="11577" y="14017"/>
                      <a:pt x="11952" y="11994"/>
                    </a:cubicBezTo>
                    <a:cubicBezTo>
                      <a:pt x="12369" y="9616"/>
                      <a:pt x="12411" y="7197"/>
                      <a:pt x="12098" y="4819"/>
                    </a:cubicBezTo>
                    <a:cubicBezTo>
                      <a:pt x="12098" y="4631"/>
                      <a:pt x="12056" y="4464"/>
                      <a:pt x="12035" y="4297"/>
                    </a:cubicBezTo>
                    <a:cubicBezTo>
                      <a:pt x="12015" y="4110"/>
                      <a:pt x="11994" y="3922"/>
                      <a:pt x="11952" y="3755"/>
                    </a:cubicBezTo>
                    <a:cubicBezTo>
                      <a:pt x="11743" y="2483"/>
                      <a:pt x="11431" y="1231"/>
                      <a:pt x="1101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3" name="Google Shape;1303;p16"/>
              <p:cNvSpPr/>
              <p:nvPr/>
            </p:nvSpPr>
            <p:spPr>
              <a:xfrm>
                <a:off x="8606550" y="2725150"/>
                <a:ext cx="318100" cy="1410500"/>
              </a:xfrm>
              <a:custGeom>
                <a:avLst/>
                <a:gdLst/>
                <a:ahLst/>
                <a:cxnLst/>
                <a:rect l="l" t="t" r="r" b="b"/>
                <a:pathLst>
                  <a:path w="12724" h="56420" extrusionOk="0">
                    <a:moveTo>
                      <a:pt x="552" y="51600"/>
                    </a:moveTo>
                    <a:lnTo>
                      <a:pt x="552" y="51600"/>
                    </a:lnTo>
                    <a:cubicBezTo>
                      <a:pt x="543" y="51642"/>
                      <a:pt x="543" y="51674"/>
                      <a:pt x="543" y="51706"/>
                    </a:cubicBezTo>
                    <a:cubicBezTo>
                      <a:pt x="546" y="51671"/>
                      <a:pt x="549" y="51635"/>
                      <a:pt x="552" y="51600"/>
                    </a:cubicBezTo>
                    <a:close/>
                    <a:moveTo>
                      <a:pt x="10993" y="0"/>
                    </a:moveTo>
                    <a:lnTo>
                      <a:pt x="11034" y="1085"/>
                    </a:lnTo>
                    <a:cubicBezTo>
                      <a:pt x="11222" y="5006"/>
                      <a:pt x="9720" y="8761"/>
                      <a:pt x="8281" y="12390"/>
                    </a:cubicBezTo>
                    <a:cubicBezTo>
                      <a:pt x="7906" y="13307"/>
                      <a:pt x="7530" y="14246"/>
                      <a:pt x="7176" y="15185"/>
                    </a:cubicBezTo>
                    <a:cubicBezTo>
                      <a:pt x="7113" y="15393"/>
                      <a:pt x="7030" y="15623"/>
                      <a:pt x="6946" y="15831"/>
                    </a:cubicBezTo>
                    <a:cubicBezTo>
                      <a:pt x="6884" y="16061"/>
                      <a:pt x="6779" y="16290"/>
                      <a:pt x="6717" y="16520"/>
                    </a:cubicBezTo>
                    <a:cubicBezTo>
                      <a:pt x="6300" y="17708"/>
                      <a:pt x="5966" y="18939"/>
                      <a:pt x="5716" y="20190"/>
                    </a:cubicBezTo>
                    <a:cubicBezTo>
                      <a:pt x="5278" y="22526"/>
                      <a:pt x="5257" y="24988"/>
                      <a:pt x="5236" y="27345"/>
                    </a:cubicBezTo>
                    <a:cubicBezTo>
                      <a:pt x="5257" y="29222"/>
                      <a:pt x="5173" y="31120"/>
                      <a:pt x="4986" y="32997"/>
                    </a:cubicBezTo>
                    <a:cubicBezTo>
                      <a:pt x="4881" y="33894"/>
                      <a:pt x="4735" y="34770"/>
                      <a:pt x="4547" y="35646"/>
                    </a:cubicBezTo>
                    <a:cubicBezTo>
                      <a:pt x="4485" y="35896"/>
                      <a:pt x="4422" y="36167"/>
                      <a:pt x="4360" y="36418"/>
                    </a:cubicBezTo>
                    <a:cubicBezTo>
                      <a:pt x="4318" y="36668"/>
                      <a:pt x="4255" y="36897"/>
                      <a:pt x="4193" y="37127"/>
                    </a:cubicBezTo>
                    <a:cubicBezTo>
                      <a:pt x="4026" y="37752"/>
                      <a:pt x="3859" y="38357"/>
                      <a:pt x="3692" y="38983"/>
                    </a:cubicBezTo>
                    <a:cubicBezTo>
                      <a:pt x="3379" y="40047"/>
                      <a:pt x="3046" y="41090"/>
                      <a:pt x="2712" y="42133"/>
                    </a:cubicBezTo>
                    <a:cubicBezTo>
                      <a:pt x="2670" y="42279"/>
                      <a:pt x="2608" y="42445"/>
                      <a:pt x="2566" y="42591"/>
                    </a:cubicBezTo>
                    <a:cubicBezTo>
                      <a:pt x="2566" y="42591"/>
                      <a:pt x="2545" y="42612"/>
                      <a:pt x="2545" y="42633"/>
                    </a:cubicBezTo>
                    <a:lnTo>
                      <a:pt x="2378" y="43134"/>
                    </a:lnTo>
                    <a:cubicBezTo>
                      <a:pt x="1815" y="44948"/>
                      <a:pt x="1231" y="46805"/>
                      <a:pt x="772" y="48703"/>
                    </a:cubicBezTo>
                    <a:cubicBezTo>
                      <a:pt x="731" y="48911"/>
                      <a:pt x="689" y="49141"/>
                      <a:pt x="626" y="49349"/>
                    </a:cubicBezTo>
                    <a:lnTo>
                      <a:pt x="605" y="49433"/>
                    </a:lnTo>
                    <a:lnTo>
                      <a:pt x="605" y="49453"/>
                    </a:lnTo>
                    <a:cubicBezTo>
                      <a:pt x="605" y="49495"/>
                      <a:pt x="585" y="49537"/>
                      <a:pt x="585" y="49579"/>
                    </a:cubicBezTo>
                    <a:cubicBezTo>
                      <a:pt x="543" y="49808"/>
                      <a:pt x="501" y="50017"/>
                      <a:pt x="459" y="50246"/>
                    </a:cubicBezTo>
                    <a:cubicBezTo>
                      <a:pt x="459" y="50267"/>
                      <a:pt x="459" y="50267"/>
                      <a:pt x="459" y="50288"/>
                    </a:cubicBezTo>
                    <a:cubicBezTo>
                      <a:pt x="376" y="50663"/>
                      <a:pt x="313" y="51060"/>
                      <a:pt x="251" y="51435"/>
                    </a:cubicBezTo>
                    <a:cubicBezTo>
                      <a:pt x="188" y="51977"/>
                      <a:pt x="126" y="52520"/>
                      <a:pt x="84" y="53083"/>
                    </a:cubicBezTo>
                    <a:cubicBezTo>
                      <a:pt x="63" y="53312"/>
                      <a:pt x="42" y="53542"/>
                      <a:pt x="21" y="53771"/>
                    </a:cubicBezTo>
                    <a:cubicBezTo>
                      <a:pt x="21" y="53917"/>
                      <a:pt x="21" y="54084"/>
                      <a:pt x="21" y="54230"/>
                    </a:cubicBezTo>
                    <a:lnTo>
                      <a:pt x="21" y="54814"/>
                    </a:lnTo>
                    <a:lnTo>
                      <a:pt x="21" y="54835"/>
                    </a:lnTo>
                    <a:lnTo>
                      <a:pt x="21" y="55314"/>
                    </a:lnTo>
                    <a:cubicBezTo>
                      <a:pt x="1" y="55335"/>
                      <a:pt x="1" y="55356"/>
                      <a:pt x="21" y="55377"/>
                    </a:cubicBezTo>
                    <a:lnTo>
                      <a:pt x="21" y="55669"/>
                    </a:lnTo>
                    <a:cubicBezTo>
                      <a:pt x="21" y="55773"/>
                      <a:pt x="21" y="55940"/>
                      <a:pt x="42" y="56065"/>
                    </a:cubicBezTo>
                    <a:cubicBezTo>
                      <a:pt x="63" y="56190"/>
                      <a:pt x="63" y="56253"/>
                      <a:pt x="84" y="56336"/>
                    </a:cubicBezTo>
                    <a:lnTo>
                      <a:pt x="84" y="56399"/>
                    </a:lnTo>
                    <a:cubicBezTo>
                      <a:pt x="84" y="56399"/>
                      <a:pt x="84" y="56420"/>
                      <a:pt x="84" y="56420"/>
                    </a:cubicBezTo>
                    <a:lnTo>
                      <a:pt x="397" y="56420"/>
                    </a:lnTo>
                    <a:cubicBezTo>
                      <a:pt x="397" y="56399"/>
                      <a:pt x="397" y="56399"/>
                      <a:pt x="397" y="56378"/>
                    </a:cubicBezTo>
                    <a:cubicBezTo>
                      <a:pt x="376" y="56316"/>
                      <a:pt x="376" y="56253"/>
                      <a:pt x="355" y="56190"/>
                    </a:cubicBezTo>
                    <a:cubicBezTo>
                      <a:pt x="334" y="56024"/>
                      <a:pt x="313" y="55836"/>
                      <a:pt x="313" y="55669"/>
                    </a:cubicBezTo>
                    <a:cubicBezTo>
                      <a:pt x="293" y="55210"/>
                      <a:pt x="293" y="54751"/>
                      <a:pt x="293" y="54292"/>
                    </a:cubicBezTo>
                    <a:cubicBezTo>
                      <a:pt x="293" y="53917"/>
                      <a:pt x="334" y="53562"/>
                      <a:pt x="355" y="53187"/>
                    </a:cubicBezTo>
                    <a:lnTo>
                      <a:pt x="355" y="53104"/>
                    </a:lnTo>
                    <a:lnTo>
                      <a:pt x="355" y="53041"/>
                    </a:lnTo>
                    <a:lnTo>
                      <a:pt x="355" y="53020"/>
                    </a:lnTo>
                    <a:cubicBezTo>
                      <a:pt x="397" y="52582"/>
                      <a:pt x="439" y="52144"/>
                      <a:pt x="501" y="51727"/>
                    </a:cubicBezTo>
                    <a:cubicBezTo>
                      <a:pt x="501" y="51664"/>
                      <a:pt x="501" y="51623"/>
                      <a:pt x="522" y="51581"/>
                    </a:cubicBezTo>
                    <a:cubicBezTo>
                      <a:pt x="546" y="51415"/>
                      <a:pt x="569" y="51253"/>
                      <a:pt x="594" y="51092"/>
                    </a:cubicBezTo>
                    <a:lnTo>
                      <a:pt x="594" y="51092"/>
                    </a:lnTo>
                    <a:cubicBezTo>
                      <a:pt x="582" y="51264"/>
                      <a:pt x="567" y="51433"/>
                      <a:pt x="552" y="51600"/>
                    </a:cubicBezTo>
                    <a:lnTo>
                      <a:pt x="552" y="51600"/>
                    </a:lnTo>
                    <a:cubicBezTo>
                      <a:pt x="555" y="51588"/>
                      <a:pt x="559" y="51574"/>
                      <a:pt x="564" y="51560"/>
                    </a:cubicBezTo>
                    <a:cubicBezTo>
                      <a:pt x="626" y="51143"/>
                      <a:pt x="689" y="50726"/>
                      <a:pt x="772" y="50288"/>
                    </a:cubicBezTo>
                    <a:cubicBezTo>
                      <a:pt x="814" y="50058"/>
                      <a:pt x="877" y="49829"/>
                      <a:pt x="918" y="49599"/>
                    </a:cubicBezTo>
                    <a:lnTo>
                      <a:pt x="877" y="49599"/>
                    </a:lnTo>
                    <a:cubicBezTo>
                      <a:pt x="897" y="49537"/>
                      <a:pt x="897" y="49453"/>
                      <a:pt x="918" y="49370"/>
                    </a:cubicBezTo>
                    <a:cubicBezTo>
                      <a:pt x="1294" y="47639"/>
                      <a:pt x="1815" y="45929"/>
                      <a:pt x="2337" y="44239"/>
                    </a:cubicBezTo>
                    <a:cubicBezTo>
                      <a:pt x="2399" y="44072"/>
                      <a:pt x="2441" y="43885"/>
                      <a:pt x="2503" y="43718"/>
                    </a:cubicBezTo>
                    <a:cubicBezTo>
                      <a:pt x="2566" y="43551"/>
                      <a:pt x="2608" y="43384"/>
                      <a:pt x="2670" y="43196"/>
                    </a:cubicBezTo>
                    <a:cubicBezTo>
                      <a:pt x="2733" y="43029"/>
                      <a:pt x="2775" y="42883"/>
                      <a:pt x="2837" y="42717"/>
                    </a:cubicBezTo>
                    <a:cubicBezTo>
                      <a:pt x="3067" y="41966"/>
                      <a:pt x="3317" y="41194"/>
                      <a:pt x="3546" y="40443"/>
                    </a:cubicBezTo>
                    <a:cubicBezTo>
                      <a:pt x="3755" y="39796"/>
                      <a:pt x="3943" y="39129"/>
                      <a:pt x="4130" y="38482"/>
                    </a:cubicBezTo>
                    <a:cubicBezTo>
                      <a:pt x="4193" y="38274"/>
                      <a:pt x="4235" y="38065"/>
                      <a:pt x="4297" y="37857"/>
                    </a:cubicBezTo>
                    <a:cubicBezTo>
                      <a:pt x="4360" y="37627"/>
                      <a:pt x="4422" y="37419"/>
                      <a:pt x="4464" y="37189"/>
                    </a:cubicBezTo>
                    <a:cubicBezTo>
                      <a:pt x="4819" y="35834"/>
                      <a:pt x="5069" y="34457"/>
                      <a:pt x="5257" y="33059"/>
                    </a:cubicBezTo>
                    <a:cubicBezTo>
                      <a:pt x="5444" y="31161"/>
                      <a:pt x="5528" y="29263"/>
                      <a:pt x="5507" y="27365"/>
                    </a:cubicBezTo>
                    <a:cubicBezTo>
                      <a:pt x="5528" y="25009"/>
                      <a:pt x="5549" y="22589"/>
                      <a:pt x="5987" y="20274"/>
                    </a:cubicBezTo>
                    <a:cubicBezTo>
                      <a:pt x="6133" y="19544"/>
                      <a:pt x="6300" y="18814"/>
                      <a:pt x="6508" y="18084"/>
                    </a:cubicBezTo>
                    <a:cubicBezTo>
                      <a:pt x="6592" y="17834"/>
                      <a:pt x="6654" y="17562"/>
                      <a:pt x="6758" y="17312"/>
                    </a:cubicBezTo>
                    <a:cubicBezTo>
                      <a:pt x="6842" y="17041"/>
                      <a:pt x="6904" y="16832"/>
                      <a:pt x="6988" y="16603"/>
                    </a:cubicBezTo>
                    <a:cubicBezTo>
                      <a:pt x="7447" y="15226"/>
                      <a:pt x="7989" y="13871"/>
                      <a:pt x="8531" y="12536"/>
                    </a:cubicBezTo>
                    <a:cubicBezTo>
                      <a:pt x="9407" y="10325"/>
                      <a:pt x="10304" y="8093"/>
                      <a:pt x="10826" y="5778"/>
                    </a:cubicBezTo>
                    <a:cubicBezTo>
                      <a:pt x="10847" y="5715"/>
                      <a:pt x="10867" y="5674"/>
                      <a:pt x="10867" y="5611"/>
                    </a:cubicBezTo>
                    <a:cubicBezTo>
                      <a:pt x="11139" y="4464"/>
                      <a:pt x="11285" y="3296"/>
                      <a:pt x="11326" y="2128"/>
                    </a:cubicBezTo>
                    <a:cubicBezTo>
                      <a:pt x="11639" y="3192"/>
                      <a:pt x="11869" y="4276"/>
                      <a:pt x="12015" y="5361"/>
                    </a:cubicBezTo>
                    <a:cubicBezTo>
                      <a:pt x="12056" y="5548"/>
                      <a:pt x="12077" y="5736"/>
                      <a:pt x="12098" y="5903"/>
                    </a:cubicBezTo>
                    <a:cubicBezTo>
                      <a:pt x="12119" y="6091"/>
                      <a:pt x="12140" y="6258"/>
                      <a:pt x="12161" y="6424"/>
                    </a:cubicBezTo>
                    <a:cubicBezTo>
                      <a:pt x="12369" y="8615"/>
                      <a:pt x="12286" y="10825"/>
                      <a:pt x="11889" y="12974"/>
                    </a:cubicBezTo>
                    <a:cubicBezTo>
                      <a:pt x="11702" y="14017"/>
                      <a:pt x="11451" y="15059"/>
                      <a:pt x="11201" y="16082"/>
                    </a:cubicBezTo>
                    <a:cubicBezTo>
                      <a:pt x="10951" y="17041"/>
                      <a:pt x="10701" y="18021"/>
                      <a:pt x="10513" y="19022"/>
                    </a:cubicBezTo>
                    <a:cubicBezTo>
                      <a:pt x="10200" y="20837"/>
                      <a:pt x="10012" y="22652"/>
                      <a:pt x="9929" y="24487"/>
                    </a:cubicBezTo>
                    <a:cubicBezTo>
                      <a:pt x="9908" y="24779"/>
                      <a:pt x="9887" y="25050"/>
                      <a:pt x="9866" y="25342"/>
                    </a:cubicBezTo>
                    <a:cubicBezTo>
                      <a:pt x="9866" y="25467"/>
                      <a:pt x="9845" y="25593"/>
                      <a:pt x="9845" y="25697"/>
                    </a:cubicBezTo>
                    <a:cubicBezTo>
                      <a:pt x="9824" y="26093"/>
                      <a:pt x="9804" y="26489"/>
                      <a:pt x="9783" y="26865"/>
                    </a:cubicBezTo>
                    <a:cubicBezTo>
                      <a:pt x="9720" y="27720"/>
                      <a:pt x="9658" y="28554"/>
                      <a:pt x="9553" y="29389"/>
                    </a:cubicBezTo>
                    <a:cubicBezTo>
                      <a:pt x="9115" y="33226"/>
                      <a:pt x="8114" y="37043"/>
                      <a:pt x="7134" y="40714"/>
                    </a:cubicBezTo>
                    <a:cubicBezTo>
                      <a:pt x="7134" y="40756"/>
                      <a:pt x="7113" y="40777"/>
                      <a:pt x="7092" y="40818"/>
                    </a:cubicBezTo>
                    <a:lnTo>
                      <a:pt x="7071" y="40944"/>
                    </a:lnTo>
                    <a:cubicBezTo>
                      <a:pt x="6946" y="41382"/>
                      <a:pt x="6821" y="41841"/>
                      <a:pt x="6675" y="42299"/>
                    </a:cubicBezTo>
                    <a:cubicBezTo>
                      <a:pt x="6571" y="42654"/>
                      <a:pt x="6466" y="43009"/>
                      <a:pt x="6362" y="43384"/>
                    </a:cubicBezTo>
                    <a:cubicBezTo>
                      <a:pt x="6237" y="43739"/>
                      <a:pt x="6133" y="44093"/>
                      <a:pt x="6028" y="44469"/>
                    </a:cubicBezTo>
                    <a:cubicBezTo>
                      <a:pt x="5987" y="44615"/>
                      <a:pt x="5924" y="44761"/>
                      <a:pt x="5882" y="44907"/>
                    </a:cubicBezTo>
                    <a:cubicBezTo>
                      <a:pt x="5340" y="46638"/>
                      <a:pt x="4777" y="48411"/>
                      <a:pt x="4339" y="50184"/>
                    </a:cubicBezTo>
                    <a:cubicBezTo>
                      <a:pt x="4297" y="50371"/>
                      <a:pt x="4255" y="50559"/>
                      <a:pt x="4214" y="50747"/>
                    </a:cubicBezTo>
                    <a:lnTo>
                      <a:pt x="4214" y="50768"/>
                    </a:lnTo>
                    <a:cubicBezTo>
                      <a:pt x="4151" y="50997"/>
                      <a:pt x="4109" y="51206"/>
                      <a:pt x="4068" y="51435"/>
                    </a:cubicBezTo>
                    <a:cubicBezTo>
                      <a:pt x="3963" y="51915"/>
                      <a:pt x="3880" y="52394"/>
                      <a:pt x="3797" y="52874"/>
                    </a:cubicBezTo>
                    <a:cubicBezTo>
                      <a:pt x="3776" y="53020"/>
                      <a:pt x="3755" y="53166"/>
                      <a:pt x="3734" y="53291"/>
                    </a:cubicBezTo>
                    <a:cubicBezTo>
                      <a:pt x="3671" y="53813"/>
                      <a:pt x="3609" y="54313"/>
                      <a:pt x="3567" y="54814"/>
                    </a:cubicBezTo>
                    <a:cubicBezTo>
                      <a:pt x="3567" y="55064"/>
                      <a:pt x="3567" y="55335"/>
                      <a:pt x="3567" y="55627"/>
                    </a:cubicBezTo>
                    <a:lnTo>
                      <a:pt x="3567" y="55732"/>
                    </a:lnTo>
                    <a:lnTo>
                      <a:pt x="3567" y="55982"/>
                    </a:lnTo>
                    <a:lnTo>
                      <a:pt x="3567" y="56211"/>
                    </a:lnTo>
                    <a:lnTo>
                      <a:pt x="3567" y="56232"/>
                    </a:lnTo>
                    <a:cubicBezTo>
                      <a:pt x="3588" y="56253"/>
                      <a:pt x="3588" y="56274"/>
                      <a:pt x="3567" y="56316"/>
                    </a:cubicBezTo>
                    <a:lnTo>
                      <a:pt x="3880" y="56316"/>
                    </a:lnTo>
                    <a:lnTo>
                      <a:pt x="3880" y="56274"/>
                    </a:lnTo>
                    <a:lnTo>
                      <a:pt x="3880" y="56044"/>
                    </a:lnTo>
                    <a:cubicBezTo>
                      <a:pt x="3880" y="55961"/>
                      <a:pt x="3880" y="55836"/>
                      <a:pt x="3859" y="55732"/>
                    </a:cubicBezTo>
                    <a:lnTo>
                      <a:pt x="3859" y="55690"/>
                    </a:lnTo>
                    <a:cubicBezTo>
                      <a:pt x="3859" y="55669"/>
                      <a:pt x="3859" y="55669"/>
                      <a:pt x="3859" y="55648"/>
                    </a:cubicBezTo>
                    <a:cubicBezTo>
                      <a:pt x="3859" y="55440"/>
                      <a:pt x="3838" y="55252"/>
                      <a:pt x="3859" y="55064"/>
                    </a:cubicBezTo>
                    <a:cubicBezTo>
                      <a:pt x="3859" y="55064"/>
                      <a:pt x="3859" y="55043"/>
                      <a:pt x="3859" y="55043"/>
                    </a:cubicBezTo>
                    <a:lnTo>
                      <a:pt x="3859" y="54856"/>
                    </a:lnTo>
                    <a:cubicBezTo>
                      <a:pt x="3901" y="54397"/>
                      <a:pt x="3943" y="53917"/>
                      <a:pt x="4005" y="53437"/>
                    </a:cubicBezTo>
                    <a:cubicBezTo>
                      <a:pt x="4005" y="53396"/>
                      <a:pt x="4005" y="53375"/>
                      <a:pt x="4026" y="53333"/>
                    </a:cubicBezTo>
                    <a:cubicBezTo>
                      <a:pt x="4047" y="53166"/>
                      <a:pt x="4068" y="52999"/>
                      <a:pt x="4089" y="52832"/>
                    </a:cubicBezTo>
                    <a:cubicBezTo>
                      <a:pt x="4089" y="52749"/>
                      <a:pt x="4109" y="52666"/>
                      <a:pt x="4130" y="52582"/>
                    </a:cubicBezTo>
                    <a:cubicBezTo>
                      <a:pt x="4151" y="52499"/>
                      <a:pt x="4172" y="52374"/>
                      <a:pt x="4193" y="52290"/>
                    </a:cubicBezTo>
                    <a:cubicBezTo>
                      <a:pt x="4235" y="52019"/>
                      <a:pt x="4276" y="51769"/>
                      <a:pt x="4339" y="51498"/>
                    </a:cubicBezTo>
                    <a:cubicBezTo>
                      <a:pt x="4589" y="50267"/>
                      <a:pt x="4923" y="49015"/>
                      <a:pt x="5298" y="47785"/>
                    </a:cubicBezTo>
                    <a:cubicBezTo>
                      <a:pt x="5319" y="47722"/>
                      <a:pt x="5340" y="47639"/>
                      <a:pt x="5361" y="47576"/>
                    </a:cubicBezTo>
                    <a:cubicBezTo>
                      <a:pt x="5424" y="47347"/>
                      <a:pt x="5507" y="47097"/>
                      <a:pt x="5570" y="46867"/>
                    </a:cubicBezTo>
                    <a:cubicBezTo>
                      <a:pt x="5695" y="46471"/>
                      <a:pt x="5820" y="46054"/>
                      <a:pt x="5945" y="45657"/>
                    </a:cubicBezTo>
                    <a:cubicBezTo>
                      <a:pt x="6008" y="45449"/>
                      <a:pt x="6070" y="45240"/>
                      <a:pt x="6133" y="45032"/>
                    </a:cubicBezTo>
                    <a:cubicBezTo>
                      <a:pt x="6195" y="44865"/>
                      <a:pt x="6237" y="44719"/>
                      <a:pt x="6279" y="44573"/>
                    </a:cubicBezTo>
                    <a:cubicBezTo>
                      <a:pt x="6675" y="43342"/>
                      <a:pt x="7030" y="42174"/>
                      <a:pt x="7342" y="41006"/>
                    </a:cubicBezTo>
                    <a:cubicBezTo>
                      <a:pt x="7342" y="40985"/>
                      <a:pt x="7363" y="40964"/>
                      <a:pt x="7363" y="40944"/>
                    </a:cubicBezTo>
                    <a:lnTo>
                      <a:pt x="7363" y="40902"/>
                    </a:lnTo>
                    <a:cubicBezTo>
                      <a:pt x="7384" y="40860"/>
                      <a:pt x="7384" y="40818"/>
                      <a:pt x="7405" y="40777"/>
                    </a:cubicBezTo>
                    <a:cubicBezTo>
                      <a:pt x="8385" y="37106"/>
                      <a:pt x="9386" y="33310"/>
                      <a:pt x="9824" y="29451"/>
                    </a:cubicBezTo>
                    <a:cubicBezTo>
                      <a:pt x="9970" y="28116"/>
                      <a:pt x="10054" y="26719"/>
                      <a:pt x="10137" y="25384"/>
                    </a:cubicBezTo>
                    <a:cubicBezTo>
                      <a:pt x="10137" y="25134"/>
                      <a:pt x="10158" y="24842"/>
                      <a:pt x="10179" y="24591"/>
                    </a:cubicBezTo>
                    <a:cubicBezTo>
                      <a:pt x="10200" y="24195"/>
                      <a:pt x="10221" y="23778"/>
                      <a:pt x="10262" y="23382"/>
                    </a:cubicBezTo>
                    <a:cubicBezTo>
                      <a:pt x="10283" y="22985"/>
                      <a:pt x="10325" y="22485"/>
                      <a:pt x="10367" y="22047"/>
                    </a:cubicBezTo>
                    <a:cubicBezTo>
                      <a:pt x="10471" y="21066"/>
                      <a:pt x="10596" y="20086"/>
                      <a:pt x="10763" y="19127"/>
                    </a:cubicBezTo>
                    <a:cubicBezTo>
                      <a:pt x="10951" y="18146"/>
                      <a:pt x="11201" y="17145"/>
                      <a:pt x="11451" y="16186"/>
                    </a:cubicBezTo>
                    <a:cubicBezTo>
                      <a:pt x="11702" y="15185"/>
                      <a:pt x="11973" y="14121"/>
                      <a:pt x="12140" y="13078"/>
                    </a:cubicBezTo>
                    <a:cubicBezTo>
                      <a:pt x="12640" y="10533"/>
                      <a:pt x="12724" y="7926"/>
                      <a:pt x="12390" y="5340"/>
                    </a:cubicBezTo>
                    <a:lnTo>
                      <a:pt x="12369" y="5340"/>
                    </a:lnTo>
                    <a:cubicBezTo>
                      <a:pt x="12348" y="5173"/>
                      <a:pt x="12327" y="4985"/>
                      <a:pt x="12286" y="4818"/>
                    </a:cubicBezTo>
                    <a:cubicBezTo>
                      <a:pt x="12265" y="4652"/>
                      <a:pt x="12223" y="4464"/>
                      <a:pt x="12202" y="4276"/>
                    </a:cubicBezTo>
                    <a:cubicBezTo>
                      <a:pt x="11973" y="3171"/>
                      <a:pt x="11702" y="2086"/>
                      <a:pt x="11347" y="1022"/>
                    </a:cubicBezTo>
                    <a:lnTo>
                      <a:pt x="10993"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4" name="Google Shape;1304;p16"/>
              <p:cNvSpPr/>
              <p:nvPr/>
            </p:nvSpPr>
            <p:spPr>
              <a:xfrm>
                <a:off x="8589875" y="2440450"/>
                <a:ext cx="360850" cy="1694175"/>
              </a:xfrm>
              <a:custGeom>
                <a:avLst/>
                <a:gdLst/>
                <a:ahLst/>
                <a:cxnLst/>
                <a:rect l="l" t="t" r="r" b="b"/>
                <a:pathLst>
                  <a:path w="14434" h="67767" extrusionOk="0">
                    <a:moveTo>
                      <a:pt x="14434" y="0"/>
                    </a:moveTo>
                    <a:lnTo>
                      <a:pt x="14434" y="0"/>
                    </a:lnTo>
                    <a:cubicBezTo>
                      <a:pt x="13808" y="1627"/>
                      <a:pt x="11430" y="2962"/>
                      <a:pt x="10387" y="4443"/>
                    </a:cubicBezTo>
                    <a:cubicBezTo>
                      <a:pt x="9782" y="5277"/>
                      <a:pt x="9282" y="6195"/>
                      <a:pt x="8885" y="7175"/>
                    </a:cubicBezTo>
                    <a:cubicBezTo>
                      <a:pt x="8844" y="7279"/>
                      <a:pt x="8823" y="7384"/>
                      <a:pt x="8760" y="7509"/>
                    </a:cubicBezTo>
                    <a:cubicBezTo>
                      <a:pt x="8719" y="7634"/>
                      <a:pt x="8677" y="7759"/>
                      <a:pt x="8635" y="7884"/>
                    </a:cubicBezTo>
                    <a:cubicBezTo>
                      <a:pt x="7530" y="11201"/>
                      <a:pt x="7884" y="14538"/>
                      <a:pt x="7321" y="18355"/>
                    </a:cubicBezTo>
                    <a:cubicBezTo>
                      <a:pt x="7029" y="20399"/>
                      <a:pt x="6278" y="22318"/>
                      <a:pt x="5757" y="24320"/>
                    </a:cubicBezTo>
                    <a:cubicBezTo>
                      <a:pt x="5715" y="24529"/>
                      <a:pt x="5653" y="24737"/>
                      <a:pt x="5611" y="24967"/>
                    </a:cubicBezTo>
                    <a:cubicBezTo>
                      <a:pt x="5548" y="25259"/>
                      <a:pt x="5506" y="25530"/>
                      <a:pt x="5444" y="25822"/>
                    </a:cubicBezTo>
                    <a:cubicBezTo>
                      <a:pt x="5444" y="25843"/>
                      <a:pt x="5444" y="25863"/>
                      <a:pt x="5444" y="25884"/>
                    </a:cubicBezTo>
                    <a:cubicBezTo>
                      <a:pt x="5444" y="25905"/>
                      <a:pt x="5444" y="25926"/>
                      <a:pt x="5444" y="25926"/>
                    </a:cubicBezTo>
                    <a:cubicBezTo>
                      <a:pt x="5381" y="26364"/>
                      <a:pt x="5340" y="26781"/>
                      <a:pt x="5319" y="27198"/>
                    </a:cubicBezTo>
                    <a:cubicBezTo>
                      <a:pt x="5256" y="28095"/>
                      <a:pt x="5235" y="29013"/>
                      <a:pt x="5256" y="29931"/>
                    </a:cubicBezTo>
                    <a:cubicBezTo>
                      <a:pt x="5277" y="30640"/>
                      <a:pt x="5319" y="31349"/>
                      <a:pt x="5319" y="32058"/>
                    </a:cubicBezTo>
                    <a:cubicBezTo>
                      <a:pt x="5340" y="32204"/>
                      <a:pt x="5340" y="32371"/>
                      <a:pt x="5340" y="32496"/>
                    </a:cubicBezTo>
                    <a:lnTo>
                      <a:pt x="5340" y="32913"/>
                    </a:lnTo>
                    <a:cubicBezTo>
                      <a:pt x="5360" y="34457"/>
                      <a:pt x="5298" y="36000"/>
                      <a:pt x="5173" y="37523"/>
                    </a:cubicBezTo>
                    <a:cubicBezTo>
                      <a:pt x="5027" y="39150"/>
                      <a:pt x="4818" y="40756"/>
                      <a:pt x="4568" y="42383"/>
                    </a:cubicBezTo>
                    <a:cubicBezTo>
                      <a:pt x="4213" y="44531"/>
                      <a:pt x="3796" y="46679"/>
                      <a:pt x="3316" y="48807"/>
                    </a:cubicBezTo>
                    <a:cubicBezTo>
                      <a:pt x="3275" y="49015"/>
                      <a:pt x="3233" y="49245"/>
                      <a:pt x="3191" y="49453"/>
                    </a:cubicBezTo>
                    <a:cubicBezTo>
                      <a:pt x="3129" y="49662"/>
                      <a:pt x="3087" y="49870"/>
                      <a:pt x="3045" y="50100"/>
                    </a:cubicBezTo>
                    <a:cubicBezTo>
                      <a:pt x="2816" y="51122"/>
                      <a:pt x="2586" y="52144"/>
                      <a:pt x="2357" y="53187"/>
                    </a:cubicBezTo>
                    <a:cubicBezTo>
                      <a:pt x="2336" y="53249"/>
                      <a:pt x="2315" y="53354"/>
                      <a:pt x="2294" y="53437"/>
                    </a:cubicBezTo>
                    <a:cubicBezTo>
                      <a:pt x="2044" y="54543"/>
                      <a:pt x="1815" y="55627"/>
                      <a:pt x="1564" y="56712"/>
                    </a:cubicBezTo>
                    <a:cubicBezTo>
                      <a:pt x="1564" y="56733"/>
                      <a:pt x="1564" y="56733"/>
                      <a:pt x="1564" y="56733"/>
                    </a:cubicBezTo>
                    <a:cubicBezTo>
                      <a:pt x="1564" y="56795"/>
                      <a:pt x="1544" y="56879"/>
                      <a:pt x="1523" y="56941"/>
                    </a:cubicBezTo>
                    <a:cubicBezTo>
                      <a:pt x="1481" y="57129"/>
                      <a:pt x="1439" y="57337"/>
                      <a:pt x="1398" y="57525"/>
                    </a:cubicBezTo>
                    <a:lnTo>
                      <a:pt x="1231" y="58339"/>
                    </a:lnTo>
                    <a:cubicBezTo>
                      <a:pt x="1231" y="58401"/>
                      <a:pt x="1210" y="58443"/>
                      <a:pt x="1210" y="58505"/>
                    </a:cubicBezTo>
                    <a:cubicBezTo>
                      <a:pt x="1168" y="58672"/>
                      <a:pt x="1147" y="58839"/>
                      <a:pt x="1106" y="59027"/>
                    </a:cubicBezTo>
                    <a:cubicBezTo>
                      <a:pt x="1106" y="59069"/>
                      <a:pt x="1085" y="59110"/>
                      <a:pt x="1085" y="59152"/>
                    </a:cubicBezTo>
                    <a:cubicBezTo>
                      <a:pt x="1064" y="59194"/>
                      <a:pt x="1064" y="59235"/>
                      <a:pt x="1064" y="59277"/>
                    </a:cubicBezTo>
                    <a:cubicBezTo>
                      <a:pt x="1022" y="59465"/>
                      <a:pt x="980" y="59632"/>
                      <a:pt x="960" y="59799"/>
                    </a:cubicBezTo>
                    <a:cubicBezTo>
                      <a:pt x="897" y="60049"/>
                      <a:pt x="855" y="60299"/>
                      <a:pt x="814" y="60570"/>
                    </a:cubicBezTo>
                    <a:cubicBezTo>
                      <a:pt x="605" y="61759"/>
                      <a:pt x="396" y="62948"/>
                      <a:pt x="250" y="64137"/>
                    </a:cubicBezTo>
                    <a:cubicBezTo>
                      <a:pt x="230" y="64220"/>
                      <a:pt x="230" y="64262"/>
                      <a:pt x="209" y="64387"/>
                    </a:cubicBezTo>
                    <a:cubicBezTo>
                      <a:pt x="188" y="64533"/>
                      <a:pt x="167" y="64700"/>
                      <a:pt x="167" y="64784"/>
                    </a:cubicBezTo>
                    <a:cubicBezTo>
                      <a:pt x="146" y="64888"/>
                      <a:pt x="125" y="64971"/>
                      <a:pt x="125" y="65076"/>
                    </a:cubicBezTo>
                    <a:cubicBezTo>
                      <a:pt x="104" y="65159"/>
                      <a:pt x="84" y="65263"/>
                      <a:pt x="84" y="65368"/>
                    </a:cubicBezTo>
                    <a:cubicBezTo>
                      <a:pt x="84" y="65368"/>
                      <a:pt x="84" y="65368"/>
                      <a:pt x="84" y="65388"/>
                    </a:cubicBezTo>
                    <a:cubicBezTo>
                      <a:pt x="63" y="65576"/>
                      <a:pt x="63" y="65743"/>
                      <a:pt x="42" y="65931"/>
                    </a:cubicBezTo>
                    <a:cubicBezTo>
                      <a:pt x="21" y="66139"/>
                      <a:pt x="21" y="66348"/>
                      <a:pt x="21" y="66536"/>
                    </a:cubicBezTo>
                    <a:cubicBezTo>
                      <a:pt x="0" y="66807"/>
                      <a:pt x="21" y="67078"/>
                      <a:pt x="63" y="67349"/>
                    </a:cubicBezTo>
                    <a:cubicBezTo>
                      <a:pt x="63" y="67370"/>
                      <a:pt x="63" y="67412"/>
                      <a:pt x="84" y="67432"/>
                    </a:cubicBezTo>
                    <a:cubicBezTo>
                      <a:pt x="84" y="67495"/>
                      <a:pt x="104" y="67558"/>
                      <a:pt x="125" y="67620"/>
                    </a:cubicBezTo>
                    <a:cubicBezTo>
                      <a:pt x="125" y="67641"/>
                      <a:pt x="125" y="67662"/>
                      <a:pt x="125" y="67704"/>
                    </a:cubicBezTo>
                    <a:cubicBezTo>
                      <a:pt x="146" y="67724"/>
                      <a:pt x="146" y="67745"/>
                      <a:pt x="146" y="67766"/>
                    </a:cubicBezTo>
                    <a:lnTo>
                      <a:pt x="1272" y="67766"/>
                    </a:lnTo>
                    <a:cubicBezTo>
                      <a:pt x="1481" y="67766"/>
                      <a:pt x="1710" y="67745"/>
                      <a:pt x="1919" y="67745"/>
                    </a:cubicBezTo>
                    <a:lnTo>
                      <a:pt x="2440" y="67745"/>
                    </a:lnTo>
                    <a:cubicBezTo>
                      <a:pt x="2899" y="67724"/>
                      <a:pt x="3337" y="67704"/>
                      <a:pt x="3775" y="67662"/>
                    </a:cubicBezTo>
                    <a:lnTo>
                      <a:pt x="4464" y="67662"/>
                    </a:lnTo>
                    <a:cubicBezTo>
                      <a:pt x="4464" y="67641"/>
                      <a:pt x="4464" y="67620"/>
                      <a:pt x="4464" y="67599"/>
                    </a:cubicBezTo>
                    <a:cubicBezTo>
                      <a:pt x="4484" y="67516"/>
                      <a:pt x="4526" y="67412"/>
                      <a:pt x="4547" y="67307"/>
                    </a:cubicBezTo>
                    <a:cubicBezTo>
                      <a:pt x="4568" y="67224"/>
                      <a:pt x="4589" y="67120"/>
                      <a:pt x="4610" y="67036"/>
                    </a:cubicBezTo>
                    <a:cubicBezTo>
                      <a:pt x="4756" y="66452"/>
                      <a:pt x="4881" y="65868"/>
                      <a:pt x="5027" y="65263"/>
                    </a:cubicBezTo>
                    <a:cubicBezTo>
                      <a:pt x="5068" y="65096"/>
                      <a:pt x="5110" y="64909"/>
                      <a:pt x="5131" y="64721"/>
                    </a:cubicBezTo>
                    <a:cubicBezTo>
                      <a:pt x="5173" y="64575"/>
                      <a:pt x="5194" y="64450"/>
                      <a:pt x="5235" y="64325"/>
                    </a:cubicBezTo>
                    <a:cubicBezTo>
                      <a:pt x="5256" y="64241"/>
                      <a:pt x="5277" y="64179"/>
                      <a:pt x="5277" y="64095"/>
                    </a:cubicBezTo>
                    <a:cubicBezTo>
                      <a:pt x="5653" y="62448"/>
                      <a:pt x="5986" y="60800"/>
                      <a:pt x="6299" y="59131"/>
                    </a:cubicBezTo>
                    <a:cubicBezTo>
                      <a:pt x="6299" y="59069"/>
                      <a:pt x="6320" y="59006"/>
                      <a:pt x="6341" y="58923"/>
                    </a:cubicBezTo>
                    <a:cubicBezTo>
                      <a:pt x="6466" y="58297"/>
                      <a:pt x="6570" y="57629"/>
                      <a:pt x="6695" y="56983"/>
                    </a:cubicBezTo>
                    <a:cubicBezTo>
                      <a:pt x="6758" y="56607"/>
                      <a:pt x="6821" y="56211"/>
                      <a:pt x="6883" y="55836"/>
                    </a:cubicBezTo>
                    <a:cubicBezTo>
                      <a:pt x="6946" y="55481"/>
                      <a:pt x="7008" y="55106"/>
                      <a:pt x="7071" y="54730"/>
                    </a:cubicBezTo>
                    <a:cubicBezTo>
                      <a:pt x="7530" y="51977"/>
                      <a:pt x="7905" y="49203"/>
                      <a:pt x="8218" y="46429"/>
                    </a:cubicBezTo>
                    <a:cubicBezTo>
                      <a:pt x="8260" y="46200"/>
                      <a:pt x="8260" y="45991"/>
                      <a:pt x="8301" y="45762"/>
                    </a:cubicBezTo>
                    <a:cubicBezTo>
                      <a:pt x="8322" y="45532"/>
                      <a:pt x="8343" y="45303"/>
                      <a:pt x="8385" y="45073"/>
                    </a:cubicBezTo>
                    <a:cubicBezTo>
                      <a:pt x="8656" y="42466"/>
                      <a:pt x="8865" y="39859"/>
                      <a:pt x="9031" y="37231"/>
                    </a:cubicBezTo>
                    <a:cubicBezTo>
                      <a:pt x="9323" y="32621"/>
                      <a:pt x="10345" y="28241"/>
                      <a:pt x="11326" y="23715"/>
                    </a:cubicBezTo>
                    <a:cubicBezTo>
                      <a:pt x="11785" y="21588"/>
                      <a:pt x="12431" y="19439"/>
                      <a:pt x="12807" y="17270"/>
                    </a:cubicBezTo>
                    <a:cubicBezTo>
                      <a:pt x="12848" y="17082"/>
                      <a:pt x="12869" y="16916"/>
                      <a:pt x="12890" y="16749"/>
                    </a:cubicBezTo>
                    <a:cubicBezTo>
                      <a:pt x="12911" y="16561"/>
                      <a:pt x="12953" y="16394"/>
                      <a:pt x="12974" y="16206"/>
                    </a:cubicBezTo>
                    <a:cubicBezTo>
                      <a:pt x="13140" y="14892"/>
                      <a:pt x="13140" y="13558"/>
                      <a:pt x="12974" y="12264"/>
                    </a:cubicBezTo>
                    <a:cubicBezTo>
                      <a:pt x="12348" y="8051"/>
                      <a:pt x="12911" y="4067"/>
                      <a:pt x="144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5" name="Google Shape;1305;p16"/>
              <p:cNvSpPr/>
              <p:nvPr/>
            </p:nvSpPr>
            <p:spPr>
              <a:xfrm>
                <a:off x="8588825" y="2417500"/>
                <a:ext cx="225800" cy="1718150"/>
              </a:xfrm>
              <a:custGeom>
                <a:avLst/>
                <a:gdLst/>
                <a:ahLst/>
                <a:cxnLst/>
                <a:rect l="l" t="t" r="r" b="b"/>
                <a:pathLst>
                  <a:path w="9032" h="68726" extrusionOk="0">
                    <a:moveTo>
                      <a:pt x="7572" y="0"/>
                    </a:moveTo>
                    <a:lnTo>
                      <a:pt x="7572" y="0"/>
                    </a:lnTo>
                    <a:cubicBezTo>
                      <a:pt x="7634" y="1460"/>
                      <a:pt x="7530" y="2900"/>
                      <a:pt x="7259" y="4318"/>
                    </a:cubicBezTo>
                    <a:cubicBezTo>
                      <a:pt x="6591" y="7759"/>
                      <a:pt x="5611" y="10909"/>
                      <a:pt x="5256" y="14350"/>
                    </a:cubicBezTo>
                    <a:cubicBezTo>
                      <a:pt x="5236" y="14601"/>
                      <a:pt x="5215" y="14830"/>
                      <a:pt x="5194" y="15080"/>
                    </a:cubicBezTo>
                    <a:cubicBezTo>
                      <a:pt x="5173" y="15393"/>
                      <a:pt x="5131" y="15685"/>
                      <a:pt x="5131" y="15998"/>
                    </a:cubicBezTo>
                    <a:lnTo>
                      <a:pt x="5131" y="16019"/>
                    </a:lnTo>
                    <a:cubicBezTo>
                      <a:pt x="5006" y="19648"/>
                      <a:pt x="5277" y="23277"/>
                      <a:pt x="5340" y="26907"/>
                    </a:cubicBezTo>
                    <a:cubicBezTo>
                      <a:pt x="5361" y="27324"/>
                      <a:pt x="5361" y="27720"/>
                      <a:pt x="5361" y="28158"/>
                    </a:cubicBezTo>
                    <a:cubicBezTo>
                      <a:pt x="5361" y="28617"/>
                      <a:pt x="5340" y="29013"/>
                      <a:pt x="5340" y="29493"/>
                    </a:cubicBezTo>
                    <a:cubicBezTo>
                      <a:pt x="5340" y="29952"/>
                      <a:pt x="5319" y="30432"/>
                      <a:pt x="5319" y="30890"/>
                    </a:cubicBezTo>
                    <a:cubicBezTo>
                      <a:pt x="5298" y="31766"/>
                      <a:pt x="5256" y="32622"/>
                      <a:pt x="5236" y="33498"/>
                    </a:cubicBezTo>
                    <a:cubicBezTo>
                      <a:pt x="5131" y="36376"/>
                      <a:pt x="4944" y="39275"/>
                      <a:pt x="4589" y="42133"/>
                    </a:cubicBezTo>
                    <a:cubicBezTo>
                      <a:pt x="4318" y="44239"/>
                      <a:pt x="3942" y="46325"/>
                      <a:pt x="3442" y="48369"/>
                    </a:cubicBezTo>
                    <a:cubicBezTo>
                      <a:pt x="3421" y="48494"/>
                      <a:pt x="3379" y="48619"/>
                      <a:pt x="3358" y="48744"/>
                    </a:cubicBezTo>
                    <a:cubicBezTo>
                      <a:pt x="3317" y="48911"/>
                      <a:pt x="3254" y="49099"/>
                      <a:pt x="3212" y="49266"/>
                    </a:cubicBezTo>
                    <a:cubicBezTo>
                      <a:pt x="3171" y="49454"/>
                      <a:pt x="3129" y="49620"/>
                      <a:pt x="3066" y="49787"/>
                    </a:cubicBezTo>
                    <a:cubicBezTo>
                      <a:pt x="2670" y="51226"/>
                      <a:pt x="2232" y="52666"/>
                      <a:pt x="1815" y="54084"/>
                    </a:cubicBezTo>
                    <a:cubicBezTo>
                      <a:pt x="1773" y="54167"/>
                      <a:pt x="1752" y="54272"/>
                      <a:pt x="1732" y="54355"/>
                    </a:cubicBezTo>
                    <a:cubicBezTo>
                      <a:pt x="1648" y="54626"/>
                      <a:pt x="1565" y="54918"/>
                      <a:pt x="1481" y="55210"/>
                    </a:cubicBezTo>
                    <a:cubicBezTo>
                      <a:pt x="1440" y="55315"/>
                      <a:pt x="1419" y="55440"/>
                      <a:pt x="1377" y="55586"/>
                    </a:cubicBezTo>
                    <a:cubicBezTo>
                      <a:pt x="1335" y="55711"/>
                      <a:pt x="1314" y="55857"/>
                      <a:pt x="1273" y="56003"/>
                    </a:cubicBezTo>
                    <a:cubicBezTo>
                      <a:pt x="1231" y="56149"/>
                      <a:pt x="1189" y="56274"/>
                      <a:pt x="1148" y="56420"/>
                    </a:cubicBezTo>
                    <a:cubicBezTo>
                      <a:pt x="1064" y="56712"/>
                      <a:pt x="1002" y="57025"/>
                      <a:pt x="918" y="57317"/>
                    </a:cubicBezTo>
                    <a:cubicBezTo>
                      <a:pt x="876" y="57463"/>
                      <a:pt x="856" y="57609"/>
                      <a:pt x="814" y="57776"/>
                    </a:cubicBezTo>
                    <a:cubicBezTo>
                      <a:pt x="772" y="57943"/>
                      <a:pt x="730" y="58089"/>
                      <a:pt x="710" y="58255"/>
                    </a:cubicBezTo>
                    <a:cubicBezTo>
                      <a:pt x="647" y="58485"/>
                      <a:pt x="605" y="58714"/>
                      <a:pt x="564" y="58944"/>
                    </a:cubicBezTo>
                    <a:cubicBezTo>
                      <a:pt x="146" y="60967"/>
                      <a:pt x="0" y="63053"/>
                      <a:pt x="167" y="65118"/>
                    </a:cubicBezTo>
                    <a:cubicBezTo>
                      <a:pt x="167" y="65201"/>
                      <a:pt x="188" y="65284"/>
                      <a:pt x="188" y="65368"/>
                    </a:cubicBezTo>
                    <a:cubicBezTo>
                      <a:pt x="188" y="65514"/>
                      <a:pt x="209" y="65639"/>
                      <a:pt x="230" y="65764"/>
                    </a:cubicBezTo>
                    <a:cubicBezTo>
                      <a:pt x="251" y="65973"/>
                      <a:pt x="272" y="66160"/>
                      <a:pt x="313" y="66348"/>
                    </a:cubicBezTo>
                    <a:cubicBezTo>
                      <a:pt x="355" y="66598"/>
                      <a:pt x="397" y="66828"/>
                      <a:pt x="438" y="67057"/>
                    </a:cubicBezTo>
                    <a:cubicBezTo>
                      <a:pt x="459" y="67162"/>
                      <a:pt x="480" y="67266"/>
                      <a:pt x="522" y="67370"/>
                    </a:cubicBezTo>
                    <a:cubicBezTo>
                      <a:pt x="522" y="67391"/>
                      <a:pt x="522" y="67412"/>
                      <a:pt x="522" y="67433"/>
                    </a:cubicBezTo>
                    <a:lnTo>
                      <a:pt x="584" y="67620"/>
                    </a:lnTo>
                    <a:cubicBezTo>
                      <a:pt x="584" y="67662"/>
                      <a:pt x="605" y="67704"/>
                      <a:pt x="605" y="67746"/>
                    </a:cubicBezTo>
                    <a:cubicBezTo>
                      <a:pt x="626" y="67787"/>
                      <a:pt x="626" y="67850"/>
                      <a:pt x="647" y="67892"/>
                    </a:cubicBezTo>
                    <a:cubicBezTo>
                      <a:pt x="689" y="68038"/>
                      <a:pt x="730" y="68204"/>
                      <a:pt x="793" y="68350"/>
                    </a:cubicBezTo>
                    <a:cubicBezTo>
                      <a:pt x="814" y="68455"/>
                      <a:pt x="856" y="68559"/>
                      <a:pt x="897" y="68663"/>
                    </a:cubicBezTo>
                    <a:cubicBezTo>
                      <a:pt x="897" y="68663"/>
                      <a:pt x="897" y="68684"/>
                      <a:pt x="897" y="68705"/>
                    </a:cubicBezTo>
                    <a:cubicBezTo>
                      <a:pt x="897" y="68705"/>
                      <a:pt x="897" y="68705"/>
                      <a:pt x="897" y="68726"/>
                    </a:cubicBezTo>
                    <a:lnTo>
                      <a:pt x="1314" y="68726"/>
                    </a:lnTo>
                    <a:cubicBezTo>
                      <a:pt x="1544" y="68705"/>
                      <a:pt x="1752" y="68705"/>
                      <a:pt x="1961" y="68705"/>
                    </a:cubicBezTo>
                    <a:lnTo>
                      <a:pt x="2482" y="68705"/>
                    </a:lnTo>
                    <a:cubicBezTo>
                      <a:pt x="2941" y="68684"/>
                      <a:pt x="3379" y="68642"/>
                      <a:pt x="3817" y="68622"/>
                    </a:cubicBezTo>
                    <a:lnTo>
                      <a:pt x="3963" y="68622"/>
                    </a:lnTo>
                    <a:lnTo>
                      <a:pt x="4109" y="68601"/>
                    </a:lnTo>
                    <a:cubicBezTo>
                      <a:pt x="4130" y="68580"/>
                      <a:pt x="4130" y="68538"/>
                      <a:pt x="4130" y="68496"/>
                    </a:cubicBezTo>
                    <a:cubicBezTo>
                      <a:pt x="4255" y="67537"/>
                      <a:pt x="4318" y="66557"/>
                      <a:pt x="4380" y="65576"/>
                    </a:cubicBezTo>
                    <a:cubicBezTo>
                      <a:pt x="4506" y="63762"/>
                      <a:pt x="4568" y="61947"/>
                      <a:pt x="4735" y="60153"/>
                    </a:cubicBezTo>
                    <a:cubicBezTo>
                      <a:pt x="4756" y="59799"/>
                      <a:pt x="4798" y="59444"/>
                      <a:pt x="4839" y="59090"/>
                    </a:cubicBezTo>
                    <a:cubicBezTo>
                      <a:pt x="4881" y="58714"/>
                      <a:pt x="4944" y="58318"/>
                      <a:pt x="4985" y="57922"/>
                    </a:cubicBezTo>
                    <a:cubicBezTo>
                      <a:pt x="5090" y="57213"/>
                      <a:pt x="5236" y="56503"/>
                      <a:pt x="5382" y="55794"/>
                    </a:cubicBezTo>
                    <a:cubicBezTo>
                      <a:pt x="5674" y="54564"/>
                      <a:pt x="6070" y="53333"/>
                      <a:pt x="6425" y="52102"/>
                    </a:cubicBezTo>
                    <a:cubicBezTo>
                      <a:pt x="6591" y="51602"/>
                      <a:pt x="6737" y="51101"/>
                      <a:pt x="6883" y="50580"/>
                    </a:cubicBezTo>
                    <a:cubicBezTo>
                      <a:pt x="6988" y="50204"/>
                      <a:pt x="7071" y="49808"/>
                      <a:pt x="7155" y="49433"/>
                    </a:cubicBezTo>
                    <a:cubicBezTo>
                      <a:pt x="7217" y="49245"/>
                      <a:pt x="7238" y="49057"/>
                      <a:pt x="7280" y="48849"/>
                    </a:cubicBezTo>
                    <a:cubicBezTo>
                      <a:pt x="8177" y="44114"/>
                      <a:pt x="7175" y="39254"/>
                      <a:pt x="7196" y="34436"/>
                    </a:cubicBezTo>
                    <a:cubicBezTo>
                      <a:pt x="7217" y="32809"/>
                      <a:pt x="7321" y="31203"/>
                      <a:pt x="7509" y="29576"/>
                    </a:cubicBezTo>
                    <a:cubicBezTo>
                      <a:pt x="7530" y="29326"/>
                      <a:pt x="7551" y="29055"/>
                      <a:pt x="7593" y="28826"/>
                    </a:cubicBezTo>
                    <a:cubicBezTo>
                      <a:pt x="7613" y="28596"/>
                      <a:pt x="7634" y="28367"/>
                      <a:pt x="7676" y="28137"/>
                    </a:cubicBezTo>
                    <a:cubicBezTo>
                      <a:pt x="7989" y="25613"/>
                      <a:pt x="8364" y="23069"/>
                      <a:pt x="8594" y="20524"/>
                    </a:cubicBezTo>
                    <a:cubicBezTo>
                      <a:pt x="8948" y="16645"/>
                      <a:pt x="9032" y="12765"/>
                      <a:pt x="8844" y="8865"/>
                    </a:cubicBezTo>
                    <a:cubicBezTo>
                      <a:pt x="8844" y="8740"/>
                      <a:pt x="8844" y="8594"/>
                      <a:pt x="8823" y="8469"/>
                    </a:cubicBezTo>
                    <a:cubicBezTo>
                      <a:pt x="8823" y="8343"/>
                      <a:pt x="8802" y="8218"/>
                      <a:pt x="8802" y="8114"/>
                    </a:cubicBezTo>
                    <a:cubicBezTo>
                      <a:pt x="8615" y="5382"/>
                      <a:pt x="8197" y="2670"/>
                      <a:pt x="75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6" name="Google Shape;1306;p16"/>
              <p:cNvSpPr/>
              <p:nvPr/>
            </p:nvSpPr>
            <p:spPr>
              <a:xfrm>
                <a:off x="8472025" y="2809625"/>
                <a:ext cx="154375" cy="1325525"/>
              </a:xfrm>
              <a:custGeom>
                <a:avLst/>
                <a:gdLst/>
                <a:ahLst/>
                <a:cxnLst/>
                <a:rect l="l" t="t" r="r" b="b"/>
                <a:pathLst>
                  <a:path w="6175" h="53021" extrusionOk="0">
                    <a:moveTo>
                      <a:pt x="3212" y="0"/>
                    </a:moveTo>
                    <a:cubicBezTo>
                      <a:pt x="3191" y="251"/>
                      <a:pt x="3191" y="501"/>
                      <a:pt x="3191" y="751"/>
                    </a:cubicBezTo>
                    <a:cubicBezTo>
                      <a:pt x="3233" y="1210"/>
                      <a:pt x="3317" y="1669"/>
                      <a:pt x="3421" y="2128"/>
                    </a:cubicBezTo>
                    <a:cubicBezTo>
                      <a:pt x="3483" y="2378"/>
                      <a:pt x="3546" y="2649"/>
                      <a:pt x="3609" y="2899"/>
                    </a:cubicBezTo>
                    <a:cubicBezTo>
                      <a:pt x="3671" y="3191"/>
                      <a:pt x="3755" y="3504"/>
                      <a:pt x="3796" y="3796"/>
                    </a:cubicBezTo>
                    <a:cubicBezTo>
                      <a:pt x="3796" y="3817"/>
                      <a:pt x="3796" y="3817"/>
                      <a:pt x="3796" y="3838"/>
                    </a:cubicBezTo>
                    <a:cubicBezTo>
                      <a:pt x="3963" y="4860"/>
                      <a:pt x="3984" y="5903"/>
                      <a:pt x="3838" y="6925"/>
                    </a:cubicBezTo>
                    <a:lnTo>
                      <a:pt x="3838" y="6946"/>
                    </a:lnTo>
                    <a:cubicBezTo>
                      <a:pt x="3796" y="7154"/>
                      <a:pt x="3734" y="7363"/>
                      <a:pt x="3692" y="7572"/>
                    </a:cubicBezTo>
                    <a:cubicBezTo>
                      <a:pt x="3650" y="7718"/>
                      <a:pt x="3588" y="7884"/>
                      <a:pt x="3546" y="8051"/>
                    </a:cubicBezTo>
                    <a:cubicBezTo>
                      <a:pt x="3254" y="8886"/>
                      <a:pt x="2879" y="9678"/>
                      <a:pt x="2566" y="10512"/>
                    </a:cubicBezTo>
                    <a:cubicBezTo>
                      <a:pt x="2003" y="12077"/>
                      <a:pt x="1669" y="13725"/>
                      <a:pt x="1606" y="15414"/>
                    </a:cubicBezTo>
                    <a:cubicBezTo>
                      <a:pt x="1544" y="16123"/>
                      <a:pt x="1419" y="16770"/>
                      <a:pt x="1314" y="17437"/>
                    </a:cubicBezTo>
                    <a:cubicBezTo>
                      <a:pt x="1273" y="17729"/>
                      <a:pt x="1231" y="18021"/>
                      <a:pt x="1210" y="18313"/>
                    </a:cubicBezTo>
                    <a:cubicBezTo>
                      <a:pt x="1189" y="18668"/>
                      <a:pt x="1210" y="19022"/>
                      <a:pt x="1231" y="19377"/>
                    </a:cubicBezTo>
                    <a:cubicBezTo>
                      <a:pt x="1252" y="19565"/>
                      <a:pt x="1273" y="19731"/>
                      <a:pt x="1314" y="19898"/>
                    </a:cubicBezTo>
                    <a:cubicBezTo>
                      <a:pt x="1377" y="20315"/>
                      <a:pt x="1439" y="20712"/>
                      <a:pt x="1523" y="21129"/>
                    </a:cubicBezTo>
                    <a:cubicBezTo>
                      <a:pt x="1752" y="22234"/>
                      <a:pt x="2003" y="23319"/>
                      <a:pt x="2023" y="24445"/>
                    </a:cubicBezTo>
                    <a:cubicBezTo>
                      <a:pt x="2003" y="25405"/>
                      <a:pt x="1877" y="26343"/>
                      <a:pt x="1627" y="27282"/>
                    </a:cubicBezTo>
                    <a:cubicBezTo>
                      <a:pt x="1585" y="27470"/>
                      <a:pt x="1523" y="27678"/>
                      <a:pt x="1481" y="27845"/>
                    </a:cubicBezTo>
                    <a:cubicBezTo>
                      <a:pt x="1439" y="27991"/>
                      <a:pt x="1398" y="28158"/>
                      <a:pt x="1356" y="28304"/>
                    </a:cubicBezTo>
                    <a:cubicBezTo>
                      <a:pt x="1189" y="28867"/>
                      <a:pt x="1001" y="29430"/>
                      <a:pt x="835" y="29973"/>
                    </a:cubicBezTo>
                    <a:cubicBezTo>
                      <a:pt x="793" y="30077"/>
                      <a:pt x="772" y="30202"/>
                      <a:pt x="730" y="30285"/>
                    </a:cubicBezTo>
                    <a:cubicBezTo>
                      <a:pt x="709" y="30369"/>
                      <a:pt x="689" y="30452"/>
                      <a:pt x="647" y="30536"/>
                    </a:cubicBezTo>
                    <a:cubicBezTo>
                      <a:pt x="647" y="30557"/>
                      <a:pt x="647" y="30577"/>
                      <a:pt x="647" y="30598"/>
                    </a:cubicBezTo>
                    <a:cubicBezTo>
                      <a:pt x="626" y="30619"/>
                      <a:pt x="626" y="30640"/>
                      <a:pt x="626" y="30640"/>
                    </a:cubicBezTo>
                    <a:cubicBezTo>
                      <a:pt x="626" y="30682"/>
                      <a:pt x="605" y="30703"/>
                      <a:pt x="605" y="30744"/>
                    </a:cubicBezTo>
                    <a:cubicBezTo>
                      <a:pt x="313" y="31704"/>
                      <a:pt x="125" y="32705"/>
                      <a:pt x="42" y="33685"/>
                    </a:cubicBezTo>
                    <a:cubicBezTo>
                      <a:pt x="21" y="33894"/>
                      <a:pt x="21" y="34102"/>
                      <a:pt x="21" y="34311"/>
                    </a:cubicBezTo>
                    <a:lnTo>
                      <a:pt x="21" y="34561"/>
                    </a:lnTo>
                    <a:lnTo>
                      <a:pt x="21" y="34978"/>
                    </a:lnTo>
                    <a:cubicBezTo>
                      <a:pt x="21" y="35062"/>
                      <a:pt x="0" y="35145"/>
                      <a:pt x="21" y="35229"/>
                    </a:cubicBezTo>
                    <a:cubicBezTo>
                      <a:pt x="42" y="35312"/>
                      <a:pt x="42" y="35395"/>
                      <a:pt x="42" y="35500"/>
                    </a:cubicBezTo>
                    <a:cubicBezTo>
                      <a:pt x="42" y="35708"/>
                      <a:pt x="42" y="35917"/>
                      <a:pt x="63" y="36125"/>
                    </a:cubicBezTo>
                    <a:cubicBezTo>
                      <a:pt x="63" y="36334"/>
                      <a:pt x="84" y="36563"/>
                      <a:pt x="105" y="36772"/>
                    </a:cubicBezTo>
                    <a:cubicBezTo>
                      <a:pt x="209" y="38712"/>
                      <a:pt x="459" y="40672"/>
                      <a:pt x="730" y="42612"/>
                    </a:cubicBezTo>
                    <a:cubicBezTo>
                      <a:pt x="793" y="43071"/>
                      <a:pt x="855" y="43551"/>
                      <a:pt x="939" y="44030"/>
                    </a:cubicBezTo>
                    <a:cubicBezTo>
                      <a:pt x="1001" y="44531"/>
                      <a:pt x="1085" y="45011"/>
                      <a:pt x="1168" y="45490"/>
                    </a:cubicBezTo>
                    <a:cubicBezTo>
                      <a:pt x="1210" y="45782"/>
                      <a:pt x="1252" y="46095"/>
                      <a:pt x="1293" y="46387"/>
                    </a:cubicBezTo>
                    <a:cubicBezTo>
                      <a:pt x="1377" y="46909"/>
                      <a:pt x="1523" y="48244"/>
                      <a:pt x="1731" y="49662"/>
                    </a:cubicBezTo>
                    <a:cubicBezTo>
                      <a:pt x="1815" y="50163"/>
                      <a:pt x="1898" y="50684"/>
                      <a:pt x="2003" y="51164"/>
                    </a:cubicBezTo>
                    <a:cubicBezTo>
                      <a:pt x="2128" y="51810"/>
                      <a:pt x="2295" y="52415"/>
                      <a:pt x="2503" y="53020"/>
                    </a:cubicBezTo>
                    <a:lnTo>
                      <a:pt x="4798" y="53020"/>
                    </a:lnTo>
                    <a:lnTo>
                      <a:pt x="4839" y="52937"/>
                    </a:lnTo>
                    <a:cubicBezTo>
                      <a:pt x="4860" y="52916"/>
                      <a:pt x="4860" y="52895"/>
                      <a:pt x="4860" y="52874"/>
                    </a:cubicBezTo>
                    <a:cubicBezTo>
                      <a:pt x="4902" y="52791"/>
                      <a:pt x="4944" y="52728"/>
                      <a:pt x="4985" y="52645"/>
                    </a:cubicBezTo>
                    <a:cubicBezTo>
                      <a:pt x="4985" y="52624"/>
                      <a:pt x="5006" y="52603"/>
                      <a:pt x="5006" y="52582"/>
                    </a:cubicBezTo>
                    <a:lnTo>
                      <a:pt x="5027" y="52519"/>
                    </a:lnTo>
                    <a:cubicBezTo>
                      <a:pt x="5048" y="52499"/>
                      <a:pt x="5048" y="52478"/>
                      <a:pt x="5069" y="52436"/>
                    </a:cubicBezTo>
                    <a:cubicBezTo>
                      <a:pt x="5069" y="52415"/>
                      <a:pt x="5069" y="52415"/>
                      <a:pt x="5090" y="52394"/>
                    </a:cubicBezTo>
                    <a:lnTo>
                      <a:pt x="5173" y="52186"/>
                    </a:lnTo>
                    <a:cubicBezTo>
                      <a:pt x="5173" y="52186"/>
                      <a:pt x="5173" y="52186"/>
                      <a:pt x="5173" y="52165"/>
                    </a:cubicBezTo>
                    <a:cubicBezTo>
                      <a:pt x="5194" y="52102"/>
                      <a:pt x="5215" y="52019"/>
                      <a:pt x="5256" y="51935"/>
                    </a:cubicBezTo>
                    <a:cubicBezTo>
                      <a:pt x="5277" y="51852"/>
                      <a:pt x="5319" y="51748"/>
                      <a:pt x="5340" y="51664"/>
                    </a:cubicBezTo>
                    <a:cubicBezTo>
                      <a:pt x="5361" y="51602"/>
                      <a:pt x="5402" y="51518"/>
                      <a:pt x="5423" y="51456"/>
                    </a:cubicBezTo>
                    <a:cubicBezTo>
                      <a:pt x="5465" y="51247"/>
                      <a:pt x="5528" y="51059"/>
                      <a:pt x="5569" y="50851"/>
                    </a:cubicBezTo>
                    <a:cubicBezTo>
                      <a:pt x="5653" y="50517"/>
                      <a:pt x="5736" y="50163"/>
                      <a:pt x="5778" y="49787"/>
                    </a:cubicBezTo>
                    <a:cubicBezTo>
                      <a:pt x="5799" y="49766"/>
                      <a:pt x="5799" y="49745"/>
                      <a:pt x="5799" y="49704"/>
                    </a:cubicBezTo>
                    <a:cubicBezTo>
                      <a:pt x="5882" y="49203"/>
                      <a:pt x="5924" y="48682"/>
                      <a:pt x="5966" y="48160"/>
                    </a:cubicBezTo>
                    <a:cubicBezTo>
                      <a:pt x="5986" y="47722"/>
                      <a:pt x="6007" y="47284"/>
                      <a:pt x="6028" y="46867"/>
                    </a:cubicBezTo>
                    <a:lnTo>
                      <a:pt x="6028" y="46325"/>
                    </a:lnTo>
                    <a:lnTo>
                      <a:pt x="6028" y="46200"/>
                    </a:lnTo>
                    <a:lnTo>
                      <a:pt x="6028" y="45970"/>
                    </a:lnTo>
                    <a:cubicBezTo>
                      <a:pt x="6028" y="45490"/>
                      <a:pt x="6049" y="45032"/>
                      <a:pt x="6070" y="44552"/>
                    </a:cubicBezTo>
                    <a:lnTo>
                      <a:pt x="6070" y="44322"/>
                    </a:lnTo>
                    <a:cubicBezTo>
                      <a:pt x="6070" y="44135"/>
                      <a:pt x="6091" y="43947"/>
                      <a:pt x="6091" y="43759"/>
                    </a:cubicBezTo>
                    <a:cubicBezTo>
                      <a:pt x="6112" y="43446"/>
                      <a:pt x="6132" y="43134"/>
                      <a:pt x="6132" y="42821"/>
                    </a:cubicBezTo>
                    <a:cubicBezTo>
                      <a:pt x="6153" y="42633"/>
                      <a:pt x="6153" y="42424"/>
                      <a:pt x="6153" y="42237"/>
                    </a:cubicBezTo>
                    <a:lnTo>
                      <a:pt x="6153" y="41986"/>
                    </a:lnTo>
                    <a:cubicBezTo>
                      <a:pt x="6174" y="41423"/>
                      <a:pt x="6153" y="40860"/>
                      <a:pt x="6112" y="40297"/>
                    </a:cubicBezTo>
                    <a:cubicBezTo>
                      <a:pt x="6091" y="40151"/>
                      <a:pt x="6070" y="40005"/>
                      <a:pt x="6070" y="39880"/>
                    </a:cubicBezTo>
                    <a:cubicBezTo>
                      <a:pt x="6049" y="39755"/>
                      <a:pt x="6028" y="39609"/>
                      <a:pt x="6028" y="39484"/>
                    </a:cubicBezTo>
                    <a:cubicBezTo>
                      <a:pt x="5986" y="39275"/>
                      <a:pt x="5966" y="39066"/>
                      <a:pt x="5924" y="38858"/>
                    </a:cubicBezTo>
                    <a:cubicBezTo>
                      <a:pt x="5861" y="38587"/>
                      <a:pt x="5799" y="38295"/>
                      <a:pt x="5736" y="38003"/>
                    </a:cubicBezTo>
                    <a:cubicBezTo>
                      <a:pt x="5528" y="37106"/>
                      <a:pt x="5361" y="36209"/>
                      <a:pt x="5236" y="35312"/>
                    </a:cubicBezTo>
                    <a:cubicBezTo>
                      <a:pt x="5173" y="34311"/>
                      <a:pt x="5152" y="33310"/>
                      <a:pt x="5215" y="32329"/>
                    </a:cubicBezTo>
                    <a:lnTo>
                      <a:pt x="5215" y="32142"/>
                    </a:lnTo>
                    <a:cubicBezTo>
                      <a:pt x="5256" y="31120"/>
                      <a:pt x="5256" y="30098"/>
                      <a:pt x="5256" y="29055"/>
                    </a:cubicBezTo>
                    <a:cubicBezTo>
                      <a:pt x="5236" y="28366"/>
                      <a:pt x="5215" y="27678"/>
                      <a:pt x="5194" y="26990"/>
                    </a:cubicBezTo>
                    <a:cubicBezTo>
                      <a:pt x="5131" y="25759"/>
                      <a:pt x="5048" y="24508"/>
                      <a:pt x="4923" y="23256"/>
                    </a:cubicBezTo>
                    <a:cubicBezTo>
                      <a:pt x="4902" y="22902"/>
                      <a:pt x="4860" y="22547"/>
                      <a:pt x="4818" y="22193"/>
                    </a:cubicBezTo>
                    <a:cubicBezTo>
                      <a:pt x="4652" y="20649"/>
                      <a:pt x="4443" y="19106"/>
                      <a:pt x="4505" y="17541"/>
                    </a:cubicBezTo>
                    <a:cubicBezTo>
                      <a:pt x="4652" y="14475"/>
                      <a:pt x="5465" y="11576"/>
                      <a:pt x="5402" y="8510"/>
                    </a:cubicBezTo>
                    <a:lnTo>
                      <a:pt x="5402" y="8218"/>
                    </a:lnTo>
                    <a:cubicBezTo>
                      <a:pt x="5298" y="6862"/>
                      <a:pt x="5090" y="5528"/>
                      <a:pt x="4735" y="4234"/>
                    </a:cubicBezTo>
                    <a:cubicBezTo>
                      <a:pt x="4714" y="4151"/>
                      <a:pt x="4693" y="4088"/>
                      <a:pt x="4672" y="4005"/>
                    </a:cubicBezTo>
                    <a:cubicBezTo>
                      <a:pt x="4631" y="3838"/>
                      <a:pt x="4589" y="3671"/>
                      <a:pt x="4547" y="3525"/>
                    </a:cubicBezTo>
                    <a:cubicBezTo>
                      <a:pt x="4505" y="3358"/>
                      <a:pt x="4464" y="3212"/>
                      <a:pt x="4401" y="3045"/>
                    </a:cubicBezTo>
                    <a:cubicBezTo>
                      <a:pt x="4380" y="2962"/>
                      <a:pt x="4359" y="2899"/>
                      <a:pt x="4339" y="2816"/>
                    </a:cubicBezTo>
                    <a:cubicBezTo>
                      <a:pt x="4297" y="2670"/>
                      <a:pt x="4255" y="2545"/>
                      <a:pt x="4213" y="2399"/>
                    </a:cubicBezTo>
                    <a:cubicBezTo>
                      <a:pt x="4151" y="2232"/>
                      <a:pt x="4088" y="2044"/>
                      <a:pt x="4026" y="1877"/>
                    </a:cubicBezTo>
                    <a:cubicBezTo>
                      <a:pt x="4005" y="1815"/>
                      <a:pt x="3984" y="1752"/>
                      <a:pt x="3942" y="1690"/>
                    </a:cubicBezTo>
                    <a:cubicBezTo>
                      <a:pt x="3880" y="1523"/>
                      <a:pt x="3775" y="1356"/>
                      <a:pt x="3692" y="1168"/>
                    </a:cubicBezTo>
                    <a:cubicBezTo>
                      <a:pt x="3629" y="1064"/>
                      <a:pt x="3567" y="981"/>
                      <a:pt x="3525" y="876"/>
                    </a:cubicBezTo>
                    <a:cubicBezTo>
                      <a:pt x="3463" y="751"/>
                      <a:pt x="3400" y="605"/>
                      <a:pt x="3358" y="480"/>
                    </a:cubicBezTo>
                    <a:cubicBezTo>
                      <a:pt x="3296" y="334"/>
                      <a:pt x="3254" y="167"/>
                      <a:pt x="3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7" name="Google Shape;1307;p16"/>
              <p:cNvSpPr/>
              <p:nvPr/>
            </p:nvSpPr>
            <p:spPr>
              <a:xfrm>
                <a:off x="8466800" y="2781450"/>
                <a:ext cx="163750" cy="1351609"/>
              </a:xfrm>
              <a:custGeom>
                <a:avLst/>
                <a:gdLst/>
                <a:ahLst/>
                <a:cxnLst/>
                <a:rect l="l" t="t" r="r" b="b"/>
                <a:pathLst>
                  <a:path w="6550" h="54189" extrusionOk="0">
                    <a:moveTo>
                      <a:pt x="3400" y="1"/>
                    </a:moveTo>
                    <a:lnTo>
                      <a:pt x="3275" y="1106"/>
                    </a:lnTo>
                    <a:cubicBezTo>
                      <a:pt x="3213" y="1649"/>
                      <a:pt x="3234" y="2212"/>
                      <a:pt x="3359" y="2733"/>
                    </a:cubicBezTo>
                    <a:cubicBezTo>
                      <a:pt x="3421" y="3067"/>
                      <a:pt x="3505" y="3380"/>
                      <a:pt x="3588" y="3693"/>
                    </a:cubicBezTo>
                    <a:cubicBezTo>
                      <a:pt x="3609" y="3797"/>
                      <a:pt x="3630" y="3922"/>
                      <a:pt x="3651" y="4026"/>
                    </a:cubicBezTo>
                    <a:cubicBezTo>
                      <a:pt x="3734" y="4339"/>
                      <a:pt x="3797" y="4631"/>
                      <a:pt x="3838" y="4923"/>
                    </a:cubicBezTo>
                    <a:lnTo>
                      <a:pt x="3838" y="4986"/>
                    </a:lnTo>
                    <a:cubicBezTo>
                      <a:pt x="4026" y="5987"/>
                      <a:pt x="4026" y="7009"/>
                      <a:pt x="3880" y="8031"/>
                    </a:cubicBezTo>
                    <a:cubicBezTo>
                      <a:pt x="3838" y="8240"/>
                      <a:pt x="3797" y="8448"/>
                      <a:pt x="3734" y="8657"/>
                    </a:cubicBezTo>
                    <a:cubicBezTo>
                      <a:pt x="3546" y="9283"/>
                      <a:pt x="3296" y="9929"/>
                      <a:pt x="3025" y="10534"/>
                    </a:cubicBezTo>
                    <a:cubicBezTo>
                      <a:pt x="2900" y="10868"/>
                      <a:pt x="2754" y="11222"/>
                      <a:pt x="2608" y="11577"/>
                    </a:cubicBezTo>
                    <a:cubicBezTo>
                      <a:pt x="2086" y="12974"/>
                      <a:pt x="1794" y="14497"/>
                      <a:pt x="1648" y="16541"/>
                    </a:cubicBezTo>
                    <a:cubicBezTo>
                      <a:pt x="1607" y="17000"/>
                      <a:pt x="1544" y="17438"/>
                      <a:pt x="1482" y="17876"/>
                    </a:cubicBezTo>
                    <a:cubicBezTo>
                      <a:pt x="1482" y="17918"/>
                      <a:pt x="1482" y="17959"/>
                      <a:pt x="1461" y="17980"/>
                    </a:cubicBezTo>
                    <a:cubicBezTo>
                      <a:pt x="1440" y="18189"/>
                      <a:pt x="1398" y="18376"/>
                      <a:pt x="1377" y="18564"/>
                    </a:cubicBezTo>
                    <a:cubicBezTo>
                      <a:pt x="1315" y="18877"/>
                      <a:pt x="1273" y="19190"/>
                      <a:pt x="1273" y="19503"/>
                    </a:cubicBezTo>
                    <a:cubicBezTo>
                      <a:pt x="1252" y="19857"/>
                      <a:pt x="1252" y="20191"/>
                      <a:pt x="1294" y="20525"/>
                    </a:cubicBezTo>
                    <a:cubicBezTo>
                      <a:pt x="1315" y="20712"/>
                      <a:pt x="1336" y="20879"/>
                      <a:pt x="1356" y="21046"/>
                    </a:cubicBezTo>
                    <a:cubicBezTo>
                      <a:pt x="1419" y="21442"/>
                      <a:pt x="1482" y="21860"/>
                      <a:pt x="1565" y="22235"/>
                    </a:cubicBezTo>
                    <a:cubicBezTo>
                      <a:pt x="1586" y="22360"/>
                      <a:pt x="1628" y="22485"/>
                      <a:pt x="1648" y="22611"/>
                    </a:cubicBezTo>
                    <a:cubicBezTo>
                      <a:pt x="1690" y="22819"/>
                      <a:pt x="1732" y="23007"/>
                      <a:pt x="1774" y="23215"/>
                    </a:cubicBezTo>
                    <a:cubicBezTo>
                      <a:pt x="1940" y="23987"/>
                      <a:pt x="2024" y="24759"/>
                      <a:pt x="2066" y="25531"/>
                    </a:cubicBezTo>
                    <a:cubicBezTo>
                      <a:pt x="2066" y="26240"/>
                      <a:pt x="1982" y="26928"/>
                      <a:pt x="1836" y="27616"/>
                    </a:cubicBezTo>
                    <a:cubicBezTo>
                      <a:pt x="1794" y="27867"/>
                      <a:pt x="1732" y="28096"/>
                      <a:pt x="1669" y="28346"/>
                    </a:cubicBezTo>
                    <a:cubicBezTo>
                      <a:pt x="1628" y="28534"/>
                      <a:pt x="1586" y="28722"/>
                      <a:pt x="1523" y="28909"/>
                    </a:cubicBezTo>
                    <a:cubicBezTo>
                      <a:pt x="1377" y="29473"/>
                      <a:pt x="1210" y="30015"/>
                      <a:pt x="1023" y="30536"/>
                    </a:cubicBezTo>
                    <a:cubicBezTo>
                      <a:pt x="1002" y="30620"/>
                      <a:pt x="981" y="30682"/>
                      <a:pt x="960" y="30766"/>
                    </a:cubicBezTo>
                    <a:cubicBezTo>
                      <a:pt x="960" y="30828"/>
                      <a:pt x="898" y="30954"/>
                      <a:pt x="877" y="31058"/>
                    </a:cubicBezTo>
                    <a:lnTo>
                      <a:pt x="793" y="31329"/>
                    </a:lnTo>
                    <a:lnTo>
                      <a:pt x="772" y="31371"/>
                    </a:lnTo>
                    <a:lnTo>
                      <a:pt x="752" y="31433"/>
                    </a:lnTo>
                    <a:cubicBezTo>
                      <a:pt x="752" y="31454"/>
                      <a:pt x="731" y="31496"/>
                      <a:pt x="731" y="31517"/>
                    </a:cubicBezTo>
                    <a:cubicBezTo>
                      <a:pt x="439" y="32455"/>
                      <a:pt x="209" y="33394"/>
                      <a:pt x="84" y="34353"/>
                    </a:cubicBezTo>
                    <a:cubicBezTo>
                      <a:pt x="84" y="34374"/>
                      <a:pt x="84" y="34395"/>
                      <a:pt x="84" y="34416"/>
                    </a:cubicBezTo>
                    <a:cubicBezTo>
                      <a:pt x="63" y="34562"/>
                      <a:pt x="42" y="34708"/>
                      <a:pt x="42" y="34854"/>
                    </a:cubicBezTo>
                    <a:cubicBezTo>
                      <a:pt x="22" y="35062"/>
                      <a:pt x="1" y="35292"/>
                      <a:pt x="1" y="35500"/>
                    </a:cubicBezTo>
                    <a:lnTo>
                      <a:pt x="1" y="35709"/>
                    </a:lnTo>
                    <a:lnTo>
                      <a:pt x="1" y="36043"/>
                    </a:lnTo>
                    <a:cubicBezTo>
                      <a:pt x="1" y="36251"/>
                      <a:pt x="1" y="36460"/>
                      <a:pt x="22" y="36668"/>
                    </a:cubicBezTo>
                    <a:cubicBezTo>
                      <a:pt x="42" y="36877"/>
                      <a:pt x="42" y="37086"/>
                      <a:pt x="42" y="37294"/>
                    </a:cubicBezTo>
                    <a:cubicBezTo>
                      <a:pt x="188" y="39985"/>
                      <a:pt x="543" y="42675"/>
                      <a:pt x="918" y="45199"/>
                    </a:cubicBezTo>
                    <a:cubicBezTo>
                      <a:pt x="981" y="45700"/>
                      <a:pt x="1064" y="46179"/>
                      <a:pt x="1148" y="46659"/>
                    </a:cubicBezTo>
                    <a:cubicBezTo>
                      <a:pt x="1190" y="46972"/>
                      <a:pt x="1231" y="47264"/>
                      <a:pt x="1294" y="47577"/>
                    </a:cubicBezTo>
                    <a:cubicBezTo>
                      <a:pt x="1315" y="47765"/>
                      <a:pt x="1356" y="48098"/>
                      <a:pt x="1398" y="48474"/>
                    </a:cubicBezTo>
                    <a:cubicBezTo>
                      <a:pt x="1502" y="49287"/>
                      <a:pt x="1607" y="50080"/>
                      <a:pt x="1732" y="50831"/>
                    </a:cubicBezTo>
                    <a:cubicBezTo>
                      <a:pt x="1815" y="51394"/>
                      <a:pt x="1920" y="51957"/>
                      <a:pt x="2024" y="52458"/>
                    </a:cubicBezTo>
                    <a:cubicBezTo>
                      <a:pt x="2149" y="53042"/>
                      <a:pt x="2295" y="53626"/>
                      <a:pt x="2483" y="54189"/>
                    </a:cubicBezTo>
                    <a:lnTo>
                      <a:pt x="2816" y="54189"/>
                    </a:lnTo>
                    <a:cubicBezTo>
                      <a:pt x="2462" y="53083"/>
                      <a:pt x="2191" y="51957"/>
                      <a:pt x="2045" y="50810"/>
                    </a:cubicBezTo>
                    <a:cubicBezTo>
                      <a:pt x="1878" y="49892"/>
                      <a:pt x="1774" y="49016"/>
                      <a:pt x="1711" y="48432"/>
                    </a:cubicBezTo>
                    <a:cubicBezTo>
                      <a:pt x="1648" y="48036"/>
                      <a:pt x="1628" y="47723"/>
                      <a:pt x="1586" y="47514"/>
                    </a:cubicBezTo>
                    <a:cubicBezTo>
                      <a:pt x="1461" y="46763"/>
                      <a:pt x="1356" y="45992"/>
                      <a:pt x="1231" y="45178"/>
                    </a:cubicBezTo>
                    <a:cubicBezTo>
                      <a:pt x="1148" y="44719"/>
                      <a:pt x="1085" y="44240"/>
                      <a:pt x="1023" y="43781"/>
                    </a:cubicBezTo>
                    <a:cubicBezTo>
                      <a:pt x="939" y="43218"/>
                      <a:pt x="856" y="42655"/>
                      <a:pt x="793" y="42091"/>
                    </a:cubicBezTo>
                    <a:cubicBezTo>
                      <a:pt x="647" y="40923"/>
                      <a:pt x="522" y="39755"/>
                      <a:pt x="439" y="38587"/>
                    </a:cubicBezTo>
                    <a:cubicBezTo>
                      <a:pt x="418" y="38358"/>
                      <a:pt x="397" y="38128"/>
                      <a:pt x="376" y="37920"/>
                    </a:cubicBezTo>
                    <a:lnTo>
                      <a:pt x="397" y="37628"/>
                    </a:lnTo>
                    <a:cubicBezTo>
                      <a:pt x="397" y="37503"/>
                      <a:pt x="376" y="37398"/>
                      <a:pt x="376" y="37273"/>
                    </a:cubicBezTo>
                    <a:cubicBezTo>
                      <a:pt x="355" y="36960"/>
                      <a:pt x="355" y="36668"/>
                      <a:pt x="334" y="36376"/>
                    </a:cubicBezTo>
                    <a:cubicBezTo>
                      <a:pt x="334" y="36168"/>
                      <a:pt x="334" y="35959"/>
                      <a:pt x="334" y="35730"/>
                    </a:cubicBezTo>
                    <a:lnTo>
                      <a:pt x="334" y="35500"/>
                    </a:lnTo>
                    <a:cubicBezTo>
                      <a:pt x="355" y="34374"/>
                      <a:pt x="543" y="33269"/>
                      <a:pt x="877" y="32205"/>
                    </a:cubicBezTo>
                    <a:cubicBezTo>
                      <a:pt x="877" y="32163"/>
                      <a:pt x="898" y="32142"/>
                      <a:pt x="918" y="32101"/>
                    </a:cubicBezTo>
                    <a:cubicBezTo>
                      <a:pt x="918" y="32080"/>
                      <a:pt x="918" y="32059"/>
                      <a:pt x="918" y="32038"/>
                    </a:cubicBezTo>
                    <a:cubicBezTo>
                      <a:pt x="918" y="32017"/>
                      <a:pt x="939" y="32017"/>
                      <a:pt x="939" y="31996"/>
                    </a:cubicBezTo>
                    <a:cubicBezTo>
                      <a:pt x="960" y="31913"/>
                      <a:pt x="1002" y="31809"/>
                      <a:pt x="1023" y="31725"/>
                    </a:cubicBezTo>
                    <a:cubicBezTo>
                      <a:pt x="1044" y="31663"/>
                      <a:pt x="1085" y="31538"/>
                      <a:pt x="1106" y="31433"/>
                    </a:cubicBezTo>
                    <a:cubicBezTo>
                      <a:pt x="1190" y="31162"/>
                      <a:pt x="1273" y="30933"/>
                      <a:pt x="1356" y="30682"/>
                    </a:cubicBezTo>
                    <a:cubicBezTo>
                      <a:pt x="1419" y="30432"/>
                      <a:pt x="1502" y="30161"/>
                      <a:pt x="1586" y="29890"/>
                    </a:cubicBezTo>
                    <a:cubicBezTo>
                      <a:pt x="1648" y="29765"/>
                      <a:pt x="1690" y="29619"/>
                      <a:pt x="1711" y="29473"/>
                    </a:cubicBezTo>
                    <a:cubicBezTo>
                      <a:pt x="1774" y="29327"/>
                      <a:pt x="1815" y="29160"/>
                      <a:pt x="1857" y="29014"/>
                    </a:cubicBezTo>
                    <a:cubicBezTo>
                      <a:pt x="2191" y="27887"/>
                      <a:pt x="2378" y="26740"/>
                      <a:pt x="2378" y="25572"/>
                    </a:cubicBezTo>
                    <a:cubicBezTo>
                      <a:pt x="2337" y="24571"/>
                      <a:pt x="2191" y="23570"/>
                      <a:pt x="1961" y="22590"/>
                    </a:cubicBezTo>
                    <a:cubicBezTo>
                      <a:pt x="1857" y="22068"/>
                      <a:pt x="1753" y="21547"/>
                      <a:pt x="1669" y="21025"/>
                    </a:cubicBezTo>
                    <a:cubicBezTo>
                      <a:pt x="1648" y="20858"/>
                      <a:pt x="1628" y="20671"/>
                      <a:pt x="1607" y="20504"/>
                    </a:cubicBezTo>
                    <a:cubicBezTo>
                      <a:pt x="1565" y="20170"/>
                      <a:pt x="1565" y="19836"/>
                      <a:pt x="1586" y="19503"/>
                    </a:cubicBezTo>
                    <a:cubicBezTo>
                      <a:pt x="1628" y="19002"/>
                      <a:pt x="1690" y="18522"/>
                      <a:pt x="1774" y="18043"/>
                    </a:cubicBezTo>
                    <a:cubicBezTo>
                      <a:pt x="1857" y="17542"/>
                      <a:pt x="1920" y="17062"/>
                      <a:pt x="1961" y="16562"/>
                    </a:cubicBezTo>
                    <a:cubicBezTo>
                      <a:pt x="2107" y="14560"/>
                      <a:pt x="2399" y="13079"/>
                      <a:pt x="2921" y="11702"/>
                    </a:cubicBezTo>
                    <a:cubicBezTo>
                      <a:pt x="3046" y="11347"/>
                      <a:pt x="3171" y="11014"/>
                      <a:pt x="3317" y="10680"/>
                    </a:cubicBezTo>
                    <a:cubicBezTo>
                      <a:pt x="3484" y="10346"/>
                      <a:pt x="3609" y="9992"/>
                      <a:pt x="3755" y="9637"/>
                    </a:cubicBezTo>
                    <a:cubicBezTo>
                      <a:pt x="3797" y="9491"/>
                      <a:pt x="3859" y="9345"/>
                      <a:pt x="3901" y="9220"/>
                    </a:cubicBezTo>
                    <a:cubicBezTo>
                      <a:pt x="3901" y="9199"/>
                      <a:pt x="3922" y="9178"/>
                      <a:pt x="3922" y="9157"/>
                    </a:cubicBezTo>
                    <a:cubicBezTo>
                      <a:pt x="3964" y="9011"/>
                      <a:pt x="4005" y="8865"/>
                      <a:pt x="4047" y="8719"/>
                    </a:cubicBezTo>
                    <a:cubicBezTo>
                      <a:pt x="4110" y="8532"/>
                      <a:pt x="4151" y="8323"/>
                      <a:pt x="4193" y="8115"/>
                    </a:cubicBezTo>
                    <a:cubicBezTo>
                      <a:pt x="4231" y="7889"/>
                      <a:pt x="4260" y="7660"/>
                      <a:pt x="4278" y="7430"/>
                    </a:cubicBezTo>
                    <a:lnTo>
                      <a:pt x="4278" y="7430"/>
                    </a:lnTo>
                    <a:cubicBezTo>
                      <a:pt x="4305" y="7142"/>
                      <a:pt x="4318" y="6853"/>
                      <a:pt x="4318" y="6571"/>
                    </a:cubicBezTo>
                    <a:cubicBezTo>
                      <a:pt x="4297" y="6029"/>
                      <a:pt x="4235" y="5487"/>
                      <a:pt x="4151" y="4944"/>
                    </a:cubicBezTo>
                    <a:cubicBezTo>
                      <a:pt x="4110" y="4631"/>
                      <a:pt x="4047" y="4298"/>
                      <a:pt x="3964" y="3985"/>
                    </a:cubicBezTo>
                    <a:cubicBezTo>
                      <a:pt x="3943" y="3860"/>
                      <a:pt x="3901" y="3755"/>
                      <a:pt x="3880" y="3630"/>
                    </a:cubicBezTo>
                    <a:cubicBezTo>
                      <a:pt x="3859" y="3505"/>
                      <a:pt x="3818" y="3359"/>
                      <a:pt x="3797" y="3255"/>
                    </a:cubicBezTo>
                    <a:cubicBezTo>
                      <a:pt x="3692" y="2900"/>
                      <a:pt x="3630" y="2546"/>
                      <a:pt x="3588" y="2191"/>
                    </a:cubicBezTo>
                    <a:lnTo>
                      <a:pt x="3588" y="2191"/>
                    </a:lnTo>
                    <a:cubicBezTo>
                      <a:pt x="3589" y="2205"/>
                      <a:pt x="3590" y="2219"/>
                      <a:pt x="3591" y="2232"/>
                    </a:cubicBezTo>
                    <a:lnTo>
                      <a:pt x="3591" y="2232"/>
                    </a:lnTo>
                    <a:cubicBezTo>
                      <a:pt x="3590" y="2226"/>
                      <a:pt x="3589" y="2219"/>
                      <a:pt x="3588" y="2212"/>
                    </a:cubicBezTo>
                    <a:lnTo>
                      <a:pt x="3571" y="2055"/>
                    </a:lnTo>
                    <a:lnTo>
                      <a:pt x="3571" y="2055"/>
                    </a:lnTo>
                    <a:cubicBezTo>
                      <a:pt x="3612" y="2176"/>
                      <a:pt x="3673" y="2277"/>
                      <a:pt x="3734" y="2379"/>
                    </a:cubicBezTo>
                    <a:cubicBezTo>
                      <a:pt x="3797" y="2483"/>
                      <a:pt x="3838" y="2587"/>
                      <a:pt x="3901" y="2692"/>
                    </a:cubicBezTo>
                    <a:cubicBezTo>
                      <a:pt x="3943" y="2796"/>
                      <a:pt x="4005" y="2942"/>
                      <a:pt x="4068" y="3067"/>
                    </a:cubicBezTo>
                    <a:cubicBezTo>
                      <a:pt x="4276" y="3672"/>
                      <a:pt x="4485" y="4298"/>
                      <a:pt x="4652" y="4965"/>
                    </a:cubicBezTo>
                    <a:cubicBezTo>
                      <a:pt x="4673" y="5028"/>
                      <a:pt x="4694" y="5111"/>
                      <a:pt x="4714" y="5174"/>
                    </a:cubicBezTo>
                    <a:cubicBezTo>
                      <a:pt x="5111" y="6634"/>
                      <a:pt x="5361" y="8135"/>
                      <a:pt x="5445" y="9658"/>
                    </a:cubicBezTo>
                    <a:cubicBezTo>
                      <a:pt x="5486" y="11368"/>
                      <a:pt x="5236" y="13079"/>
                      <a:pt x="4986" y="14726"/>
                    </a:cubicBezTo>
                    <a:cubicBezTo>
                      <a:pt x="4777" y="16020"/>
                      <a:pt x="4652" y="17334"/>
                      <a:pt x="4568" y="18668"/>
                    </a:cubicBezTo>
                    <a:cubicBezTo>
                      <a:pt x="4548" y="19982"/>
                      <a:pt x="4631" y="21317"/>
                      <a:pt x="4819" y="22652"/>
                    </a:cubicBezTo>
                    <a:cubicBezTo>
                      <a:pt x="4840" y="22882"/>
                      <a:pt x="4861" y="23111"/>
                      <a:pt x="4881" y="23341"/>
                    </a:cubicBezTo>
                    <a:cubicBezTo>
                      <a:pt x="4923" y="23695"/>
                      <a:pt x="4965" y="24050"/>
                      <a:pt x="5007" y="24404"/>
                    </a:cubicBezTo>
                    <a:cubicBezTo>
                      <a:pt x="5173" y="26323"/>
                      <a:pt x="5278" y="28263"/>
                      <a:pt x="5299" y="30203"/>
                    </a:cubicBezTo>
                    <a:cubicBezTo>
                      <a:pt x="5319" y="31225"/>
                      <a:pt x="5299" y="32268"/>
                      <a:pt x="5278" y="33290"/>
                    </a:cubicBezTo>
                    <a:lnTo>
                      <a:pt x="5278" y="33498"/>
                    </a:lnTo>
                    <a:lnTo>
                      <a:pt x="5278" y="33519"/>
                    </a:lnTo>
                    <a:lnTo>
                      <a:pt x="5278" y="33665"/>
                    </a:lnTo>
                    <a:cubicBezTo>
                      <a:pt x="5257" y="34416"/>
                      <a:pt x="5215" y="35188"/>
                      <a:pt x="5278" y="35959"/>
                    </a:cubicBezTo>
                    <a:cubicBezTo>
                      <a:pt x="5278" y="36126"/>
                      <a:pt x="5299" y="36293"/>
                      <a:pt x="5319" y="36460"/>
                    </a:cubicBezTo>
                    <a:cubicBezTo>
                      <a:pt x="5403" y="37252"/>
                      <a:pt x="5549" y="38066"/>
                      <a:pt x="5737" y="38838"/>
                    </a:cubicBezTo>
                    <a:cubicBezTo>
                      <a:pt x="5820" y="39234"/>
                      <a:pt x="5903" y="39630"/>
                      <a:pt x="6008" y="40027"/>
                    </a:cubicBezTo>
                    <a:cubicBezTo>
                      <a:pt x="6070" y="40360"/>
                      <a:pt x="6112" y="40673"/>
                      <a:pt x="6154" y="41007"/>
                    </a:cubicBezTo>
                    <a:cubicBezTo>
                      <a:pt x="6154" y="41132"/>
                      <a:pt x="6175" y="41278"/>
                      <a:pt x="6195" y="41424"/>
                    </a:cubicBezTo>
                    <a:cubicBezTo>
                      <a:pt x="6195" y="41570"/>
                      <a:pt x="6216" y="41737"/>
                      <a:pt x="6216" y="41904"/>
                    </a:cubicBezTo>
                    <a:cubicBezTo>
                      <a:pt x="6237" y="42300"/>
                      <a:pt x="6237" y="42717"/>
                      <a:pt x="6237" y="43113"/>
                    </a:cubicBezTo>
                    <a:lnTo>
                      <a:pt x="6237" y="43364"/>
                    </a:lnTo>
                    <a:cubicBezTo>
                      <a:pt x="6237" y="43572"/>
                      <a:pt x="6237" y="43760"/>
                      <a:pt x="6216" y="43969"/>
                    </a:cubicBezTo>
                    <a:cubicBezTo>
                      <a:pt x="6216" y="44156"/>
                      <a:pt x="6216" y="44323"/>
                      <a:pt x="6195" y="44490"/>
                    </a:cubicBezTo>
                    <a:cubicBezTo>
                      <a:pt x="6195" y="44657"/>
                      <a:pt x="6195" y="44782"/>
                      <a:pt x="6175" y="44907"/>
                    </a:cubicBezTo>
                    <a:lnTo>
                      <a:pt x="6175" y="45095"/>
                    </a:lnTo>
                    <a:cubicBezTo>
                      <a:pt x="6175" y="45199"/>
                      <a:pt x="6175" y="45324"/>
                      <a:pt x="6175" y="45449"/>
                    </a:cubicBezTo>
                    <a:cubicBezTo>
                      <a:pt x="6154" y="45554"/>
                      <a:pt x="6175" y="45616"/>
                      <a:pt x="6175" y="45700"/>
                    </a:cubicBezTo>
                    <a:lnTo>
                      <a:pt x="6175" y="45929"/>
                    </a:lnTo>
                    <a:cubicBezTo>
                      <a:pt x="6154" y="46346"/>
                      <a:pt x="6133" y="46763"/>
                      <a:pt x="6133" y="47201"/>
                    </a:cubicBezTo>
                    <a:lnTo>
                      <a:pt x="6133" y="47994"/>
                    </a:lnTo>
                    <a:cubicBezTo>
                      <a:pt x="6133" y="48265"/>
                      <a:pt x="6112" y="48578"/>
                      <a:pt x="6091" y="48870"/>
                    </a:cubicBezTo>
                    <a:cubicBezTo>
                      <a:pt x="6091" y="48995"/>
                      <a:pt x="6091" y="49100"/>
                      <a:pt x="6070" y="49225"/>
                    </a:cubicBezTo>
                    <a:cubicBezTo>
                      <a:pt x="6070" y="49225"/>
                      <a:pt x="6070" y="49246"/>
                      <a:pt x="6070" y="49266"/>
                    </a:cubicBezTo>
                    <a:cubicBezTo>
                      <a:pt x="6049" y="49788"/>
                      <a:pt x="5987" y="50309"/>
                      <a:pt x="5903" y="50852"/>
                    </a:cubicBezTo>
                    <a:cubicBezTo>
                      <a:pt x="5903" y="50872"/>
                      <a:pt x="5903" y="50893"/>
                      <a:pt x="5903" y="50914"/>
                    </a:cubicBezTo>
                    <a:cubicBezTo>
                      <a:pt x="5841" y="51269"/>
                      <a:pt x="5778" y="51623"/>
                      <a:pt x="5695" y="51978"/>
                    </a:cubicBezTo>
                    <a:cubicBezTo>
                      <a:pt x="5653" y="52166"/>
                      <a:pt x="5591" y="52332"/>
                      <a:pt x="5549" y="52520"/>
                    </a:cubicBezTo>
                    <a:cubicBezTo>
                      <a:pt x="5507" y="52624"/>
                      <a:pt x="5486" y="52708"/>
                      <a:pt x="5445" y="52812"/>
                    </a:cubicBezTo>
                    <a:cubicBezTo>
                      <a:pt x="5424" y="52916"/>
                      <a:pt x="5403" y="52979"/>
                      <a:pt x="5361" y="53062"/>
                    </a:cubicBezTo>
                    <a:cubicBezTo>
                      <a:pt x="5340" y="53146"/>
                      <a:pt x="5299" y="53229"/>
                      <a:pt x="5278" y="53313"/>
                    </a:cubicBezTo>
                    <a:cubicBezTo>
                      <a:pt x="5257" y="53375"/>
                      <a:pt x="5236" y="53438"/>
                      <a:pt x="5194" y="53500"/>
                    </a:cubicBezTo>
                    <a:cubicBezTo>
                      <a:pt x="5194" y="53500"/>
                      <a:pt x="5194" y="53521"/>
                      <a:pt x="5173" y="53521"/>
                    </a:cubicBezTo>
                    <a:cubicBezTo>
                      <a:pt x="5173" y="53563"/>
                      <a:pt x="5153" y="53584"/>
                      <a:pt x="5132" y="53626"/>
                    </a:cubicBezTo>
                    <a:cubicBezTo>
                      <a:pt x="5111" y="53688"/>
                      <a:pt x="5090" y="53730"/>
                      <a:pt x="5069" y="53772"/>
                    </a:cubicBezTo>
                    <a:cubicBezTo>
                      <a:pt x="5048" y="53834"/>
                      <a:pt x="5007" y="53918"/>
                      <a:pt x="4986" y="53980"/>
                    </a:cubicBezTo>
                    <a:cubicBezTo>
                      <a:pt x="4986" y="53980"/>
                      <a:pt x="4965" y="54001"/>
                      <a:pt x="4965" y="54022"/>
                    </a:cubicBezTo>
                    <a:lnTo>
                      <a:pt x="4965" y="54043"/>
                    </a:lnTo>
                    <a:cubicBezTo>
                      <a:pt x="4944" y="54064"/>
                      <a:pt x="4944" y="54084"/>
                      <a:pt x="4923" y="54126"/>
                    </a:cubicBezTo>
                    <a:cubicBezTo>
                      <a:pt x="4902" y="54147"/>
                      <a:pt x="4902" y="54168"/>
                      <a:pt x="4881" y="54189"/>
                    </a:cubicBezTo>
                    <a:lnTo>
                      <a:pt x="5236" y="54189"/>
                    </a:lnTo>
                    <a:cubicBezTo>
                      <a:pt x="5257" y="54147"/>
                      <a:pt x="5278" y="54105"/>
                      <a:pt x="5278" y="54064"/>
                    </a:cubicBezTo>
                    <a:cubicBezTo>
                      <a:pt x="5299" y="54022"/>
                      <a:pt x="5319" y="54001"/>
                      <a:pt x="5340" y="53959"/>
                    </a:cubicBezTo>
                    <a:cubicBezTo>
                      <a:pt x="5361" y="53938"/>
                      <a:pt x="5403" y="53834"/>
                      <a:pt x="5424" y="53772"/>
                    </a:cubicBezTo>
                    <a:cubicBezTo>
                      <a:pt x="5424" y="53751"/>
                      <a:pt x="5424" y="53751"/>
                      <a:pt x="5424" y="53751"/>
                    </a:cubicBezTo>
                    <a:cubicBezTo>
                      <a:pt x="5445" y="53688"/>
                      <a:pt x="5465" y="53646"/>
                      <a:pt x="5486" y="53584"/>
                    </a:cubicBezTo>
                    <a:cubicBezTo>
                      <a:pt x="5486" y="53584"/>
                      <a:pt x="5507" y="53563"/>
                      <a:pt x="5507" y="53563"/>
                    </a:cubicBezTo>
                    <a:cubicBezTo>
                      <a:pt x="5528" y="53480"/>
                      <a:pt x="5549" y="53417"/>
                      <a:pt x="5591" y="53354"/>
                    </a:cubicBezTo>
                    <a:cubicBezTo>
                      <a:pt x="5611" y="53292"/>
                      <a:pt x="5653" y="53188"/>
                      <a:pt x="5674" y="53104"/>
                    </a:cubicBezTo>
                    <a:cubicBezTo>
                      <a:pt x="5674" y="53083"/>
                      <a:pt x="5674" y="53083"/>
                      <a:pt x="5674" y="53083"/>
                    </a:cubicBezTo>
                    <a:cubicBezTo>
                      <a:pt x="5737" y="52937"/>
                      <a:pt x="5778" y="52770"/>
                      <a:pt x="5820" y="52624"/>
                    </a:cubicBezTo>
                    <a:cubicBezTo>
                      <a:pt x="5883" y="52437"/>
                      <a:pt x="5924" y="52228"/>
                      <a:pt x="5987" y="52020"/>
                    </a:cubicBezTo>
                    <a:cubicBezTo>
                      <a:pt x="6070" y="51644"/>
                      <a:pt x="6154" y="51248"/>
                      <a:pt x="6216" y="50852"/>
                    </a:cubicBezTo>
                    <a:cubicBezTo>
                      <a:pt x="6341" y="49913"/>
                      <a:pt x="6404" y="48974"/>
                      <a:pt x="6425" y="48036"/>
                    </a:cubicBezTo>
                    <a:cubicBezTo>
                      <a:pt x="6425" y="47806"/>
                      <a:pt x="6425" y="47577"/>
                      <a:pt x="6446" y="47347"/>
                    </a:cubicBezTo>
                    <a:lnTo>
                      <a:pt x="6446" y="47097"/>
                    </a:lnTo>
                    <a:lnTo>
                      <a:pt x="6446" y="46451"/>
                    </a:lnTo>
                    <a:cubicBezTo>
                      <a:pt x="6446" y="46221"/>
                      <a:pt x="6467" y="45929"/>
                      <a:pt x="6467" y="45679"/>
                    </a:cubicBezTo>
                    <a:lnTo>
                      <a:pt x="6467" y="45491"/>
                    </a:lnTo>
                    <a:cubicBezTo>
                      <a:pt x="6467" y="45366"/>
                      <a:pt x="6467" y="45220"/>
                      <a:pt x="6487" y="45095"/>
                    </a:cubicBezTo>
                    <a:cubicBezTo>
                      <a:pt x="6508" y="44719"/>
                      <a:pt x="6529" y="44365"/>
                      <a:pt x="6529" y="43989"/>
                    </a:cubicBezTo>
                    <a:cubicBezTo>
                      <a:pt x="6529" y="43781"/>
                      <a:pt x="6550" y="43572"/>
                      <a:pt x="6550" y="43364"/>
                    </a:cubicBezTo>
                    <a:lnTo>
                      <a:pt x="6550" y="43155"/>
                    </a:lnTo>
                    <a:cubicBezTo>
                      <a:pt x="6550" y="43155"/>
                      <a:pt x="6508" y="43134"/>
                      <a:pt x="6508" y="43134"/>
                    </a:cubicBezTo>
                    <a:lnTo>
                      <a:pt x="6508" y="42446"/>
                    </a:lnTo>
                    <a:cubicBezTo>
                      <a:pt x="6508" y="41987"/>
                      <a:pt x="6487" y="41507"/>
                      <a:pt x="6425" y="41028"/>
                    </a:cubicBezTo>
                    <a:cubicBezTo>
                      <a:pt x="6404" y="40903"/>
                      <a:pt x="6404" y="40777"/>
                      <a:pt x="6383" y="40631"/>
                    </a:cubicBezTo>
                    <a:cubicBezTo>
                      <a:pt x="6362" y="40506"/>
                      <a:pt x="6341" y="40402"/>
                      <a:pt x="6321" y="40277"/>
                    </a:cubicBezTo>
                    <a:cubicBezTo>
                      <a:pt x="6300" y="40152"/>
                      <a:pt x="6279" y="40068"/>
                      <a:pt x="6279" y="39985"/>
                    </a:cubicBezTo>
                    <a:cubicBezTo>
                      <a:pt x="6195" y="39568"/>
                      <a:pt x="6112" y="39171"/>
                      <a:pt x="6008" y="38775"/>
                    </a:cubicBezTo>
                    <a:cubicBezTo>
                      <a:pt x="5966" y="38608"/>
                      <a:pt x="5945" y="38441"/>
                      <a:pt x="5903" y="38274"/>
                    </a:cubicBezTo>
                    <a:cubicBezTo>
                      <a:pt x="5757" y="37670"/>
                      <a:pt x="5653" y="37044"/>
                      <a:pt x="5591" y="36439"/>
                    </a:cubicBezTo>
                    <a:cubicBezTo>
                      <a:pt x="5507" y="35521"/>
                      <a:pt x="5507" y="34604"/>
                      <a:pt x="5549" y="33686"/>
                    </a:cubicBezTo>
                    <a:lnTo>
                      <a:pt x="5570" y="33290"/>
                    </a:lnTo>
                    <a:cubicBezTo>
                      <a:pt x="5591" y="32685"/>
                      <a:pt x="5611" y="32059"/>
                      <a:pt x="5611" y="31454"/>
                    </a:cubicBezTo>
                    <a:lnTo>
                      <a:pt x="5611" y="31100"/>
                    </a:lnTo>
                    <a:lnTo>
                      <a:pt x="5611" y="30161"/>
                    </a:lnTo>
                    <a:cubicBezTo>
                      <a:pt x="5611" y="29493"/>
                      <a:pt x="5570" y="28805"/>
                      <a:pt x="5549" y="28138"/>
                    </a:cubicBezTo>
                    <a:cubicBezTo>
                      <a:pt x="5528" y="27700"/>
                      <a:pt x="5507" y="27283"/>
                      <a:pt x="5486" y="26865"/>
                    </a:cubicBezTo>
                    <a:lnTo>
                      <a:pt x="5486" y="26845"/>
                    </a:lnTo>
                    <a:cubicBezTo>
                      <a:pt x="5486" y="26740"/>
                      <a:pt x="5465" y="26636"/>
                      <a:pt x="5465" y="26532"/>
                    </a:cubicBezTo>
                    <a:cubicBezTo>
                      <a:pt x="5424" y="25823"/>
                      <a:pt x="5361" y="25093"/>
                      <a:pt x="5299" y="24383"/>
                    </a:cubicBezTo>
                    <a:cubicBezTo>
                      <a:pt x="5257" y="24029"/>
                      <a:pt x="5215" y="23674"/>
                      <a:pt x="5194" y="23299"/>
                    </a:cubicBezTo>
                    <a:cubicBezTo>
                      <a:pt x="5153" y="23069"/>
                      <a:pt x="5132" y="22840"/>
                      <a:pt x="5111" y="22611"/>
                    </a:cubicBezTo>
                    <a:cubicBezTo>
                      <a:pt x="4923" y="21317"/>
                      <a:pt x="4840" y="20003"/>
                      <a:pt x="4861" y="18668"/>
                    </a:cubicBezTo>
                    <a:cubicBezTo>
                      <a:pt x="4944" y="17354"/>
                      <a:pt x="5090" y="16061"/>
                      <a:pt x="5299" y="14747"/>
                    </a:cubicBezTo>
                    <a:cubicBezTo>
                      <a:pt x="5486" y="13537"/>
                      <a:pt x="5674" y="12307"/>
                      <a:pt x="5737" y="11055"/>
                    </a:cubicBezTo>
                    <a:cubicBezTo>
                      <a:pt x="5757" y="10576"/>
                      <a:pt x="5778" y="10117"/>
                      <a:pt x="5757" y="9637"/>
                    </a:cubicBezTo>
                    <a:cubicBezTo>
                      <a:pt x="5674" y="8094"/>
                      <a:pt x="5445" y="6571"/>
                      <a:pt x="5027" y="5090"/>
                    </a:cubicBezTo>
                    <a:cubicBezTo>
                      <a:pt x="4965" y="4861"/>
                      <a:pt x="4902" y="4610"/>
                      <a:pt x="4840" y="4381"/>
                    </a:cubicBezTo>
                    <a:cubicBezTo>
                      <a:pt x="4694" y="3880"/>
                      <a:pt x="4527" y="3422"/>
                      <a:pt x="4381" y="2963"/>
                    </a:cubicBezTo>
                    <a:cubicBezTo>
                      <a:pt x="4276" y="2692"/>
                      <a:pt x="4151" y="2441"/>
                      <a:pt x="4005" y="2212"/>
                    </a:cubicBezTo>
                    <a:cubicBezTo>
                      <a:pt x="3964" y="2128"/>
                      <a:pt x="3922" y="2045"/>
                      <a:pt x="3880" y="1941"/>
                    </a:cubicBezTo>
                    <a:cubicBezTo>
                      <a:pt x="3818" y="1816"/>
                      <a:pt x="3755" y="1711"/>
                      <a:pt x="3713" y="1586"/>
                    </a:cubicBezTo>
                    <a:cubicBezTo>
                      <a:pt x="3651" y="1419"/>
                      <a:pt x="3588" y="1252"/>
                      <a:pt x="3567" y="1106"/>
                    </a:cubicBezTo>
                    <a:lnTo>
                      <a:pt x="3505" y="585"/>
                    </a:lnTo>
                    <a:lnTo>
                      <a:pt x="3400"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8" name="Google Shape;1308;p16"/>
              <p:cNvSpPr/>
              <p:nvPr/>
            </p:nvSpPr>
            <p:spPr>
              <a:xfrm>
                <a:off x="8630525" y="2992125"/>
                <a:ext cx="364525" cy="1141450"/>
              </a:xfrm>
              <a:custGeom>
                <a:avLst/>
                <a:gdLst/>
                <a:ahLst/>
                <a:cxnLst/>
                <a:rect l="l" t="t" r="r" b="b"/>
                <a:pathLst>
                  <a:path w="14581" h="45658" extrusionOk="0">
                    <a:moveTo>
                      <a:pt x="14580" y="0"/>
                    </a:moveTo>
                    <a:cubicBezTo>
                      <a:pt x="11452" y="3442"/>
                      <a:pt x="10326" y="7968"/>
                      <a:pt x="9387" y="12577"/>
                    </a:cubicBezTo>
                    <a:cubicBezTo>
                      <a:pt x="9303" y="12974"/>
                      <a:pt x="9220" y="13370"/>
                      <a:pt x="9157" y="13766"/>
                    </a:cubicBezTo>
                    <a:cubicBezTo>
                      <a:pt x="9074" y="14163"/>
                      <a:pt x="8991" y="14559"/>
                      <a:pt x="8928" y="14955"/>
                    </a:cubicBezTo>
                    <a:cubicBezTo>
                      <a:pt x="8594" y="16666"/>
                      <a:pt x="8240" y="18397"/>
                      <a:pt x="7802" y="20044"/>
                    </a:cubicBezTo>
                    <a:cubicBezTo>
                      <a:pt x="7531" y="21046"/>
                      <a:pt x="7218" y="22026"/>
                      <a:pt x="6884" y="23006"/>
                    </a:cubicBezTo>
                    <a:cubicBezTo>
                      <a:pt x="6821" y="23215"/>
                      <a:pt x="6738" y="23444"/>
                      <a:pt x="6655" y="23653"/>
                    </a:cubicBezTo>
                    <a:cubicBezTo>
                      <a:pt x="6592" y="23861"/>
                      <a:pt x="6509" y="24070"/>
                      <a:pt x="6446" y="24279"/>
                    </a:cubicBezTo>
                    <a:cubicBezTo>
                      <a:pt x="6175" y="25009"/>
                      <a:pt x="5904" y="25718"/>
                      <a:pt x="5633" y="26448"/>
                    </a:cubicBezTo>
                    <a:cubicBezTo>
                      <a:pt x="5487" y="26802"/>
                      <a:pt x="5341" y="27178"/>
                      <a:pt x="5195" y="27553"/>
                    </a:cubicBezTo>
                    <a:cubicBezTo>
                      <a:pt x="5007" y="28033"/>
                      <a:pt x="4798" y="28533"/>
                      <a:pt x="4611" y="29034"/>
                    </a:cubicBezTo>
                    <a:cubicBezTo>
                      <a:pt x="4193" y="30077"/>
                      <a:pt x="3776" y="31120"/>
                      <a:pt x="3380" y="32184"/>
                    </a:cubicBezTo>
                    <a:lnTo>
                      <a:pt x="3213" y="32642"/>
                    </a:lnTo>
                    <a:cubicBezTo>
                      <a:pt x="3150" y="32788"/>
                      <a:pt x="3109" y="32934"/>
                      <a:pt x="3046" y="33080"/>
                    </a:cubicBezTo>
                    <a:cubicBezTo>
                      <a:pt x="2671" y="34123"/>
                      <a:pt x="2316" y="35166"/>
                      <a:pt x="1982" y="36230"/>
                    </a:cubicBezTo>
                    <a:cubicBezTo>
                      <a:pt x="1941" y="36376"/>
                      <a:pt x="1899" y="36522"/>
                      <a:pt x="1836" y="36668"/>
                    </a:cubicBezTo>
                    <a:cubicBezTo>
                      <a:pt x="1753" y="36981"/>
                      <a:pt x="1607" y="37335"/>
                      <a:pt x="1482" y="37690"/>
                    </a:cubicBezTo>
                    <a:cubicBezTo>
                      <a:pt x="1419" y="37878"/>
                      <a:pt x="1357" y="38044"/>
                      <a:pt x="1273" y="38253"/>
                    </a:cubicBezTo>
                    <a:cubicBezTo>
                      <a:pt x="1211" y="38441"/>
                      <a:pt x="1127" y="38649"/>
                      <a:pt x="1065" y="38858"/>
                    </a:cubicBezTo>
                    <a:cubicBezTo>
                      <a:pt x="627" y="40005"/>
                      <a:pt x="314" y="41194"/>
                      <a:pt x="105" y="42383"/>
                    </a:cubicBezTo>
                    <a:cubicBezTo>
                      <a:pt x="1" y="43050"/>
                      <a:pt x="1" y="43697"/>
                      <a:pt x="105" y="44343"/>
                    </a:cubicBezTo>
                    <a:cubicBezTo>
                      <a:pt x="126" y="44448"/>
                      <a:pt x="147" y="44552"/>
                      <a:pt x="168" y="44615"/>
                    </a:cubicBezTo>
                    <a:cubicBezTo>
                      <a:pt x="189" y="44698"/>
                      <a:pt x="210" y="44781"/>
                      <a:pt x="230" y="44844"/>
                    </a:cubicBezTo>
                    <a:cubicBezTo>
                      <a:pt x="272" y="45011"/>
                      <a:pt x="335" y="45157"/>
                      <a:pt x="418" y="45303"/>
                    </a:cubicBezTo>
                    <a:cubicBezTo>
                      <a:pt x="439" y="45386"/>
                      <a:pt x="481" y="45449"/>
                      <a:pt x="502" y="45491"/>
                    </a:cubicBezTo>
                    <a:cubicBezTo>
                      <a:pt x="543" y="45553"/>
                      <a:pt x="585" y="45616"/>
                      <a:pt x="627" y="45657"/>
                    </a:cubicBezTo>
                    <a:lnTo>
                      <a:pt x="794" y="45657"/>
                    </a:lnTo>
                    <a:cubicBezTo>
                      <a:pt x="1252" y="45637"/>
                      <a:pt x="1711" y="45616"/>
                      <a:pt x="2149" y="45595"/>
                    </a:cubicBezTo>
                    <a:lnTo>
                      <a:pt x="2274" y="45595"/>
                    </a:lnTo>
                    <a:lnTo>
                      <a:pt x="2441" y="45574"/>
                    </a:lnTo>
                    <a:lnTo>
                      <a:pt x="2984" y="45574"/>
                    </a:lnTo>
                    <a:cubicBezTo>
                      <a:pt x="4298" y="45491"/>
                      <a:pt x="5591" y="45324"/>
                      <a:pt x="6884" y="45094"/>
                    </a:cubicBezTo>
                    <a:cubicBezTo>
                      <a:pt x="6947" y="45094"/>
                      <a:pt x="7009" y="45073"/>
                      <a:pt x="7072" y="45053"/>
                    </a:cubicBezTo>
                    <a:cubicBezTo>
                      <a:pt x="7259" y="44469"/>
                      <a:pt x="7426" y="43843"/>
                      <a:pt x="7531" y="43217"/>
                    </a:cubicBezTo>
                    <a:cubicBezTo>
                      <a:pt x="7635" y="42779"/>
                      <a:pt x="7697" y="42341"/>
                      <a:pt x="7802" y="41924"/>
                    </a:cubicBezTo>
                    <a:cubicBezTo>
                      <a:pt x="10117" y="31454"/>
                      <a:pt x="11765" y="20858"/>
                      <a:pt x="12745" y="10179"/>
                    </a:cubicBezTo>
                    <a:cubicBezTo>
                      <a:pt x="13058" y="6737"/>
                      <a:pt x="13329" y="3212"/>
                      <a:pt x="14580"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09" name="Google Shape;1309;p16"/>
              <p:cNvSpPr/>
              <p:nvPr/>
            </p:nvSpPr>
            <p:spPr>
              <a:xfrm>
                <a:off x="8580475" y="2411250"/>
                <a:ext cx="151250" cy="1721800"/>
              </a:xfrm>
              <a:custGeom>
                <a:avLst/>
                <a:gdLst/>
                <a:ahLst/>
                <a:cxnLst/>
                <a:rect l="l" t="t" r="r" b="b"/>
                <a:pathLst>
                  <a:path w="6050" h="68872" extrusionOk="0">
                    <a:moveTo>
                      <a:pt x="4318" y="0"/>
                    </a:moveTo>
                    <a:cubicBezTo>
                      <a:pt x="1753" y="2920"/>
                      <a:pt x="1586" y="7154"/>
                      <a:pt x="1544" y="11034"/>
                    </a:cubicBezTo>
                    <a:cubicBezTo>
                      <a:pt x="1544" y="11972"/>
                      <a:pt x="1523" y="12911"/>
                      <a:pt x="1523" y="13870"/>
                    </a:cubicBezTo>
                    <a:lnTo>
                      <a:pt x="1523" y="13891"/>
                    </a:lnTo>
                    <a:lnTo>
                      <a:pt x="1523" y="15059"/>
                    </a:lnTo>
                    <a:lnTo>
                      <a:pt x="1523" y="15998"/>
                    </a:lnTo>
                    <a:lnTo>
                      <a:pt x="1523" y="16186"/>
                    </a:lnTo>
                    <a:cubicBezTo>
                      <a:pt x="1482" y="25113"/>
                      <a:pt x="1440" y="34019"/>
                      <a:pt x="1044" y="42925"/>
                    </a:cubicBezTo>
                    <a:cubicBezTo>
                      <a:pt x="1023" y="43133"/>
                      <a:pt x="1023" y="43363"/>
                      <a:pt x="1002" y="43571"/>
                    </a:cubicBezTo>
                    <a:cubicBezTo>
                      <a:pt x="981" y="44030"/>
                      <a:pt x="960" y="44510"/>
                      <a:pt x="939" y="44969"/>
                    </a:cubicBezTo>
                    <a:cubicBezTo>
                      <a:pt x="877" y="46074"/>
                      <a:pt x="814" y="47180"/>
                      <a:pt x="752" y="48264"/>
                    </a:cubicBezTo>
                    <a:lnTo>
                      <a:pt x="752" y="48285"/>
                    </a:lnTo>
                    <a:cubicBezTo>
                      <a:pt x="689" y="49307"/>
                      <a:pt x="626" y="50329"/>
                      <a:pt x="543" y="51351"/>
                    </a:cubicBezTo>
                    <a:lnTo>
                      <a:pt x="480" y="52060"/>
                    </a:lnTo>
                    <a:cubicBezTo>
                      <a:pt x="480" y="52165"/>
                      <a:pt x="460" y="52248"/>
                      <a:pt x="460" y="52352"/>
                    </a:cubicBezTo>
                    <a:cubicBezTo>
                      <a:pt x="460" y="52498"/>
                      <a:pt x="439" y="52644"/>
                      <a:pt x="439" y="52790"/>
                    </a:cubicBezTo>
                    <a:cubicBezTo>
                      <a:pt x="293" y="54480"/>
                      <a:pt x="105" y="56816"/>
                      <a:pt x="42" y="59256"/>
                    </a:cubicBezTo>
                    <a:cubicBezTo>
                      <a:pt x="21" y="59507"/>
                      <a:pt x="21" y="59778"/>
                      <a:pt x="21" y="60028"/>
                    </a:cubicBezTo>
                    <a:lnTo>
                      <a:pt x="21" y="61113"/>
                    </a:lnTo>
                    <a:lnTo>
                      <a:pt x="21" y="61133"/>
                    </a:lnTo>
                    <a:cubicBezTo>
                      <a:pt x="1" y="62301"/>
                      <a:pt x="42" y="63470"/>
                      <a:pt x="126" y="64554"/>
                    </a:cubicBezTo>
                    <a:lnTo>
                      <a:pt x="126" y="64658"/>
                    </a:lnTo>
                    <a:lnTo>
                      <a:pt x="126" y="64679"/>
                    </a:lnTo>
                    <a:cubicBezTo>
                      <a:pt x="147" y="64930"/>
                      <a:pt x="167" y="65180"/>
                      <a:pt x="209" y="65430"/>
                    </a:cubicBezTo>
                    <a:cubicBezTo>
                      <a:pt x="209" y="65472"/>
                      <a:pt x="209" y="65514"/>
                      <a:pt x="209" y="65555"/>
                    </a:cubicBezTo>
                    <a:cubicBezTo>
                      <a:pt x="230" y="65722"/>
                      <a:pt x="251" y="65868"/>
                      <a:pt x="272" y="66014"/>
                    </a:cubicBezTo>
                    <a:cubicBezTo>
                      <a:pt x="293" y="66202"/>
                      <a:pt x="334" y="66369"/>
                      <a:pt x="355" y="66536"/>
                    </a:cubicBezTo>
                    <a:cubicBezTo>
                      <a:pt x="376" y="66598"/>
                      <a:pt x="397" y="66661"/>
                      <a:pt x="397" y="66723"/>
                    </a:cubicBezTo>
                    <a:cubicBezTo>
                      <a:pt x="418" y="66848"/>
                      <a:pt x="439" y="66974"/>
                      <a:pt x="460" y="67099"/>
                    </a:cubicBezTo>
                    <a:cubicBezTo>
                      <a:pt x="501" y="67286"/>
                      <a:pt x="543" y="67474"/>
                      <a:pt x="585" y="67662"/>
                    </a:cubicBezTo>
                    <a:cubicBezTo>
                      <a:pt x="606" y="67745"/>
                      <a:pt x="626" y="67829"/>
                      <a:pt x="668" y="67912"/>
                    </a:cubicBezTo>
                    <a:cubicBezTo>
                      <a:pt x="668" y="67954"/>
                      <a:pt x="689" y="67975"/>
                      <a:pt x="689" y="68016"/>
                    </a:cubicBezTo>
                    <a:cubicBezTo>
                      <a:pt x="710" y="68079"/>
                      <a:pt x="731" y="68142"/>
                      <a:pt x="752" y="68204"/>
                    </a:cubicBezTo>
                    <a:cubicBezTo>
                      <a:pt x="752" y="68225"/>
                      <a:pt x="752" y="68225"/>
                      <a:pt x="772" y="68246"/>
                    </a:cubicBezTo>
                    <a:cubicBezTo>
                      <a:pt x="793" y="68308"/>
                      <a:pt x="814" y="68392"/>
                      <a:pt x="835" y="68454"/>
                    </a:cubicBezTo>
                    <a:cubicBezTo>
                      <a:pt x="856" y="68517"/>
                      <a:pt x="898" y="68580"/>
                      <a:pt x="918" y="68642"/>
                    </a:cubicBezTo>
                    <a:cubicBezTo>
                      <a:pt x="939" y="68726"/>
                      <a:pt x="1002" y="68809"/>
                      <a:pt x="1064" y="68872"/>
                    </a:cubicBezTo>
                    <a:lnTo>
                      <a:pt x="1690" y="68872"/>
                    </a:lnTo>
                    <a:cubicBezTo>
                      <a:pt x="1920" y="68872"/>
                      <a:pt x="2128" y="68851"/>
                      <a:pt x="2358" y="68851"/>
                    </a:cubicBezTo>
                    <a:lnTo>
                      <a:pt x="2858" y="68851"/>
                    </a:lnTo>
                    <a:cubicBezTo>
                      <a:pt x="3317" y="68830"/>
                      <a:pt x="3776" y="68809"/>
                      <a:pt x="4214" y="68788"/>
                    </a:cubicBezTo>
                    <a:lnTo>
                      <a:pt x="4339" y="68788"/>
                    </a:lnTo>
                    <a:lnTo>
                      <a:pt x="4485" y="68767"/>
                    </a:lnTo>
                    <a:lnTo>
                      <a:pt x="4652" y="68767"/>
                    </a:lnTo>
                    <a:cubicBezTo>
                      <a:pt x="4673" y="68746"/>
                      <a:pt x="4694" y="68726"/>
                      <a:pt x="4735" y="68705"/>
                    </a:cubicBezTo>
                    <a:cubicBezTo>
                      <a:pt x="4777" y="68621"/>
                      <a:pt x="4840" y="68559"/>
                      <a:pt x="4881" y="68475"/>
                    </a:cubicBezTo>
                    <a:cubicBezTo>
                      <a:pt x="4923" y="68350"/>
                      <a:pt x="4986" y="68225"/>
                      <a:pt x="5006" y="68100"/>
                    </a:cubicBezTo>
                    <a:cubicBezTo>
                      <a:pt x="5152" y="67516"/>
                      <a:pt x="5236" y="66932"/>
                      <a:pt x="5278" y="66348"/>
                    </a:cubicBezTo>
                    <a:cubicBezTo>
                      <a:pt x="5278" y="66160"/>
                      <a:pt x="5298" y="65952"/>
                      <a:pt x="5319" y="65806"/>
                    </a:cubicBezTo>
                    <a:cubicBezTo>
                      <a:pt x="5319" y="65639"/>
                      <a:pt x="5319" y="65472"/>
                      <a:pt x="5319" y="65305"/>
                    </a:cubicBezTo>
                    <a:lnTo>
                      <a:pt x="5319" y="65055"/>
                    </a:lnTo>
                    <a:lnTo>
                      <a:pt x="5319" y="64742"/>
                    </a:lnTo>
                    <a:lnTo>
                      <a:pt x="5319" y="63949"/>
                    </a:lnTo>
                    <a:lnTo>
                      <a:pt x="5319" y="63240"/>
                    </a:lnTo>
                    <a:cubicBezTo>
                      <a:pt x="5298" y="62239"/>
                      <a:pt x="5257" y="61238"/>
                      <a:pt x="5236" y="60403"/>
                    </a:cubicBezTo>
                    <a:lnTo>
                      <a:pt x="5236" y="60383"/>
                    </a:lnTo>
                    <a:cubicBezTo>
                      <a:pt x="5215" y="60070"/>
                      <a:pt x="5194" y="59799"/>
                      <a:pt x="5194" y="59527"/>
                    </a:cubicBezTo>
                    <a:lnTo>
                      <a:pt x="5194" y="59298"/>
                    </a:lnTo>
                    <a:lnTo>
                      <a:pt x="5194" y="59194"/>
                    </a:lnTo>
                    <a:lnTo>
                      <a:pt x="5194" y="59110"/>
                    </a:lnTo>
                    <a:lnTo>
                      <a:pt x="5194" y="58505"/>
                    </a:lnTo>
                    <a:lnTo>
                      <a:pt x="5194" y="58130"/>
                    </a:lnTo>
                    <a:cubicBezTo>
                      <a:pt x="5215" y="57546"/>
                      <a:pt x="5236" y="56962"/>
                      <a:pt x="5257" y="56378"/>
                    </a:cubicBezTo>
                    <a:cubicBezTo>
                      <a:pt x="5257" y="56211"/>
                      <a:pt x="5257" y="56065"/>
                      <a:pt x="5257" y="55898"/>
                    </a:cubicBezTo>
                    <a:lnTo>
                      <a:pt x="5257" y="55419"/>
                    </a:lnTo>
                    <a:cubicBezTo>
                      <a:pt x="5298" y="53750"/>
                      <a:pt x="5361" y="52060"/>
                      <a:pt x="5403" y="50371"/>
                    </a:cubicBezTo>
                    <a:cubicBezTo>
                      <a:pt x="5403" y="50142"/>
                      <a:pt x="5424" y="49954"/>
                      <a:pt x="5424" y="49704"/>
                    </a:cubicBezTo>
                    <a:cubicBezTo>
                      <a:pt x="5424" y="49453"/>
                      <a:pt x="5444" y="49224"/>
                      <a:pt x="5444" y="48974"/>
                    </a:cubicBezTo>
                    <a:cubicBezTo>
                      <a:pt x="5549" y="45553"/>
                      <a:pt x="5632" y="42111"/>
                      <a:pt x="5736" y="38691"/>
                    </a:cubicBezTo>
                    <a:cubicBezTo>
                      <a:pt x="5736" y="38691"/>
                      <a:pt x="5736" y="38670"/>
                      <a:pt x="5736" y="38670"/>
                    </a:cubicBezTo>
                    <a:cubicBezTo>
                      <a:pt x="5778" y="36876"/>
                      <a:pt x="5820" y="35082"/>
                      <a:pt x="5882" y="33289"/>
                    </a:cubicBezTo>
                    <a:lnTo>
                      <a:pt x="5882" y="33268"/>
                    </a:lnTo>
                    <a:lnTo>
                      <a:pt x="5882" y="33184"/>
                    </a:lnTo>
                    <a:cubicBezTo>
                      <a:pt x="5945" y="31120"/>
                      <a:pt x="6008" y="29076"/>
                      <a:pt x="6029" y="27031"/>
                    </a:cubicBezTo>
                    <a:cubicBezTo>
                      <a:pt x="6008" y="27011"/>
                      <a:pt x="6008" y="27011"/>
                      <a:pt x="6029" y="27011"/>
                    </a:cubicBezTo>
                    <a:lnTo>
                      <a:pt x="6029" y="26155"/>
                    </a:lnTo>
                    <a:lnTo>
                      <a:pt x="6029" y="25509"/>
                    </a:lnTo>
                    <a:cubicBezTo>
                      <a:pt x="6049" y="22422"/>
                      <a:pt x="5924" y="19335"/>
                      <a:pt x="5653" y="16248"/>
                    </a:cubicBezTo>
                    <a:cubicBezTo>
                      <a:pt x="5653" y="16165"/>
                      <a:pt x="5632" y="16081"/>
                      <a:pt x="5632" y="15998"/>
                    </a:cubicBezTo>
                    <a:cubicBezTo>
                      <a:pt x="5611" y="15768"/>
                      <a:pt x="5570" y="15539"/>
                      <a:pt x="5549" y="15310"/>
                    </a:cubicBezTo>
                    <a:cubicBezTo>
                      <a:pt x="5528" y="15080"/>
                      <a:pt x="5507" y="14830"/>
                      <a:pt x="5465" y="14600"/>
                    </a:cubicBezTo>
                    <a:cubicBezTo>
                      <a:pt x="4881" y="9720"/>
                      <a:pt x="3922" y="4860"/>
                      <a:pt x="4318"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0" name="Google Shape;1310;p16"/>
              <p:cNvSpPr/>
              <p:nvPr/>
            </p:nvSpPr>
            <p:spPr>
              <a:xfrm>
                <a:off x="8118475" y="3489575"/>
                <a:ext cx="340525" cy="645050"/>
              </a:xfrm>
              <a:custGeom>
                <a:avLst/>
                <a:gdLst/>
                <a:ahLst/>
                <a:cxnLst/>
                <a:rect l="l" t="t" r="r" b="b"/>
                <a:pathLst>
                  <a:path w="13621" h="25802" extrusionOk="0">
                    <a:moveTo>
                      <a:pt x="793" y="0"/>
                    </a:moveTo>
                    <a:lnTo>
                      <a:pt x="793" y="0"/>
                    </a:lnTo>
                    <a:cubicBezTo>
                      <a:pt x="1" y="3525"/>
                      <a:pt x="898" y="7259"/>
                      <a:pt x="2316" y="10617"/>
                    </a:cubicBezTo>
                    <a:cubicBezTo>
                      <a:pt x="3734" y="13954"/>
                      <a:pt x="5695" y="17041"/>
                      <a:pt x="7176" y="20378"/>
                    </a:cubicBezTo>
                    <a:cubicBezTo>
                      <a:pt x="7510" y="21150"/>
                      <a:pt x="7843" y="22151"/>
                      <a:pt x="8219" y="23173"/>
                    </a:cubicBezTo>
                    <a:cubicBezTo>
                      <a:pt x="8490" y="23924"/>
                      <a:pt x="8761" y="24696"/>
                      <a:pt x="9095" y="25405"/>
                    </a:cubicBezTo>
                    <a:lnTo>
                      <a:pt x="9282" y="25426"/>
                    </a:lnTo>
                    <a:cubicBezTo>
                      <a:pt x="9512" y="25467"/>
                      <a:pt x="9762" y="25509"/>
                      <a:pt x="10012" y="25530"/>
                    </a:cubicBezTo>
                    <a:cubicBezTo>
                      <a:pt x="10179" y="25551"/>
                      <a:pt x="10346" y="25572"/>
                      <a:pt x="10513" y="25593"/>
                    </a:cubicBezTo>
                    <a:cubicBezTo>
                      <a:pt x="11014" y="25634"/>
                      <a:pt x="11556" y="25676"/>
                      <a:pt x="12119" y="25718"/>
                    </a:cubicBezTo>
                    <a:lnTo>
                      <a:pt x="12286" y="25718"/>
                    </a:lnTo>
                    <a:lnTo>
                      <a:pt x="12453" y="25739"/>
                    </a:lnTo>
                    <a:lnTo>
                      <a:pt x="12870" y="25759"/>
                    </a:lnTo>
                    <a:cubicBezTo>
                      <a:pt x="12912" y="25770"/>
                      <a:pt x="12959" y="25770"/>
                      <a:pt x="13003" y="25770"/>
                    </a:cubicBezTo>
                    <a:cubicBezTo>
                      <a:pt x="13047" y="25770"/>
                      <a:pt x="13089" y="25770"/>
                      <a:pt x="13120" y="25780"/>
                    </a:cubicBezTo>
                    <a:cubicBezTo>
                      <a:pt x="13183" y="25801"/>
                      <a:pt x="13225" y="25801"/>
                      <a:pt x="13287" y="25801"/>
                    </a:cubicBezTo>
                    <a:lnTo>
                      <a:pt x="13621" y="25801"/>
                    </a:lnTo>
                    <a:cubicBezTo>
                      <a:pt x="13579" y="25572"/>
                      <a:pt x="13537" y="25363"/>
                      <a:pt x="13475" y="25175"/>
                    </a:cubicBezTo>
                    <a:cubicBezTo>
                      <a:pt x="13225" y="24341"/>
                      <a:pt x="12953" y="23507"/>
                      <a:pt x="12682" y="22693"/>
                    </a:cubicBezTo>
                    <a:cubicBezTo>
                      <a:pt x="12661" y="22652"/>
                      <a:pt x="12661" y="22610"/>
                      <a:pt x="12640" y="22568"/>
                    </a:cubicBezTo>
                    <a:cubicBezTo>
                      <a:pt x="12494" y="22172"/>
                      <a:pt x="12369" y="21797"/>
                      <a:pt x="12244" y="21421"/>
                    </a:cubicBezTo>
                    <a:cubicBezTo>
                      <a:pt x="12119" y="21108"/>
                      <a:pt x="11994" y="20795"/>
                      <a:pt x="11869" y="20483"/>
                    </a:cubicBezTo>
                    <a:cubicBezTo>
                      <a:pt x="11410" y="19314"/>
                      <a:pt x="10847" y="18167"/>
                      <a:pt x="10179" y="17083"/>
                    </a:cubicBezTo>
                    <a:cubicBezTo>
                      <a:pt x="10138" y="17020"/>
                      <a:pt x="10096" y="16978"/>
                      <a:pt x="10033" y="16853"/>
                    </a:cubicBezTo>
                    <a:cubicBezTo>
                      <a:pt x="9950" y="16749"/>
                      <a:pt x="9846" y="16603"/>
                      <a:pt x="9783" y="16499"/>
                    </a:cubicBezTo>
                    <a:cubicBezTo>
                      <a:pt x="9720" y="16394"/>
                      <a:pt x="9637" y="16290"/>
                      <a:pt x="9554" y="16165"/>
                    </a:cubicBezTo>
                    <a:cubicBezTo>
                      <a:pt x="7614" y="13433"/>
                      <a:pt x="5007" y="11138"/>
                      <a:pt x="3380" y="8197"/>
                    </a:cubicBezTo>
                    <a:cubicBezTo>
                      <a:pt x="1982" y="5674"/>
                      <a:pt x="1377" y="2816"/>
                      <a:pt x="793"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1" name="Google Shape;1311;p16"/>
              <p:cNvSpPr/>
              <p:nvPr/>
            </p:nvSpPr>
            <p:spPr>
              <a:xfrm>
                <a:off x="8621675" y="3499975"/>
                <a:ext cx="30775" cy="7350"/>
              </a:xfrm>
              <a:custGeom>
                <a:avLst/>
                <a:gdLst/>
                <a:ahLst/>
                <a:cxnLst/>
                <a:rect l="l" t="t" r="r" b="b"/>
                <a:pathLst>
                  <a:path w="1231" h="294" extrusionOk="0">
                    <a:moveTo>
                      <a:pt x="109" y="0"/>
                    </a:moveTo>
                    <a:cubicBezTo>
                      <a:pt x="1" y="0"/>
                      <a:pt x="6" y="189"/>
                      <a:pt x="126" y="189"/>
                    </a:cubicBezTo>
                    <a:lnTo>
                      <a:pt x="146" y="189"/>
                    </a:lnTo>
                    <a:cubicBezTo>
                      <a:pt x="480" y="252"/>
                      <a:pt x="814" y="294"/>
                      <a:pt x="1148" y="294"/>
                    </a:cubicBezTo>
                    <a:cubicBezTo>
                      <a:pt x="1210" y="273"/>
                      <a:pt x="1231" y="189"/>
                      <a:pt x="1168" y="168"/>
                    </a:cubicBezTo>
                    <a:cubicBezTo>
                      <a:pt x="835" y="85"/>
                      <a:pt x="480" y="22"/>
                      <a:pt x="126" y="2"/>
                    </a:cubicBezTo>
                    <a:cubicBezTo>
                      <a:pt x="120" y="1"/>
                      <a:pt x="114" y="0"/>
                      <a:pt x="10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2" name="Google Shape;1312;p16"/>
              <p:cNvSpPr/>
              <p:nvPr/>
            </p:nvSpPr>
            <p:spPr>
              <a:xfrm>
                <a:off x="8635225" y="3437100"/>
                <a:ext cx="21925" cy="4525"/>
              </a:xfrm>
              <a:custGeom>
                <a:avLst/>
                <a:gdLst/>
                <a:ahLst/>
                <a:cxnLst/>
                <a:rect l="l" t="t" r="r" b="b"/>
                <a:pathLst>
                  <a:path w="877" h="181" extrusionOk="0">
                    <a:moveTo>
                      <a:pt x="408" y="0"/>
                    </a:moveTo>
                    <a:cubicBezTo>
                      <a:pt x="309" y="0"/>
                      <a:pt x="209" y="5"/>
                      <a:pt x="105" y="14"/>
                    </a:cubicBezTo>
                    <a:cubicBezTo>
                      <a:pt x="1" y="14"/>
                      <a:pt x="1" y="181"/>
                      <a:pt x="105" y="181"/>
                    </a:cubicBezTo>
                    <a:cubicBezTo>
                      <a:pt x="355" y="181"/>
                      <a:pt x="585" y="181"/>
                      <a:pt x="835" y="139"/>
                    </a:cubicBezTo>
                    <a:cubicBezTo>
                      <a:pt x="877" y="118"/>
                      <a:pt x="877" y="55"/>
                      <a:pt x="835" y="35"/>
                    </a:cubicBezTo>
                    <a:cubicBezTo>
                      <a:pt x="688" y="10"/>
                      <a:pt x="549" y="0"/>
                      <a:pt x="4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3" name="Google Shape;1313;p16"/>
              <p:cNvSpPr/>
              <p:nvPr/>
            </p:nvSpPr>
            <p:spPr>
              <a:xfrm>
                <a:off x="8670700" y="3375375"/>
                <a:ext cx="15125" cy="4725"/>
              </a:xfrm>
              <a:custGeom>
                <a:avLst/>
                <a:gdLst/>
                <a:ahLst/>
                <a:cxnLst/>
                <a:rect l="l" t="t" r="r" b="b"/>
                <a:pathLst>
                  <a:path w="605" h="189" extrusionOk="0">
                    <a:moveTo>
                      <a:pt x="104" y="1"/>
                    </a:moveTo>
                    <a:cubicBezTo>
                      <a:pt x="0" y="22"/>
                      <a:pt x="0" y="168"/>
                      <a:pt x="104" y="188"/>
                    </a:cubicBezTo>
                    <a:cubicBezTo>
                      <a:pt x="250" y="188"/>
                      <a:pt x="375" y="168"/>
                      <a:pt x="521" y="168"/>
                    </a:cubicBezTo>
                    <a:cubicBezTo>
                      <a:pt x="605" y="168"/>
                      <a:pt x="605" y="42"/>
                      <a:pt x="521" y="42"/>
                    </a:cubicBezTo>
                    <a:cubicBezTo>
                      <a:pt x="375" y="22"/>
                      <a:pt x="250" y="1"/>
                      <a:pt x="10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4" name="Google Shape;1314;p16"/>
              <p:cNvSpPr/>
              <p:nvPr/>
            </p:nvSpPr>
            <p:spPr>
              <a:xfrm>
                <a:off x="8685800" y="3441400"/>
                <a:ext cx="17775" cy="5450"/>
              </a:xfrm>
              <a:custGeom>
                <a:avLst/>
                <a:gdLst/>
                <a:ahLst/>
                <a:cxnLst/>
                <a:rect l="l" t="t" r="r" b="b"/>
                <a:pathLst>
                  <a:path w="711" h="218" extrusionOk="0">
                    <a:moveTo>
                      <a:pt x="264" y="0"/>
                    </a:moveTo>
                    <a:cubicBezTo>
                      <a:pt x="217" y="0"/>
                      <a:pt x="171" y="3"/>
                      <a:pt x="126" y="9"/>
                    </a:cubicBezTo>
                    <a:cubicBezTo>
                      <a:pt x="1" y="29"/>
                      <a:pt x="1" y="196"/>
                      <a:pt x="126" y="217"/>
                    </a:cubicBezTo>
                    <a:cubicBezTo>
                      <a:pt x="293" y="217"/>
                      <a:pt x="481" y="217"/>
                      <a:pt x="647" y="175"/>
                    </a:cubicBezTo>
                    <a:cubicBezTo>
                      <a:pt x="710" y="155"/>
                      <a:pt x="710" y="71"/>
                      <a:pt x="647" y="50"/>
                    </a:cubicBezTo>
                    <a:cubicBezTo>
                      <a:pt x="525" y="20"/>
                      <a:pt x="392" y="0"/>
                      <a:pt x="26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5" name="Google Shape;1315;p16"/>
              <p:cNvSpPr/>
              <p:nvPr/>
            </p:nvSpPr>
            <p:spPr>
              <a:xfrm>
                <a:off x="8664950" y="3540325"/>
                <a:ext cx="18800" cy="6625"/>
              </a:xfrm>
              <a:custGeom>
                <a:avLst/>
                <a:gdLst/>
                <a:ahLst/>
                <a:cxnLst/>
                <a:rect l="l" t="t" r="r" b="b"/>
                <a:pathLst>
                  <a:path w="752" h="265" extrusionOk="0">
                    <a:moveTo>
                      <a:pt x="355" y="1"/>
                    </a:moveTo>
                    <a:cubicBezTo>
                      <a:pt x="285" y="1"/>
                      <a:pt x="216" y="6"/>
                      <a:pt x="147" y="14"/>
                    </a:cubicBezTo>
                    <a:cubicBezTo>
                      <a:pt x="1" y="35"/>
                      <a:pt x="1" y="244"/>
                      <a:pt x="147" y="265"/>
                    </a:cubicBezTo>
                    <a:cubicBezTo>
                      <a:pt x="313" y="265"/>
                      <a:pt x="480" y="265"/>
                      <a:pt x="668" y="223"/>
                    </a:cubicBezTo>
                    <a:cubicBezTo>
                      <a:pt x="751" y="202"/>
                      <a:pt x="751" y="77"/>
                      <a:pt x="668" y="35"/>
                    </a:cubicBezTo>
                    <a:cubicBezTo>
                      <a:pt x="558" y="11"/>
                      <a:pt x="455" y="1"/>
                      <a:pt x="35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6" name="Google Shape;1316;p16"/>
              <p:cNvSpPr/>
              <p:nvPr/>
            </p:nvSpPr>
            <p:spPr>
              <a:xfrm>
                <a:off x="8652425" y="3622550"/>
                <a:ext cx="13075" cy="5225"/>
              </a:xfrm>
              <a:custGeom>
                <a:avLst/>
                <a:gdLst/>
                <a:ahLst/>
                <a:cxnLst/>
                <a:rect l="l" t="t" r="r" b="b"/>
                <a:pathLst>
                  <a:path w="523" h="209" extrusionOk="0">
                    <a:moveTo>
                      <a:pt x="126" y="0"/>
                    </a:moveTo>
                    <a:cubicBezTo>
                      <a:pt x="1" y="0"/>
                      <a:pt x="1" y="209"/>
                      <a:pt x="126" y="209"/>
                    </a:cubicBezTo>
                    <a:cubicBezTo>
                      <a:pt x="230" y="209"/>
                      <a:pt x="356" y="188"/>
                      <a:pt x="460" y="167"/>
                    </a:cubicBezTo>
                    <a:cubicBezTo>
                      <a:pt x="522" y="167"/>
                      <a:pt x="522" y="63"/>
                      <a:pt x="460" y="42"/>
                    </a:cubicBezTo>
                    <a:cubicBezTo>
                      <a:pt x="356" y="21"/>
                      <a:pt x="230" y="0"/>
                      <a:pt x="12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7" name="Google Shape;1317;p16"/>
              <p:cNvSpPr/>
              <p:nvPr/>
            </p:nvSpPr>
            <p:spPr>
              <a:xfrm>
                <a:off x="8613850" y="3696575"/>
                <a:ext cx="18800" cy="7325"/>
              </a:xfrm>
              <a:custGeom>
                <a:avLst/>
                <a:gdLst/>
                <a:ahLst/>
                <a:cxnLst/>
                <a:rect l="l" t="t" r="r" b="b"/>
                <a:pathLst>
                  <a:path w="752" h="293" extrusionOk="0">
                    <a:moveTo>
                      <a:pt x="147" y="1"/>
                    </a:moveTo>
                    <a:cubicBezTo>
                      <a:pt x="1" y="1"/>
                      <a:pt x="1" y="209"/>
                      <a:pt x="147" y="230"/>
                    </a:cubicBezTo>
                    <a:cubicBezTo>
                      <a:pt x="251" y="230"/>
                      <a:pt x="355" y="251"/>
                      <a:pt x="459" y="251"/>
                    </a:cubicBezTo>
                    <a:lnTo>
                      <a:pt x="493" y="251"/>
                    </a:lnTo>
                    <a:cubicBezTo>
                      <a:pt x="501" y="275"/>
                      <a:pt x="519" y="293"/>
                      <a:pt x="543" y="293"/>
                    </a:cubicBezTo>
                    <a:cubicBezTo>
                      <a:pt x="626" y="272"/>
                      <a:pt x="710" y="293"/>
                      <a:pt x="731" y="209"/>
                    </a:cubicBezTo>
                    <a:cubicBezTo>
                      <a:pt x="751" y="147"/>
                      <a:pt x="689" y="126"/>
                      <a:pt x="647" y="105"/>
                    </a:cubicBezTo>
                    <a:cubicBezTo>
                      <a:pt x="480" y="43"/>
                      <a:pt x="313" y="22"/>
                      <a:pt x="1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8" name="Google Shape;1318;p16"/>
              <p:cNvSpPr/>
              <p:nvPr/>
            </p:nvSpPr>
            <p:spPr>
              <a:xfrm>
                <a:off x="8628450" y="3769075"/>
                <a:ext cx="34450" cy="8900"/>
              </a:xfrm>
              <a:custGeom>
                <a:avLst/>
                <a:gdLst/>
                <a:ahLst/>
                <a:cxnLst/>
                <a:rect l="l" t="t" r="r" b="b"/>
                <a:pathLst>
                  <a:path w="1378" h="356" extrusionOk="0">
                    <a:moveTo>
                      <a:pt x="167" y="0"/>
                    </a:moveTo>
                    <a:cubicBezTo>
                      <a:pt x="1" y="0"/>
                      <a:pt x="1" y="271"/>
                      <a:pt x="167" y="292"/>
                    </a:cubicBezTo>
                    <a:cubicBezTo>
                      <a:pt x="410" y="332"/>
                      <a:pt x="661" y="355"/>
                      <a:pt x="910" y="355"/>
                    </a:cubicBezTo>
                    <a:cubicBezTo>
                      <a:pt x="1046" y="355"/>
                      <a:pt x="1182" y="349"/>
                      <a:pt x="1315" y="334"/>
                    </a:cubicBezTo>
                    <a:cubicBezTo>
                      <a:pt x="1356" y="313"/>
                      <a:pt x="1377" y="250"/>
                      <a:pt x="1335" y="209"/>
                    </a:cubicBezTo>
                    <a:cubicBezTo>
                      <a:pt x="960" y="84"/>
                      <a:pt x="564" y="21"/>
                      <a:pt x="1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19" name="Google Shape;1319;p16"/>
              <p:cNvSpPr/>
              <p:nvPr/>
            </p:nvSpPr>
            <p:spPr>
              <a:xfrm>
                <a:off x="8618025" y="3859275"/>
                <a:ext cx="15150" cy="6800"/>
              </a:xfrm>
              <a:custGeom>
                <a:avLst/>
                <a:gdLst/>
                <a:ahLst/>
                <a:cxnLst/>
                <a:rect l="l" t="t" r="r" b="b"/>
                <a:pathLst>
                  <a:path w="606" h="272" extrusionOk="0">
                    <a:moveTo>
                      <a:pt x="188" y="0"/>
                    </a:moveTo>
                    <a:cubicBezTo>
                      <a:pt x="0" y="0"/>
                      <a:pt x="0" y="272"/>
                      <a:pt x="188" y="272"/>
                    </a:cubicBezTo>
                    <a:cubicBezTo>
                      <a:pt x="292" y="272"/>
                      <a:pt x="397" y="251"/>
                      <a:pt x="522" y="230"/>
                    </a:cubicBezTo>
                    <a:cubicBezTo>
                      <a:pt x="605" y="209"/>
                      <a:pt x="605" y="63"/>
                      <a:pt x="522" y="42"/>
                    </a:cubicBezTo>
                    <a:cubicBezTo>
                      <a:pt x="397" y="0"/>
                      <a:pt x="292" y="0"/>
                      <a:pt x="18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0" name="Google Shape;1320;p16"/>
              <p:cNvSpPr/>
              <p:nvPr/>
            </p:nvSpPr>
            <p:spPr>
              <a:xfrm>
                <a:off x="8602650" y="3917650"/>
                <a:ext cx="27900" cy="9050"/>
              </a:xfrm>
              <a:custGeom>
                <a:avLst/>
                <a:gdLst/>
                <a:ahLst/>
                <a:cxnLst/>
                <a:rect l="l" t="t" r="r" b="b"/>
                <a:pathLst>
                  <a:path w="1116" h="362" extrusionOk="0">
                    <a:moveTo>
                      <a:pt x="669" y="0"/>
                    </a:moveTo>
                    <a:cubicBezTo>
                      <a:pt x="478" y="0"/>
                      <a:pt x="289" y="48"/>
                      <a:pt x="115" y="147"/>
                    </a:cubicBezTo>
                    <a:cubicBezTo>
                      <a:pt x="1" y="185"/>
                      <a:pt x="60" y="362"/>
                      <a:pt x="181" y="362"/>
                    </a:cubicBezTo>
                    <a:cubicBezTo>
                      <a:pt x="193" y="362"/>
                      <a:pt x="206" y="360"/>
                      <a:pt x="219" y="356"/>
                    </a:cubicBezTo>
                    <a:cubicBezTo>
                      <a:pt x="344" y="314"/>
                      <a:pt x="490" y="273"/>
                      <a:pt x="636" y="252"/>
                    </a:cubicBezTo>
                    <a:cubicBezTo>
                      <a:pt x="761" y="252"/>
                      <a:pt x="907" y="252"/>
                      <a:pt x="1012" y="231"/>
                    </a:cubicBezTo>
                    <a:cubicBezTo>
                      <a:pt x="1095" y="210"/>
                      <a:pt x="1116" y="106"/>
                      <a:pt x="1053" y="64"/>
                    </a:cubicBezTo>
                    <a:cubicBezTo>
                      <a:pt x="927" y="22"/>
                      <a:pt x="798" y="0"/>
                      <a:pt x="66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1" name="Google Shape;1321;p16"/>
              <p:cNvSpPr/>
              <p:nvPr/>
            </p:nvSpPr>
            <p:spPr>
              <a:xfrm>
                <a:off x="8618550" y="3958875"/>
                <a:ext cx="21400" cy="6475"/>
              </a:xfrm>
              <a:custGeom>
                <a:avLst/>
                <a:gdLst/>
                <a:ahLst/>
                <a:cxnLst/>
                <a:rect l="l" t="t" r="r" b="b"/>
                <a:pathLst>
                  <a:path w="856" h="259" extrusionOk="0">
                    <a:moveTo>
                      <a:pt x="167" y="0"/>
                    </a:moveTo>
                    <a:cubicBezTo>
                      <a:pt x="0" y="0"/>
                      <a:pt x="0" y="250"/>
                      <a:pt x="167" y="250"/>
                    </a:cubicBezTo>
                    <a:cubicBezTo>
                      <a:pt x="223" y="256"/>
                      <a:pt x="279" y="259"/>
                      <a:pt x="335" y="259"/>
                    </a:cubicBezTo>
                    <a:cubicBezTo>
                      <a:pt x="487" y="259"/>
                      <a:pt x="640" y="239"/>
                      <a:pt x="793" y="209"/>
                    </a:cubicBezTo>
                    <a:cubicBezTo>
                      <a:pt x="855" y="188"/>
                      <a:pt x="855" y="84"/>
                      <a:pt x="793" y="42"/>
                    </a:cubicBezTo>
                    <a:cubicBezTo>
                      <a:pt x="584" y="21"/>
                      <a:pt x="376" y="0"/>
                      <a:pt x="1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2" name="Google Shape;1322;p16"/>
              <p:cNvSpPr/>
              <p:nvPr/>
            </p:nvSpPr>
            <p:spPr>
              <a:xfrm>
                <a:off x="8680900" y="3299100"/>
                <a:ext cx="17450" cy="5900"/>
              </a:xfrm>
              <a:custGeom>
                <a:avLst/>
                <a:gdLst/>
                <a:ahLst/>
                <a:cxnLst/>
                <a:rect l="l" t="t" r="r" b="b"/>
                <a:pathLst>
                  <a:path w="698" h="236" extrusionOk="0">
                    <a:moveTo>
                      <a:pt x="100" y="0"/>
                    </a:moveTo>
                    <a:cubicBezTo>
                      <a:pt x="6" y="0"/>
                      <a:pt x="1" y="155"/>
                      <a:pt x="113" y="173"/>
                    </a:cubicBezTo>
                    <a:cubicBezTo>
                      <a:pt x="280" y="194"/>
                      <a:pt x="447" y="215"/>
                      <a:pt x="614" y="236"/>
                    </a:cubicBezTo>
                    <a:cubicBezTo>
                      <a:pt x="677" y="236"/>
                      <a:pt x="697" y="152"/>
                      <a:pt x="635" y="132"/>
                    </a:cubicBezTo>
                    <a:cubicBezTo>
                      <a:pt x="468" y="90"/>
                      <a:pt x="301" y="48"/>
                      <a:pt x="134" y="6"/>
                    </a:cubicBezTo>
                    <a:cubicBezTo>
                      <a:pt x="122" y="2"/>
                      <a:pt x="110" y="0"/>
                      <a:pt x="10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3" name="Google Shape;1323;p16"/>
              <p:cNvSpPr/>
              <p:nvPr/>
            </p:nvSpPr>
            <p:spPr>
              <a:xfrm>
                <a:off x="8676550" y="3237050"/>
                <a:ext cx="20750" cy="8725"/>
              </a:xfrm>
              <a:custGeom>
                <a:avLst/>
                <a:gdLst/>
                <a:ahLst/>
                <a:cxnLst/>
                <a:rect l="l" t="t" r="r" b="b"/>
                <a:pathLst>
                  <a:path w="830" h="349" extrusionOk="0">
                    <a:moveTo>
                      <a:pt x="178" y="1"/>
                    </a:moveTo>
                    <a:cubicBezTo>
                      <a:pt x="78" y="1"/>
                      <a:pt x="1" y="167"/>
                      <a:pt x="121" y="236"/>
                    </a:cubicBezTo>
                    <a:cubicBezTo>
                      <a:pt x="233" y="311"/>
                      <a:pt x="361" y="348"/>
                      <a:pt x="490" y="348"/>
                    </a:cubicBezTo>
                    <a:cubicBezTo>
                      <a:pt x="576" y="348"/>
                      <a:pt x="663" y="332"/>
                      <a:pt x="746" y="298"/>
                    </a:cubicBezTo>
                    <a:cubicBezTo>
                      <a:pt x="830" y="257"/>
                      <a:pt x="767" y="132"/>
                      <a:pt x="705" y="132"/>
                    </a:cubicBezTo>
                    <a:cubicBezTo>
                      <a:pt x="538" y="132"/>
                      <a:pt x="371" y="90"/>
                      <a:pt x="246" y="27"/>
                    </a:cubicBezTo>
                    <a:cubicBezTo>
                      <a:pt x="223" y="9"/>
                      <a:pt x="200" y="1"/>
                      <a:pt x="178"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4" name="Google Shape;1324;p16"/>
              <p:cNvSpPr/>
              <p:nvPr/>
            </p:nvSpPr>
            <p:spPr>
              <a:xfrm>
                <a:off x="8672250" y="3160325"/>
                <a:ext cx="21925" cy="6200"/>
              </a:xfrm>
              <a:custGeom>
                <a:avLst/>
                <a:gdLst/>
                <a:ahLst/>
                <a:cxnLst/>
                <a:rect l="l" t="t" r="r" b="b"/>
                <a:pathLst>
                  <a:path w="877" h="248" extrusionOk="0">
                    <a:moveTo>
                      <a:pt x="334" y="1"/>
                    </a:moveTo>
                    <a:cubicBezTo>
                      <a:pt x="271" y="1"/>
                      <a:pt x="208" y="3"/>
                      <a:pt x="147" y="9"/>
                    </a:cubicBezTo>
                    <a:cubicBezTo>
                      <a:pt x="1" y="9"/>
                      <a:pt x="1" y="239"/>
                      <a:pt x="147" y="239"/>
                    </a:cubicBezTo>
                    <a:cubicBezTo>
                      <a:pt x="208" y="245"/>
                      <a:pt x="271" y="247"/>
                      <a:pt x="334" y="247"/>
                    </a:cubicBezTo>
                    <a:cubicBezTo>
                      <a:pt x="488" y="247"/>
                      <a:pt x="646" y="233"/>
                      <a:pt x="793" y="218"/>
                    </a:cubicBezTo>
                    <a:cubicBezTo>
                      <a:pt x="877" y="176"/>
                      <a:pt x="877" y="72"/>
                      <a:pt x="793" y="30"/>
                    </a:cubicBezTo>
                    <a:cubicBezTo>
                      <a:pt x="646" y="15"/>
                      <a:pt x="488" y="1"/>
                      <a:pt x="33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5" name="Google Shape;1325;p16"/>
              <p:cNvSpPr/>
              <p:nvPr/>
            </p:nvSpPr>
            <p:spPr>
              <a:xfrm>
                <a:off x="8631725" y="3167950"/>
                <a:ext cx="26775" cy="7425"/>
              </a:xfrm>
              <a:custGeom>
                <a:avLst/>
                <a:gdLst/>
                <a:ahLst/>
                <a:cxnLst/>
                <a:rect l="l" t="t" r="r" b="b"/>
                <a:pathLst>
                  <a:path w="1071" h="297" extrusionOk="0">
                    <a:moveTo>
                      <a:pt x="406" y="1"/>
                    </a:moveTo>
                    <a:cubicBezTo>
                      <a:pt x="311" y="1"/>
                      <a:pt x="215" y="13"/>
                      <a:pt x="120" y="38"/>
                    </a:cubicBezTo>
                    <a:cubicBezTo>
                      <a:pt x="1" y="58"/>
                      <a:pt x="33" y="248"/>
                      <a:pt x="162" y="248"/>
                    </a:cubicBezTo>
                    <a:cubicBezTo>
                      <a:pt x="169" y="248"/>
                      <a:pt x="175" y="248"/>
                      <a:pt x="182" y="247"/>
                    </a:cubicBezTo>
                    <a:cubicBezTo>
                      <a:pt x="271" y="232"/>
                      <a:pt x="362" y="225"/>
                      <a:pt x="454" y="225"/>
                    </a:cubicBezTo>
                    <a:cubicBezTo>
                      <a:pt x="622" y="225"/>
                      <a:pt x="793" y="248"/>
                      <a:pt x="954" y="288"/>
                    </a:cubicBezTo>
                    <a:cubicBezTo>
                      <a:pt x="966" y="294"/>
                      <a:pt x="977" y="297"/>
                      <a:pt x="986" y="297"/>
                    </a:cubicBezTo>
                    <a:cubicBezTo>
                      <a:pt x="1047" y="297"/>
                      <a:pt x="1071" y="199"/>
                      <a:pt x="1017" y="163"/>
                    </a:cubicBezTo>
                    <a:cubicBezTo>
                      <a:pt x="828" y="62"/>
                      <a:pt x="620" y="1"/>
                      <a:pt x="40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6" name="Google Shape;1326;p16"/>
              <p:cNvSpPr/>
              <p:nvPr/>
            </p:nvSpPr>
            <p:spPr>
              <a:xfrm>
                <a:off x="8664425" y="3068550"/>
                <a:ext cx="25450" cy="9750"/>
              </a:xfrm>
              <a:custGeom>
                <a:avLst/>
                <a:gdLst/>
                <a:ahLst/>
                <a:cxnLst/>
                <a:rect l="l" t="t" r="r" b="b"/>
                <a:pathLst>
                  <a:path w="1018" h="390" extrusionOk="0">
                    <a:moveTo>
                      <a:pt x="282" y="0"/>
                    </a:moveTo>
                    <a:cubicBezTo>
                      <a:pt x="237" y="0"/>
                      <a:pt x="192" y="3"/>
                      <a:pt x="147" y="9"/>
                    </a:cubicBezTo>
                    <a:cubicBezTo>
                      <a:pt x="22" y="30"/>
                      <a:pt x="1" y="239"/>
                      <a:pt x="147" y="239"/>
                    </a:cubicBezTo>
                    <a:lnTo>
                      <a:pt x="168" y="239"/>
                    </a:lnTo>
                    <a:cubicBezTo>
                      <a:pt x="212" y="236"/>
                      <a:pt x="255" y="234"/>
                      <a:pt x="298" y="234"/>
                    </a:cubicBezTo>
                    <a:cubicBezTo>
                      <a:pt x="520" y="234"/>
                      <a:pt x="730" y="280"/>
                      <a:pt x="939" y="385"/>
                    </a:cubicBezTo>
                    <a:cubicBezTo>
                      <a:pt x="945" y="388"/>
                      <a:pt x="951" y="389"/>
                      <a:pt x="956" y="389"/>
                    </a:cubicBezTo>
                    <a:cubicBezTo>
                      <a:pt x="991" y="389"/>
                      <a:pt x="1017" y="337"/>
                      <a:pt x="981" y="301"/>
                    </a:cubicBezTo>
                    <a:cubicBezTo>
                      <a:pt x="803" y="105"/>
                      <a:pt x="548" y="0"/>
                      <a:pt x="28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7" name="Google Shape;1327;p16"/>
              <p:cNvSpPr/>
              <p:nvPr/>
            </p:nvSpPr>
            <p:spPr>
              <a:xfrm>
                <a:off x="8655175" y="2952500"/>
                <a:ext cx="18150" cy="6825"/>
              </a:xfrm>
              <a:custGeom>
                <a:avLst/>
                <a:gdLst/>
                <a:ahLst/>
                <a:cxnLst/>
                <a:rect l="l" t="t" r="r" b="b"/>
                <a:pathLst>
                  <a:path w="726" h="273" extrusionOk="0">
                    <a:moveTo>
                      <a:pt x="642" y="0"/>
                    </a:moveTo>
                    <a:cubicBezTo>
                      <a:pt x="454" y="21"/>
                      <a:pt x="266" y="42"/>
                      <a:pt x="100" y="84"/>
                    </a:cubicBezTo>
                    <a:cubicBezTo>
                      <a:pt x="1" y="103"/>
                      <a:pt x="33" y="273"/>
                      <a:pt x="125" y="273"/>
                    </a:cubicBezTo>
                    <a:cubicBezTo>
                      <a:pt x="131" y="273"/>
                      <a:pt x="136" y="272"/>
                      <a:pt x="141" y="271"/>
                    </a:cubicBezTo>
                    <a:cubicBezTo>
                      <a:pt x="308" y="230"/>
                      <a:pt x="496" y="188"/>
                      <a:pt x="663" y="146"/>
                    </a:cubicBezTo>
                    <a:cubicBezTo>
                      <a:pt x="725" y="125"/>
                      <a:pt x="725" y="0"/>
                      <a:pt x="64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8" name="Google Shape;1328;p16"/>
              <p:cNvSpPr/>
              <p:nvPr/>
            </p:nvSpPr>
            <p:spPr>
              <a:xfrm>
                <a:off x="8845900" y="3581350"/>
                <a:ext cx="25575" cy="9925"/>
              </a:xfrm>
              <a:custGeom>
                <a:avLst/>
                <a:gdLst/>
                <a:ahLst/>
                <a:cxnLst/>
                <a:rect l="l" t="t" r="r" b="b"/>
                <a:pathLst>
                  <a:path w="1023" h="397" extrusionOk="0">
                    <a:moveTo>
                      <a:pt x="146" y="0"/>
                    </a:moveTo>
                    <a:cubicBezTo>
                      <a:pt x="0" y="21"/>
                      <a:pt x="0" y="230"/>
                      <a:pt x="146" y="251"/>
                    </a:cubicBezTo>
                    <a:cubicBezTo>
                      <a:pt x="438" y="251"/>
                      <a:pt x="688" y="376"/>
                      <a:pt x="960" y="397"/>
                    </a:cubicBezTo>
                    <a:cubicBezTo>
                      <a:pt x="1001" y="376"/>
                      <a:pt x="1022" y="334"/>
                      <a:pt x="1022" y="313"/>
                    </a:cubicBezTo>
                    <a:cubicBezTo>
                      <a:pt x="814" y="42"/>
                      <a:pt x="438" y="0"/>
                      <a:pt x="14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29" name="Google Shape;1329;p16"/>
              <p:cNvSpPr/>
              <p:nvPr/>
            </p:nvSpPr>
            <p:spPr>
              <a:xfrm>
                <a:off x="8823475" y="3658000"/>
                <a:ext cx="13575" cy="6275"/>
              </a:xfrm>
              <a:custGeom>
                <a:avLst/>
                <a:gdLst/>
                <a:ahLst/>
                <a:cxnLst/>
                <a:rect l="l" t="t" r="r" b="b"/>
                <a:pathLst>
                  <a:path w="543" h="251" extrusionOk="0">
                    <a:moveTo>
                      <a:pt x="125" y="0"/>
                    </a:moveTo>
                    <a:cubicBezTo>
                      <a:pt x="0" y="42"/>
                      <a:pt x="0" y="230"/>
                      <a:pt x="125" y="251"/>
                    </a:cubicBezTo>
                    <a:lnTo>
                      <a:pt x="313" y="251"/>
                    </a:lnTo>
                    <a:cubicBezTo>
                      <a:pt x="355" y="251"/>
                      <a:pt x="397" y="230"/>
                      <a:pt x="459" y="209"/>
                    </a:cubicBezTo>
                    <a:cubicBezTo>
                      <a:pt x="543" y="188"/>
                      <a:pt x="543" y="63"/>
                      <a:pt x="459" y="42"/>
                    </a:cubicBezTo>
                    <a:cubicBezTo>
                      <a:pt x="397" y="42"/>
                      <a:pt x="355" y="0"/>
                      <a:pt x="31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0" name="Google Shape;1330;p16"/>
              <p:cNvSpPr/>
              <p:nvPr/>
            </p:nvSpPr>
            <p:spPr>
              <a:xfrm>
                <a:off x="8777050" y="3741775"/>
                <a:ext cx="28200" cy="8025"/>
              </a:xfrm>
              <a:custGeom>
                <a:avLst/>
                <a:gdLst/>
                <a:ahLst/>
                <a:cxnLst/>
                <a:rect l="l" t="t" r="r" b="b"/>
                <a:pathLst>
                  <a:path w="1128" h="321" extrusionOk="0">
                    <a:moveTo>
                      <a:pt x="407" y="0"/>
                    </a:moveTo>
                    <a:cubicBezTo>
                      <a:pt x="314" y="0"/>
                      <a:pt x="220" y="10"/>
                      <a:pt x="126" y="28"/>
                    </a:cubicBezTo>
                    <a:cubicBezTo>
                      <a:pt x="1" y="49"/>
                      <a:pt x="22" y="237"/>
                      <a:pt x="147" y="237"/>
                    </a:cubicBezTo>
                    <a:cubicBezTo>
                      <a:pt x="293" y="237"/>
                      <a:pt x="446" y="249"/>
                      <a:pt x="598" y="267"/>
                    </a:cubicBezTo>
                    <a:lnTo>
                      <a:pt x="598" y="267"/>
                    </a:lnTo>
                    <a:cubicBezTo>
                      <a:pt x="608" y="282"/>
                      <a:pt x="625" y="294"/>
                      <a:pt x="648" y="299"/>
                    </a:cubicBezTo>
                    <a:lnTo>
                      <a:pt x="968" y="318"/>
                    </a:lnTo>
                    <a:lnTo>
                      <a:pt x="968" y="318"/>
                    </a:lnTo>
                    <a:cubicBezTo>
                      <a:pt x="973" y="319"/>
                      <a:pt x="977" y="320"/>
                      <a:pt x="981" y="320"/>
                    </a:cubicBezTo>
                    <a:lnTo>
                      <a:pt x="981" y="319"/>
                    </a:lnTo>
                    <a:lnTo>
                      <a:pt x="981" y="319"/>
                    </a:lnTo>
                    <a:lnTo>
                      <a:pt x="1002" y="320"/>
                    </a:lnTo>
                    <a:cubicBezTo>
                      <a:pt x="1086" y="320"/>
                      <a:pt x="1127" y="195"/>
                      <a:pt x="1044" y="153"/>
                    </a:cubicBezTo>
                    <a:cubicBezTo>
                      <a:pt x="839" y="51"/>
                      <a:pt x="625" y="0"/>
                      <a:pt x="40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1" name="Google Shape;1331;p16"/>
              <p:cNvSpPr/>
              <p:nvPr/>
            </p:nvSpPr>
            <p:spPr>
              <a:xfrm>
                <a:off x="8802250" y="3807225"/>
                <a:ext cx="30000" cy="10950"/>
              </a:xfrm>
              <a:custGeom>
                <a:avLst/>
                <a:gdLst/>
                <a:ahLst/>
                <a:cxnLst/>
                <a:rect l="l" t="t" r="r" b="b"/>
                <a:pathLst>
                  <a:path w="1200" h="438" extrusionOk="0">
                    <a:moveTo>
                      <a:pt x="490" y="0"/>
                    </a:moveTo>
                    <a:cubicBezTo>
                      <a:pt x="367" y="0"/>
                      <a:pt x="241" y="26"/>
                      <a:pt x="119" y="80"/>
                    </a:cubicBezTo>
                    <a:cubicBezTo>
                      <a:pt x="0" y="120"/>
                      <a:pt x="32" y="311"/>
                      <a:pt x="162" y="311"/>
                    </a:cubicBezTo>
                    <a:cubicBezTo>
                      <a:pt x="168" y="311"/>
                      <a:pt x="175" y="311"/>
                      <a:pt x="182" y="310"/>
                    </a:cubicBezTo>
                    <a:lnTo>
                      <a:pt x="203" y="310"/>
                    </a:lnTo>
                    <a:cubicBezTo>
                      <a:pt x="290" y="291"/>
                      <a:pt x="380" y="281"/>
                      <a:pt x="469" y="281"/>
                    </a:cubicBezTo>
                    <a:cubicBezTo>
                      <a:pt x="679" y="281"/>
                      <a:pt x="889" y="332"/>
                      <a:pt x="1079" y="435"/>
                    </a:cubicBezTo>
                    <a:cubicBezTo>
                      <a:pt x="1085" y="437"/>
                      <a:pt x="1092" y="438"/>
                      <a:pt x="1099" y="438"/>
                    </a:cubicBezTo>
                    <a:cubicBezTo>
                      <a:pt x="1153" y="438"/>
                      <a:pt x="1199" y="365"/>
                      <a:pt x="1162" y="310"/>
                    </a:cubicBezTo>
                    <a:cubicBezTo>
                      <a:pt x="993" y="112"/>
                      <a:pt x="747" y="0"/>
                      <a:pt x="49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2" name="Google Shape;1332;p16"/>
              <p:cNvSpPr/>
              <p:nvPr/>
            </p:nvSpPr>
            <p:spPr>
              <a:xfrm>
                <a:off x="8870575" y="3502575"/>
                <a:ext cx="30100" cy="12050"/>
              </a:xfrm>
              <a:custGeom>
                <a:avLst/>
                <a:gdLst/>
                <a:ahLst/>
                <a:cxnLst/>
                <a:rect l="l" t="t" r="r" b="b"/>
                <a:pathLst>
                  <a:path w="1204" h="482" extrusionOk="0">
                    <a:moveTo>
                      <a:pt x="203" y="0"/>
                    </a:moveTo>
                    <a:cubicBezTo>
                      <a:pt x="87" y="0"/>
                      <a:pt x="0" y="171"/>
                      <a:pt x="119" y="210"/>
                    </a:cubicBezTo>
                    <a:cubicBezTo>
                      <a:pt x="432" y="356"/>
                      <a:pt x="765" y="440"/>
                      <a:pt x="1120" y="482"/>
                    </a:cubicBezTo>
                    <a:cubicBezTo>
                      <a:pt x="1182" y="461"/>
                      <a:pt x="1203" y="377"/>
                      <a:pt x="1141" y="336"/>
                    </a:cubicBezTo>
                    <a:cubicBezTo>
                      <a:pt x="849" y="169"/>
                      <a:pt x="536" y="44"/>
                      <a:pt x="223" y="2"/>
                    </a:cubicBezTo>
                    <a:cubicBezTo>
                      <a:pt x="216" y="1"/>
                      <a:pt x="210" y="0"/>
                      <a:pt x="20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3" name="Google Shape;1333;p16"/>
              <p:cNvSpPr/>
              <p:nvPr/>
            </p:nvSpPr>
            <p:spPr>
              <a:xfrm>
                <a:off x="8863575" y="3688950"/>
                <a:ext cx="16625" cy="9300"/>
              </a:xfrm>
              <a:custGeom>
                <a:avLst/>
                <a:gdLst/>
                <a:ahLst/>
                <a:cxnLst/>
                <a:rect l="l" t="t" r="r" b="b"/>
                <a:pathLst>
                  <a:path w="665" h="372" extrusionOk="0">
                    <a:moveTo>
                      <a:pt x="156" y="0"/>
                    </a:moveTo>
                    <a:cubicBezTo>
                      <a:pt x="59" y="0"/>
                      <a:pt x="1" y="128"/>
                      <a:pt x="107" y="181"/>
                    </a:cubicBezTo>
                    <a:cubicBezTo>
                      <a:pt x="253" y="264"/>
                      <a:pt x="399" y="327"/>
                      <a:pt x="545" y="368"/>
                    </a:cubicBezTo>
                    <a:cubicBezTo>
                      <a:pt x="552" y="370"/>
                      <a:pt x="559" y="371"/>
                      <a:pt x="566" y="371"/>
                    </a:cubicBezTo>
                    <a:cubicBezTo>
                      <a:pt x="635" y="371"/>
                      <a:pt x="664" y="281"/>
                      <a:pt x="607" y="243"/>
                    </a:cubicBezTo>
                    <a:cubicBezTo>
                      <a:pt x="482" y="160"/>
                      <a:pt x="357" y="76"/>
                      <a:pt x="211" y="14"/>
                    </a:cubicBezTo>
                    <a:cubicBezTo>
                      <a:pt x="192" y="4"/>
                      <a:pt x="173" y="0"/>
                      <a:pt x="15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4" name="Google Shape;1334;p16"/>
              <p:cNvSpPr/>
              <p:nvPr/>
            </p:nvSpPr>
            <p:spPr>
              <a:xfrm>
                <a:off x="8739000" y="3913500"/>
                <a:ext cx="15675" cy="5775"/>
              </a:xfrm>
              <a:custGeom>
                <a:avLst/>
                <a:gdLst/>
                <a:ahLst/>
                <a:cxnLst/>
                <a:rect l="l" t="t" r="r" b="b"/>
                <a:pathLst>
                  <a:path w="627" h="231" extrusionOk="0">
                    <a:moveTo>
                      <a:pt x="146" y="1"/>
                    </a:moveTo>
                    <a:cubicBezTo>
                      <a:pt x="0" y="21"/>
                      <a:pt x="0" y="209"/>
                      <a:pt x="146" y="230"/>
                    </a:cubicBezTo>
                    <a:cubicBezTo>
                      <a:pt x="272" y="230"/>
                      <a:pt x="418" y="209"/>
                      <a:pt x="543" y="188"/>
                    </a:cubicBezTo>
                    <a:cubicBezTo>
                      <a:pt x="626" y="167"/>
                      <a:pt x="626" y="42"/>
                      <a:pt x="543" y="21"/>
                    </a:cubicBezTo>
                    <a:cubicBezTo>
                      <a:pt x="418" y="1"/>
                      <a:pt x="272" y="1"/>
                      <a:pt x="14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5" name="Google Shape;1335;p16"/>
              <p:cNvSpPr/>
              <p:nvPr/>
            </p:nvSpPr>
            <p:spPr>
              <a:xfrm>
                <a:off x="8787125" y="4000025"/>
                <a:ext cx="25950" cy="7025"/>
              </a:xfrm>
              <a:custGeom>
                <a:avLst/>
                <a:gdLst/>
                <a:ahLst/>
                <a:cxnLst/>
                <a:rect l="l" t="t" r="r" b="b"/>
                <a:pathLst>
                  <a:path w="1038" h="281" extrusionOk="0">
                    <a:moveTo>
                      <a:pt x="165" y="0"/>
                    </a:moveTo>
                    <a:cubicBezTo>
                      <a:pt x="51" y="0"/>
                      <a:pt x="0" y="191"/>
                      <a:pt x="119" y="211"/>
                    </a:cubicBezTo>
                    <a:cubicBezTo>
                      <a:pt x="338" y="257"/>
                      <a:pt x="546" y="281"/>
                      <a:pt x="759" y="281"/>
                    </a:cubicBezTo>
                    <a:cubicBezTo>
                      <a:pt x="830" y="281"/>
                      <a:pt x="902" y="278"/>
                      <a:pt x="975" y="273"/>
                    </a:cubicBezTo>
                    <a:cubicBezTo>
                      <a:pt x="1016" y="273"/>
                      <a:pt x="1037" y="211"/>
                      <a:pt x="995" y="190"/>
                    </a:cubicBezTo>
                    <a:cubicBezTo>
                      <a:pt x="724" y="85"/>
                      <a:pt x="453" y="23"/>
                      <a:pt x="182" y="2"/>
                    </a:cubicBezTo>
                    <a:cubicBezTo>
                      <a:pt x="176" y="1"/>
                      <a:pt x="170" y="0"/>
                      <a:pt x="1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6" name="Google Shape;1336;p16"/>
              <p:cNvSpPr/>
              <p:nvPr/>
            </p:nvSpPr>
            <p:spPr>
              <a:xfrm>
                <a:off x="8704725" y="4038100"/>
                <a:ext cx="27400" cy="14725"/>
              </a:xfrm>
              <a:custGeom>
                <a:avLst/>
                <a:gdLst/>
                <a:ahLst/>
                <a:cxnLst/>
                <a:rect l="l" t="t" r="r" b="b"/>
                <a:pathLst>
                  <a:path w="1096" h="589" extrusionOk="0">
                    <a:moveTo>
                      <a:pt x="205" y="0"/>
                    </a:moveTo>
                    <a:cubicBezTo>
                      <a:pt x="53" y="0"/>
                      <a:pt x="1" y="232"/>
                      <a:pt x="141" y="252"/>
                    </a:cubicBezTo>
                    <a:cubicBezTo>
                      <a:pt x="433" y="314"/>
                      <a:pt x="725" y="419"/>
                      <a:pt x="975" y="586"/>
                    </a:cubicBezTo>
                    <a:cubicBezTo>
                      <a:pt x="982" y="588"/>
                      <a:pt x="989" y="589"/>
                      <a:pt x="995" y="589"/>
                    </a:cubicBezTo>
                    <a:cubicBezTo>
                      <a:pt x="1050" y="589"/>
                      <a:pt x="1096" y="518"/>
                      <a:pt x="1059" y="481"/>
                    </a:cubicBezTo>
                    <a:cubicBezTo>
                      <a:pt x="829" y="231"/>
                      <a:pt x="537" y="64"/>
                      <a:pt x="224" y="2"/>
                    </a:cubicBezTo>
                    <a:cubicBezTo>
                      <a:pt x="218" y="1"/>
                      <a:pt x="211" y="0"/>
                      <a:pt x="20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7" name="Google Shape;1337;p16"/>
              <p:cNvSpPr/>
              <p:nvPr/>
            </p:nvSpPr>
            <p:spPr>
              <a:xfrm>
                <a:off x="8342000" y="4037900"/>
                <a:ext cx="17925" cy="8950"/>
              </a:xfrm>
              <a:custGeom>
                <a:avLst/>
                <a:gdLst/>
                <a:ahLst/>
                <a:cxnLst/>
                <a:rect l="l" t="t" r="r" b="b"/>
                <a:pathLst>
                  <a:path w="717" h="358" extrusionOk="0">
                    <a:moveTo>
                      <a:pt x="479" y="1"/>
                    </a:moveTo>
                    <a:cubicBezTo>
                      <a:pt x="347" y="1"/>
                      <a:pt x="207" y="74"/>
                      <a:pt x="112" y="156"/>
                    </a:cubicBezTo>
                    <a:cubicBezTo>
                      <a:pt x="1" y="251"/>
                      <a:pt x="83" y="358"/>
                      <a:pt x="184" y="358"/>
                    </a:cubicBezTo>
                    <a:cubicBezTo>
                      <a:pt x="215" y="358"/>
                      <a:pt x="249" y="347"/>
                      <a:pt x="279" y="322"/>
                    </a:cubicBezTo>
                    <a:cubicBezTo>
                      <a:pt x="404" y="218"/>
                      <a:pt x="508" y="281"/>
                      <a:pt x="633" y="239"/>
                    </a:cubicBezTo>
                    <a:cubicBezTo>
                      <a:pt x="696" y="218"/>
                      <a:pt x="717" y="114"/>
                      <a:pt x="675" y="72"/>
                    </a:cubicBezTo>
                    <a:cubicBezTo>
                      <a:pt x="617" y="21"/>
                      <a:pt x="549" y="1"/>
                      <a:pt x="47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8" name="Google Shape;1338;p16"/>
              <p:cNvSpPr/>
              <p:nvPr/>
            </p:nvSpPr>
            <p:spPr>
              <a:xfrm>
                <a:off x="8330075" y="3980675"/>
                <a:ext cx="16700" cy="17800"/>
              </a:xfrm>
              <a:custGeom>
                <a:avLst/>
                <a:gdLst/>
                <a:ahLst/>
                <a:cxnLst/>
                <a:rect l="l" t="t" r="r" b="b"/>
                <a:pathLst>
                  <a:path w="668" h="712" extrusionOk="0">
                    <a:moveTo>
                      <a:pt x="573" y="1"/>
                    </a:moveTo>
                    <a:cubicBezTo>
                      <a:pt x="565" y="1"/>
                      <a:pt x="556" y="2"/>
                      <a:pt x="547" y="4"/>
                    </a:cubicBezTo>
                    <a:cubicBezTo>
                      <a:pt x="276" y="67"/>
                      <a:pt x="68" y="275"/>
                      <a:pt x="26" y="547"/>
                    </a:cubicBezTo>
                    <a:cubicBezTo>
                      <a:pt x="0" y="649"/>
                      <a:pt x="84" y="712"/>
                      <a:pt x="163" y="712"/>
                    </a:cubicBezTo>
                    <a:cubicBezTo>
                      <a:pt x="212" y="712"/>
                      <a:pt x="260" y="687"/>
                      <a:pt x="276" y="630"/>
                    </a:cubicBezTo>
                    <a:cubicBezTo>
                      <a:pt x="360" y="442"/>
                      <a:pt x="464" y="255"/>
                      <a:pt x="631" y="129"/>
                    </a:cubicBezTo>
                    <a:cubicBezTo>
                      <a:pt x="668" y="73"/>
                      <a:pt x="639" y="1"/>
                      <a:pt x="573"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39" name="Google Shape;1339;p16"/>
              <p:cNvSpPr/>
              <p:nvPr/>
            </p:nvSpPr>
            <p:spPr>
              <a:xfrm>
                <a:off x="8295400" y="3922900"/>
                <a:ext cx="22825" cy="8925"/>
              </a:xfrm>
              <a:custGeom>
                <a:avLst/>
                <a:gdLst/>
                <a:ahLst/>
                <a:cxnLst/>
                <a:rect l="l" t="t" r="r" b="b"/>
                <a:pathLst>
                  <a:path w="913" h="357" extrusionOk="0">
                    <a:moveTo>
                      <a:pt x="829" y="0"/>
                    </a:moveTo>
                    <a:cubicBezTo>
                      <a:pt x="579" y="21"/>
                      <a:pt x="349" y="83"/>
                      <a:pt x="99" y="167"/>
                    </a:cubicBezTo>
                    <a:cubicBezTo>
                      <a:pt x="1" y="206"/>
                      <a:pt x="32" y="356"/>
                      <a:pt x="123" y="356"/>
                    </a:cubicBezTo>
                    <a:cubicBezTo>
                      <a:pt x="129" y="356"/>
                      <a:pt x="134" y="356"/>
                      <a:pt x="140" y="355"/>
                    </a:cubicBezTo>
                    <a:cubicBezTo>
                      <a:pt x="391" y="292"/>
                      <a:pt x="641" y="209"/>
                      <a:pt x="871" y="83"/>
                    </a:cubicBezTo>
                    <a:cubicBezTo>
                      <a:pt x="912" y="63"/>
                      <a:pt x="891" y="0"/>
                      <a:pt x="829"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0" name="Google Shape;1340;p16"/>
              <p:cNvSpPr/>
              <p:nvPr/>
            </p:nvSpPr>
            <p:spPr>
              <a:xfrm>
                <a:off x="8371325" y="3975500"/>
                <a:ext cx="18325" cy="10300"/>
              </a:xfrm>
              <a:custGeom>
                <a:avLst/>
                <a:gdLst/>
                <a:ahLst/>
                <a:cxnLst/>
                <a:rect l="l" t="t" r="r" b="b"/>
                <a:pathLst>
                  <a:path w="733" h="412" extrusionOk="0">
                    <a:moveTo>
                      <a:pt x="508" y="0"/>
                    </a:moveTo>
                    <a:cubicBezTo>
                      <a:pt x="343" y="0"/>
                      <a:pt x="175" y="70"/>
                      <a:pt x="65" y="211"/>
                    </a:cubicBezTo>
                    <a:cubicBezTo>
                      <a:pt x="0" y="292"/>
                      <a:pt x="87" y="411"/>
                      <a:pt x="168" y="411"/>
                    </a:cubicBezTo>
                    <a:cubicBezTo>
                      <a:pt x="191" y="411"/>
                      <a:pt x="214" y="401"/>
                      <a:pt x="232" y="378"/>
                    </a:cubicBezTo>
                    <a:cubicBezTo>
                      <a:pt x="336" y="232"/>
                      <a:pt x="503" y="149"/>
                      <a:pt x="670" y="128"/>
                    </a:cubicBezTo>
                    <a:cubicBezTo>
                      <a:pt x="733" y="128"/>
                      <a:pt x="712" y="44"/>
                      <a:pt x="670" y="24"/>
                    </a:cubicBezTo>
                    <a:cubicBezTo>
                      <a:pt x="618" y="8"/>
                      <a:pt x="563" y="0"/>
                      <a:pt x="50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1" name="Google Shape;1341;p16"/>
              <p:cNvSpPr/>
              <p:nvPr/>
            </p:nvSpPr>
            <p:spPr>
              <a:xfrm>
                <a:off x="8394200" y="4059950"/>
                <a:ext cx="20900" cy="14000"/>
              </a:xfrm>
              <a:custGeom>
                <a:avLst/>
                <a:gdLst/>
                <a:ahLst/>
                <a:cxnLst/>
                <a:rect l="l" t="t" r="r" b="b"/>
                <a:pathLst>
                  <a:path w="836" h="560" extrusionOk="0">
                    <a:moveTo>
                      <a:pt x="755" y="0"/>
                    </a:moveTo>
                    <a:cubicBezTo>
                      <a:pt x="749" y="0"/>
                      <a:pt x="742" y="1"/>
                      <a:pt x="735" y="4"/>
                    </a:cubicBezTo>
                    <a:cubicBezTo>
                      <a:pt x="506" y="108"/>
                      <a:pt x="297" y="233"/>
                      <a:pt x="89" y="379"/>
                    </a:cubicBezTo>
                    <a:cubicBezTo>
                      <a:pt x="1" y="432"/>
                      <a:pt x="62" y="560"/>
                      <a:pt x="146" y="560"/>
                    </a:cubicBezTo>
                    <a:cubicBezTo>
                      <a:pt x="161" y="560"/>
                      <a:pt x="177" y="555"/>
                      <a:pt x="193" y="546"/>
                    </a:cubicBezTo>
                    <a:cubicBezTo>
                      <a:pt x="402" y="421"/>
                      <a:pt x="610" y="275"/>
                      <a:pt x="798" y="108"/>
                    </a:cubicBezTo>
                    <a:cubicBezTo>
                      <a:pt x="835" y="71"/>
                      <a:pt x="806" y="0"/>
                      <a:pt x="75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2" name="Google Shape;1342;p16"/>
              <p:cNvSpPr/>
              <p:nvPr/>
            </p:nvSpPr>
            <p:spPr>
              <a:xfrm>
                <a:off x="8368775" y="4123650"/>
                <a:ext cx="17750" cy="4700"/>
              </a:xfrm>
              <a:custGeom>
                <a:avLst/>
                <a:gdLst/>
                <a:ahLst/>
                <a:cxnLst/>
                <a:rect l="l" t="t" r="r" b="b"/>
                <a:pathLst>
                  <a:path w="710" h="188" extrusionOk="0">
                    <a:moveTo>
                      <a:pt x="647" y="0"/>
                    </a:moveTo>
                    <a:cubicBezTo>
                      <a:pt x="418" y="21"/>
                      <a:pt x="209" y="63"/>
                      <a:pt x="0" y="146"/>
                    </a:cubicBezTo>
                    <a:cubicBezTo>
                      <a:pt x="167" y="167"/>
                      <a:pt x="313" y="167"/>
                      <a:pt x="501" y="188"/>
                    </a:cubicBezTo>
                    <a:cubicBezTo>
                      <a:pt x="543" y="167"/>
                      <a:pt x="605" y="125"/>
                      <a:pt x="668" y="104"/>
                    </a:cubicBezTo>
                    <a:cubicBezTo>
                      <a:pt x="710" y="63"/>
                      <a:pt x="689" y="0"/>
                      <a:pt x="64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3" name="Google Shape;1343;p16"/>
              <p:cNvSpPr/>
              <p:nvPr/>
            </p:nvSpPr>
            <p:spPr>
              <a:xfrm>
                <a:off x="8260700" y="3875575"/>
                <a:ext cx="22050" cy="10150"/>
              </a:xfrm>
              <a:custGeom>
                <a:avLst/>
                <a:gdLst/>
                <a:ahLst/>
                <a:cxnLst/>
                <a:rect l="l" t="t" r="r" b="b"/>
                <a:pathLst>
                  <a:path w="882" h="406" extrusionOk="0">
                    <a:moveTo>
                      <a:pt x="584" y="0"/>
                    </a:moveTo>
                    <a:cubicBezTo>
                      <a:pt x="397" y="0"/>
                      <a:pt x="222" y="71"/>
                      <a:pt x="89" y="204"/>
                    </a:cubicBezTo>
                    <a:cubicBezTo>
                      <a:pt x="1" y="274"/>
                      <a:pt x="92" y="405"/>
                      <a:pt x="186" y="405"/>
                    </a:cubicBezTo>
                    <a:cubicBezTo>
                      <a:pt x="203" y="405"/>
                      <a:pt x="219" y="401"/>
                      <a:pt x="235" y="391"/>
                    </a:cubicBezTo>
                    <a:cubicBezTo>
                      <a:pt x="402" y="287"/>
                      <a:pt x="611" y="204"/>
                      <a:pt x="819" y="162"/>
                    </a:cubicBezTo>
                    <a:cubicBezTo>
                      <a:pt x="882" y="141"/>
                      <a:pt x="882" y="58"/>
                      <a:pt x="819" y="37"/>
                    </a:cubicBezTo>
                    <a:cubicBezTo>
                      <a:pt x="740" y="12"/>
                      <a:pt x="661" y="0"/>
                      <a:pt x="58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4" name="Google Shape;1344;p16"/>
              <p:cNvSpPr/>
              <p:nvPr/>
            </p:nvSpPr>
            <p:spPr>
              <a:xfrm>
                <a:off x="8217025" y="3812350"/>
                <a:ext cx="4200" cy="3675"/>
              </a:xfrm>
              <a:custGeom>
                <a:avLst/>
                <a:gdLst/>
                <a:ahLst/>
                <a:cxnLst/>
                <a:rect l="l" t="t" r="r" b="b"/>
                <a:pathLst>
                  <a:path w="168" h="147" extrusionOk="0">
                    <a:moveTo>
                      <a:pt x="84" y="0"/>
                    </a:moveTo>
                    <a:cubicBezTo>
                      <a:pt x="1" y="0"/>
                      <a:pt x="1" y="125"/>
                      <a:pt x="84" y="146"/>
                    </a:cubicBezTo>
                    <a:cubicBezTo>
                      <a:pt x="168" y="125"/>
                      <a:pt x="168" y="0"/>
                      <a:pt x="84"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5" name="Google Shape;1345;p16"/>
              <p:cNvSpPr/>
              <p:nvPr/>
            </p:nvSpPr>
            <p:spPr>
              <a:xfrm>
                <a:off x="8294275" y="3845200"/>
                <a:ext cx="16125" cy="9950"/>
              </a:xfrm>
              <a:custGeom>
                <a:avLst/>
                <a:gdLst/>
                <a:ahLst/>
                <a:cxnLst/>
                <a:rect l="l" t="t" r="r" b="b"/>
                <a:pathLst>
                  <a:path w="645" h="398" extrusionOk="0">
                    <a:moveTo>
                      <a:pt x="444" y="1"/>
                    </a:moveTo>
                    <a:cubicBezTo>
                      <a:pt x="286" y="1"/>
                      <a:pt x="142" y="84"/>
                      <a:pt x="60" y="230"/>
                    </a:cubicBezTo>
                    <a:cubicBezTo>
                      <a:pt x="1" y="319"/>
                      <a:pt x="90" y="398"/>
                      <a:pt x="168" y="398"/>
                    </a:cubicBezTo>
                    <a:cubicBezTo>
                      <a:pt x="200" y="398"/>
                      <a:pt x="230" y="385"/>
                      <a:pt x="248" y="355"/>
                    </a:cubicBezTo>
                    <a:lnTo>
                      <a:pt x="269" y="355"/>
                    </a:lnTo>
                    <a:cubicBezTo>
                      <a:pt x="332" y="230"/>
                      <a:pt x="457" y="146"/>
                      <a:pt x="582" y="146"/>
                    </a:cubicBezTo>
                    <a:cubicBezTo>
                      <a:pt x="644" y="146"/>
                      <a:pt x="644" y="42"/>
                      <a:pt x="582" y="21"/>
                    </a:cubicBezTo>
                    <a:cubicBezTo>
                      <a:pt x="536" y="7"/>
                      <a:pt x="489" y="1"/>
                      <a:pt x="444"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6" name="Google Shape;1346;p16"/>
              <p:cNvSpPr/>
              <p:nvPr/>
            </p:nvSpPr>
            <p:spPr>
              <a:xfrm>
                <a:off x="8254225" y="3809225"/>
                <a:ext cx="8200" cy="5275"/>
              </a:xfrm>
              <a:custGeom>
                <a:avLst/>
                <a:gdLst/>
                <a:ahLst/>
                <a:cxnLst/>
                <a:rect l="l" t="t" r="r" b="b"/>
                <a:pathLst>
                  <a:path w="328" h="211" extrusionOk="0">
                    <a:moveTo>
                      <a:pt x="140" y="0"/>
                    </a:moveTo>
                    <a:cubicBezTo>
                      <a:pt x="1" y="20"/>
                      <a:pt x="13" y="210"/>
                      <a:pt x="141" y="210"/>
                    </a:cubicBezTo>
                    <a:cubicBezTo>
                      <a:pt x="147" y="210"/>
                      <a:pt x="154" y="210"/>
                      <a:pt x="161" y="209"/>
                    </a:cubicBezTo>
                    <a:lnTo>
                      <a:pt x="161" y="188"/>
                    </a:lnTo>
                    <a:cubicBezTo>
                      <a:pt x="202" y="188"/>
                      <a:pt x="244" y="167"/>
                      <a:pt x="265" y="146"/>
                    </a:cubicBezTo>
                    <a:cubicBezTo>
                      <a:pt x="327" y="104"/>
                      <a:pt x="327" y="21"/>
                      <a:pt x="265"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7" name="Google Shape;1347;p16"/>
              <p:cNvSpPr/>
              <p:nvPr/>
            </p:nvSpPr>
            <p:spPr>
              <a:xfrm>
                <a:off x="8169975" y="3426400"/>
                <a:ext cx="20500" cy="9925"/>
              </a:xfrm>
              <a:custGeom>
                <a:avLst/>
                <a:gdLst/>
                <a:ahLst/>
                <a:cxnLst/>
                <a:rect l="l" t="t" r="r" b="b"/>
                <a:pathLst>
                  <a:path w="820" h="397" extrusionOk="0">
                    <a:moveTo>
                      <a:pt x="552" y="1"/>
                    </a:moveTo>
                    <a:cubicBezTo>
                      <a:pt x="367" y="1"/>
                      <a:pt x="186" y="85"/>
                      <a:pt x="68" y="233"/>
                    </a:cubicBezTo>
                    <a:cubicBezTo>
                      <a:pt x="1" y="301"/>
                      <a:pt x="70" y="396"/>
                      <a:pt x="155" y="396"/>
                    </a:cubicBezTo>
                    <a:cubicBezTo>
                      <a:pt x="174" y="396"/>
                      <a:pt x="195" y="391"/>
                      <a:pt x="214" y="379"/>
                    </a:cubicBezTo>
                    <a:cubicBezTo>
                      <a:pt x="360" y="254"/>
                      <a:pt x="569" y="171"/>
                      <a:pt x="757" y="171"/>
                    </a:cubicBezTo>
                    <a:cubicBezTo>
                      <a:pt x="819" y="150"/>
                      <a:pt x="819" y="66"/>
                      <a:pt x="777" y="45"/>
                    </a:cubicBezTo>
                    <a:cubicBezTo>
                      <a:pt x="704" y="15"/>
                      <a:pt x="628" y="1"/>
                      <a:pt x="55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8" name="Google Shape;1348;p16"/>
              <p:cNvSpPr/>
              <p:nvPr/>
            </p:nvSpPr>
            <p:spPr>
              <a:xfrm>
                <a:off x="8213525" y="3463375"/>
                <a:ext cx="7600" cy="5975"/>
              </a:xfrm>
              <a:custGeom>
                <a:avLst/>
                <a:gdLst/>
                <a:ahLst/>
                <a:cxnLst/>
                <a:rect l="l" t="t" r="r" b="b"/>
                <a:pathLst>
                  <a:path w="304" h="239" extrusionOk="0">
                    <a:moveTo>
                      <a:pt x="228" y="0"/>
                    </a:moveTo>
                    <a:cubicBezTo>
                      <a:pt x="219" y="0"/>
                      <a:pt x="211" y="2"/>
                      <a:pt x="203" y="6"/>
                    </a:cubicBezTo>
                    <a:lnTo>
                      <a:pt x="78" y="68"/>
                    </a:lnTo>
                    <a:cubicBezTo>
                      <a:pt x="1" y="130"/>
                      <a:pt x="62" y="238"/>
                      <a:pt x="132" y="238"/>
                    </a:cubicBezTo>
                    <a:cubicBezTo>
                      <a:pt x="156" y="238"/>
                      <a:pt x="182" y="225"/>
                      <a:pt x="203" y="193"/>
                    </a:cubicBezTo>
                    <a:lnTo>
                      <a:pt x="287" y="68"/>
                    </a:lnTo>
                    <a:cubicBezTo>
                      <a:pt x="304" y="34"/>
                      <a:pt x="265" y="0"/>
                      <a:pt x="22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49" name="Google Shape;1349;p16"/>
              <p:cNvSpPr/>
              <p:nvPr/>
            </p:nvSpPr>
            <p:spPr>
              <a:xfrm>
                <a:off x="8124500" y="3356000"/>
                <a:ext cx="17825" cy="8625"/>
              </a:xfrm>
              <a:custGeom>
                <a:avLst/>
                <a:gdLst/>
                <a:ahLst/>
                <a:cxnLst/>
                <a:rect l="l" t="t" r="r" b="b"/>
                <a:pathLst>
                  <a:path w="713" h="345" extrusionOk="0">
                    <a:moveTo>
                      <a:pt x="634" y="1"/>
                    </a:moveTo>
                    <a:cubicBezTo>
                      <a:pt x="628" y="1"/>
                      <a:pt x="622" y="2"/>
                      <a:pt x="615" y="4"/>
                    </a:cubicBezTo>
                    <a:cubicBezTo>
                      <a:pt x="448" y="46"/>
                      <a:pt x="281" y="108"/>
                      <a:pt x="93" y="192"/>
                    </a:cubicBezTo>
                    <a:cubicBezTo>
                      <a:pt x="1" y="210"/>
                      <a:pt x="40" y="344"/>
                      <a:pt x="109" y="344"/>
                    </a:cubicBezTo>
                    <a:cubicBezTo>
                      <a:pt x="117" y="344"/>
                      <a:pt x="126" y="342"/>
                      <a:pt x="135" y="338"/>
                    </a:cubicBezTo>
                    <a:cubicBezTo>
                      <a:pt x="323" y="275"/>
                      <a:pt x="490" y="192"/>
                      <a:pt x="657" y="108"/>
                    </a:cubicBezTo>
                    <a:cubicBezTo>
                      <a:pt x="712" y="71"/>
                      <a:pt x="685" y="1"/>
                      <a:pt x="63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0" name="Google Shape;1350;p16"/>
              <p:cNvSpPr/>
              <p:nvPr/>
            </p:nvSpPr>
            <p:spPr>
              <a:xfrm>
                <a:off x="8188150" y="3496275"/>
                <a:ext cx="11000" cy="6550"/>
              </a:xfrm>
              <a:custGeom>
                <a:avLst/>
                <a:gdLst/>
                <a:ahLst/>
                <a:cxnLst/>
                <a:rect l="l" t="t" r="r" b="b"/>
                <a:pathLst>
                  <a:path w="440" h="262" extrusionOk="0">
                    <a:moveTo>
                      <a:pt x="341" y="0"/>
                    </a:moveTo>
                    <a:cubicBezTo>
                      <a:pt x="335" y="0"/>
                      <a:pt x="328" y="1"/>
                      <a:pt x="322" y="4"/>
                    </a:cubicBezTo>
                    <a:cubicBezTo>
                      <a:pt x="238" y="24"/>
                      <a:pt x="155" y="45"/>
                      <a:pt x="92" y="87"/>
                    </a:cubicBezTo>
                    <a:cubicBezTo>
                      <a:pt x="1" y="142"/>
                      <a:pt x="54" y="261"/>
                      <a:pt x="139" y="261"/>
                    </a:cubicBezTo>
                    <a:cubicBezTo>
                      <a:pt x="150" y="261"/>
                      <a:pt x="163" y="259"/>
                      <a:pt x="176" y="254"/>
                    </a:cubicBezTo>
                    <a:cubicBezTo>
                      <a:pt x="238" y="212"/>
                      <a:pt x="322" y="170"/>
                      <a:pt x="384" y="129"/>
                    </a:cubicBezTo>
                    <a:cubicBezTo>
                      <a:pt x="440" y="73"/>
                      <a:pt x="396" y="0"/>
                      <a:pt x="34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1" name="Google Shape;1351;p16"/>
              <p:cNvSpPr/>
              <p:nvPr/>
            </p:nvSpPr>
            <p:spPr>
              <a:xfrm>
                <a:off x="8247675" y="3567800"/>
                <a:ext cx="16825" cy="10475"/>
              </a:xfrm>
              <a:custGeom>
                <a:avLst/>
                <a:gdLst/>
                <a:ahLst/>
                <a:cxnLst/>
                <a:rect l="l" t="t" r="r" b="b"/>
                <a:pathLst>
                  <a:path w="673" h="419" extrusionOk="0">
                    <a:moveTo>
                      <a:pt x="589" y="0"/>
                    </a:moveTo>
                    <a:cubicBezTo>
                      <a:pt x="381" y="42"/>
                      <a:pt x="193" y="146"/>
                      <a:pt x="47" y="313"/>
                    </a:cubicBezTo>
                    <a:cubicBezTo>
                      <a:pt x="0" y="360"/>
                      <a:pt x="59" y="419"/>
                      <a:pt x="109" y="419"/>
                    </a:cubicBezTo>
                    <a:cubicBezTo>
                      <a:pt x="125" y="419"/>
                      <a:pt x="141" y="412"/>
                      <a:pt x="151" y="396"/>
                    </a:cubicBezTo>
                    <a:cubicBezTo>
                      <a:pt x="277" y="250"/>
                      <a:pt x="423" y="146"/>
                      <a:pt x="610" y="84"/>
                    </a:cubicBezTo>
                    <a:cubicBezTo>
                      <a:pt x="673" y="84"/>
                      <a:pt x="652" y="0"/>
                      <a:pt x="58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2" name="Google Shape;1352;p16"/>
              <p:cNvSpPr/>
              <p:nvPr/>
            </p:nvSpPr>
            <p:spPr>
              <a:xfrm>
                <a:off x="8292450" y="3593350"/>
                <a:ext cx="15350" cy="8550"/>
              </a:xfrm>
              <a:custGeom>
                <a:avLst/>
                <a:gdLst/>
                <a:ahLst/>
                <a:cxnLst/>
                <a:rect l="l" t="t" r="r" b="b"/>
                <a:pathLst>
                  <a:path w="614" h="342" extrusionOk="0">
                    <a:moveTo>
                      <a:pt x="530" y="0"/>
                    </a:moveTo>
                    <a:cubicBezTo>
                      <a:pt x="384" y="42"/>
                      <a:pt x="217" y="104"/>
                      <a:pt x="92" y="167"/>
                    </a:cubicBezTo>
                    <a:cubicBezTo>
                      <a:pt x="0" y="222"/>
                      <a:pt x="69" y="341"/>
                      <a:pt x="144" y="341"/>
                    </a:cubicBezTo>
                    <a:cubicBezTo>
                      <a:pt x="154" y="341"/>
                      <a:pt x="165" y="339"/>
                      <a:pt x="175" y="334"/>
                    </a:cubicBezTo>
                    <a:cubicBezTo>
                      <a:pt x="321" y="250"/>
                      <a:pt x="446" y="188"/>
                      <a:pt x="571" y="84"/>
                    </a:cubicBezTo>
                    <a:cubicBezTo>
                      <a:pt x="613" y="42"/>
                      <a:pt x="571" y="0"/>
                      <a:pt x="53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3" name="Google Shape;1353;p16"/>
              <p:cNvSpPr/>
              <p:nvPr/>
            </p:nvSpPr>
            <p:spPr>
              <a:xfrm>
                <a:off x="8290300" y="3664775"/>
                <a:ext cx="14350" cy="8025"/>
              </a:xfrm>
              <a:custGeom>
                <a:avLst/>
                <a:gdLst/>
                <a:ahLst/>
                <a:cxnLst/>
                <a:rect l="l" t="t" r="r" b="b"/>
                <a:pathLst>
                  <a:path w="574" h="321" extrusionOk="0">
                    <a:moveTo>
                      <a:pt x="511" y="1"/>
                    </a:moveTo>
                    <a:cubicBezTo>
                      <a:pt x="365" y="42"/>
                      <a:pt x="219" y="105"/>
                      <a:pt x="73" y="167"/>
                    </a:cubicBezTo>
                    <a:cubicBezTo>
                      <a:pt x="0" y="204"/>
                      <a:pt x="55" y="321"/>
                      <a:pt x="126" y="321"/>
                    </a:cubicBezTo>
                    <a:cubicBezTo>
                      <a:pt x="136" y="321"/>
                      <a:pt x="147" y="319"/>
                      <a:pt x="157" y="313"/>
                    </a:cubicBezTo>
                    <a:cubicBezTo>
                      <a:pt x="303" y="251"/>
                      <a:pt x="428" y="167"/>
                      <a:pt x="553" y="63"/>
                    </a:cubicBezTo>
                    <a:cubicBezTo>
                      <a:pt x="574" y="21"/>
                      <a:pt x="553" y="1"/>
                      <a:pt x="51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4" name="Google Shape;1354;p16"/>
              <p:cNvSpPr/>
              <p:nvPr/>
            </p:nvSpPr>
            <p:spPr>
              <a:xfrm>
                <a:off x="8318100" y="3707775"/>
                <a:ext cx="10450" cy="9275"/>
              </a:xfrm>
              <a:custGeom>
                <a:avLst/>
                <a:gdLst/>
                <a:ahLst/>
                <a:cxnLst/>
                <a:rect l="l" t="t" r="r" b="b"/>
                <a:pathLst>
                  <a:path w="418" h="371" extrusionOk="0">
                    <a:moveTo>
                      <a:pt x="332" y="0"/>
                    </a:moveTo>
                    <a:cubicBezTo>
                      <a:pt x="320" y="0"/>
                      <a:pt x="308" y="4"/>
                      <a:pt x="296" y="12"/>
                    </a:cubicBezTo>
                    <a:cubicBezTo>
                      <a:pt x="213" y="74"/>
                      <a:pt x="129" y="137"/>
                      <a:pt x="67" y="199"/>
                    </a:cubicBezTo>
                    <a:cubicBezTo>
                      <a:pt x="1" y="265"/>
                      <a:pt x="65" y="370"/>
                      <a:pt x="136" y="370"/>
                    </a:cubicBezTo>
                    <a:cubicBezTo>
                      <a:pt x="155" y="370"/>
                      <a:pt x="174" y="363"/>
                      <a:pt x="192" y="345"/>
                    </a:cubicBezTo>
                    <a:cubicBezTo>
                      <a:pt x="275" y="262"/>
                      <a:pt x="338" y="199"/>
                      <a:pt x="401" y="95"/>
                    </a:cubicBezTo>
                    <a:cubicBezTo>
                      <a:pt x="417" y="61"/>
                      <a:pt x="380" y="0"/>
                      <a:pt x="33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5" name="Google Shape;1355;p16"/>
              <p:cNvSpPr/>
              <p:nvPr/>
            </p:nvSpPr>
            <p:spPr>
              <a:xfrm>
                <a:off x="8445425" y="2818475"/>
                <a:ext cx="10975" cy="5775"/>
              </a:xfrm>
              <a:custGeom>
                <a:avLst/>
                <a:gdLst/>
                <a:ahLst/>
                <a:cxnLst/>
                <a:rect l="l" t="t" r="r" b="b"/>
                <a:pathLst>
                  <a:path w="439" h="231" extrusionOk="0">
                    <a:moveTo>
                      <a:pt x="147" y="1"/>
                    </a:moveTo>
                    <a:cubicBezTo>
                      <a:pt x="1" y="22"/>
                      <a:pt x="1" y="230"/>
                      <a:pt x="147" y="230"/>
                    </a:cubicBezTo>
                    <a:cubicBezTo>
                      <a:pt x="209" y="230"/>
                      <a:pt x="293" y="230"/>
                      <a:pt x="376" y="209"/>
                    </a:cubicBezTo>
                    <a:cubicBezTo>
                      <a:pt x="439" y="168"/>
                      <a:pt x="439" y="63"/>
                      <a:pt x="376" y="43"/>
                    </a:cubicBezTo>
                    <a:cubicBezTo>
                      <a:pt x="293" y="22"/>
                      <a:pt x="209" y="1"/>
                      <a:pt x="147"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6" name="Google Shape;1356;p16"/>
              <p:cNvSpPr/>
              <p:nvPr/>
            </p:nvSpPr>
            <p:spPr>
              <a:xfrm>
                <a:off x="8477825" y="2756425"/>
                <a:ext cx="20800" cy="5250"/>
              </a:xfrm>
              <a:custGeom>
                <a:avLst/>
                <a:gdLst/>
                <a:ahLst/>
                <a:cxnLst/>
                <a:rect l="l" t="t" r="r" b="b"/>
                <a:pathLst>
                  <a:path w="832" h="210" extrusionOk="0">
                    <a:moveTo>
                      <a:pt x="790" y="1"/>
                    </a:moveTo>
                    <a:cubicBezTo>
                      <a:pt x="540" y="22"/>
                      <a:pt x="311" y="43"/>
                      <a:pt x="60" y="84"/>
                    </a:cubicBezTo>
                    <a:cubicBezTo>
                      <a:pt x="1" y="84"/>
                      <a:pt x="17" y="198"/>
                      <a:pt x="91" y="209"/>
                    </a:cubicBezTo>
                    <a:lnTo>
                      <a:pt x="91" y="209"/>
                    </a:lnTo>
                    <a:cubicBezTo>
                      <a:pt x="337" y="187"/>
                      <a:pt x="564" y="146"/>
                      <a:pt x="790" y="84"/>
                    </a:cubicBezTo>
                    <a:cubicBezTo>
                      <a:pt x="832" y="63"/>
                      <a:pt x="832" y="1"/>
                      <a:pt x="790" y="1"/>
                    </a:cubicBezTo>
                    <a:close/>
                    <a:moveTo>
                      <a:pt x="91" y="209"/>
                    </a:moveTo>
                    <a:cubicBezTo>
                      <a:pt x="87" y="209"/>
                      <a:pt x="84" y="209"/>
                      <a:pt x="81" y="209"/>
                    </a:cubicBezTo>
                    <a:lnTo>
                      <a:pt x="102" y="209"/>
                    </a:lnTo>
                    <a:cubicBezTo>
                      <a:pt x="98" y="209"/>
                      <a:pt x="94" y="209"/>
                      <a:pt x="91" y="209"/>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7" name="Google Shape;1357;p16"/>
              <p:cNvSpPr/>
              <p:nvPr/>
            </p:nvSpPr>
            <p:spPr>
              <a:xfrm>
                <a:off x="8478550" y="2812700"/>
                <a:ext cx="13700" cy="6475"/>
              </a:xfrm>
              <a:custGeom>
                <a:avLst/>
                <a:gdLst/>
                <a:ahLst/>
                <a:cxnLst/>
                <a:rect l="l" t="t" r="r" b="b"/>
                <a:pathLst>
                  <a:path w="548" h="259" extrusionOk="0">
                    <a:moveTo>
                      <a:pt x="466" y="0"/>
                    </a:moveTo>
                    <a:cubicBezTo>
                      <a:pt x="461" y="0"/>
                      <a:pt x="455" y="1"/>
                      <a:pt x="448" y="2"/>
                    </a:cubicBezTo>
                    <a:cubicBezTo>
                      <a:pt x="344" y="2"/>
                      <a:pt x="219" y="23"/>
                      <a:pt x="115" y="65"/>
                    </a:cubicBezTo>
                    <a:cubicBezTo>
                      <a:pt x="1" y="84"/>
                      <a:pt x="42" y="258"/>
                      <a:pt x="145" y="258"/>
                    </a:cubicBezTo>
                    <a:cubicBezTo>
                      <a:pt x="155" y="258"/>
                      <a:pt x="166" y="256"/>
                      <a:pt x="177" y="253"/>
                    </a:cubicBezTo>
                    <a:cubicBezTo>
                      <a:pt x="282" y="211"/>
                      <a:pt x="386" y="169"/>
                      <a:pt x="490" y="128"/>
                    </a:cubicBezTo>
                    <a:cubicBezTo>
                      <a:pt x="548" y="108"/>
                      <a:pt x="535" y="0"/>
                      <a:pt x="46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8" name="Google Shape;1358;p16"/>
              <p:cNvSpPr/>
              <p:nvPr/>
            </p:nvSpPr>
            <p:spPr>
              <a:xfrm>
                <a:off x="8453775" y="2895650"/>
                <a:ext cx="14625" cy="4725"/>
              </a:xfrm>
              <a:custGeom>
                <a:avLst/>
                <a:gdLst/>
                <a:ahLst/>
                <a:cxnLst/>
                <a:rect l="l" t="t" r="r" b="b"/>
                <a:pathLst>
                  <a:path w="585" h="189" extrusionOk="0">
                    <a:moveTo>
                      <a:pt x="105" y="1"/>
                    </a:moveTo>
                    <a:cubicBezTo>
                      <a:pt x="0" y="1"/>
                      <a:pt x="0" y="168"/>
                      <a:pt x="105" y="188"/>
                    </a:cubicBezTo>
                    <a:cubicBezTo>
                      <a:pt x="251" y="188"/>
                      <a:pt x="376" y="168"/>
                      <a:pt x="522" y="147"/>
                    </a:cubicBezTo>
                    <a:cubicBezTo>
                      <a:pt x="584" y="147"/>
                      <a:pt x="584" y="42"/>
                      <a:pt x="522" y="22"/>
                    </a:cubicBezTo>
                    <a:cubicBezTo>
                      <a:pt x="376" y="1"/>
                      <a:pt x="251" y="1"/>
                      <a:pt x="10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59" name="Google Shape;1359;p16"/>
              <p:cNvSpPr/>
              <p:nvPr/>
            </p:nvSpPr>
            <p:spPr>
              <a:xfrm>
                <a:off x="8436900" y="2973750"/>
                <a:ext cx="31500" cy="7975"/>
              </a:xfrm>
              <a:custGeom>
                <a:avLst/>
                <a:gdLst/>
                <a:ahLst/>
                <a:cxnLst/>
                <a:rect l="l" t="t" r="r" b="b"/>
                <a:pathLst>
                  <a:path w="1260" h="319" extrusionOk="0">
                    <a:moveTo>
                      <a:pt x="667" y="0"/>
                    </a:moveTo>
                    <a:cubicBezTo>
                      <a:pt x="482" y="0"/>
                      <a:pt x="300" y="37"/>
                      <a:pt x="133" y="110"/>
                    </a:cubicBezTo>
                    <a:cubicBezTo>
                      <a:pt x="0" y="129"/>
                      <a:pt x="40" y="303"/>
                      <a:pt x="158" y="303"/>
                    </a:cubicBezTo>
                    <a:cubicBezTo>
                      <a:pt x="170" y="303"/>
                      <a:pt x="182" y="301"/>
                      <a:pt x="195" y="297"/>
                    </a:cubicBezTo>
                    <a:lnTo>
                      <a:pt x="195" y="318"/>
                    </a:lnTo>
                    <a:cubicBezTo>
                      <a:pt x="529" y="235"/>
                      <a:pt x="863" y="256"/>
                      <a:pt x="1218" y="193"/>
                    </a:cubicBezTo>
                    <a:cubicBezTo>
                      <a:pt x="1259" y="172"/>
                      <a:pt x="1259" y="110"/>
                      <a:pt x="1218" y="110"/>
                    </a:cubicBezTo>
                    <a:cubicBezTo>
                      <a:pt x="1040" y="37"/>
                      <a:pt x="853" y="0"/>
                      <a:pt x="667"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0" name="Google Shape;1360;p16"/>
              <p:cNvSpPr/>
              <p:nvPr/>
            </p:nvSpPr>
            <p:spPr>
              <a:xfrm>
                <a:off x="8451225" y="3036450"/>
                <a:ext cx="28125" cy="6325"/>
              </a:xfrm>
              <a:custGeom>
                <a:avLst/>
                <a:gdLst/>
                <a:ahLst/>
                <a:cxnLst/>
                <a:rect l="l" t="t" r="r" b="b"/>
                <a:pathLst>
                  <a:path w="1125" h="253" extrusionOk="0">
                    <a:moveTo>
                      <a:pt x="1041" y="0"/>
                    </a:moveTo>
                    <a:cubicBezTo>
                      <a:pt x="728" y="0"/>
                      <a:pt x="436" y="21"/>
                      <a:pt x="123" y="84"/>
                    </a:cubicBezTo>
                    <a:cubicBezTo>
                      <a:pt x="24" y="84"/>
                      <a:pt x="0" y="252"/>
                      <a:pt x="105" y="252"/>
                    </a:cubicBezTo>
                    <a:cubicBezTo>
                      <a:pt x="110" y="252"/>
                      <a:pt x="116" y="252"/>
                      <a:pt x="123" y="251"/>
                    </a:cubicBezTo>
                    <a:cubicBezTo>
                      <a:pt x="436" y="251"/>
                      <a:pt x="749" y="188"/>
                      <a:pt x="1041" y="125"/>
                    </a:cubicBezTo>
                    <a:cubicBezTo>
                      <a:pt x="1124" y="105"/>
                      <a:pt x="1124" y="0"/>
                      <a:pt x="1041"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1" name="Google Shape;1361;p16"/>
              <p:cNvSpPr/>
              <p:nvPr/>
            </p:nvSpPr>
            <p:spPr>
              <a:xfrm>
                <a:off x="8441500" y="3098975"/>
                <a:ext cx="18025" cy="7300"/>
              </a:xfrm>
              <a:custGeom>
                <a:avLst/>
                <a:gdLst/>
                <a:ahLst/>
                <a:cxnLst/>
                <a:rect l="l" t="t" r="r" b="b"/>
                <a:pathLst>
                  <a:path w="721" h="292" extrusionOk="0">
                    <a:moveTo>
                      <a:pt x="572" y="1"/>
                    </a:moveTo>
                    <a:cubicBezTo>
                      <a:pt x="457" y="1"/>
                      <a:pt x="322" y="107"/>
                      <a:pt x="223" y="107"/>
                    </a:cubicBezTo>
                    <a:cubicBezTo>
                      <a:pt x="199" y="107"/>
                      <a:pt x="177" y="101"/>
                      <a:pt x="158" y="86"/>
                    </a:cubicBezTo>
                    <a:cubicBezTo>
                      <a:pt x="144" y="79"/>
                      <a:pt x="131" y="76"/>
                      <a:pt x="118" y="76"/>
                    </a:cubicBezTo>
                    <a:cubicBezTo>
                      <a:pt x="51" y="76"/>
                      <a:pt x="1" y="158"/>
                      <a:pt x="53" y="211"/>
                    </a:cubicBezTo>
                    <a:cubicBezTo>
                      <a:pt x="99" y="241"/>
                      <a:pt x="156" y="261"/>
                      <a:pt x="216" y="261"/>
                    </a:cubicBezTo>
                    <a:cubicBezTo>
                      <a:pt x="238" y="261"/>
                      <a:pt x="260" y="258"/>
                      <a:pt x="283" y="252"/>
                    </a:cubicBezTo>
                    <a:cubicBezTo>
                      <a:pt x="320" y="252"/>
                      <a:pt x="417" y="201"/>
                      <a:pt x="493" y="176"/>
                    </a:cubicBezTo>
                    <a:lnTo>
                      <a:pt x="493" y="176"/>
                    </a:lnTo>
                    <a:cubicBezTo>
                      <a:pt x="492" y="180"/>
                      <a:pt x="491" y="185"/>
                      <a:pt x="491" y="190"/>
                    </a:cubicBezTo>
                    <a:cubicBezTo>
                      <a:pt x="500" y="262"/>
                      <a:pt x="544" y="291"/>
                      <a:pt x="591" y="291"/>
                    </a:cubicBezTo>
                    <a:cubicBezTo>
                      <a:pt x="653" y="291"/>
                      <a:pt x="721" y="240"/>
                      <a:pt x="721" y="169"/>
                    </a:cubicBezTo>
                    <a:cubicBezTo>
                      <a:pt x="721" y="86"/>
                      <a:pt x="679" y="23"/>
                      <a:pt x="596" y="2"/>
                    </a:cubicBezTo>
                    <a:cubicBezTo>
                      <a:pt x="588" y="1"/>
                      <a:pt x="580" y="1"/>
                      <a:pt x="57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2" name="Google Shape;1362;p16"/>
              <p:cNvSpPr/>
              <p:nvPr/>
            </p:nvSpPr>
            <p:spPr>
              <a:xfrm>
                <a:off x="8430225" y="3155975"/>
                <a:ext cx="19400" cy="7075"/>
              </a:xfrm>
              <a:custGeom>
                <a:avLst/>
                <a:gdLst/>
                <a:ahLst/>
                <a:cxnLst/>
                <a:rect l="l" t="t" r="r" b="b"/>
                <a:pathLst>
                  <a:path w="776" h="283" extrusionOk="0">
                    <a:moveTo>
                      <a:pt x="531" y="1"/>
                    </a:moveTo>
                    <a:cubicBezTo>
                      <a:pt x="377" y="1"/>
                      <a:pt x="226" y="43"/>
                      <a:pt x="87" y="121"/>
                    </a:cubicBezTo>
                    <a:cubicBezTo>
                      <a:pt x="1" y="173"/>
                      <a:pt x="58" y="282"/>
                      <a:pt x="139" y="282"/>
                    </a:cubicBezTo>
                    <a:cubicBezTo>
                      <a:pt x="156" y="282"/>
                      <a:pt x="174" y="277"/>
                      <a:pt x="191" y="267"/>
                    </a:cubicBezTo>
                    <a:cubicBezTo>
                      <a:pt x="251" y="241"/>
                      <a:pt x="315" y="219"/>
                      <a:pt x="381" y="202"/>
                    </a:cubicBezTo>
                    <a:lnTo>
                      <a:pt x="381" y="202"/>
                    </a:lnTo>
                    <a:cubicBezTo>
                      <a:pt x="382" y="236"/>
                      <a:pt x="412" y="270"/>
                      <a:pt x="446" y="270"/>
                    </a:cubicBezTo>
                    <a:cubicBezTo>
                      <a:pt x="451" y="270"/>
                      <a:pt x="457" y="269"/>
                      <a:pt x="462" y="267"/>
                    </a:cubicBezTo>
                    <a:cubicBezTo>
                      <a:pt x="525" y="225"/>
                      <a:pt x="629" y="183"/>
                      <a:pt x="692" y="163"/>
                    </a:cubicBezTo>
                    <a:cubicBezTo>
                      <a:pt x="775" y="142"/>
                      <a:pt x="775" y="17"/>
                      <a:pt x="692" y="17"/>
                    </a:cubicBezTo>
                    <a:cubicBezTo>
                      <a:pt x="638" y="6"/>
                      <a:pt x="584" y="1"/>
                      <a:pt x="53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3" name="Google Shape;1363;p16"/>
              <p:cNvSpPr/>
              <p:nvPr/>
            </p:nvSpPr>
            <p:spPr>
              <a:xfrm>
                <a:off x="8476700" y="3145600"/>
                <a:ext cx="17775" cy="4875"/>
              </a:xfrm>
              <a:custGeom>
                <a:avLst/>
                <a:gdLst/>
                <a:ahLst/>
                <a:cxnLst/>
                <a:rect l="l" t="t" r="r" b="b"/>
                <a:pathLst>
                  <a:path w="711" h="195" extrusionOk="0">
                    <a:moveTo>
                      <a:pt x="335" y="1"/>
                    </a:moveTo>
                    <a:cubicBezTo>
                      <a:pt x="264" y="1"/>
                      <a:pt x="195" y="6"/>
                      <a:pt x="126" y="14"/>
                    </a:cubicBezTo>
                    <a:cubicBezTo>
                      <a:pt x="1" y="14"/>
                      <a:pt x="1" y="181"/>
                      <a:pt x="126" y="181"/>
                    </a:cubicBezTo>
                    <a:cubicBezTo>
                      <a:pt x="195" y="190"/>
                      <a:pt x="264" y="195"/>
                      <a:pt x="335" y="195"/>
                    </a:cubicBezTo>
                    <a:cubicBezTo>
                      <a:pt x="435" y="195"/>
                      <a:pt x="538" y="185"/>
                      <a:pt x="648" y="160"/>
                    </a:cubicBezTo>
                    <a:cubicBezTo>
                      <a:pt x="710" y="140"/>
                      <a:pt x="710" y="56"/>
                      <a:pt x="648" y="35"/>
                    </a:cubicBezTo>
                    <a:cubicBezTo>
                      <a:pt x="538" y="11"/>
                      <a:pt x="435" y="1"/>
                      <a:pt x="33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4" name="Google Shape;1364;p16"/>
              <p:cNvSpPr/>
              <p:nvPr/>
            </p:nvSpPr>
            <p:spPr>
              <a:xfrm>
                <a:off x="8449075" y="3189525"/>
                <a:ext cx="10975" cy="6500"/>
              </a:xfrm>
              <a:custGeom>
                <a:avLst/>
                <a:gdLst/>
                <a:ahLst/>
                <a:cxnLst/>
                <a:rect l="l" t="t" r="r" b="b"/>
                <a:pathLst>
                  <a:path w="439" h="260" extrusionOk="0">
                    <a:moveTo>
                      <a:pt x="306" y="0"/>
                    </a:moveTo>
                    <a:cubicBezTo>
                      <a:pt x="281" y="0"/>
                      <a:pt x="258" y="10"/>
                      <a:pt x="243" y="28"/>
                    </a:cubicBezTo>
                    <a:lnTo>
                      <a:pt x="243" y="28"/>
                    </a:lnTo>
                    <a:cubicBezTo>
                      <a:pt x="230" y="23"/>
                      <a:pt x="218" y="18"/>
                      <a:pt x="209" y="9"/>
                    </a:cubicBezTo>
                    <a:lnTo>
                      <a:pt x="105" y="9"/>
                    </a:lnTo>
                    <a:cubicBezTo>
                      <a:pt x="21" y="9"/>
                      <a:pt x="1" y="93"/>
                      <a:pt x="42" y="135"/>
                    </a:cubicBezTo>
                    <a:cubicBezTo>
                      <a:pt x="105" y="197"/>
                      <a:pt x="188" y="239"/>
                      <a:pt x="293" y="260"/>
                    </a:cubicBezTo>
                    <a:cubicBezTo>
                      <a:pt x="376" y="239"/>
                      <a:pt x="439" y="114"/>
                      <a:pt x="376" y="30"/>
                    </a:cubicBezTo>
                    <a:cubicBezTo>
                      <a:pt x="355" y="9"/>
                      <a:pt x="330" y="0"/>
                      <a:pt x="306"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5" name="Google Shape;1365;p16"/>
              <p:cNvSpPr/>
              <p:nvPr/>
            </p:nvSpPr>
            <p:spPr>
              <a:xfrm>
                <a:off x="8426100" y="3245375"/>
                <a:ext cx="24500" cy="10275"/>
              </a:xfrm>
              <a:custGeom>
                <a:avLst/>
                <a:gdLst/>
                <a:ahLst/>
                <a:cxnLst/>
                <a:rect l="l" t="t" r="r" b="b"/>
                <a:pathLst>
                  <a:path w="980" h="411" extrusionOk="0">
                    <a:moveTo>
                      <a:pt x="602" y="1"/>
                    </a:moveTo>
                    <a:cubicBezTo>
                      <a:pt x="400" y="1"/>
                      <a:pt x="190" y="106"/>
                      <a:pt x="64" y="257"/>
                    </a:cubicBezTo>
                    <a:cubicBezTo>
                      <a:pt x="0" y="321"/>
                      <a:pt x="59" y="410"/>
                      <a:pt x="128" y="410"/>
                    </a:cubicBezTo>
                    <a:cubicBezTo>
                      <a:pt x="148" y="410"/>
                      <a:pt x="170" y="402"/>
                      <a:pt x="189" y="383"/>
                    </a:cubicBezTo>
                    <a:cubicBezTo>
                      <a:pt x="316" y="256"/>
                      <a:pt x="481" y="186"/>
                      <a:pt x="651" y="186"/>
                    </a:cubicBezTo>
                    <a:cubicBezTo>
                      <a:pt x="733" y="186"/>
                      <a:pt x="817" y="203"/>
                      <a:pt x="899" y="237"/>
                    </a:cubicBezTo>
                    <a:cubicBezTo>
                      <a:pt x="907" y="239"/>
                      <a:pt x="915" y="241"/>
                      <a:pt x="922" y="241"/>
                    </a:cubicBezTo>
                    <a:cubicBezTo>
                      <a:pt x="966" y="241"/>
                      <a:pt x="979" y="189"/>
                      <a:pt x="961" y="153"/>
                    </a:cubicBezTo>
                    <a:cubicBezTo>
                      <a:pt x="862" y="46"/>
                      <a:pt x="734" y="1"/>
                      <a:pt x="602"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6" name="Google Shape;1366;p16"/>
              <p:cNvSpPr/>
              <p:nvPr/>
            </p:nvSpPr>
            <p:spPr>
              <a:xfrm>
                <a:off x="8460850" y="2706900"/>
                <a:ext cx="15875" cy="6950"/>
              </a:xfrm>
              <a:custGeom>
                <a:avLst/>
                <a:gdLst/>
                <a:ahLst/>
                <a:cxnLst/>
                <a:rect l="l" t="t" r="r" b="b"/>
                <a:pathLst>
                  <a:path w="635" h="278" extrusionOk="0">
                    <a:moveTo>
                      <a:pt x="552" y="0"/>
                    </a:moveTo>
                    <a:cubicBezTo>
                      <a:pt x="385" y="21"/>
                      <a:pt x="260" y="63"/>
                      <a:pt x="114" y="105"/>
                    </a:cubicBezTo>
                    <a:cubicBezTo>
                      <a:pt x="1" y="123"/>
                      <a:pt x="40" y="278"/>
                      <a:pt x="126" y="278"/>
                    </a:cubicBezTo>
                    <a:cubicBezTo>
                      <a:pt x="135" y="278"/>
                      <a:pt x="145" y="276"/>
                      <a:pt x="155" y="272"/>
                    </a:cubicBezTo>
                    <a:cubicBezTo>
                      <a:pt x="301" y="251"/>
                      <a:pt x="447" y="209"/>
                      <a:pt x="572" y="146"/>
                    </a:cubicBezTo>
                    <a:cubicBezTo>
                      <a:pt x="635" y="105"/>
                      <a:pt x="614" y="21"/>
                      <a:pt x="552"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7" name="Google Shape;1367;p16"/>
              <p:cNvSpPr/>
              <p:nvPr/>
            </p:nvSpPr>
            <p:spPr>
              <a:xfrm>
                <a:off x="8483900" y="2630775"/>
                <a:ext cx="20450" cy="6625"/>
              </a:xfrm>
              <a:custGeom>
                <a:avLst/>
                <a:gdLst/>
                <a:ahLst/>
                <a:cxnLst/>
                <a:rect l="l" t="t" r="r" b="b"/>
                <a:pathLst>
                  <a:path w="818" h="265" extrusionOk="0">
                    <a:moveTo>
                      <a:pt x="539" y="1"/>
                    </a:moveTo>
                    <a:cubicBezTo>
                      <a:pt x="383" y="1"/>
                      <a:pt x="231" y="33"/>
                      <a:pt x="88" y="104"/>
                    </a:cubicBezTo>
                    <a:cubicBezTo>
                      <a:pt x="0" y="140"/>
                      <a:pt x="46" y="264"/>
                      <a:pt x="125" y="264"/>
                    </a:cubicBezTo>
                    <a:cubicBezTo>
                      <a:pt x="140" y="264"/>
                      <a:pt x="156" y="260"/>
                      <a:pt x="172" y="250"/>
                    </a:cubicBezTo>
                    <a:cubicBezTo>
                      <a:pt x="360" y="167"/>
                      <a:pt x="547" y="125"/>
                      <a:pt x="756" y="125"/>
                    </a:cubicBezTo>
                    <a:cubicBezTo>
                      <a:pt x="761" y="127"/>
                      <a:pt x="767" y="128"/>
                      <a:pt x="771" y="128"/>
                    </a:cubicBezTo>
                    <a:cubicBezTo>
                      <a:pt x="818" y="128"/>
                      <a:pt x="813" y="40"/>
                      <a:pt x="756" y="21"/>
                    </a:cubicBezTo>
                    <a:cubicBezTo>
                      <a:pt x="683" y="8"/>
                      <a:pt x="611" y="1"/>
                      <a:pt x="53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8" name="Google Shape;1368;p16"/>
              <p:cNvSpPr/>
              <p:nvPr/>
            </p:nvSpPr>
            <p:spPr>
              <a:xfrm>
                <a:off x="8468900" y="2574375"/>
                <a:ext cx="25450" cy="7500"/>
              </a:xfrm>
              <a:custGeom>
                <a:avLst/>
                <a:gdLst/>
                <a:ahLst/>
                <a:cxnLst/>
                <a:rect l="l" t="t" r="r" b="b"/>
                <a:pathLst>
                  <a:path w="1018" h="300" extrusionOk="0">
                    <a:moveTo>
                      <a:pt x="943" y="0"/>
                    </a:moveTo>
                    <a:cubicBezTo>
                      <a:pt x="935" y="0"/>
                      <a:pt x="927" y="1"/>
                      <a:pt x="918" y="4"/>
                    </a:cubicBezTo>
                    <a:cubicBezTo>
                      <a:pt x="918" y="4"/>
                      <a:pt x="918" y="4"/>
                      <a:pt x="918" y="4"/>
                    </a:cubicBezTo>
                    <a:lnTo>
                      <a:pt x="918" y="4"/>
                    </a:lnTo>
                    <a:lnTo>
                      <a:pt x="626" y="45"/>
                    </a:lnTo>
                    <a:cubicBezTo>
                      <a:pt x="608" y="45"/>
                      <a:pt x="597" y="52"/>
                      <a:pt x="591" y="62"/>
                    </a:cubicBezTo>
                    <a:lnTo>
                      <a:pt x="591" y="62"/>
                    </a:lnTo>
                    <a:cubicBezTo>
                      <a:pt x="438" y="80"/>
                      <a:pt x="282" y="87"/>
                      <a:pt x="125" y="87"/>
                    </a:cubicBezTo>
                    <a:cubicBezTo>
                      <a:pt x="0" y="87"/>
                      <a:pt x="0" y="275"/>
                      <a:pt x="125" y="296"/>
                    </a:cubicBezTo>
                    <a:cubicBezTo>
                      <a:pt x="162" y="298"/>
                      <a:pt x="198" y="299"/>
                      <a:pt x="235" y="299"/>
                    </a:cubicBezTo>
                    <a:cubicBezTo>
                      <a:pt x="490" y="299"/>
                      <a:pt x="743" y="236"/>
                      <a:pt x="980" y="108"/>
                    </a:cubicBezTo>
                    <a:cubicBezTo>
                      <a:pt x="1018" y="71"/>
                      <a:pt x="1005" y="0"/>
                      <a:pt x="943"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69" name="Google Shape;1369;p16"/>
              <p:cNvSpPr/>
              <p:nvPr/>
            </p:nvSpPr>
            <p:spPr>
              <a:xfrm>
                <a:off x="8423525" y="2592700"/>
                <a:ext cx="17225" cy="6275"/>
              </a:xfrm>
              <a:custGeom>
                <a:avLst/>
                <a:gdLst/>
                <a:ahLst/>
                <a:cxnLst/>
                <a:rect l="l" t="t" r="r" b="b"/>
                <a:pathLst>
                  <a:path w="689" h="251" extrusionOk="0">
                    <a:moveTo>
                      <a:pt x="605" y="1"/>
                    </a:moveTo>
                    <a:cubicBezTo>
                      <a:pt x="438" y="21"/>
                      <a:pt x="251" y="63"/>
                      <a:pt x="84" y="105"/>
                    </a:cubicBezTo>
                    <a:cubicBezTo>
                      <a:pt x="0" y="126"/>
                      <a:pt x="42" y="251"/>
                      <a:pt x="126" y="251"/>
                    </a:cubicBezTo>
                    <a:cubicBezTo>
                      <a:pt x="292" y="209"/>
                      <a:pt x="459" y="167"/>
                      <a:pt x="626" y="126"/>
                    </a:cubicBezTo>
                    <a:cubicBezTo>
                      <a:pt x="689" y="105"/>
                      <a:pt x="689" y="1"/>
                      <a:pt x="605"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0" name="Google Shape;1370;p16"/>
              <p:cNvSpPr/>
              <p:nvPr/>
            </p:nvSpPr>
            <p:spPr>
              <a:xfrm>
                <a:off x="8448725" y="2659825"/>
                <a:ext cx="19675" cy="5425"/>
              </a:xfrm>
              <a:custGeom>
                <a:avLst/>
                <a:gdLst/>
                <a:ahLst/>
                <a:cxnLst/>
                <a:rect l="l" t="t" r="r" b="b"/>
                <a:pathLst>
                  <a:path w="787" h="217" extrusionOk="0">
                    <a:moveTo>
                      <a:pt x="609" y="1"/>
                    </a:moveTo>
                    <a:cubicBezTo>
                      <a:pt x="439" y="1"/>
                      <a:pt x="268" y="35"/>
                      <a:pt x="98" y="69"/>
                    </a:cubicBezTo>
                    <a:cubicBezTo>
                      <a:pt x="1" y="88"/>
                      <a:pt x="30" y="217"/>
                      <a:pt x="120" y="217"/>
                    </a:cubicBezTo>
                    <a:cubicBezTo>
                      <a:pt x="126" y="217"/>
                      <a:pt x="133" y="216"/>
                      <a:pt x="140" y="215"/>
                    </a:cubicBezTo>
                    <a:cubicBezTo>
                      <a:pt x="348" y="194"/>
                      <a:pt x="557" y="152"/>
                      <a:pt x="745" y="69"/>
                    </a:cubicBezTo>
                    <a:cubicBezTo>
                      <a:pt x="786" y="48"/>
                      <a:pt x="765" y="6"/>
                      <a:pt x="724" y="6"/>
                    </a:cubicBezTo>
                    <a:cubicBezTo>
                      <a:pt x="685" y="2"/>
                      <a:pt x="647" y="1"/>
                      <a:pt x="609"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1" name="Google Shape;1371;p16"/>
              <p:cNvSpPr/>
              <p:nvPr/>
            </p:nvSpPr>
            <p:spPr>
              <a:xfrm>
                <a:off x="8455500" y="2500025"/>
                <a:ext cx="18100" cy="6150"/>
              </a:xfrm>
              <a:custGeom>
                <a:avLst/>
                <a:gdLst/>
                <a:ahLst/>
                <a:cxnLst/>
                <a:rect l="l" t="t" r="r" b="b"/>
                <a:pathLst>
                  <a:path w="724" h="246" extrusionOk="0">
                    <a:moveTo>
                      <a:pt x="270" y="0"/>
                    </a:moveTo>
                    <a:cubicBezTo>
                      <a:pt x="220" y="0"/>
                      <a:pt x="170" y="6"/>
                      <a:pt x="119" y="16"/>
                    </a:cubicBezTo>
                    <a:cubicBezTo>
                      <a:pt x="0" y="36"/>
                      <a:pt x="50" y="205"/>
                      <a:pt x="162" y="205"/>
                    </a:cubicBezTo>
                    <a:cubicBezTo>
                      <a:pt x="169" y="205"/>
                      <a:pt x="175" y="205"/>
                      <a:pt x="182" y="204"/>
                    </a:cubicBezTo>
                    <a:cubicBezTo>
                      <a:pt x="233" y="189"/>
                      <a:pt x="288" y="182"/>
                      <a:pt x="343" y="182"/>
                    </a:cubicBezTo>
                    <a:cubicBezTo>
                      <a:pt x="443" y="182"/>
                      <a:pt x="546" y="205"/>
                      <a:pt x="640" y="245"/>
                    </a:cubicBezTo>
                    <a:cubicBezTo>
                      <a:pt x="682" y="245"/>
                      <a:pt x="724" y="204"/>
                      <a:pt x="682" y="162"/>
                    </a:cubicBezTo>
                    <a:cubicBezTo>
                      <a:pt x="572" y="51"/>
                      <a:pt x="425" y="0"/>
                      <a:pt x="27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2" name="Google Shape;1372;p16"/>
              <p:cNvSpPr/>
              <p:nvPr/>
            </p:nvSpPr>
            <p:spPr>
              <a:xfrm>
                <a:off x="8879775" y="2706175"/>
                <a:ext cx="16200" cy="6475"/>
              </a:xfrm>
              <a:custGeom>
                <a:avLst/>
                <a:gdLst/>
                <a:ahLst/>
                <a:cxnLst/>
                <a:rect l="l" t="t" r="r" b="b"/>
                <a:pathLst>
                  <a:path w="648" h="259" extrusionOk="0">
                    <a:moveTo>
                      <a:pt x="243" y="0"/>
                    </a:moveTo>
                    <a:cubicBezTo>
                      <a:pt x="204" y="0"/>
                      <a:pt x="165" y="3"/>
                      <a:pt x="126" y="9"/>
                    </a:cubicBezTo>
                    <a:cubicBezTo>
                      <a:pt x="1" y="29"/>
                      <a:pt x="1" y="238"/>
                      <a:pt x="126" y="259"/>
                    </a:cubicBezTo>
                    <a:lnTo>
                      <a:pt x="126" y="238"/>
                    </a:lnTo>
                    <a:cubicBezTo>
                      <a:pt x="169" y="244"/>
                      <a:pt x="212" y="247"/>
                      <a:pt x="254" y="247"/>
                    </a:cubicBezTo>
                    <a:cubicBezTo>
                      <a:pt x="358" y="247"/>
                      <a:pt x="461" y="232"/>
                      <a:pt x="564" y="217"/>
                    </a:cubicBezTo>
                    <a:cubicBezTo>
                      <a:pt x="648" y="175"/>
                      <a:pt x="648" y="71"/>
                      <a:pt x="564" y="50"/>
                    </a:cubicBezTo>
                    <a:cubicBezTo>
                      <a:pt x="457" y="20"/>
                      <a:pt x="350" y="0"/>
                      <a:pt x="24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3" name="Google Shape;1373;p16"/>
              <p:cNvSpPr/>
              <p:nvPr/>
            </p:nvSpPr>
            <p:spPr>
              <a:xfrm>
                <a:off x="8859450" y="2770300"/>
                <a:ext cx="17750" cy="5450"/>
              </a:xfrm>
              <a:custGeom>
                <a:avLst/>
                <a:gdLst/>
                <a:ahLst/>
                <a:cxnLst/>
                <a:rect l="l" t="t" r="r" b="b"/>
                <a:pathLst>
                  <a:path w="710" h="218" extrusionOk="0">
                    <a:moveTo>
                      <a:pt x="260" y="1"/>
                    </a:moveTo>
                    <a:cubicBezTo>
                      <a:pt x="215" y="1"/>
                      <a:pt x="170" y="3"/>
                      <a:pt x="126" y="9"/>
                    </a:cubicBezTo>
                    <a:cubicBezTo>
                      <a:pt x="0" y="30"/>
                      <a:pt x="0" y="197"/>
                      <a:pt x="126" y="218"/>
                    </a:cubicBezTo>
                    <a:cubicBezTo>
                      <a:pt x="292" y="218"/>
                      <a:pt x="459" y="197"/>
                      <a:pt x="647" y="176"/>
                    </a:cubicBezTo>
                    <a:cubicBezTo>
                      <a:pt x="710" y="155"/>
                      <a:pt x="710" y="72"/>
                      <a:pt x="647" y="51"/>
                    </a:cubicBezTo>
                    <a:cubicBezTo>
                      <a:pt x="510" y="20"/>
                      <a:pt x="383" y="1"/>
                      <a:pt x="26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4" name="Google Shape;1374;p16"/>
              <p:cNvSpPr/>
              <p:nvPr/>
            </p:nvSpPr>
            <p:spPr>
              <a:xfrm>
                <a:off x="8833000" y="2854875"/>
                <a:ext cx="16575" cy="7475"/>
              </a:xfrm>
              <a:custGeom>
                <a:avLst/>
                <a:gdLst/>
                <a:ahLst/>
                <a:cxnLst/>
                <a:rect l="l" t="t" r="r" b="b"/>
                <a:pathLst>
                  <a:path w="663" h="299" extrusionOk="0">
                    <a:moveTo>
                      <a:pt x="174" y="1"/>
                    </a:moveTo>
                    <a:cubicBezTo>
                      <a:pt x="84" y="1"/>
                      <a:pt x="0" y="106"/>
                      <a:pt x="99" y="172"/>
                    </a:cubicBezTo>
                    <a:cubicBezTo>
                      <a:pt x="180" y="253"/>
                      <a:pt x="295" y="299"/>
                      <a:pt x="418" y="299"/>
                    </a:cubicBezTo>
                    <a:cubicBezTo>
                      <a:pt x="485" y="299"/>
                      <a:pt x="554" y="285"/>
                      <a:pt x="620" y="255"/>
                    </a:cubicBezTo>
                    <a:cubicBezTo>
                      <a:pt x="662" y="213"/>
                      <a:pt x="641" y="130"/>
                      <a:pt x="579" y="109"/>
                    </a:cubicBezTo>
                    <a:cubicBezTo>
                      <a:pt x="557" y="113"/>
                      <a:pt x="534" y="115"/>
                      <a:pt x="512" y="115"/>
                    </a:cubicBezTo>
                    <a:cubicBezTo>
                      <a:pt x="411" y="115"/>
                      <a:pt x="314" y="77"/>
                      <a:pt x="245" y="26"/>
                    </a:cubicBezTo>
                    <a:cubicBezTo>
                      <a:pt x="223" y="8"/>
                      <a:pt x="199" y="1"/>
                      <a:pt x="1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5" name="Google Shape;1375;p16"/>
              <p:cNvSpPr/>
              <p:nvPr/>
            </p:nvSpPr>
            <p:spPr>
              <a:xfrm>
                <a:off x="8811500" y="2979675"/>
                <a:ext cx="12525" cy="7250"/>
              </a:xfrm>
              <a:custGeom>
                <a:avLst/>
                <a:gdLst/>
                <a:ahLst/>
                <a:cxnLst/>
                <a:rect l="l" t="t" r="r" b="b"/>
                <a:pathLst>
                  <a:path w="501" h="290" extrusionOk="0">
                    <a:moveTo>
                      <a:pt x="193" y="1"/>
                    </a:moveTo>
                    <a:cubicBezTo>
                      <a:pt x="87" y="1"/>
                      <a:pt x="1" y="171"/>
                      <a:pt x="125" y="206"/>
                    </a:cubicBezTo>
                    <a:lnTo>
                      <a:pt x="125" y="227"/>
                    </a:lnTo>
                    <a:cubicBezTo>
                      <a:pt x="208" y="269"/>
                      <a:pt x="292" y="290"/>
                      <a:pt x="396" y="290"/>
                    </a:cubicBezTo>
                    <a:cubicBezTo>
                      <a:pt x="458" y="290"/>
                      <a:pt x="500" y="206"/>
                      <a:pt x="458" y="165"/>
                    </a:cubicBezTo>
                    <a:cubicBezTo>
                      <a:pt x="396" y="102"/>
                      <a:pt x="333" y="60"/>
                      <a:pt x="250" y="19"/>
                    </a:cubicBezTo>
                    <a:cubicBezTo>
                      <a:pt x="231" y="6"/>
                      <a:pt x="211" y="1"/>
                      <a:pt x="1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6" name="Google Shape;1376;p16"/>
              <p:cNvSpPr/>
              <p:nvPr/>
            </p:nvSpPr>
            <p:spPr>
              <a:xfrm>
                <a:off x="8830675" y="2764625"/>
                <a:ext cx="11025" cy="6025"/>
              </a:xfrm>
              <a:custGeom>
                <a:avLst/>
                <a:gdLst/>
                <a:ahLst/>
                <a:cxnLst/>
                <a:rect l="l" t="t" r="r" b="b"/>
                <a:pathLst>
                  <a:path w="441" h="241" extrusionOk="0">
                    <a:moveTo>
                      <a:pt x="233" y="1"/>
                    </a:moveTo>
                    <a:cubicBezTo>
                      <a:pt x="174" y="1"/>
                      <a:pt x="114" y="22"/>
                      <a:pt x="67" y="69"/>
                    </a:cubicBezTo>
                    <a:cubicBezTo>
                      <a:pt x="1" y="135"/>
                      <a:pt x="78" y="240"/>
                      <a:pt x="155" y="240"/>
                    </a:cubicBezTo>
                    <a:cubicBezTo>
                      <a:pt x="175" y="240"/>
                      <a:pt x="195" y="233"/>
                      <a:pt x="213" y="215"/>
                    </a:cubicBezTo>
                    <a:cubicBezTo>
                      <a:pt x="234" y="205"/>
                      <a:pt x="255" y="199"/>
                      <a:pt x="273" y="199"/>
                    </a:cubicBezTo>
                    <a:cubicBezTo>
                      <a:pt x="291" y="199"/>
                      <a:pt x="307" y="205"/>
                      <a:pt x="317" y="215"/>
                    </a:cubicBezTo>
                    <a:cubicBezTo>
                      <a:pt x="326" y="217"/>
                      <a:pt x="335" y="218"/>
                      <a:pt x="342" y="218"/>
                    </a:cubicBezTo>
                    <a:cubicBezTo>
                      <a:pt x="409" y="218"/>
                      <a:pt x="440" y="146"/>
                      <a:pt x="421" y="90"/>
                    </a:cubicBezTo>
                    <a:cubicBezTo>
                      <a:pt x="376" y="33"/>
                      <a:pt x="305" y="1"/>
                      <a:pt x="2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7" name="Google Shape;1377;p16"/>
              <p:cNvSpPr/>
              <p:nvPr/>
            </p:nvSpPr>
            <p:spPr>
              <a:xfrm>
                <a:off x="8871750" y="2863175"/>
                <a:ext cx="13275" cy="6425"/>
              </a:xfrm>
              <a:custGeom>
                <a:avLst/>
                <a:gdLst/>
                <a:ahLst/>
                <a:cxnLst/>
                <a:rect l="l" t="t" r="r" b="b"/>
                <a:pathLst>
                  <a:path w="531" h="257" extrusionOk="0">
                    <a:moveTo>
                      <a:pt x="125" y="1"/>
                    </a:moveTo>
                    <a:cubicBezTo>
                      <a:pt x="40" y="1"/>
                      <a:pt x="1" y="157"/>
                      <a:pt x="113" y="194"/>
                    </a:cubicBezTo>
                    <a:cubicBezTo>
                      <a:pt x="197" y="236"/>
                      <a:pt x="322" y="257"/>
                      <a:pt x="426" y="257"/>
                    </a:cubicBezTo>
                    <a:cubicBezTo>
                      <a:pt x="489" y="257"/>
                      <a:pt x="531" y="194"/>
                      <a:pt x="468" y="153"/>
                    </a:cubicBezTo>
                    <a:cubicBezTo>
                      <a:pt x="385" y="90"/>
                      <a:pt x="259" y="48"/>
                      <a:pt x="155" y="7"/>
                    </a:cubicBezTo>
                    <a:cubicBezTo>
                      <a:pt x="145" y="2"/>
                      <a:pt x="135" y="1"/>
                      <a:pt x="12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8" name="Google Shape;1378;p16"/>
              <p:cNvSpPr/>
              <p:nvPr/>
            </p:nvSpPr>
            <p:spPr>
              <a:xfrm>
                <a:off x="8833900" y="2671175"/>
                <a:ext cx="18200" cy="8725"/>
              </a:xfrm>
              <a:custGeom>
                <a:avLst/>
                <a:gdLst/>
                <a:ahLst/>
                <a:cxnLst/>
                <a:rect l="l" t="t" r="r" b="b"/>
                <a:pathLst>
                  <a:path w="728" h="349" extrusionOk="0">
                    <a:moveTo>
                      <a:pt x="233" y="1"/>
                    </a:moveTo>
                    <a:cubicBezTo>
                      <a:pt x="197" y="1"/>
                      <a:pt x="161" y="4"/>
                      <a:pt x="126" y="11"/>
                    </a:cubicBezTo>
                    <a:cubicBezTo>
                      <a:pt x="0" y="11"/>
                      <a:pt x="0" y="199"/>
                      <a:pt x="126" y="199"/>
                    </a:cubicBezTo>
                    <a:cubicBezTo>
                      <a:pt x="147" y="196"/>
                      <a:pt x="169" y="195"/>
                      <a:pt x="190" y="195"/>
                    </a:cubicBezTo>
                    <a:cubicBezTo>
                      <a:pt x="335" y="195"/>
                      <a:pt x="478" y="254"/>
                      <a:pt x="605" y="345"/>
                    </a:cubicBezTo>
                    <a:cubicBezTo>
                      <a:pt x="614" y="348"/>
                      <a:pt x="622" y="349"/>
                      <a:pt x="630" y="349"/>
                    </a:cubicBezTo>
                    <a:cubicBezTo>
                      <a:pt x="683" y="349"/>
                      <a:pt x="728" y="295"/>
                      <a:pt x="710" y="240"/>
                    </a:cubicBezTo>
                    <a:cubicBezTo>
                      <a:pt x="588" y="85"/>
                      <a:pt x="409" y="1"/>
                      <a:pt x="23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79" name="Google Shape;1379;p16"/>
              <p:cNvSpPr/>
              <p:nvPr/>
            </p:nvSpPr>
            <p:spPr>
              <a:xfrm>
                <a:off x="8166550" y="2896150"/>
                <a:ext cx="6175" cy="3750"/>
              </a:xfrm>
              <a:custGeom>
                <a:avLst/>
                <a:gdLst/>
                <a:ahLst/>
                <a:cxnLst/>
                <a:rect l="l" t="t" r="r" b="b"/>
                <a:pathLst>
                  <a:path w="247" h="150" extrusionOk="0">
                    <a:moveTo>
                      <a:pt x="68" y="0"/>
                    </a:moveTo>
                    <a:cubicBezTo>
                      <a:pt x="1" y="0"/>
                      <a:pt x="1" y="149"/>
                      <a:pt x="68" y="149"/>
                    </a:cubicBezTo>
                    <a:cubicBezTo>
                      <a:pt x="72" y="149"/>
                      <a:pt x="76" y="149"/>
                      <a:pt x="80" y="148"/>
                    </a:cubicBezTo>
                    <a:lnTo>
                      <a:pt x="184" y="127"/>
                    </a:lnTo>
                    <a:cubicBezTo>
                      <a:pt x="247" y="106"/>
                      <a:pt x="247" y="43"/>
                      <a:pt x="184" y="22"/>
                    </a:cubicBezTo>
                    <a:lnTo>
                      <a:pt x="80" y="2"/>
                    </a:lnTo>
                    <a:cubicBezTo>
                      <a:pt x="76" y="1"/>
                      <a:pt x="72" y="0"/>
                      <a:pt x="6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0" name="Google Shape;1380;p16"/>
              <p:cNvSpPr/>
              <p:nvPr/>
            </p:nvSpPr>
            <p:spPr>
              <a:xfrm>
                <a:off x="8162950" y="2912225"/>
                <a:ext cx="24650" cy="10650"/>
              </a:xfrm>
              <a:custGeom>
                <a:avLst/>
                <a:gdLst/>
                <a:ahLst/>
                <a:cxnLst/>
                <a:rect l="l" t="t" r="r" b="b"/>
                <a:pathLst>
                  <a:path w="986" h="426" extrusionOk="0">
                    <a:moveTo>
                      <a:pt x="842" y="0"/>
                    </a:moveTo>
                    <a:cubicBezTo>
                      <a:pt x="832" y="0"/>
                      <a:pt x="820" y="2"/>
                      <a:pt x="808" y="5"/>
                    </a:cubicBezTo>
                    <a:cubicBezTo>
                      <a:pt x="704" y="26"/>
                      <a:pt x="600" y="47"/>
                      <a:pt x="495" y="68"/>
                    </a:cubicBezTo>
                    <a:cubicBezTo>
                      <a:pt x="477" y="72"/>
                      <a:pt x="463" y="83"/>
                      <a:pt x="455" y="97"/>
                    </a:cubicBezTo>
                    <a:lnTo>
                      <a:pt x="455" y="97"/>
                    </a:lnTo>
                    <a:cubicBezTo>
                      <a:pt x="320" y="145"/>
                      <a:pt x="189" y="210"/>
                      <a:pt x="57" y="297"/>
                    </a:cubicBezTo>
                    <a:cubicBezTo>
                      <a:pt x="0" y="335"/>
                      <a:pt x="30" y="425"/>
                      <a:pt x="98" y="425"/>
                    </a:cubicBezTo>
                    <a:cubicBezTo>
                      <a:pt x="105" y="425"/>
                      <a:pt x="112" y="424"/>
                      <a:pt x="120" y="422"/>
                    </a:cubicBezTo>
                    <a:cubicBezTo>
                      <a:pt x="343" y="329"/>
                      <a:pt x="567" y="269"/>
                      <a:pt x="790" y="228"/>
                    </a:cubicBezTo>
                    <a:lnTo>
                      <a:pt x="790" y="228"/>
                    </a:lnTo>
                    <a:cubicBezTo>
                      <a:pt x="803" y="230"/>
                      <a:pt x="816" y="232"/>
                      <a:pt x="829" y="235"/>
                    </a:cubicBezTo>
                    <a:lnTo>
                      <a:pt x="829" y="221"/>
                    </a:lnTo>
                    <a:lnTo>
                      <a:pt x="829" y="221"/>
                    </a:lnTo>
                    <a:cubicBezTo>
                      <a:pt x="843" y="218"/>
                      <a:pt x="857" y="216"/>
                      <a:pt x="871" y="214"/>
                    </a:cubicBezTo>
                    <a:cubicBezTo>
                      <a:pt x="985" y="195"/>
                      <a:pt x="960" y="0"/>
                      <a:pt x="84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1" name="Google Shape;1381;p16"/>
              <p:cNvSpPr/>
              <p:nvPr/>
            </p:nvSpPr>
            <p:spPr>
              <a:xfrm>
                <a:off x="8172650" y="2946775"/>
                <a:ext cx="16250" cy="9950"/>
              </a:xfrm>
              <a:custGeom>
                <a:avLst/>
                <a:gdLst/>
                <a:ahLst/>
                <a:cxnLst/>
                <a:rect l="l" t="t" r="r" b="b"/>
                <a:pathLst>
                  <a:path w="650" h="398" extrusionOk="0">
                    <a:moveTo>
                      <a:pt x="449" y="0"/>
                    </a:moveTo>
                    <a:cubicBezTo>
                      <a:pt x="284" y="0"/>
                      <a:pt x="126" y="87"/>
                      <a:pt x="45" y="250"/>
                    </a:cubicBezTo>
                    <a:cubicBezTo>
                      <a:pt x="0" y="324"/>
                      <a:pt x="71" y="398"/>
                      <a:pt x="145" y="398"/>
                    </a:cubicBezTo>
                    <a:cubicBezTo>
                      <a:pt x="176" y="398"/>
                      <a:pt x="208" y="385"/>
                      <a:pt x="232" y="354"/>
                    </a:cubicBezTo>
                    <a:cubicBezTo>
                      <a:pt x="316" y="208"/>
                      <a:pt x="420" y="208"/>
                      <a:pt x="566" y="167"/>
                    </a:cubicBezTo>
                    <a:cubicBezTo>
                      <a:pt x="629" y="146"/>
                      <a:pt x="650" y="42"/>
                      <a:pt x="587" y="21"/>
                    </a:cubicBezTo>
                    <a:cubicBezTo>
                      <a:pt x="542" y="7"/>
                      <a:pt x="495" y="0"/>
                      <a:pt x="44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2" name="Google Shape;1382;p16"/>
              <p:cNvSpPr/>
              <p:nvPr/>
            </p:nvSpPr>
            <p:spPr>
              <a:xfrm>
                <a:off x="8220700" y="2941700"/>
                <a:ext cx="20875" cy="9875"/>
              </a:xfrm>
              <a:custGeom>
                <a:avLst/>
                <a:gdLst/>
                <a:ahLst/>
                <a:cxnLst/>
                <a:rect l="l" t="t" r="r" b="b"/>
                <a:pathLst>
                  <a:path w="835" h="395" extrusionOk="0">
                    <a:moveTo>
                      <a:pt x="572" y="0"/>
                    </a:moveTo>
                    <a:cubicBezTo>
                      <a:pt x="386" y="0"/>
                      <a:pt x="202" y="75"/>
                      <a:pt x="83" y="224"/>
                    </a:cubicBezTo>
                    <a:cubicBezTo>
                      <a:pt x="1" y="290"/>
                      <a:pt x="75" y="395"/>
                      <a:pt x="161" y="395"/>
                    </a:cubicBezTo>
                    <a:cubicBezTo>
                      <a:pt x="184" y="395"/>
                      <a:pt x="207" y="387"/>
                      <a:pt x="229" y="370"/>
                    </a:cubicBezTo>
                    <a:cubicBezTo>
                      <a:pt x="396" y="265"/>
                      <a:pt x="584" y="182"/>
                      <a:pt x="772" y="161"/>
                    </a:cubicBezTo>
                    <a:cubicBezTo>
                      <a:pt x="834" y="140"/>
                      <a:pt x="834" y="57"/>
                      <a:pt x="792" y="36"/>
                    </a:cubicBezTo>
                    <a:cubicBezTo>
                      <a:pt x="721" y="12"/>
                      <a:pt x="646" y="0"/>
                      <a:pt x="57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3" name="Google Shape;1383;p16"/>
              <p:cNvSpPr/>
              <p:nvPr/>
            </p:nvSpPr>
            <p:spPr>
              <a:xfrm>
                <a:off x="8200725" y="2912350"/>
                <a:ext cx="13200" cy="6550"/>
              </a:xfrm>
              <a:custGeom>
                <a:avLst/>
                <a:gdLst/>
                <a:ahLst/>
                <a:cxnLst/>
                <a:rect l="l" t="t" r="r" b="b"/>
                <a:pathLst>
                  <a:path w="528" h="262" extrusionOk="0">
                    <a:moveTo>
                      <a:pt x="423" y="0"/>
                    </a:moveTo>
                    <a:lnTo>
                      <a:pt x="111" y="63"/>
                    </a:lnTo>
                    <a:cubicBezTo>
                      <a:pt x="0" y="81"/>
                      <a:pt x="36" y="261"/>
                      <a:pt x="145" y="261"/>
                    </a:cubicBezTo>
                    <a:cubicBezTo>
                      <a:pt x="160" y="261"/>
                      <a:pt x="177" y="258"/>
                      <a:pt x="194" y="251"/>
                    </a:cubicBezTo>
                    <a:lnTo>
                      <a:pt x="465" y="105"/>
                    </a:lnTo>
                    <a:cubicBezTo>
                      <a:pt x="528" y="84"/>
                      <a:pt x="486" y="0"/>
                      <a:pt x="42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4" name="Google Shape;1384;p16"/>
              <p:cNvSpPr/>
              <p:nvPr/>
            </p:nvSpPr>
            <p:spPr>
              <a:xfrm>
                <a:off x="8188100" y="2996075"/>
                <a:ext cx="18750" cy="9250"/>
              </a:xfrm>
              <a:custGeom>
                <a:avLst/>
                <a:gdLst/>
                <a:ahLst/>
                <a:cxnLst/>
                <a:rect l="l" t="t" r="r" b="b"/>
                <a:pathLst>
                  <a:path w="750" h="370" extrusionOk="0">
                    <a:moveTo>
                      <a:pt x="649" y="1"/>
                    </a:moveTo>
                    <a:cubicBezTo>
                      <a:pt x="638" y="1"/>
                      <a:pt x="627" y="3"/>
                      <a:pt x="616" y="9"/>
                    </a:cubicBezTo>
                    <a:cubicBezTo>
                      <a:pt x="449" y="51"/>
                      <a:pt x="261" y="114"/>
                      <a:pt x="94" y="176"/>
                    </a:cubicBezTo>
                    <a:cubicBezTo>
                      <a:pt x="0" y="214"/>
                      <a:pt x="25" y="370"/>
                      <a:pt x="122" y="370"/>
                    </a:cubicBezTo>
                    <a:cubicBezTo>
                      <a:pt x="133" y="370"/>
                      <a:pt x="144" y="368"/>
                      <a:pt x="157" y="364"/>
                    </a:cubicBezTo>
                    <a:cubicBezTo>
                      <a:pt x="324" y="301"/>
                      <a:pt x="511" y="218"/>
                      <a:pt x="678" y="134"/>
                    </a:cubicBezTo>
                    <a:cubicBezTo>
                      <a:pt x="750" y="99"/>
                      <a:pt x="714" y="1"/>
                      <a:pt x="64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5" name="Google Shape;1385;p16"/>
              <p:cNvSpPr/>
              <p:nvPr/>
            </p:nvSpPr>
            <p:spPr>
              <a:xfrm>
                <a:off x="8190725" y="3062525"/>
                <a:ext cx="19550" cy="10650"/>
              </a:xfrm>
              <a:custGeom>
                <a:avLst/>
                <a:gdLst/>
                <a:ahLst/>
                <a:cxnLst/>
                <a:rect l="l" t="t" r="r" b="b"/>
                <a:pathLst>
                  <a:path w="782" h="426" extrusionOk="0">
                    <a:moveTo>
                      <a:pt x="719" y="0"/>
                    </a:moveTo>
                    <a:cubicBezTo>
                      <a:pt x="490" y="84"/>
                      <a:pt x="281" y="167"/>
                      <a:pt x="73" y="292"/>
                    </a:cubicBezTo>
                    <a:cubicBezTo>
                      <a:pt x="1" y="328"/>
                      <a:pt x="52" y="426"/>
                      <a:pt x="121" y="426"/>
                    </a:cubicBezTo>
                    <a:cubicBezTo>
                      <a:pt x="133" y="426"/>
                      <a:pt x="144" y="423"/>
                      <a:pt x="156" y="417"/>
                    </a:cubicBezTo>
                    <a:cubicBezTo>
                      <a:pt x="365" y="334"/>
                      <a:pt x="573" y="209"/>
                      <a:pt x="761" y="84"/>
                    </a:cubicBezTo>
                    <a:cubicBezTo>
                      <a:pt x="782" y="63"/>
                      <a:pt x="761" y="0"/>
                      <a:pt x="71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6" name="Google Shape;1386;p16"/>
              <p:cNvSpPr/>
              <p:nvPr/>
            </p:nvSpPr>
            <p:spPr>
              <a:xfrm>
                <a:off x="8219900" y="3031675"/>
                <a:ext cx="25175" cy="11225"/>
              </a:xfrm>
              <a:custGeom>
                <a:avLst/>
                <a:gdLst/>
                <a:ahLst/>
                <a:cxnLst/>
                <a:rect l="l" t="t" r="r" b="b"/>
                <a:pathLst>
                  <a:path w="1007" h="449" extrusionOk="0">
                    <a:moveTo>
                      <a:pt x="908" y="1"/>
                    </a:moveTo>
                    <a:cubicBezTo>
                      <a:pt x="902" y="1"/>
                      <a:pt x="894" y="2"/>
                      <a:pt x="887" y="4"/>
                    </a:cubicBezTo>
                    <a:cubicBezTo>
                      <a:pt x="595" y="66"/>
                      <a:pt x="324" y="170"/>
                      <a:pt x="74" y="296"/>
                    </a:cubicBezTo>
                    <a:cubicBezTo>
                      <a:pt x="0" y="332"/>
                      <a:pt x="7" y="449"/>
                      <a:pt x="81" y="449"/>
                    </a:cubicBezTo>
                    <a:cubicBezTo>
                      <a:pt x="91" y="449"/>
                      <a:pt x="102" y="447"/>
                      <a:pt x="115" y="442"/>
                    </a:cubicBezTo>
                    <a:cubicBezTo>
                      <a:pt x="386" y="379"/>
                      <a:pt x="678" y="275"/>
                      <a:pt x="950" y="129"/>
                    </a:cubicBezTo>
                    <a:cubicBezTo>
                      <a:pt x="1007" y="91"/>
                      <a:pt x="977" y="1"/>
                      <a:pt x="90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7" name="Google Shape;1387;p16"/>
              <p:cNvSpPr/>
              <p:nvPr/>
            </p:nvSpPr>
            <p:spPr>
              <a:xfrm>
                <a:off x="8234225" y="3110750"/>
                <a:ext cx="17250" cy="8800"/>
              </a:xfrm>
              <a:custGeom>
                <a:avLst/>
                <a:gdLst/>
                <a:ahLst/>
                <a:cxnLst/>
                <a:rect l="l" t="t" r="r" b="b"/>
                <a:pathLst>
                  <a:path w="690" h="352" extrusionOk="0">
                    <a:moveTo>
                      <a:pt x="532" y="0"/>
                    </a:moveTo>
                    <a:cubicBezTo>
                      <a:pt x="349" y="0"/>
                      <a:pt x="185" y="81"/>
                      <a:pt x="64" y="219"/>
                    </a:cubicBezTo>
                    <a:cubicBezTo>
                      <a:pt x="0" y="267"/>
                      <a:pt x="58" y="352"/>
                      <a:pt x="126" y="352"/>
                    </a:cubicBezTo>
                    <a:cubicBezTo>
                      <a:pt x="147" y="352"/>
                      <a:pt x="169" y="343"/>
                      <a:pt x="189" y="324"/>
                    </a:cubicBezTo>
                    <a:cubicBezTo>
                      <a:pt x="314" y="219"/>
                      <a:pt x="481" y="157"/>
                      <a:pt x="648" y="115"/>
                    </a:cubicBezTo>
                    <a:cubicBezTo>
                      <a:pt x="689" y="94"/>
                      <a:pt x="689" y="32"/>
                      <a:pt x="648" y="11"/>
                    </a:cubicBezTo>
                    <a:cubicBezTo>
                      <a:pt x="608" y="4"/>
                      <a:pt x="570" y="0"/>
                      <a:pt x="53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8" name="Google Shape;1388;p16"/>
              <p:cNvSpPr/>
              <p:nvPr/>
            </p:nvSpPr>
            <p:spPr>
              <a:xfrm>
                <a:off x="8236200" y="3164475"/>
                <a:ext cx="17550" cy="11575"/>
              </a:xfrm>
              <a:custGeom>
                <a:avLst/>
                <a:gdLst/>
                <a:ahLst/>
                <a:cxnLst/>
                <a:rect l="l" t="t" r="r" b="b"/>
                <a:pathLst>
                  <a:path w="702" h="463" extrusionOk="0">
                    <a:moveTo>
                      <a:pt x="587" y="1"/>
                    </a:moveTo>
                    <a:cubicBezTo>
                      <a:pt x="574" y="1"/>
                      <a:pt x="561" y="4"/>
                      <a:pt x="548" y="10"/>
                    </a:cubicBezTo>
                    <a:cubicBezTo>
                      <a:pt x="402" y="94"/>
                      <a:pt x="235" y="177"/>
                      <a:pt x="89" y="281"/>
                    </a:cubicBezTo>
                    <a:cubicBezTo>
                      <a:pt x="1" y="334"/>
                      <a:pt x="62" y="462"/>
                      <a:pt x="146" y="462"/>
                    </a:cubicBezTo>
                    <a:cubicBezTo>
                      <a:pt x="161" y="462"/>
                      <a:pt x="177" y="458"/>
                      <a:pt x="193" y="448"/>
                    </a:cubicBezTo>
                    <a:cubicBezTo>
                      <a:pt x="327" y="353"/>
                      <a:pt x="479" y="257"/>
                      <a:pt x="616" y="145"/>
                    </a:cubicBezTo>
                    <a:lnTo>
                      <a:pt x="616" y="145"/>
                    </a:lnTo>
                    <a:lnTo>
                      <a:pt x="631" y="135"/>
                    </a:lnTo>
                    <a:cubicBezTo>
                      <a:pt x="701" y="83"/>
                      <a:pt x="654" y="1"/>
                      <a:pt x="5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89" name="Google Shape;1389;p16"/>
              <p:cNvSpPr/>
              <p:nvPr/>
            </p:nvSpPr>
            <p:spPr>
              <a:xfrm>
                <a:off x="8165700" y="2842800"/>
                <a:ext cx="24775" cy="6075"/>
              </a:xfrm>
              <a:custGeom>
                <a:avLst/>
                <a:gdLst/>
                <a:ahLst/>
                <a:cxnLst/>
                <a:rect l="l" t="t" r="r" b="b"/>
                <a:pathLst>
                  <a:path w="991" h="243" extrusionOk="0">
                    <a:moveTo>
                      <a:pt x="703" y="0"/>
                    </a:moveTo>
                    <a:cubicBezTo>
                      <a:pt x="500" y="0"/>
                      <a:pt x="297" y="24"/>
                      <a:pt x="93" y="71"/>
                    </a:cubicBezTo>
                    <a:cubicBezTo>
                      <a:pt x="89" y="70"/>
                      <a:pt x="84" y="69"/>
                      <a:pt x="80" y="69"/>
                    </a:cubicBezTo>
                    <a:cubicBezTo>
                      <a:pt x="0" y="69"/>
                      <a:pt x="29" y="243"/>
                      <a:pt x="110" y="243"/>
                    </a:cubicBezTo>
                    <a:cubicBezTo>
                      <a:pt x="118" y="243"/>
                      <a:pt x="126" y="241"/>
                      <a:pt x="135" y="238"/>
                    </a:cubicBezTo>
                    <a:cubicBezTo>
                      <a:pt x="406" y="217"/>
                      <a:pt x="677" y="175"/>
                      <a:pt x="928" y="92"/>
                    </a:cubicBezTo>
                    <a:cubicBezTo>
                      <a:pt x="990" y="71"/>
                      <a:pt x="969" y="8"/>
                      <a:pt x="907" y="8"/>
                    </a:cubicBezTo>
                    <a:cubicBezTo>
                      <a:pt x="839" y="3"/>
                      <a:pt x="771" y="0"/>
                      <a:pt x="70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0" name="Google Shape;1390;p16"/>
              <p:cNvSpPr/>
              <p:nvPr/>
            </p:nvSpPr>
            <p:spPr>
              <a:xfrm>
                <a:off x="8176350" y="2873750"/>
                <a:ext cx="8900" cy="3150"/>
              </a:xfrm>
              <a:custGeom>
                <a:avLst/>
                <a:gdLst/>
                <a:ahLst/>
                <a:cxnLst/>
                <a:rect l="l" t="t" r="r" b="b"/>
                <a:pathLst>
                  <a:path w="356" h="126" extrusionOk="0">
                    <a:moveTo>
                      <a:pt x="84" y="1"/>
                    </a:moveTo>
                    <a:cubicBezTo>
                      <a:pt x="1" y="1"/>
                      <a:pt x="1" y="126"/>
                      <a:pt x="84" y="126"/>
                    </a:cubicBezTo>
                    <a:lnTo>
                      <a:pt x="293" y="105"/>
                    </a:lnTo>
                    <a:cubicBezTo>
                      <a:pt x="356" y="105"/>
                      <a:pt x="356" y="1"/>
                      <a:pt x="29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1" name="Google Shape;1391;p16"/>
              <p:cNvSpPr/>
              <p:nvPr/>
            </p:nvSpPr>
            <p:spPr>
              <a:xfrm>
                <a:off x="8545375" y="3206875"/>
                <a:ext cx="14800" cy="9350"/>
              </a:xfrm>
              <a:custGeom>
                <a:avLst/>
                <a:gdLst/>
                <a:ahLst/>
                <a:cxnLst/>
                <a:rect l="l" t="t" r="r" b="b"/>
                <a:pathLst>
                  <a:path w="592" h="374" extrusionOk="0">
                    <a:moveTo>
                      <a:pt x="272" y="1"/>
                    </a:moveTo>
                    <a:cubicBezTo>
                      <a:pt x="211" y="1"/>
                      <a:pt x="149" y="16"/>
                      <a:pt x="91" y="45"/>
                    </a:cubicBezTo>
                    <a:cubicBezTo>
                      <a:pt x="1" y="81"/>
                      <a:pt x="65" y="225"/>
                      <a:pt x="151" y="225"/>
                    </a:cubicBezTo>
                    <a:cubicBezTo>
                      <a:pt x="166" y="225"/>
                      <a:pt x="180" y="221"/>
                      <a:pt x="195" y="212"/>
                    </a:cubicBezTo>
                    <a:lnTo>
                      <a:pt x="195" y="233"/>
                    </a:lnTo>
                    <a:cubicBezTo>
                      <a:pt x="237" y="191"/>
                      <a:pt x="299" y="191"/>
                      <a:pt x="341" y="191"/>
                    </a:cubicBezTo>
                    <a:cubicBezTo>
                      <a:pt x="341" y="191"/>
                      <a:pt x="360" y="202"/>
                      <a:pt x="382" y="217"/>
                    </a:cubicBezTo>
                    <a:lnTo>
                      <a:pt x="382" y="217"/>
                    </a:lnTo>
                    <a:cubicBezTo>
                      <a:pt x="338" y="271"/>
                      <a:pt x="397" y="373"/>
                      <a:pt x="467" y="373"/>
                    </a:cubicBezTo>
                    <a:cubicBezTo>
                      <a:pt x="495" y="373"/>
                      <a:pt x="524" y="357"/>
                      <a:pt x="549" y="317"/>
                    </a:cubicBezTo>
                    <a:cubicBezTo>
                      <a:pt x="591" y="233"/>
                      <a:pt x="570" y="108"/>
                      <a:pt x="466" y="66"/>
                    </a:cubicBezTo>
                    <a:cubicBezTo>
                      <a:pt x="410" y="22"/>
                      <a:pt x="342" y="1"/>
                      <a:pt x="272"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2" name="Google Shape;1392;p16"/>
              <p:cNvSpPr/>
              <p:nvPr/>
            </p:nvSpPr>
            <p:spPr>
              <a:xfrm>
                <a:off x="8551275" y="3140725"/>
                <a:ext cx="15150" cy="5775"/>
              </a:xfrm>
              <a:custGeom>
                <a:avLst/>
                <a:gdLst/>
                <a:ahLst/>
                <a:cxnLst/>
                <a:rect l="l" t="t" r="r" b="b"/>
                <a:pathLst>
                  <a:path w="606" h="231" extrusionOk="0">
                    <a:moveTo>
                      <a:pt x="147" y="1"/>
                    </a:moveTo>
                    <a:cubicBezTo>
                      <a:pt x="1" y="1"/>
                      <a:pt x="1" y="230"/>
                      <a:pt x="147" y="230"/>
                    </a:cubicBezTo>
                    <a:cubicBezTo>
                      <a:pt x="272" y="230"/>
                      <a:pt x="397" y="209"/>
                      <a:pt x="522" y="189"/>
                    </a:cubicBezTo>
                    <a:cubicBezTo>
                      <a:pt x="605" y="168"/>
                      <a:pt x="605" y="63"/>
                      <a:pt x="522" y="63"/>
                    </a:cubicBezTo>
                    <a:cubicBezTo>
                      <a:pt x="397" y="22"/>
                      <a:pt x="272" y="22"/>
                      <a:pt x="14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3" name="Google Shape;1393;p16"/>
              <p:cNvSpPr/>
              <p:nvPr/>
            </p:nvSpPr>
            <p:spPr>
              <a:xfrm>
                <a:off x="8539425" y="3279950"/>
                <a:ext cx="9800" cy="7050"/>
              </a:xfrm>
              <a:custGeom>
                <a:avLst/>
                <a:gdLst/>
                <a:ahLst/>
                <a:cxnLst/>
                <a:rect l="l" t="t" r="r" b="b"/>
                <a:pathLst>
                  <a:path w="392" h="282" extrusionOk="0">
                    <a:moveTo>
                      <a:pt x="200" y="1"/>
                    </a:moveTo>
                    <a:cubicBezTo>
                      <a:pt x="141" y="1"/>
                      <a:pt x="85" y="29"/>
                      <a:pt x="57" y="84"/>
                    </a:cubicBezTo>
                    <a:cubicBezTo>
                      <a:pt x="1" y="169"/>
                      <a:pt x="79" y="245"/>
                      <a:pt x="155" y="245"/>
                    </a:cubicBezTo>
                    <a:cubicBezTo>
                      <a:pt x="190" y="245"/>
                      <a:pt x="225" y="228"/>
                      <a:pt x="245" y="188"/>
                    </a:cubicBezTo>
                    <a:lnTo>
                      <a:pt x="245" y="209"/>
                    </a:lnTo>
                    <a:cubicBezTo>
                      <a:pt x="245" y="209"/>
                      <a:pt x="245" y="209"/>
                      <a:pt x="245" y="209"/>
                    </a:cubicBezTo>
                    <a:lnTo>
                      <a:pt x="245" y="209"/>
                    </a:lnTo>
                    <a:cubicBezTo>
                      <a:pt x="229" y="225"/>
                      <a:pt x="226" y="229"/>
                      <a:pt x="243" y="230"/>
                    </a:cubicBezTo>
                    <a:lnTo>
                      <a:pt x="243" y="230"/>
                    </a:lnTo>
                    <a:cubicBezTo>
                      <a:pt x="246" y="260"/>
                      <a:pt x="278" y="282"/>
                      <a:pt x="312" y="282"/>
                    </a:cubicBezTo>
                    <a:cubicBezTo>
                      <a:pt x="334" y="282"/>
                      <a:pt x="356" y="273"/>
                      <a:pt x="370" y="251"/>
                    </a:cubicBezTo>
                    <a:cubicBezTo>
                      <a:pt x="391" y="209"/>
                      <a:pt x="391" y="168"/>
                      <a:pt x="370" y="126"/>
                    </a:cubicBezTo>
                    <a:cubicBezTo>
                      <a:pt x="370" y="63"/>
                      <a:pt x="329" y="22"/>
                      <a:pt x="287" y="22"/>
                    </a:cubicBezTo>
                    <a:cubicBezTo>
                      <a:pt x="259" y="8"/>
                      <a:pt x="229" y="1"/>
                      <a:pt x="20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4" name="Google Shape;1394;p16"/>
              <p:cNvSpPr/>
              <p:nvPr/>
            </p:nvSpPr>
            <p:spPr>
              <a:xfrm>
                <a:off x="8546075" y="3404900"/>
                <a:ext cx="20875" cy="5650"/>
              </a:xfrm>
              <a:custGeom>
                <a:avLst/>
                <a:gdLst/>
                <a:ahLst/>
                <a:cxnLst/>
                <a:rect l="l" t="t" r="r" b="b"/>
                <a:pathLst>
                  <a:path w="835" h="226" extrusionOk="0">
                    <a:moveTo>
                      <a:pt x="293" y="0"/>
                    </a:moveTo>
                    <a:cubicBezTo>
                      <a:pt x="237" y="0"/>
                      <a:pt x="181" y="3"/>
                      <a:pt x="125" y="9"/>
                    </a:cubicBezTo>
                    <a:cubicBezTo>
                      <a:pt x="0" y="29"/>
                      <a:pt x="0" y="196"/>
                      <a:pt x="125" y="217"/>
                    </a:cubicBezTo>
                    <a:cubicBezTo>
                      <a:pt x="186" y="223"/>
                      <a:pt x="247" y="226"/>
                      <a:pt x="308" y="226"/>
                    </a:cubicBezTo>
                    <a:cubicBezTo>
                      <a:pt x="456" y="226"/>
                      <a:pt x="603" y="211"/>
                      <a:pt x="751" y="196"/>
                    </a:cubicBezTo>
                    <a:cubicBezTo>
                      <a:pt x="834" y="175"/>
                      <a:pt x="834" y="71"/>
                      <a:pt x="751" y="50"/>
                    </a:cubicBezTo>
                    <a:cubicBezTo>
                      <a:pt x="598" y="20"/>
                      <a:pt x="446" y="0"/>
                      <a:pt x="29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5" name="Google Shape;1395;p16"/>
              <p:cNvSpPr/>
              <p:nvPr/>
            </p:nvSpPr>
            <p:spPr>
              <a:xfrm>
                <a:off x="8540575" y="3534600"/>
                <a:ext cx="20625" cy="6625"/>
              </a:xfrm>
              <a:custGeom>
                <a:avLst/>
                <a:gdLst/>
                <a:ahLst/>
                <a:cxnLst/>
                <a:rect l="l" t="t" r="r" b="b"/>
                <a:pathLst>
                  <a:path w="825" h="265" extrusionOk="0">
                    <a:moveTo>
                      <a:pt x="263" y="1"/>
                    </a:moveTo>
                    <a:cubicBezTo>
                      <a:pt x="214" y="1"/>
                      <a:pt x="165" y="5"/>
                      <a:pt x="116" y="14"/>
                    </a:cubicBezTo>
                    <a:cubicBezTo>
                      <a:pt x="0" y="14"/>
                      <a:pt x="9" y="227"/>
                      <a:pt x="110" y="227"/>
                    </a:cubicBezTo>
                    <a:cubicBezTo>
                      <a:pt x="118" y="227"/>
                      <a:pt x="127" y="226"/>
                      <a:pt x="137" y="223"/>
                    </a:cubicBezTo>
                    <a:lnTo>
                      <a:pt x="137" y="243"/>
                    </a:lnTo>
                    <a:cubicBezTo>
                      <a:pt x="223" y="235"/>
                      <a:pt x="306" y="230"/>
                      <a:pt x="387" y="230"/>
                    </a:cubicBezTo>
                    <a:cubicBezTo>
                      <a:pt x="408" y="230"/>
                      <a:pt x="430" y="230"/>
                      <a:pt x="451" y="231"/>
                    </a:cubicBezTo>
                    <a:lnTo>
                      <a:pt x="451" y="231"/>
                    </a:lnTo>
                    <a:cubicBezTo>
                      <a:pt x="459" y="246"/>
                      <a:pt x="472" y="258"/>
                      <a:pt x="491" y="264"/>
                    </a:cubicBezTo>
                    <a:lnTo>
                      <a:pt x="741" y="264"/>
                    </a:lnTo>
                    <a:cubicBezTo>
                      <a:pt x="804" y="243"/>
                      <a:pt x="825" y="181"/>
                      <a:pt x="783" y="139"/>
                    </a:cubicBezTo>
                    <a:cubicBezTo>
                      <a:pt x="619" y="57"/>
                      <a:pt x="442" y="1"/>
                      <a:pt x="26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6" name="Google Shape;1396;p16"/>
              <p:cNvSpPr/>
              <p:nvPr/>
            </p:nvSpPr>
            <p:spPr>
              <a:xfrm>
                <a:off x="8517625" y="3653700"/>
                <a:ext cx="20125" cy="6400"/>
              </a:xfrm>
              <a:custGeom>
                <a:avLst/>
                <a:gdLst/>
                <a:ahLst/>
                <a:cxnLst/>
                <a:rect l="l" t="t" r="r" b="b"/>
                <a:pathLst>
                  <a:path w="805" h="256" extrusionOk="0">
                    <a:moveTo>
                      <a:pt x="219" y="0"/>
                    </a:moveTo>
                    <a:cubicBezTo>
                      <a:pt x="184" y="0"/>
                      <a:pt x="150" y="2"/>
                      <a:pt x="116" y="6"/>
                    </a:cubicBezTo>
                    <a:cubicBezTo>
                      <a:pt x="0" y="6"/>
                      <a:pt x="9" y="219"/>
                      <a:pt x="110" y="219"/>
                    </a:cubicBezTo>
                    <a:cubicBezTo>
                      <a:pt x="118" y="219"/>
                      <a:pt x="127" y="217"/>
                      <a:pt x="137" y="214"/>
                    </a:cubicBezTo>
                    <a:cubicBezTo>
                      <a:pt x="187" y="209"/>
                      <a:pt x="237" y="206"/>
                      <a:pt x="288" y="206"/>
                    </a:cubicBezTo>
                    <a:cubicBezTo>
                      <a:pt x="425" y="206"/>
                      <a:pt x="563" y="225"/>
                      <a:pt x="700" y="256"/>
                    </a:cubicBezTo>
                    <a:cubicBezTo>
                      <a:pt x="763" y="256"/>
                      <a:pt x="804" y="172"/>
                      <a:pt x="763" y="152"/>
                    </a:cubicBezTo>
                    <a:cubicBezTo>
                      <a:pt x="588" y="47"/>
                      <a:pt x="398" y="0"/>
                      <a:pt x="21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7" name="Google Shape;1397;p16"/>
              <p:cNvSpPr/>
              <p:nvPr/>
            </p:nvSpPr>
            <p:spPr>
              <a:xfrm>
                <a:off x="8498100" y="3753325"/>
                <a:ext cx="25575" cy="6900"/>
              </a:xfrm>
              <a:custGeom>
                <a:avLst/>
                <a:gdLst/>
                <a:ahLst/>
                <a:cxnLst/>
                <a:rect l="l" t="t" r="r" b="b"/>
                <a:pathLst>
                  <a:path w="1023" h="276" extrusionOk="0">
                    <a:moveTo>
                      <a:pt x="231" y="0"/>
                    </a:moveTo>
                    <a:cubicBezTo>
                      <a:pt x="196" y="0"/>
                      <a:pt x="160" y="2"/>
                      <a:pt x="125" y="4"/>
                    </a:cubicBezTo>
                    <a:cubicBezTo>
                      <a:pt x="0" y="4"/>
                      <a:pt x="0" y="213"/>
                      <a:pt x="125" y="213"/>
                    </a:cubicBezTo>
                    <a:cubicBezTo>
                      <a:pt x="280" y="213"/>
                      <a:pt x="428" y="220"/>
                      <a:pt x="577" y="233"/>
                    </a:cubicBezTo>
                    <a:lnTo>
                      <a:pt x="577" y="233"/>
                    </a:lnTo>
                    <a:cubicBezTo>
                      <a:pt x="579" y="234"/>
                      <a:pt x="580" y="234"/>
                      <a:pt x="581" y="234"/>
                    </a:cubicBezTo>
                    <a:lnTo>
                      <a:pt x="581" y="234"/>
                    </a:lnTo>
                    <a:cubicBezTo>
                      <a:pt x="692" y="244"/>
                      <a:pt x="803" y="258"/>
                      <a:pt x="918" y="275"/>
                    </a:cubicBezTo>
                    <a:cubicBezTo>
                      <a:pt x="980" y="275"/>
                      <a:pt x="1022" y="192"/>
                      <a:pt x="960" y="150"/>
                    </a:cubicBezTo>
                    <a:cubicBezTo>
                      <a:pt x="723" y="60"/>
                      <a:pt x="472" y="0"/>
                      <a:pt x="23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8" name="Google Shape;1398;p16"/>
              <p:cNvSpPr/>
              <p:nvPr/>
            </p:nvSpPr>
            <p:spPr>
              <a:xfrm>
                <a:off x="8532700" y="3811625"/>
                <a:ext cx="19125" cy="6500"/>
              </a:xfrm>
              <a:custGeom>
                <a:avLst/>
                <a:gdLst/>
                <a:ahLst/>
                <a:cxnLst/>
                <a:rect l="l" t="t" r="r" b="b"/>
                <a:pathLst>
                  <a:path w="765" h="260" extrusionOk="0">
                    <a:moveTo>
                      <a:pt x="513" y="0"/>
                    </a:moveTo>
                    <a:cubicBezTo>
                      <a:pt x="382" y="0"/>
                      <a:pt x="255" y="20"/>
                      <a:pt x="118" y="50"/>
                    </a:cubicBezTo>
                    <a:cubicBezTo>
                      <a:pt x="113" y="49"/>
                      <a:pt x="108" y="49"/>
                      <a:pt x="104" y="49"/>
                    </a:cubicBezTo>
                    <a:cubicBezTo>
                      <a:pt x="1" y="49"/>
                      <a:pt x="36" y="260"/>
                      <a:pt x="145" y="260"/>
                    </a:cubicBezTo>
                    <a:cubicBezTo>
                      <a:pt x="150" y="260"/>
                      <a:pt x="155" y="260"/>
                      <a:pt x="160" y="259"/>
                    </a:cubicBezTo>
                    <a:cubicBezTo>
                      <a:pt x="326" y="238"/>
                      <a:pt x="514" y="196"/>
                      <a:pt x="681" y="134"/>
                    </a:cubicBezTo>
                    <a:cubicBezTo>
                      <a:pt x="764" y="92"/>
                      <a:pt x="723" y="8"/>
                      <a:pt x="660" y="8"/>
                    </a:cubicBezTo>
                    <a:cubicBezTo>
                      <a:pt x="610" y="3"/>
                      <a:pt x="561" y="0"/>
                      <a:pt x="51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99" name="Google Shape;1399;p16"/>
              <p:cNvSpPr/>
              <p:nvPr/>
            </p:nvSpPr>
            <p:spPr>
              <a:xfrm>
                <a:off x="8515825" y="3885350"/>
                <a:ext cx="16700" cy="5225"/>
              </a:xfrm>
              <a:custGeom>
                <a:avLst/>
                <a:gdLst/>
                <a:ahLst/>
                <a:cxnLst/>
                <a:rect l="l" t="t" r="r" b="b"/>
                <a:pathLst>
                  <a:path w="668" h="209" extrusionOk="0">
                    <a:moveTo>
                      <a:pt x="105" y="0"/>
                    </a:moveTo>
                    <a:cubicBezTo>
                      <a:pt x="0" y="21"/>
                      <a:pt x="0" y="188"/>
                      <a:pt x="105" y="209"/>
                    </a:cubicBezTo>
                    <a:cubicBezTo>
                      <a:pt x="271" y="209"/>
                      <a:pt x="417" y="209"/>
                      <a:pt x="584" y="188"/>
                    </a:cubicBezTo>
                    <a:cubicBezTo>
                      <a:pt x="668" y="167"/>
                      <a:pt x="668" y="63"/>
                      <a:pt x="584" y="42"/>
                    </a:cubicBezTo>
                    <a:cubicBezTo>
                      <a:pt x="417" y="21"/>
                      <a:pt x="271" y="0"/>
                      <a:pt x="10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0" name="Google Shape;1400;p16"/>
              <p:cNvSpPr/>
              <p:nvPr/>
            </p:nvSpPr>
            <p:spPr>
              <a:xfrm>
                <a:off x="8289525" y="4242200"/>
                <a:ext cx="543625" cy="38700"/>
              </a:xfrm>
              <a:custGeom>
                <a:avLst/>
                <a:gdLst/>
                <a:ahLst/>
                <a:cxnLst/>
                <a:rect l="l" t="t" r="r" b="b"/>
                <a:pathLst>
                  <a:path w="21745" h="1548" extrusionOk="0">
                    <a:moveTo>
                      <a:pt x="21362" y="0"/>
                    </a:moveTo>
                    <a:cubicBezTo>
                      <a:pt x="21335" y="0"/>
                      <a:pt x="21306" y="5"/>
                      <a:pt x="21275" y="14"/>
                    </a:cubicBezTo>
                    <a:cubicBezTo>
                      <a:pt x="18563" y="765"/>
                      <a:pt x="15768" y="827"/>
                      <a:pt x="12994" y="890"/>
                    </a:cubicBezTo>
                    <a:cubicBezTo>
                      <a:pt x="11618" y="911"/>
                      <a:pt x="10262" y="1015"/>
                      <a:pt x="8885" y="1036"/>
                    </a:cubicBezTo>
                    <a:cubicBezTo>
                      <a:pt x="7509" y="1036"/>
                      <a:pt x="6132" y="973"/>
                      <a:pt x="4776" y="806"/>
                    </a:cubicBezTo>
                    <a:cubicBezTo>
                      <a:pt x="3963" y="723"/>
                      <a:pt x="3170" y="598"/>
                      <a:pt x="2357" y="473"/>
                    </a:cubicBezTo>
                    <a:cubicBezTo>
                      <a:pt x="1627" y="368"/>
                      <a:pt x="855" y="118"/>
                      <a:pt x="104" y="97"/>
                    </a:cubicBezTo>
                    <a:cubicBezTo>
                      <a:pt x="21" y="97"/>
                      <a:pt x="0" y="222"/>
                      <a:pt x="63" y="264"/>
                    </a:cubicBezTo>
                    <a:cubicBezTo>
                      <a:pt x="647" y="577"/>
                      <a:pt x="1356" y="681"/>
                      <a:pt x="2002" y="806"/>
                    </a:cubicBezTo>
                    <a:cubicBezTo>
                      <a:pt x="2691" y="973"/>
                      <a:pt x="3400" y="1098"/>
                      <a:pt x="4088" y="1203"/>
                    </a:cubicBezTo>
                    <a:cubicBezTo>
                      <a:pt x="5465" y="1390"/>
                      <a:pt x="6862" y="1515"/>
                      <a:pt x="8260" y="1536"/>
                    </a:cubicBezTo>
                    <a:cubicBezTo>
                      <a:pt x="8531" y="1544"/>
                      <a:pt x="8801" y="1548"/>
                      <a:pt x="9072" y="1548"/>
                    </a:cubicBezTo>
                    <a:cubicBezTo>
                      <a:pt x="10219" y="1548"/>
                      <a:pt x="11363" y="1487"/>
                      <a:pt x="12494" y="1453"/>
                    </a:cubicBezTo>
                    <a:cubicBezTo>
                      <a:pt x="13912" y="1432"/>
                      <a:pt x="15330" y="1411"/>
                      <a:pt x="16749" y="1307"/>
                    </a:cubicBezTo>
                    <a:cubicBezTo>
                      <a:pt x="18334" y="1203"/>
                      <a:pt x="19898" y="952"/>
                      <a:pt x="21421" y="556"/>
                    </a:cubicBezTo>
                    <a:cubicBezTo>
                      <a:pt x="21745" y="461"/>
                      <a:pt x="21651" y="0"/>
                      <a:pt x="21362"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401" name="Google Shape;1401;p16"/>
          <p:cNvGrpSpPr/>
          <p:nvPr/>
        </p:nvGrpSpPr>
        <p:grpSpPr>
          <a:xfrm>
            <a:off x="-870993" y="2815406"/>
            <a:ext cx="1371803" cy="1955994"/>
            <a:chOff x="29206" y="2199506"/>
            <a:chExt cx="1371803" cy="1955994"/>
          </a:xfrm>
        </p:grpSpPr>
        <p:sp>
          <p:nvSpPr>
            <p:cNvPr id="1402" name="Google Shape;1402;p16"/>
            <p:cNvSpPr/>
            <p:nvPr/>
          </p:nvSpPr>
          <p:spPr>
            <a:xfrm>
              <a:off x="411425" y="4042100"/>
              <a:ext cx="748500" cy="113400"/>
            </a:xfrm>
            <a:prstGeom prst="ellipse">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403" name="Google Shape;1403;p16"/>
            <p:cNvGrpSpPr/>
            <p:nvPr/>
          </p:nvGrpSpPr>
          <p:grpSpPr>
            <a:xfrm>
              <a:off x="29206" y="2199506"/>
              <a:ext cx="1371803" cy="1916250"/>
              <a:chOff x="173975" y="1846850"/>
              <a:chExt cx="1630575" cy="2277725"/>
            </a:xfrm>
          </p:grpSpPr>
          <p:sp>
            <p:nvSpPr>
              <p:cNvPr id="1404" name="Google Shape;1404;p16"/>
              <p:cNvSpPr/>
              <p:nvPr/>
            </p:nvSpPr>
            <p:spPr>
              <a:xfrm>
                <a:off x="593225" y="1846850"/>
                <a:ext cx="549625" cy="700300"/>
              </a:xfrm>
              <a:custGeom>
                <a:avLst/>
                <a:gdLst/>
                <a:ahLst/>
                <a:cxnLst/>
                <a:rect l="l" t="t" r="r" b="b"/>
                <a:pathLst>
                  <a:path w="21985" h="28012" extrusionOk="0">
                    <a:moveTo>
                      <a:pt x="7413" y="1"/>
                    </a:moveTo>
                    <a:cubicBezTo>
                      <a:pt x="7250" y="1"/>
                      <a:pt x="7087" y="9"/>
                      <a:pt x="6925" y="25"/>
                    </a:cubicBezTo>
                    <a:cubicBezTo>
                      <a:pt x="5965" y="129"/>
                      <a:pt x="5048" y="463"/>
                      <a:pt x="4255" y="1005"/>
                    </a:cubicBezTo>
                    <a:cubicBezTo>
                      <a:pt x="939" y="3195"/>
                      <a:pt x="0" y="7888"/>
                      <a:pt x="1126" y="11684"/>
                    </a:cubicBezTo>
                    <a:cubicBezTo>
                      <a:pt x="2065" y="14792"/>
                      <a:pt x="3942" y="17629"/>
                      <a:pt x="5778" y="20236"/>
                    </a:cubicBezTo>
                    <a:cubicBezTo>
                      <a:pt x="7154" y="22197"/>
                      <a:pt x="8906" y="23865"/>
                      <a:pt x="10950" y="25137"/>
                    </a:cubicBezTo>
                    <a:cubicBezTo>
                      <a:pt x="11463" y="25441"/>
                      <a:pt x="16387" y="28011"/>
                      <a:pt x="17483" y="28011"/>
                    </a:cubicBezTo>
                    <a:cubicBezTo>
                      <a:pt x="17591" y="28011"/>
                      <a:pt x="17661" y="27986"/>
                      <a:pt x="17687" y="27932"/>
                    </a:cubicBezTo>
                    <a:cubicBezTo>
                      <a:pt x="21984" y="18880"/>
                      <a:pt x="20920" y="5135"/>
                      <a:pt x="10575" y="755"/>
                    </a:cubicBezTo>
                    <a:cubicBezTo>
                      <a:pt x="9561" y="339"/>
                      <a:pt x="8484" y="1"/>
                      <a:pt x="741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5" name="Google Shape;1405;p16"/>
              <p:cNvSpPr/>
              <p:nvPr/>
            </p:nvSpPr>
            <p:spPr>
              <a:xfrm>
                <a:off x="733475" y="1878750"/>
                <a:ext cx="78250" cy="230500"/>
              </a:xfrm>
              <a:custGeom>
                <a:avLst/>
                <a:gdLst/>
                <a:ahLst/>
                <a:cxnLst/>
                <a:rect l="l" t="t" r="r" b="b"/>
                <a:pathLst>
                  <a:path w="3130" h="9220" extrusionOk="0">
                    <a:moveTo>
                      <a:pt x="168" y="0"/>
                    </a:moveTo>
                    <a:cubicBezTo>
                      <a:pt x="168" y="42"/>
                      <a:pt x="22" y="84"/>
                      <a:pt x="22" y="126"/>
                    </a:cubicBezTo>
                    <a:cubicBezTo>
                      <a:pt x="1" y="1419"/>
                      <a:pt x="168" y="2691"/>
                      <a:pt x="501" y="3922"/>
                    </a:cubicBezTo>
                    <a:cubicBezTo>
                      <a:pt x="793" y="5152"/>
                      <a:pt x="1273" y="6320"/>
                      <a:pt x="1857" y="7447"/>
                    </a:cubicBezTo>
                    <a:cubicBezTo>
                      <a:pt x="2212" y="8072"/>
                      <a:pt x="2608" y="8656"/>
                      <a:pt x="3046" y="9220"/>
                    </a:cubicBezTo>
                    <a:cubicBezTo>
                      <a:pt x="3046" y="9220"/>
                      <a:pt x="3129" y="9178"/>
                      <a:pt x="3109" y="9157"/>
                    </a:cubicBezTo>
                    <a:lnTo>
                      <a:pt x="3129" y="9157"/>
                    </a:lnTo>
                    <a:cubicBezTo>
                      <a:pt x="1690" y="7071"/>
                      <a:pt x="731" y="4673"/>
                      <a:pt x="335" y="2149"/>
                    </a:cubicBezTo>
                    <a:cubicBezTo>
                      <a:pt x="230" y="1440"/>
                      <a:pt x="189" y="731"/>
                      <a:pt x="16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6" name="Google Shape;1406;p16"/>
              <p:cNvSpPr/>
              <p:nvPr/>
            </p:nvSpPr>
            <p:spPr>
              <a:xfrm>
                <a:off x="811175" y="1883375"/>
                <a:ext cx="47475" cy="282425"/>
              </a:xfrm>
              <a:custGeom>
                <a:avLst/>
                <a:gdLst/>
                <a:ahLst/>
                <a:cxnLst/>
                <a:rect l="l" t="t" r="r" b="b"/>
                <a:pathLst>
                  <a:path w="1899" h="11297" extrusionOk="0">
                    <a:moveTo>
                      <a:pt x="1776" y="0"/>
                    </a:moveTo>
                    <a:cubicBezTo>
                      <a:pt x="1774" y="0"/>
                      <a:pt x="1773" y="1"/>
                      <a:pt x="1773" y="3"/>
                    </a:cubicBezTo>
                    <a:cubicBezTo>
                      <a:pt x="1356" y="3028"/>
                      <a:pt x="1" y="5989"/>
                      <a:pt x="418" y="9118"/>
                    </a:cubicBezTo>
                    <a:cubicBezTo>
                      <a:pt x="501" y="9848"/>
                      <a:pt x="751" y="10557"/>
                      <a:pt x="1127" y="11204"/>
                    </a:cubicBezTo>
                    <a:cubicBezTo>
                      <a:pt x="1127" y="11221"/>
                      <a:pt x="1214" y="11297"/>
                      <a:pt x="1219" y="11297"/>
                    </a:cubicBezTo>
                    <a:cubicBezTo>
                      <a:pt x="1220" y="11297"/>
                      <a:pt x="1217" y="11294"/>
                      <a:pt x="1210" y="11287"/>
                    </a:cubicBezTo>
                    <a:lnTo>
                      <a:pt x="1210" y="11266"/>
                    </a:lnTo>
                    <a:cubicBezTo>
                      <a:pt x="501" y="10077"/>
                      <a:pt x="418" y="8617"/>
                      <a:pt x="501" y="7262"/>
                    </a:cubicBezTo>
                    <a:cubicBezTo>
                      <a:pt x="605" y="5739"/>
                      <a:pt x="981" y="4258"/>
                      <a:pt x="1356" y="2798"/>
                    </a:cubicBezTo>
                    <a:cubicBezTo>
                      <a:pt x="1586" y="1922"/>
                      <a:pt x="1753" y="1025"/>
                      <a:pt x="1899" y="128"/>
                    </a:cubicBezTo>
                    <a:cubicBezTo>
                      <a:pt x="1899" y="90"/>
                      <a:pt x="1795" y="0"/>
                      <a:pt x="177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7" name="Google Shape;1407;p16"/>
              <p:cNvSpPr/>
              <p:nvPr/>
            </p:nvSpPr>
            <p:spPr>
              <a:xfrm>
                <a:off x="861450" y="1973650"/>
                <a:ext cx="137475" cy="249800"/>
              </a:xfrm>
              <a:custGeom>
                <a:avLst/>
                <a:gdLst/>
                <a:ahLst/>
                <a:cxnLst/>
                <a:rect l="l" t="t" r="r" b="b"/>
                <a:pathLst>
                  <a:path w="5499" h="9992" extrusionOk="0">
                    <a:moveTo>
                      <a:pt x="5436" y="1"/>
                    </a:moveTo>
                    <a:cubicBezTo>
                      <a:pt x="5436" y="1"/>
                      <a:pt x="5373" y="21"/>
                      <a:pt x="5373" y="42"/>
                    </a:cubicBezTo>
                    <a:cubicBezTo>
                      <a:pt x="5290" y="418"/>
                      <a:pt x="5206" y="814"/>
                      <a:pt x="5081" y="1169"/>
                    </a:cubicBezTo>
                    <a:cubicBezTo>
                      <a:pt x="4956" y="1481"/>
                      <a:pt x="4789" y="1794"/>
                      <a:pt x="4622" y="2065"/>
                    </a:cubicBezTo>
                    <a:cubicBezTo>
                      <a:pt x="4205" y="2649"/>
                      <a:pt x="3725" y="3192"/>
                      <a:pt x="3204" y="3692"/>
                    </a:cubicBezTo>
                    <a:cubicBezTo>
                      <a:pt x="2119" y="4798"/>
                      <a:pt x="993" y="5966"/>
                      <a:pt x="451" y="7468"/>
                    </a:cubicBezTo>
                    <a:cubicBezTo>
                      <a:pt x="117" y="8281"/>
                      <a:pt x="96" y="9178"/>
                      <a:pt x="367" y="9991"/>
                    </a:cubicBezTo>
                    <a:cubicBezTo>
                      <a:pt x="367" y="9991"/>
                      <a:pt x="455" y="9947"/>
                      <a:pt x="484" y="9921"/>
                    </a:cubicBezTo>
                    <a:lnTo>
                      <a:pt x="484" y="9921"/>
                    </a:lnTo>
                    <a:cubicBezTo>
                      <a:pt x="487" y="9930"/>
                      <a:pt x="489" y="9940"/>
                      <a:pt x="492" y="9950"/>
                    </a:cubicBezTo>
                    <a:lnTo>
                      <a:pt x="492" y="9908"/>
                    </a:lnTo>
                    <a:cubicBezTo>
                      <a:pt x="492" y="9911"/>
                      <a:pt x="489" y="9916"/>
                      <a:pt x="484" y="9921"/>
                    </a:cubicBezTo>
                    <a:lnTo>
                      <a:pt x="484" y="9921"/>
                    </a:lnTo>
                    <a:cubicBezTo>
                      <a:pt x="1" y="8345"/>
                      <a:pt x="728" y="6772"/>
                      <a:pt x="1661" y="5507"/>
                    </a:cubicBezTo>
                    <a:cubicBezTo>
                      <a:pt x="2140" y="4860"/>
                      <a:pt x="2683" y="4276"/>
                      <a:pt x="3246" y="3713"/>
                    </a:cubicBezTo>
                    <a:cubicBezTo>
                      <a:pt x="3767" y="3233"/>
                      <a:pt x="4226" y="2691"/>
                      <a:pt x="4643" y="2149"/>
                    </a:cubicBezTo>
                    <a:cubicBezTo>
                      <a:pt x="5081" y="1544"/>
                      <a:pt x="5498" y="751"/>
                      <a:pt x="543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8" name="Google Shape;1408;p16"/>
              <p:cNvSpPr/>
              <p:nvPr/>
            </p:nvSpPr>
            <p:spPr>
              <a:xfrm>
                <a:off x="919125" y="2106625"/>
                <a:ext cx="117850" cy="197650"/>
              </a:xfrm>
              <a:custGeom>
                <a:avLst/>
                <a:gdLst/>
                <a:ahLst/>
                <a:cxnLst/>
                <a:rect l="l" t="t" r="r" b="b"/>
                <a:pathLst>
                  <a:path w="4714" h="7906" extrusionOk="0">
                    <a:moveTo>
                      <a:pt x="4693" y="0"/>
                    </a:moveTo>
                    <a:cubicBezTo>
                      <a:pt x="4693" y="0"/>
                      <a:pt x="4589" y="21"/>
                      <a:pt x="4589" y="42"/>
                    </a:cubicBezTo>
                    <a:cubicBezTo>
                      <a:pt x="4485" y="334"/>
                      <a:pt x="4443" y="647"/>
                      <a:pt x="4359" y="939"/>
                    </a:cubicBezTo>
                    <a:cubicBezTo>
                      <a:pt x="4297" y="1231"/>
                      <a:pt x="4193" y="1544"/>
                      <a:pt x="4067" y="1836"/>
                    </a:cubicBezTo>
                    <a:cubicBezTo>
                      <a:pt x="3817" y="2378"/>
                      <a:pt x="3525" y="2899"/>
                      <a:pt x="3150" y="3379"/>
                    </a:cubicBezTo>
                    <a:cubicBezTo>
                      <a:pt x="2753" y="3859"/>
                      <a:pt x="2294" y="4297"/>
                      <a:pt x="1794" y="4672"/>
                    </a:cubicBezTo>
                    <a:cubicBezTo>
                      <a:pt x="1293" y="5048"/>
                      <a:pt x="876" y="5486"/>
                      <a:pt x="542" y="6007"/>
                    </a:cubicBezTo>
                    <a:cubicBezTo>
                      <a:pt x="188" y="6591"/>
                      <a:pt x="0" y="7238"/>
                      <a:pt x="0" y="7905"/>
                    </a:cubicBezTo>
                    <a:cubicBezTo>
                      <a:pt x="0" y="7905"/>
                      <a:pt x="125" y="7884"/>
                      <a:pt x="125" y="7863"/>
                    </a:cubicBezTo>
                    <a:lnTo>
                      <a:pt x="146" y="7863"/>
                    </a:lnTo>
                    <a:cubicBezTo>
                      <a:pt x="167" y="7217"/>
                      <a:pt x="355" y="6591"/>
                      <a:pt x="688" y="6049"/>
                    </a:cubicBezTo>
                    <a:cubicBezTo>
                      <a:pt x="1022" y="5486"/>
                      <a:pt x="1460" y="5006"/>
                      <a:pt x="1982" y="4610"/>
                    </a:cubicBezTo>
                    <a:cubicBezTo>
                      <a:pt x="2461" y="4255"/>
                      <a:pt x="2899" y="3838"/>
                      <a:pt x="3296" y="3379"/>
                    </a:cubicBezTo>
                    <a:cubicBezTo>
                      <a:pt x="3671" y="2920"/>
                      <a:pt x="3984" y="2420"/>
                      <a:pt x="4213" y="1877"/>
                    </a:cubicBezTo>
                    <a:cubicBezTo>
                      <a:pt x="4339" y="1585"/>
                      <a:pt x="4443" y="1293"/>
                      <a:pt x="4547" y="981"/>
                    </a:cubicBezTo>
                    <a:cubicBezTo>
                      <a:pt x="4651" y="668"/>
                      <a:pt x="4714" y="334"/>
                      <a:pt x="469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09" name="Google Shape;1409;p16"/>
              <p:cNvSpPr/>
              <p:nvPr/>
            </p:nvSpPr>
            <p:spPr>
              <a:xfrm>
                <a:off x="984825" y="2283900"/>
                <a:ext cx="57375" cy="129350"/>
              </a:xfrm>
              <a:custGeom>
                <a:avLst/>
                <a:gdLst/>
                <a:ahLst/>
                <a:cxnLst/>
                <a:rect l="l" t="t" r="r" b="b"/>
                <a:pathLst>
                  <a:path w="2295" h="5174" extrusionOk="0">
                    <a:moveTo>
                      <a:pt x="2295" y="1"/>
                    </a:moveTo>
                    <a:cubicBezTo>
                      <a:pt x="2253" y="1"/>
                      <a:pt x="2190" y="22"/>
                      <a:pt x="2149" y="42"/>
                    </a:cubicBezTo>
                    <a:cubicBezTo>
                      <a:pt x="1857" y="418"/>
                      <a:pt x="1585" y="814"/>
                      <a:pt x="1377" y="1231"/>
                    </a:cubicBezTo>
                    <a:cubicBezTo>
                      <a:pt x="1147" y="1649"/>
                      <a:pt x="939" y="2066"/>
                      <a:pt x="751" y="2504"/>
                    </a:cubicBezTo>
                    <a:cubicBezTo>
                      <a:pt x="396" y="3359"/>
                      <a:pt x="146" y="4256"/>
                      <a:pt x="0" y="5173"/>
                    </a:cubicBezTo>
                    <a:cubicBezTo>
                      <a:pt x="0" y="5173"/>
                      <a:pt x="146" y="5153"/>
                      <a:pt x="167" y="5111"/>
                    </a:cubicBezTo>
                    <a:lnTo>
                      <a:pt x="146" y="5111"/>
                    </a:lnTo>
                    <a:cubicBezTo>
                      <a:pt x="313" y="4172"/>
                      <a:pt x="584" y="3275"/>
                      <a:pt x="960" y="2399"/>
                    </a:cubicBezTo>
                    <a:cubicBezTo>
                      <a:pt x="1126" y="1982"/>
                      <a:pt x="1335" y="1565"/>
                      <a:pt x="1565" y="1190"/>
                    </a:cubicBezTo>
                    <a:cubicBezTo>
                      <a:pt x="1669" y="981"/>
                      <a:pt x="1794" y="793"/>
                      <a:pt x="1919" y="606"/>
                    </a:cubicBezTo>
                    <a:cubicBezTo>
                      <a:pt x="2023" y="397"/>
                      <a:pt x="2190" y="209"/>
                      <a:pt x="229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0" name="Google Shape;1410;p16"/>
              <p:cNvSpPr/>
              <p:nvPr/>
            </p:nvSpPr>
            <p:spPr>
              <a:xfrm>
                <a:off x="657350" y="1935575"/>
                <a:ext cx="156450" cy="183150"/>
              </a:xfrm>
              <a:custGeom>
                <a:avLst/>
                <a:gdLst/>
                <a:ahLst/>
                <a:cxnLst/>
                <a:rect l="l" t="t" r="r" b="b"/>
                <a:pathLst>
                  <a:path w="6258" h="7326" extrusionOk="0">
                    <a:moveTo>
                      <a:pt x="6257" y="7279"/>
                    </a:moveTo>
                    <a:cubicBezTo>
                      <a:pt x="6257" y="7280"/>
                      <a:pt x="6257" y="7280"/>
                      <a:pt x="6258" y="7280"/>
                    </a:cubicBezTo>
                    <a:cubicBezTo>
                      <a:pt x="6257" y="7280"/>
                      <a:pt x="6257" y="7280"/>
                      <a:pt x="6257" y="7279"/>
                    </a:cubicBezTo>
                    <a:close/>
                    <a:moveTo>
                      <a:pt x="188" y="1"/>
                    </a:moveTo>
                    <a:cubicBezTo>
                      <a:pt x="188" y="1"/>
                      <a:pt x="1" y="22"/>
                      <a:pt x="1" y="43"/>
                    </a:cubicBezTo>
                    <a:cubicBezTo>
                      <a:pt x="21" y="794"/>
                      <a:pt x="293" y="1503"/>
                      <a:pt x="731" y="2087"/>
                    </a:cubicBezTo>
                    <a:cubicBezTo>
                      <a:pt x="1148" y="2629"/>
                      <a:pt x="1607" y="3109"/>
                      <a:pt x="2149" y="3547"/>
                    </a:cubicBezTo>
                    <a:cubicBezTo>
                      <a:pt x="3046" y="4339"/>
                      <a:pt x="3880" y="5236"/>
                      <a:pt x="4756" y="6091"/>
                    </a:cubicBezTo>
                    <a:cubicBezTo>
                      <a:pt x="5173" y="6508"/>
                      <a:pt x="5611" y="6926"/>
                      <a:pt x="6070" y="7322"/>
                    </a:cubicBezTo>
                    <a:cubicBezTo>
                      <a:pt x="6075" y="7324"/>
                      <a:pt x="6081" y="7325"/>
                      <a:pt x="6087" y="7325"/>
                    </a:cubicBezTo>
                    <a:cubicBezTo>
                      <a:pt x="6132" y="7325"/>
                      <a:pt x="6215" y="7277"/>
                      <a:pt x="6247" y="7277"/>
                    </a:cubicBezTo>
                    <a:cubicBezTo>
                      <a:pt x="6251" y="7277"/>
                      <a:pt x="6254" y="7278"/>
                      <a:pt x="6257" y="7279"/>
                    </a:cubicBezTo>
                    <a:lnTo>
                      <a:pt x="6257" y="7279"/>
                    </a:lnTo>
                    <a:cubicBezTo>
                      <a:pt x="5360" y="6529"/>
                      <a:pt x="4568" y="5653"/>
                      <a:pt x="3734" y="4819"/>
                    </a:cubicBezTo>
                    <a:cubicBezTo>
                      <a:pt x="3317" y="4402"/>
                      <a:pt x="2900" y="3985"/>
                      <a:pt x="2483" y="3588"/>
                    </a:cubicBezTo>
                    <a:cubicBezTo>
                      <a:pt x="1982" y="3192"/>
                      <a:pt x="1523" y="2754"/>
                      <a:pt x="1106" y="2274"/>
                    </a:cubicBezTo>
                    <a:cubicBezTo>
                      <a:pt x="605" y="1628"/>
                      <a:pt x="272" y="835"/>
                      <a:pt x="18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1" name="Google Shape;1411;p16"/>
              <p:cNvSpPr/>
              <p:nvPr/>
            </p:nvSpPr>
            <p:spPr>
              <a:xfrm>
                <a:off x="633200" y="2113450"/>
                <a:ext cx="265600" cy="166825"/>
              </a:xfrm>
              <a:custGeom>
                <a:avLst/>
                <a:gdLst/>
                <a:ahLst/>
                <a:cxnLst/>
                <a:rect l="l" t="t" r="r" b="b"/>
                <a:pathLst>
                  <a:path w="10624" h="6673" extrusionOk="0">
                    <a:moveTo>
                      <a:pt x="9" y="1"/>
                    </a:moveTo>
                    <a:cubicBezTo>
                      <a:pt x="2" y="1"/>
                      <a:pt x="0" y="5"/>
                      <a:pt x="7" y="19"/>
                    </a:cubicBezTo>
                    <a:cubicBezTo>
                      <a:pt x="800" y="645"/>
                      <a:pt x="1571" y="1271"/>
                      <a:pt x="2364" y="1896"/>
                    </a:cubicBezTo>
                    <a:cubicBezTo>
                      <a:pt x="3094" y="2501"/>
                      <a:pt x="3803" y="3106"/>
                      <a:pt x="4575" y="3648"/>
                    </a:cubicBezTo>
                    <a:cubicBezTo>
                      <a:pt x="5159" y="4086"/>
                      <a:pt x="5806" y="4420"/>
                      <a:pt x="6515" y="4650"/>
                    </a:cubicBezTo>
                    <a:cubicBezTo>
                      <a:pt x="7182" y="4858"/>
                      <a:pt x="7850" y="5025"/>
                      <a:pt x="8517" y="5234"/>
                    </a:cubicBezTo>
                    <a:cubicBezTo>
                      <a:pt x="9330" y="5505"/>
                      <a:pt x="10081" y="5880"/>
                      <a:pt x="10561" y="6631"/>
                    </a:cubicBezTo>
                    <a:cubicBezTo>
                      <a:pt x="10561" y="6645"/>
                      <a:pt x="10590" y="6650"/>
                      <a:pt x="10609" y="6658"/>
                    </a:cubicBezTo>
                    <a:lnTo>
                      <a:pt x="10609" y="6658"/>
                    </a:lnTo>
                    <a:lnTo>
                      <a:pt x="10603" y="6652"/>
                    </a:lnTo>
                    <a:cubicBezTo>
                      <a:pt x="9935" y="5546"/>
                      <a:pt x="8580" y="5171"/>
                      <a:pt x="7412" y="4837"/>
                    </a:cubicBezTo>
                    <a:cubicBezTo>
                      <a:pt x="6702" y="4670"/>
                      <a:pt x="6014" y="4420"/>
                      <a:pt x="5368" y="4128"/>
                    </a:cubicBezTo>
                    <a:cubicBezTo>
                      <a:pt x="4888" y="3857"/>
                      <a:pt x="4429" y="3544"/>
                      <a:pt x="4012" y="3190"/>
                    </a:cubicBezTo>
                    <a:cubicBezTo>
                      <a:pt x="3615" y="2877"/>
                      <a:pt x="3240" y="2564"/>
                      <a:pt x="2823" y="2230"/>
                    </a:cubicBezTo>
                    <a:cubicBezTo>
                      <a:pt x="1926" y="1521"/>
                      <a:pt x="1050" y="791"/>
                      <a:pt x="132" y="82"/>
                    </a:cubicBezTo>
                    <a:cubicBezTo>
                      <a:pt x="111" y="40"/>
                      <a:pt x="70" y="19"/>
                      <a:pt x="49" y="19"/>
                    </a:cubicBezTo>
                    <a:cubicBezTo>
                      <a:pt x="49" y="19"/>
                      <a:pt x="21" y="1"/>
                      <a:pt x="9" y="1"/>
                    </a:cubicBezTo>
                    <a:close/>
                    <a:moveTo>
                      <a:pt x="10609" y="6658"/>
                    </a:moveTo>
                    <a:lnTo>
                      <a:pt x="10624" y="6673"/>
                    </a:lnTo>
                    <a:cubicBezTo>
                      <a:pt x="10624" y="6666"/>
                      <a:pt x="10617" y="6662"/>
                      <a:pt x="10609" y="6658"/>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2" name="Google Shape;1412;p16"/>
              <p:cNvSpPr/>
              <p:nvPr/>
            </p:nvSpPr>
            <p:spPr>
              <a:xfrm>
                <a:off x="703850" y="2282625"/>
                <a:ext cx="260125" cy="90475"/>
              </a:xfrm>
              <a:custGeom>
                <a:avLst/>
                <a:gdLst/>
                <a:ahLst/>
                <a:cxnLst/>
                <a:rect l="l" t="t" r="r" b="b"/>
                <a:pathLst>
                  <a:path w="10405" h="3619" extrusionOk="0">
                    <a:moveTo>
                      <a:pt x="196" y="0"/>
                    </a:moveTo>
                    <a:cubicBezTo>
                      <a:pt x="129" y="0"/>
                      <a:pt x="0" y="76"/>
                      <a:pt x="18" y="93"/>
                    </a:cubicBezTo>
                    <a:cubicBezTo>
                      <a:pt x="748" y="1095"/>
                      <a:pt x="2124" y="1345"/>
                      <a:pt x="3251" y="1679"/>
                    </a:cubicBezTo>
                    <a:cubicBezTo>
                      <a:pt x="4752" y="2096"/>
                      <a:pt x="6233" y="2513"/>
                      <a:pt x="7735" y="2930"/>
                    </a:cubicBezTo>
                    <a:cubicBezTo>
                      <a:pt x="8590" y="3160"/>
                      <a:pt x="9445" y="3389"/>
                      <a:pt x="10301" y="3618"/>
                    </a:cubicBezTo>
                    <a:cubicBezTo>
                      <a:pt x="10342" y="3618"/>
                      <a:pt x="10363" y="3598"/>
                      <a:pt x="10405" y="3577"/>
                    </a:cubicBezTo>
                    <a:lnTo>
                      <a:pt x="10384" y="3577"/>
                    </a:lnTo>
                    <a:cubicBezTo>
                      <a:pt x="8924" y="3139"/>
                      <a:pt x="7464" y="2722"/>
                      <a:pt x="6004" y="2304"/>
                    </a:cubicBezTo>
                    <a:lnTo>
                      <a:pt x="3793" y="1679"/>
                    </a:lnTo>
                    <a:cubicBezTo>
                      <a:pt x="3146" y="1491"/>
                      <a:pt x="2500" y="1345"/>
                      <a:pt x="1874" y="1115"/>
                    </a:cubicBezTo>
                    <a:cubicBezTo>
                      <a:pt x="1227" y="907"/>
                      <a:pt x="664" y="531"/>
                      <a:pt x="226" y="10"/>
                    </a:cubicBezTo>
                    <a:cubicBezTo>
                      <a:pt x="219" y="3"/>
                      <a:pt x="209" y="0"/>
                      <a:pt x="19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3" name="Google Shape;1413;p16"/>
              <p:cNvSpPr/>
              <p:nvPr/>
            </p:nvSpPr>
            <p:spPr>
              <a:xfrm>
                <a:off x="876350" y="2445550"/>
                <a:ext cx="131950" cy="25725"/>
              </a:xfrm>
              <a:custGeom>
                <a:avLst/>
                <a:gdLst/>
                <a:ahLst/>
                <a:cxnLst/>
                <a:rect l="l" t="t" r="r" b="b"/>
                <a:pathLst>
                  <a:path w="5278" h="1029" extrusionOk="0">
                    <a:moveTo>
                      <a:pt x="1" y="1"/>
                    </a:moveTo>
                    <a:cubicBezTo>
                      <a:pt x="63" y="84"/>
                      <a:pt x="147" y="126"/>
                      <a:pt x="230" y="167"/>
                    </a:cubicBezTo>
                    <a:cubicBezTo>
                      <a:pt x="355" y="230"/>
                      <a:pt x="460" y="293"/>
                      <a:pt x="585" y="334"/>
                    </a:cubicBezTo>
                    <a:cubicBezTo>
                      <a:pt x="814" y="439"/>
                      <a:pt x="1044" y="522"/>
                      <a:pt x="1273" y="605"/>
                    </a:cubicBezTo>
                    <a:cubicBezTo>
                      <a:pt x="1732" y="751"/>
                      <a:pt x="2191" y="877"/>
                      <a:pt x="2671" y="939"/>
                    </a:cubicBezTo>
                    <a:cubicBezTo>
                      <a:pt x="3077" y="997"/>
                      <a:pt x="3484" y="1028"/>
                      <a:pt x="3888" y="1028"/>
                    </a:cubicBezTo>
                    <a:cubicBezTo>
                      <a:pt x="4355" y="1028"/>
                      <a:pt x="4819" y="987"/>
                      <a:pt x="5278" y="897"/>
                    </a:cubicBezTo>
                    <a:lnTo>
                      <a:pt x="5236" y="897"/>
                    </a:lnTo>
                    <a:cubicBezTo>
                      <a:pt x="4808" y="974"/>
                      <a:pt x="4380" y="1011"/>
                      <a:pt x="3952" y="1011"/>
                    </a:cubicBezTo>
                    <a:cubicBezTo>
                      <a:pt x="3441" y="1011"/>
                      <a:pt x="2931" y="958"/>
                      <a:pt x="2420" y="856"/>
                    </a:cubicBezTo>
                    <a:cubicBezTo>
                      <a:pt x="2045" y="772"/>
                      <a:pt x="1669" y="668"/>
                      <a:pt x="1294" y="522"/>
                    </a:cubicBezTo>
                    <a:cubicBezTo>
                      <a:pt x="898" y="376"/>
                      <a:pt x="522" y="147"/>
                      <a:pt x="12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4" name="Google Shape;1414;p16"/>
              <p:cNvSpPr/>
              <p:nvPr/>
            </p:nvSpPr>
            <p:spPr>
              <a:xfrm>
                <a:off x="173975" y="3082125"/>
                <a:ext cx="780625" cy="334425"/>
              </a:xfrm>
              <a:custGeom>
                <a:avLst/>
                <a:gdLst/>
                <a:ahLst/>
                <a:cxnLst/>
                <a:rect l="l" t="t" r="r" b="b"/>
                <a:pathLst>
                  <a:path w="31225" h="13377" extrusionOk="0">
                    <a:moveTo>
                      <a:pt x="31221" y="9950"/>
                    </a:moveTo>
                    <a:cubicBezTo>
                      <a:pt x="31222" y="9951"/>
                      <a:pt x="31223" y="9952"/>
                      <a:pt x="31224" y="9954"/>
                    </a:cubicBezTo>
                    <a:cubicBezTo>
                      <a:pt x="31223" y="9952"/>
                      <a:pt x="31222" y="9951"/>
                      <a:pt x="31221" y="9950"/>
                    </a:cubicBezTo>
                    <a:close/>
                    <a:moveTo>
                      <a:pt x="12160" y="1"/>
                    </a:moveTo>
                    <a:cubicBezTo>
                      <a:pt x="11118" y="1"/>
                      <a:pt x="10079" y="96"/>
                      <a:pt x="9053" y="297"/>
                    </a:cubicBezTo>
                    <a:cubicBezTo>
                      <a:pt x="7405" y="630"/>
                      <a:pt x="5757" y="1235"/>
                      <a:pt x="4506" y="2361"/>
                    </a:cubicBezTo>
                    <a:cubicBezTo>
                      <a:pt x="1" y="6387"/>
                      <a:pt x="4109" y="12039"/>
                      <a:pt x="8886" y="12769"/>
                    </a:cubicBezTo>
                    <a:cubicBezTo>
                      <a:pt x="11250" y="13140"/>
                      <a:pt x="13650" y="13376"/>
                      <a:pt x="16034" y="13376"/>
                    </a:cubicBezTo>
                    <a:cubicBezTo>
                      <a:pt x="19960" y="13376"/>
                      <a:pt x="23842" y="12735"/>
                      <a:pt x="27449" y="10996"/>
                    </a:cubicBezTo>
                    <a:cubicBezTo>
                      <a:pt x="27861" y="10791"/>
                      <a:pt x="29823" y="9796"/>
                      <a:pt x="30774" y="9796"/>
                    </a:cubicBezTo>
                    <a:cubicBezTo>
                      <a:pt x="30978" y="9796"/>
                      <a:pt x="31135" y="9841"/>
                      <a:pt x="31221" y="9950"/>
                    </a:cubicBezTo>
                    <a:lnTo>
                      <a:pt x="31221" y="9950"/>
                    </a:lnTo>
                    <a:cubicBezTo>
                      <a:pt x="29824" y="8158"/>
                      <a:pt x="27761" y="6761"/>
                      <a:pt x="25989" y="5344"/>
                    </a:cubicBezTo>
                    <a:cubicBezTo>
                      <a:pt x="24362" y="4051"/>
                      <a:pt x="22631" y="2945"/>
                      <a:pt x="20775" y="2049"/>
                    </a:cubicBezTo>
                    <a:cubicBezTo>
                      <a:pt x="18090" y="768"/>
                      <a:pt x="15120" y="1"/>
                      <a:pt x="1216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5" name="Google Shape;1415;p16"/>
              <p:cNvSpPr/>
              <p:nvPr/>
            </p:nvSpPr>
            <p:spPr>
              <a:xfrm>
                <a:off x="678200" y="3273075"/>
                <a:ext cx="173150" cy="114225"/>
              </a:xfrm>
              <a:custGeom>
                <a:avLst/>
                <a:gdLst/>
                <a:ahLst/>
                <a:cxnLst/>
                <a:rect l="l" t="t" r="r" b="b"/>
                <a:pathLst>
                  <a:path w="6926" h="4569" extrusionOk="0">
                    <a:moveTo>
                      <a:pt x="6905" y="0"/>
                    </a:moveTo>
                    <a:cubicBezTo>
                      <a:pt x="5799" y="167"/>
                      <a:pt x="4736" y="522"/>
                      <a:pt x="3776" y="1043"/>
                    </a:cubicBezTo>
                    <a:cubicBezTo>
                      <a:pt x="2775" y="1586"/>
                      <a:pt x="1878" y="2274"/>
                      <a:pt x="1106" y="3087"/>
                    </a:cubicBezTo>
                    <a:cubicBezTo>
                      <a:pt x="877" y="3317"/>
                      <a:pt x="668" y="3546"/>
                      <a:pt x="481" y="3796"/>
                    </a:cubicBezTo>
                    <a:cubicBezTo>
                      <a:pt x="293" y="4026"/>
                      <a:pt x="126" y="4297"/>
                      <a:pt x="1" y="4568"/>
                    </a:cubicBezTo>
                    <a:cubicBezTo>
                      <a:pt x="43" y="4547"/>
                      <a:pt x="84" y="4547"/>
                      <a:pt x="105" y="4527"/>
                    </a:cubicBezTo>
                    <a:cubicBezTo>
                      <a:pt x="439" y="4088"/>
                      <a:pt x="752" y="3650"/>
                      <a:pt x="1106" y="3254"/>
                    </a:cubicBezTo>
                    <a:cubicBezTo>
                      <a:pt x="1461" y="2858"/>
                      <a:pt x="1836" y="2482"/>
                      <a:pt x="2253" y="2149"/>
                    </a:cubicBezTo>
                    <a:cubicBezTo>
                      <a:pt x="3067" y="1481"/>
                      <a:pt x="4006" y="960"/>
                      <a:pt x="4986" y="584"/>
                    </a:cubicBezTo>
                    <a:cubicBezTo>
                      <a:pt x="5570" y="376"/>
                      <a:pt x="6196" y="209"/>
                      <a:pt x="6800" y="84"/>
                    </a:cubicBezTo>
                    <a:cubicBezTo>
                      <a:pt x="6821" y="84"/>
                      <a:pt x="6926" y="21"/>
                      <a:pt x="6905" y="21"/>
                    </a:cubicBezTo>
                    <a:lnTo>
                      <a:pt x="6905"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6" name="Google Shape;1416;p16"/>
              <p:cNvSpPr/>
              <p:nvPr/>
            </p:nvSpPr>
            <p:spPr>
              <a:xfrm>
                <a:off x="396625" y="3216525"/>
                <a:ext cx="306125" cy="175450"/>
              </a:xfrm>
              <a:custGeom>
                <a:avLst/>
                <a:gdLst/>
                <a:ahLst/>
                <a:cxnLst/>
                <a:rect l="l" t="t" r="r" b="b"/>
                <a:pathLst>
                  <a:path w="12245" h="7018" extrusionOk="0">
                    <a:moveTo>
                      <a:pt x="11739" y="1"/>
                    </a:moveTo>
                    <a:cubicBezTo>
                      <a:pt x="10996" y="1"/>
                      <a:pt x="10282" y="318"/>
                      <a:pt x="9720" y="761"/>
                    </a:cubicBezTo>
                    <a:cubicBezTo>
                      <a:pt x="8865" y="1449"/>
                      <a:pt x="8281" y="2388"/>
                      <a:pt x="7509" y="3138"/>
                    </a:cubicBezTo>
                    <a:cubicBezTo>
                      <a:pt x="6133" y="4473"/>
                      <a:pt x="4214" y="4828"/>
                      <a:pt x="2483" y="5474"/>
                    </a:cubicBezTo>
                    <a:cubicBezTo>
                      <a:pt x="2003" y="5641"/>
                      <a:pt x="1544" y="5850"/>
                      <a:pt x="1106" y="6121"/>
                    </a:cubicBezTo>
                    <a:cubicBezTo>
                      <a:pt x="898" y="6225"/>
                      <a:pt x="710" y="6350"/>
                      <a:pt x="522" y="6496"/>
                    </a:cubicBezTo>
                    <a:cubicBezTo>
                      <a:pt x="355" y="6622"/>
                      <a:pt x="105" y="6789"/>
                      <a:pt x="1" y="7018"/>
                    </a:cubicBezTo>
                    <a:lnTo>
                      <a:pt x="230" y="7018"/>
                    </a:lnTo>
                    <a:cubicBezTo>
                      <a:pt x="418" y="6872"/>
                      <a:pt x="585" y="6747"/>
                      <a:pt x="752" y="6601"/>
                    </a:cubicBezTo>
                    <a:cubicBezTo>
                      <a:pt x="918" y="6455"/>
                      <a:pt x="1085" y="6330"/>
                      <a:pt x="1273" y="6225"/>
                    </a:cubicBezTo>
                    <a:cubicBezTo>
                      <a:pt x="1628" y="5996"/>
                      <a:pt x="2003" y="5808"/>
                      <a:pt x="2399" y="5662"/>
                    </a:cubicBezTo>
                    <a:cubicBezTo>
                      <a:pt x="3171" y="5328"/>
                      <a:pt x="4005" y="5099"/>
                      <a:pt x="4798" y="4828"/>
                    </a:cubicBezTo>
                    <a:cubicBezTo>
                      <a:pt x="5591" y="4578"/>
                      <a:pt x="6362" y="4223"/>
                      <a:pt x="7071" y="3764"/>
                    </a:cubicBezTo>
                    <a:cubicBezTo>
                      <a:pt x="7885" y="3201"/>
                      <a:pt x="8448" y="2408"/>
                      <a:pt x="9074" y="1678"/>
                    </a:cubicBezTo>
                    <a:cubicBezTo>
                      <a:pt x="9745" y="895"/>
                      <a:pt x="10683" y="12"/>
                      <a:pt x="11768" y="12"/>
                    </a:cubicBezTo>
                    <a:cubicBezTo>
                      <a:pt x="11897" y="12"/>
                      <a:pt x="12028" y="25"/>
                      <a:pt x="12161" y="52"/>
                    </a:cubicBezTo>
                    <a:lnTo>
                      <a:pt x="12244" y="52"/>
                    </a:lnTo>
                    <a:cubicBezTo>
                      <a:pt x="12075" y="17"/>
                      <a:pt x="11906" y="1"/>
                      <a:pt x="1173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7" name="Google Shape;1417;p16"/>
              <p:cNvSpPr/>
              <p:nvPr/>
            </p:nvSpPr>
            <p:spPr>
              <a:xfrm>
                <a:off x="268875" y="3199025"/>
                <a:ext cx="251875" cy="109575"/>
              </a:xfrm>
              <a:custGeom>
                <a:avLst/>
                <a:gdLst/>
                <a:ahLst/>
                <a:cxnLst/>
                <a:rect l="l" t="t" r="r" b="b"/>
                <a:pathLst>
                  <a:path w="10075" h="4383" extrusionOk="0">
                    <a:moveTo>
                      <a:pt x="10033" y="1"/>
                    </a:moveTo>
                    <a:cubicBezTo>
                      <a:pt x="8698" y="564"/>
                      <a:pt x="7447" y="1294"/>
                      <a:pt x="6300" y="2149"/>
                    </a:cubicBezTo>
                    <a:cubicBezTo>
                      <a:pt x="5716" y="2608"/>
                      <a:pt x="5111" y="3025"/>
                      <a:pt x="4464" y="3400"/>
                    </a:cubicBezTo>
                    <a:cubicBezTo>
                      <a:pt x="3838" y="3713"/>
                      <a:pt x="3171" y="3943"/>
                      <a:pt x="2483" y="4068"/>
                    </a:cubicBezTo>
                    <a:cubicBezTo>
                      <a:pt x="2049" y="4115"/>
                      <a:pt x="1616" y="4142"/>
                      <a:pt x="1183" y="4142"/>
                    </a:cubicBezTo>
                    <a:cubicBezTo>
                      <a:pt x="844" y="4142"/>
                      <a:pt x="506" y="4125"/>
                      <a:pt x="167" y="4089"/>
                    </a:cubicBezTo>
                    <a:cubicBezTo>
                      <a:pt x="126" y="4089"/>
                      <a:pt x="1" y="4214"/>
                      <a:pt x="42" y="4235"/>
                    </a:cubicBezTo>
                    <a:cubicBezTo>
                      <a:pt x="188" y="4276"/>
                      <a:pt x="334" y="4318"/>
                      <a:pt x="480" y="4339"/>
                    </a:cubicBezTo>
                    <a:cubicBezTo>
                      <a:pt x="668" y="4360"/>
                      <a:pt x="835" y="4381"/>
                      <a:pt x="1043" y="4381"/>
                    </a:cubicBezTo>
                    <a:cubicBezTo>
                      <a:pt x="1086" y="4382"/>
                      <a:pt x="1129" y="4382"/>
                      <a:pt x="1172" y="4382"/>
                    </a:cubicBezTo>
                    <a:cubicBezTo>
                      <a:pt x="2151" y="4382"/>
                      <a:pt x="3128" y="4154"/>
                      <a:pt x="4047" y="3734"/>
                    </a:cubicBezTo>
                    <a:cubicBezTo>
                      <a:pt x="4673" y="3421"/>
                      <a:pt x="5257" y="3046"/>
                      <a:pt x="5820" y="2608"/>
                    </a:cubicBezTo>
                    <a:cubicBezTo>
                      <a:pt x="6404" y="2149"/>
                      <a:pt x="7050" y="1711"/>
                      <a:pt x="7697" y="1336"/>
                    </a:cubicBezTo>
                    <a:cubicBezTo>
                      <a:pt x="8427" y="877"/>
                      <a:pt x="9199" y="480"/>
                      <a:pt x="9971" y="105"/>
                    </a:cubicBezTo>
                    <a:cubicBezTo>
                      <a:pt x="9991" y="105"/>
                      <a:pt x="10075" y="1"/>
                      <a:pt x="1003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8" name="Google Shape;1418;p16"/>
              <p:cNvSpPr/>
              <p:nvPr/>
            </p:nvSpPr>
            <p:spPr>
              <a:xfrm>
                <a:off x="249575" y="3178175"/>
                <a:ext cx="155950" cy="39125"/>
              </a:xfrm>
              <a:custGeom>
                <a:avLst/>
                <a:gdLst/>
                <a:ahLst/>
                <a:cxnLst/>
                <a:rect l="l" t="t" r="r" b="b"/>
                <a:pathLst>
                  <a:path w="6238" h="1565" extrusionOk="0">
                    <a:moveTo>
                      <a:pt x="1711" y="0"/>
                    </a:moveTo>
                    <a:cubicBezTo>
                      <a:pt x="1440" y="0"/>
                      <a:pt x="1169" y="0"/>
                      <a:pt x="898" y="42"/>
                    </a:cubicBezTo>
                    <a:cubicBezTo>
                      <a:pt x="627" y="42"/>
                      <a:pt x="355" y="84"/>
                      <a:pt x="105" y="188"/>
                    </a:cubicBezTo>
                    <a:cubicBezTo>
                      <a:pt x="105" y="188"/>
                      <a:pt x="1" y="272"/>
                      <a:pt x="22" y="272"/>
                    </a:cubicBezTo>
                    <a:cubicBezTo>
                      <a:pt x="58" y="278"/>
                      <a:pt x="97" y="280"/>
                      <a:pt x="136" y="280"/>
                    </a:cubicBezTo>
                    <a:cubicBezTo>
                      <a:pt x="231" y="280"/>
                      <a:pt x="330" y="265"/>
                      <a:pt x="418" y="251"/>
                    </a:cubicBezTo>
                    <a:cubicBezTo>
                      <a:pt x="543" y="230"/>
                      <a:pt x="689" y="209"/>
                      <a:pt x="793" y="209"/>
                    </a:cubicBezTo>
                    <a:cubicBezTo>
                      <a:pt x="1065" y="188"/>
                      <a:pt x="1336" y="167"/>
                      <a:pt x="1607" y="167"/>
                    </a:cubicBezTo>
                    <a:cubicBezTo>
                      <a:pt x="2128" y="188"/>
                      <a:pt x="2671" y="230"/>
                      <a:pt x="3192" y="355"/>
                    </a:cubicBezTo>
                    <a:cubicBezTo>
                      <a:pt x="3734" y="459"/>
                      <a:pt x="4256" y="626"/>
                      <a:pt x="4756" y="835"/>
                    </a:cubicBezTo>
                    <a:cubicBezTo>
                      <a:pt x="5007" y="939"/>
                      <a:pt x="5257" y="1064"/>
                      <a:pt x="5486" y="1189"/>
                    </a:cubicBezTo>
                    <a:cubicBezTo>
                      <a:pt x="5716" y="1335"/>
                      <a:pt x="5945" y="1440"/>
                      <a:pt x="6175" y="1565"/>
                    </a:cubicBezTo>
                    <a:cubicBezTo>
                      <a:pt x="6196" y="1565"/>
                      <a:pt x="6237" y="1502"/>
                      <a:pt x="6237" y="1502"/>
                    </a:cubicBezTo>
                    <a:lnTo>
                      <a:pt x="6216" y="1502"/>
                    </a:lnTo>
                    <a:cubicBezTo>
                      <a:pt x="6029" y="1294"/>
                      <a:pt x="5799" y="1127"/>
                      <a:pt x="5549" y="1022"/>
                    </a:cubicBezTo>
                    <a:cubicBezTo>
                      <a:pt x="5299" y="876"/>
                      <a:pt x="5069" y="772"/>
                      <a:pt x="4819" y="668"/>
                    </a:cubicBezTo>
                    <a:cubicBezTo>
                      <a:pt x="4318" y="459"/>
                      <a:pt x="3818" y="292"/>
                      <a:pt x="3317" y="188"/>
                    </a:cubicBezTo>
                    <a:cubicBezTo>
                      <a:pt x="2775" y="63"/>
                      <a:pt x="2253" y="21"/>
                      <a:pt x="171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19" name="Google Shape;1419;p16"/>
              <p:cNvSpPr/>
              <p:nvPr/>
            </p:nvSpPr>
            <p:spPr>
              <a:xfrm>
                <a:off x="352825" y="3106725"/>
                <a:ext cx="195575" cy="87625"/>
              </a:xfrm>
              <a:custGeom>
                <a:avLst/>
                <a:gdLst/>
                <a:ahLst/>
                <a:cxnLst/>
                <a:rect l="l" t="t" r="r" b="b"/>
                <a:pathLst>
                  <a:path w="7823" h="3505" extrusionOk="0">
                    <a:moveTo>
                      <a:pt x="1" y="1"/>
                    </a:moveTo>
                    <a:cubicBezTo>
                      <a:pt x="2" y="1"/>
                      <a:pt x="4" y="1"/>
                      <a:pt x="5" y="1"/>
                    </a:cubicBezTo>
                    <a:lnTo>
                      <a:pt x="5" y="1"/>
                    </a:lnTo>
                    <a:cubicBezTo>
                      <a:pt x="4" y="1"/>
                      <a:pt x="2" y="1"/>
                      <a:pt x="1" y="1"/>
                    </a:cubicBezTo>
                    <a:close/>
                    <a:moveTo>
                      <a:pt x="5" y="1"/>
                    </a:moveTo>
                    <a:cubicBezTo>
                      <a:pt x="27" y="7"/>
                      <a:pt x="66" y="43"/>
                      <a:pt x="105" y="43"/>
                    </a:cubicBezTo>
                    <a:cubicBezTo>
                      <a:pt x="731" y="251"/>
                      <a:pt x="1377" y="376"/>
                      <a:pt x="2024" y="564"/>
                    </a:cubicBezTo>
                    <a:cubicBezTo>
                      <a:pt x="2650" y="752"/>
                      <a:pt x="3234" y="856"/>
                      <a:pt x="3818" y="1023"/>
                    </a:cubicBezTo>
                    <a:cubicBezTo>
                      <a:pt x="4131" y="1085"/>
                      <a:pt x="4402" y="1211"/>
                      <a:pt x="4652" y="1398"/>
                    </a:cubicBezTo>
                    <a:cubicBezTo>
                      <a:pt x="4881" y="1586"/>
                      <a:pt x="5069" y="1795"/>
                      <a:pt x="5278" y="1982"/>
                    </a:cubicBezTo>
                    <a:cubicBezTo>
                      <a:pt x="5653" y="2337"/>
                      <a:pt x="6070" y="2650"/>
                      <a:pt x="6529" y="2921"/>
                    </a:cubicBezTo>
                    <a:cubicBezTo>
                      <a:pt x="6911" y="3142"/>
                      <a:pt x="7331" y="3343"/>
                      <a:pt x="7771" y="3488"/>
                    </a:cubicBezTo>
                    <a:lnTo>
                      <a:pt x="7771" y="3488"/>
                    </a:lnTo>
                    <a:cubicBezTo>
                      <a:pt x="7747" y="3474"/>
                      <a:pt x="7722" y="3455"/>
                      <a:pt x="7697" y="3442"/>
                    </a:cubicBezTo>
                    <a:cubicBezTo>
                      <a:pt x="7092" y="3234"/>
                      <a:pt x="6529" y="2942"/>
                      <a:pt x="6029" y="2566"/>
                    </a:cubicBezTo>
                    <a:cubicBezTo>
                      <a:pt x="5611" y="2233"/>
                      <a:pt x="5257" y="1815"/>
                      <a:pt x="4840" y="1482"/>
                    </a:cubicBezTo>
                    <a:cubicBezTo>
                      <a:pt x="4506" y="1231"/>
                      <a:pt x="4151" y="1065"/>
                      <a:pt x="3755" y="960"/>
                    </a:cubicBezTo>
                    <a:cubicBezTo>
                      <a:pt x="3171" y="793"/>
                      <a:pt x="2566" y="647"/>
                      <a:pt x="1982" y="501"/>
                    </a:cubicBezTo>
                    <a:lnTo>
                      <a:pt x="1002" y="230"/>
                    </a:lnTo>
                    <a:cubicBezTo>
                      <a:pt x="670" y="127"/>
                      <a:pt x="338" y="43"/>
                      <a:pt x="5" y="1"/>
                    </a:cubicBezTo>
                    <a:close/>
                    <a:moveTo>
                      <a:pt x="7771" y="3488"/>
                    </a:moveTo>
                    <a:lnTo>
                      <a:pt x="7771" y="3488"/>
                    </a:lnTo>
                    <a:cubicBezTo>
                      <a:pt x="7788" y="3498"/>
                      <a:pt x="7805" y="3505"/>
                      <a:pt x="7822" y="3505"/>
                    </a:cubicBezTo>
                    <a:cubicBezTo>
                      <a:pt x="7805" y="3500"/>
                      <a:pt x="7788" y="3494"/>
                      <a:pt x="7771" y="3488"/>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0" name="Google Shape;1420;p16"/>
              <p:cNvSpPr/>
              <p:nvPr/>
            </p:nvSpPr>
            <p:spPr>
              <a:xfrm>
                <a:off x="557225" y="3117175"/>
                <a:ext cx="148050" cy="105400"/>
              </a:xfrm>
              <a:custGeom>
                <a:avLst/>
                <a:gdLst/>
                <a:ahLst/>
                <a:cxnLst/>
                <a:rect l="l" t="t" r="r" b="b"/>
                <a:pathLst>
                  <a:path w="5922" h="4216" extrusionOk="0">
                    <a:moveTo>
                      <a:pt x="126" y="0"/>
                    </a:moveTo>
                    <a:cubicBezTo>
                      <a:pt x="105" y="0"/>
                      <a:pt x="1" y="104"/>
                      <a:pt x="22" y="104"/>
                    </a:cubicBezTo>
                    <a:cubicBezTo>
                      <a:pt x="293" y="229"/>
                      <a:pt x="564" y="355"/>
                      <a:pt x="835" y="438"/>
                    </a:cubicBezTo>
                    <a:cubicBezTo>
                      <a:pt x="1106" y="542"/>
                      <a:pt x="1357" y="647"/>
                      <a:pt x="1628" y="772"/>
                    </a:cubicBezTo>
                    <a:cubicBezTo>
                      <a:pt x="2149" y="1022"/>
                      <a:pt x="2650" y="1335"/>
                      <a:pt x="3109" y="1669"/>
                    </a:cubicBezTo>
                    <a:cubicBezTo>
                      <a:pt x="3609" y="2044"/>
                      <a:pt x="4068" y="2440"/>
                      <a:pt x="4485" y="2878"/>
                    </a:cubicBezTo>
                    <a:cubicBezTo>
                      <a:pt x="4923" y="3316"/>
                      <a:pt x="5320" y="3775"/>
                      <a:pt x="5758" y="4213"/>
                    </a:cubicBezTo>
                    <a:cubicBezTo>
                      <a:pt x="5761" y="4215"/>
                      <a:pt x="5764" y="4216"/>
                      <a:pt x="5769" y="4216"/>
                    </a:cubicBezTo>
                    <a:cubicBezTo>
                      <a:pt x="5817" y="4216"/>
                      <a:pt x="5921" y="4107"/>
                      <a:pt x="5883" y="4088"/>
                    </a:cubicBezTo>
                    <a:lnTo>
                      <a:pt x="5883" y="4067"/>
                    </a:lnTo>
                    <a:cubicBezTo>
                      <a:pt x="5486" y="3588"/>
                      <a:pt x="5069" y="3129"/>
                      <a:pt x="4631" y="2691"/>
                    </a:cubicBezTo>
                    <a:cubicBezTo>
                      <a:pt x="4214" y="2253"/>
                      <a:pt x="3734" y="1835"/>
                      <a:pt x="3255" y="1481"/>
                    </a:cubicBezTo>
                    <a:cubicBezTo>
                      <a:pt x="2775" y="1147"/>
                      <a:pt x="2274" y="834"/>
                      <a:pt x="1774" y="584"/>
                    </a:cubicBezTo>
                    <a:cubicBezTo>
                      <a:pt x="1252" y="292"/>
                      <a:pt x="689" y="104"/>
                      <a:pt x="12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1" name="Google Shape;1421;p16"/>
              <p:cNvSpPr/>
              <p:nvPr/>
            </p:nvSpPr>
            <p:spPr>
              <a:xfrm>
                <a:off x="744425" y="3167225"/>
                <a:ext cx="67300" cy="82925"/>
              </a:xfrm>
              <a:custGeom>
                <a:avLst/>
                <a:gdLst/>
                <a:ahLst/>
                <a:cxnLst/>
                <a:rect l="l" t="t" r="r" b="b"/>
                <a:pathLst>
                  <a:path w="2692" h="3317" extrusionOk="0">
                    <a:moveTo>
                      <a:pt x="84" y="0"/>
                    </a:moveTo>
                    <a:cubicBezTo>
                      <a:pt x="63" y="21"/>
                      <a:pt x="22" y="63"/>
                      <a:pt x="1" y="84"/>
                    </a:cubicBezTo>
                    <a:cubicBezTo>
                      <a:pt x="230" y="334"/>
                      <a:pt x="481" y="584"/>
                      <a:pt x="752" y="814"/>
                    </a:cubicBezTo>
                    <a:cubicBezTo>
                      <a:pt x="1002" y="1064"/>
                      <a:pt x="1231" y="1314"/>
                      <a:pt x="1440" y="1586"/>
                    </a:cubicBezTo>
                    <a:cubicBezTo>
                      <a:pt x="1878" y="2128"/>
                      <a:pt x="2274" y="2712"/>
                      <a:pt x="2587" y="3317"/>
                    </a:cubicBezTo>
                    <a:cubicBezTo>
                      <a:pt x="2587" y="3317"/>
                      <a:pt x="2691" y="3254"/>
                      <a:pt x="2671" y="3233"/>
                    </a:cubicBezTo>
                    <a:lnTo>
                      <a:pt x="2671" y="3212"/>
                    </a:lnTo>
                    <a:cubicBezTo>
                      <a:pt x="2379" y="2566"/>
                      <a:pt x="2024" y="1961"/>
                      <a:pt x="1586" y="1419"/>
                    </a:cubicBezTo>
                    <a:cubicBezTo>
                      <a:pt x="1377" y="1168"/>
                      <a:pt x="1148" y="897"/>
                      <a:pt x="919" y="668"/>
                    </a:cubicBezTo>
                    <a:cubicBezTo>
                      <a:pt x="668" y="397"/>
                      <a:pt x="397" y="188"/>
                      <a:pt x="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2" name="Google Shape;1422;p16"/>
              <p:cNvSpPr/>
              <p:nvPr/>
            </p:nvSpPr>
            <p:spPr>
              <a:xfrm>
                <a:off x="1094325" y="3098000"/>
                <a:ext cx="659125" cy="352250"/>
              </a:xfrm>
              <a:custGeom>
                <a:avLst/>
                <a:gdLst/>
                <a:ahLst/>
                <a:cxnLst/>
                <a:rect l="l" t="t" r="r" b="b"/>
                <a:pathLst>
                  <a:path w="26365" h="14090" extrusionOk="0">
                    <a:moveTo>
                      <a:pt x="16734" y="0"/>
                    </a:moveTo>
                    <a:cubicBezTo>
                      <a:pt x="15615" y="0"/>
                      <a:pt x="14487" y="176"/>
                      <a:pt x="13391" y="538"/>
                    </a:cubicBezTo>
                    <a:cubicBezTo>
                      <a:pt x="12077" y="976"/>
                      <a:pt x="10888" y="1685"/>
                      <a:pt x="9720" y="2373"/>
                    </a:cubicBezTo>
                    <a:cubicBezTo>
                      <a:pt x="8030" y="3291"/>
                      <a:pt x="6424" y="4355"/>
                      <a:pt x="4902" y="5502"/>
                    </a:cubicBezTo>
                    <a:cubicBezTo>
                      <a:pt x="2962" y="6962"/>
                      <a:pt x="1419" y="8526"/>
                      <a:pt x="251" y="10653"/>
                    </a:cubicBezTo>
                    <a:cubicBezTo>
                      <a:pt x="105" y="10862"/>
                      <a:pt x="21" y="11112"/>
                      <a:pt x="0" y="11363"/>
                    </a:cubicBezTo>
                    <a:cubicBezTo>
                      <a:pt x="1669" y="11404"/>
                      <a:pt x="3171" y="12009"/>
                      <a:pt x="4714" y="12572"/>
                    </a:cubicBezTo>
                    <a:cubicBezTo>
                      <a:pt x="6737" y="13323"/>
                      <a:pt x="8865" y="13782"/>
                      <a:pt x="11013" y="13991"/>
                    </a:cubicBezTo>
                    <a:cubicBezTo>
                      <a:pt x="11778" y="14057"/>
                      <a:pt x="12547" y="14090"/>
                      <a:pt x="13317" y="14090"/>
                    </a:cubicBezTo>
                    <a:cubicBezTo>
                      <a:pt x="14962" y="14090"/>
                      <a:pt x="16610" y="13941"/>
                      <a:pt x="18230" y="13657"/>
                    </a:cubicBezTo>
                    <a:cubicBezTo>
                      <a:pt x="20191" y="13302"/>
                      <a:pt x="22172" y="12718"/>
                      <a:pt x="23736" y="11467"/>
                    </a:cubicBezTo>
                    <a:cubicBezTo>
                      <a:pt x="25301" y="10236"/>
                      <a:pt x="26364" y="8213"/>
                      <a:pt x="26031" y="6253"/>
                    </a:cubicBezTo>
                    <a:cubicBezTo>
                      <a:pt x="25822" y="4959"/>
                      <a:pt x="25029" y="3833"/>
                      <a:pt x="24091" y="2936"/>
                    </a:cubicBezTo>
                    <a:cubicBezTo>
                      <a:pt x="22072" y="1021"/>
                      <a:pt x="19429" y="0"/>
                      <a:pt x="16734"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3" name="Google Shape;1423;p16"/>
              <p:cNvSpPr/>
              <p:nvPr/>
            </p:nvSpPr>
            <p:spPr>
              <a:xfrm>
                <a:off x="1199650" y="3165650"/>
                <a:ext cx="133000" cy="151775"/>
              </a:xfrm>
              <a:custGeom>
                <a:avLst/>
                <a:gdLst/>
                <a:ahLst/>
                <a:cxnLst/>
                <a:rect l="l" t="t" r="r" b="b"/>
                <a:pathLst>
                  <a:path w="5320" h="6071" extrusionOk="0">
                    <a:moveTo>
                      <a:pt x="5257" y="1"/>
                    </a:moveTo>
                    <a:cubicBezTo>
                      <a:pt x="4819" y="230"/>
                      <a:pt x="4422" y="543"/>
                      <a:pt x="4089" y="898"/>
                    </a:cubicBezTo>
                    <a:cubicBezTo>
                      <a:pt x="3713" y="1294"/>
                      <a:pt x="3379" y="1711"/>
                      <a:pt x="3087" y="2170"/>
                    </a:cubicBezTo>
                    <a:cubicBezTo>
                      <a:pt x="2816" y="2608"/>
                      <a:pt x="2670" y="3088"/>
                      <a:pt x="2462" y="3526"/>
                    </a:cubicBezTo>
                    <a:cubicBezTo>
                      <a:pt x="2211" y="4026"/>
                      <a:pt x="1878" y="4485"/>
                      <a:pt x="1502" y="4881"/>
                    </a:cubicBezTo>
                    <a:cubicBezTo>
                      <a:pt x="1064" y="5340"/>
                      <a:pt x="564" y="5716"/>
                      <a:pt x="1" y="6008"/>
                    </a:cubicBezTo>
                    <a:cubicBezTo>
                      <a:pt x="1" y="6008"/>
                      <a:pt x="42" y="6070"/>
                      <a:pt x="63" y="6070"/>
                    </a:cubicBezTo>
                    <a:cubicBezTo>
                      <a:pt x="1085" y="5570"/>
                      <a:pt x="1919" y="4777"/>
                      <a:pt x="2462" y="3797"/>
                    </a:cubicBezTo>
                    <a:cubicBezTo>
                      <a:pt x="2712" y="3338"/>
                      <a:pt x="2837" y="2858"/>
                      <a:pt x="3108" y="2420"/>
                    </a:cubicBezTo>
                    <a:cubicBezTo>
                      <a:pt x="3359" y="1961"/>
                      <a:pt x="3692" y="1523"/>
                      <a:pt x="4047" y="1148"/>
                    </a:cubicBezTo>
                    <a:cubicBezTo>
                      <a:pt x="4422" y="731"/>
                      <a:pt x="4860" y="355"/>
                      <a:pt x="5319" y="63"/>
                    </a:cubicBezTo>
                    <a:cubicBezTo>
                      <a:pt x="5319" y="63"/>
                      <a:pt x="5278" y="1"/>
                      <a:pt x="525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4" name="Google Shape;1424;p16"/>
              <p:cNvSpPr/>
              <p:nvPr/>
            </p:nvSpPr>
            <p:spPr>
              <a:xfrm>
                <a:off x="1335400" y="3109650"/>
                <a:ext cx="135800" cy="162350"/>
              </a:xfrm>
              <a:custGeom>
                <a:avLst/>
                <a:gdLst/>
                <a:ahLst/>
                <a:cxnLst/>
                <a:rect l="l" t="t" r="r" b="b"/>
                <a:pathLst>
                  <a:path w="5432" h="6494" extrusionOk="0">
                    <a:moveTo>
                      <a:pt x="5413" y="0"/>
                    </a:moveTo>
                    <a:cubicBezTo>
                      <a:pt x="5408" y="0"/>
                      <a:pt x="5402" y="3"/>
                      <a:pt x="5396" y="9"/>
                    </a:cubicBezTo>
                    <a:cubicBezTo>
                      <a:pt x="4311" y="405"/>
                      <a:pt x="3393" y="1135"/>
                      <a:pt x="2726" y="2074"/>
                    </a:cubicBezTo>
                    <a:cubicBezTo>
                      <a:pt x="2079" y="2971"/>
                      <a:pt x="1704" y="4014"/>
                      <a:pt x="1162" y="4973"/>
                    </a:cubicBezTo>
                    <a:cubicBezTo>
                      <a:pt x="870" y="5536"/>
                      <a:pt x="473" y="6058"/>
                      <a:pt x="14" y="6475"/>
                    </a:cubicBezTo>
                    <a:cubicBezTo>
                      <a:pt x="0" y="6489"/>
                      <a:pt x="0" y="6493"/>
                      <a:pt x="7" y="6493"/>
                    </a:cubicBezTo>
                    <a:cubicBezTo>
                      <a:pt x="21" y="6493"/>
                      <a:pt x="63" y="6475"/>
                      <a:pt x="77" y="6475"/>
                    </a:cubicBezTo>
                    <a:cubicBezTo>
                      <a:pt x="890" y="5787"/>
                      <a:pt x="1370" y="4848"/>
                      <a:pt x="1850" y="3889"/>
                    </a:cubicBezTo>
                    <a:cubicBezTo>
                      <a:pt x="2350" y="2867"/>
                      <a:pt x="2872" y="1865"/>
                      <a:pt x="3727" y="1094"/>
                    </a:cubicBezTo>
                    <a:cubicBezTo>
                      <a:pt x="4228" y="656"/>
                      <a:pt x="4791" y="301"/>
                      <a:pt x="5417" y="30"/>
                    </a:cubicBezTo>
                    <a:cubicBezTo>
                      <a:pt x="5431" y="15"/>
                      <a:pt x="5425" y="0"/>
                      <a:pt x="541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5" name="Google Shape;1425;p16"/>
              <p:cNvSpPr/>
              <p:nvPr/>
            </p:nvSpPr>
            <p:spPr>
              <a:xfrm>
                <a:off x="1443300" y="3120300"/>
                <a:ext cx="169875" cy="138200"/>
              </a:xfrm>
              <a:custGeom>
                <a:avLst/>
                <a:gdLst/>
                <a:ahLst/>
                <a:cxnLst/>
                <a:rect l="l" t="t" r="r" b="b"/>
                <a:pathLst>
                  <a:path w="6795" h="5528" extrusionOk="0">
                    <a:moveTo>
                      <a:pt x="6670" y="0"/>
                    </a:moveTo>
                    <a:cubicBezTo>
                      <a:pt x="6378" y="63"/>
                      <a:pt x="6086" y="146"/>
                      <a:pt x="5793" y="250"/>
                    </a:cubicBezTo>
                    <a:cubicBezTo>
                      <a:pt x="5543" y="334"/>
                      <a:pt x="5272" y="417"/>
                      <a:pt x="5022" y="522"/>
                    </a:cubicBezTo>
                    <a:cubicBezTo>
                      <a:pt x="4500" y="688"/>
                      <a:pt x="4000" y="960"/>
                      <a:pt x="3562" y="1293"/>
                    </a:cubicBezTo>
                    <a:cubicBezTo>
                      <a:pt x="2581" y="2086"/>
                      <a:pt x="2206" y="3275"/>
                      <a:pt x="1518" y="4255"/>
                    </a:cubicBezTo>
                    <a:cubicBezTo>
                      <a:pt x="1163" y="4818"/>
                      <a:pt x="642" y="5256"/>
                      <a:pt x="37" y="5507"/>
                    </a:cubicBezTo>
                    <a:cubicBezTo>
                      <a:pt x="0" y="5507"/>
                      <a:pt x="76" y="5523"/>
                      <a:pt x="123" y="5527"/>
                    </a:cubicBezTo>
                    <a:lnTo>
                      <a:pt x="123" y="5527"/>
                    </a:lnTo>
                    <a:cubicBezTo>
                      <a:pt x="1268" y="5150"/>
                      <a:pt x="1873" y="4046"/>
                      <a:pt x="2415" y="3066"/>
                    </a:cubicBezTo>
                    <a:cubicBezTo>
                      <a:pt x="2707" y="2482"/>
                      <a:pt x="3082" y="1961"/>
                      <a:pt x="3541" y="1502"/>
                    </a:cubicBezTo>
                    <a:cubicBezTo>
                      <a:pt x="3958" y="1126"/>
                      <a:pt x="4438" y="834"/>
                      <a:pt x="4959" y="647"/>
                    </a:cubicBezTo>
                    <a:cubicBezTo>
                      <a:pt x="5251" y="522"/>
                      <a:pt x="5564" y="417"/>
                      <a:pt x="5898" y="313"/>
                    </a:cubicBezTo>
                    <a:cubicBezTo>
                      <a:pt x="6190" y="250"/>
                      <a:pt x="6503" y="146"/>
                      <a:pt x="6795" y="21"/>
                    </a:cubicBezTo>
                    <a:cubicBezTo>
                      <a:pt x="6753" y="0"/>
                      <a:pt x="6711" y="0"/>
                      <a:pt x="6670" y="0"/>
                    </a:cubicBezTo>
                    <a:close/>
                    <a:moveTo>
                      <a:pt x="123" y="5527"/>
                    </a:moveTo>
                    <a:lnTo>
                      <a:pt x="123" y="5527"/>
                    </a:lnTo>
                    <a:cubicBezTo>
                      <a:pt x="122" y="5527"/>
                      <a:pt x="121" y="5527"/>
                      <a:pt x="120" y="5527"/>
                    </a:cubicBezTo>
                    <a:lnTo>
                      <a:pt x="141" y="5527"/>
                    </a:lnTo>
                    <a:cubicBezTo>
                      <a:pt x="136" y="5527"/>
                      <a:pt x="130" y="5527"/>
                      <a:pt x="123" y="5527"/>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6" name="Google Shape;1426;p16"/>
              <p:cNvSpPr/>
              <p:nvPr/>
            </p:nvSpPr>
            <p:spPr>
              <a:xfrm>
                <a:off x="1519300" y="3258475"/>
                <a:ext cx="174175" cy="118250"/>
              </a:xfrm>
              <a:custGeom>
                <a:avLst/>
                <a:gdLst/>
                <a:ahLst/>
                <a:cxnLst/>
                <a:rect l="l" t="t" r="r" b="b"/>
                <a:pathLst>
                  <a:path w="6967" h="4730" extrusionOk="0">
                    <a:moveTo>
                      <a:pt x="125" y="0"/>
                    </a:moveTo>
                    <a:cubicBezTo>
                      <a:pt x="84" y="0"/>
                      <a:pt x="21" y="63"/>
                      <a:pt x="0" y="63"/>
                    </a:cubicBezTo>
                    <a:cubicBezTo>
                      <a:pt x="1168" y="84"/>
                      <a:pt x="2128" y="939"/>
                      <a:pt x="2858" y="1752"/>
                    </a:cubicBezTo>
                    <a:cubicBezTo>
                      <a:pt x="3588" y="2587"/>
                      <a:pt x="4172" y="3588"/>
                      <a:pt x="5110" y="4193"/>
                    </a:cubicBezTo>
                    <a:cubicBezTo>
                      <a:pt x="5531" y="4485"/>
                      <a:pt x="6095" y="4729"/>
                      <a:pt x="6607" y="4729"/>
                    </a:cubicBezTo>
                    <a:cubicBezTo>
                      <a:pt x="6680" y="4729"/>
                      <a:pt x="6751" y="4725"/>
                      <a:pt x="6821" y="4714"/>
                    </a:cubicBezTo>
                    <a:cubicBezTo>
                      <a:pt x="6883" y="4693"/>
                      <a:pt x="6925" y="4672"/>
                      <a:pt x="6967" y="4631"/>
                    </a:cubicBezTo>
                    <a:cubicBezTo>
                      <a:pt x="6862" y="4589"/>
                      <a:pt x="6758" y="4568"/>
                      <a:pt x="6654" y="4568"/>
                    </a:cubicBezTo>
                    <a:cubicBezTo>
                      <a:pt x="6487" y="4547"/>
                      <a:pt x="6341" y="4526"/>
                      <a:pt x="6174" y="4464"/>
                    </a:cubicBezTo>
                    <a:cubicBezTo>
                      <a:pt x="5945" y="4380"/>
                      <a:pt x="5715" y="4276"/>
                      <a:pt x="5507" y="4151"/>
                    </a:cubicBezTo>
                    <a:cubicBezTo>
                      <a:pt x="5048" y="3859"/>
                      <a:pt x="4652" y="3504"/>
                      <a:pt x="4318" y="3087"/>
                    </a:cubicBezTo>
                    <a:cubicBezTo>
                      <a:pt x="3546" y="2211"/>
                      <a:pt x="2899" y="1210"/>
                      <a:pt x="1919" y="543"/>
                    </a:cubicBezTo>
                    <a:cubicBezTo>
                      <a:pt x="1398" y="188"/>
                      <a:pt x="751" y="0"/>
                      <a:pt x="12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7" name="Google Shape;1427;p16"/>
              <p:cNvSpPr/>
              <p:nvPr/>
            </p:nvSpPr>
            <p:spPr>
              <a:xfrm>
                <a:off x="1402025" y="3268300"/>
                <a:ext cx="169450" cy="144025"/>
              </a:xfrm>
              <a:custGeom>
                <a:avLst/>
                <a:gdLst/>
                <a:ahLst/>
                <a:cxnLst/>
                <a:rect l="l" t="t" r="r" b="b"/>
                <a:pathLst>
                  <a:path w="6778" h="5761" extrusionOk="0">
                    <a:moveTo>
                      <a:pt x="128" y="0"/>
                    </a:moveTo>
                    <a:cubicBezTo>
                      <a:pt x="81" y="0"/>
                      <a:pt x="1" y="66"/>
                      <a:pt x="19" y="66"/>
                    </a:cubicBezTo>
                    <a:lnTo>
                      <a:pt x="19" y="87"/>
                    </a:lnTo>
                    <a:cubicBezTo>
                      <a:pt x="2188" y="1130"/>
                      <a:pt x="3044" y="3633"/>
                      <a:pt x="4921" y="5010"/>
                    </a:cubicBezTo>
                    <a:cubicBezTo>
                      <a:pt x="5421" y="5406"/>
                      <a:pt x="6026" y="5656"/>
                      <a:pt x="6673" y="5760"/>
                    </a:cubicBezTo>
                    <a:cubicBezTo>
                      <a:pt x="6714" y="5740"/>
                      <a:pt x="6756" y="5719"/>
                      <a:pt x="6777" y="5677"/>
                    </a:cubicBezTo>
                    <a:cubicBezTo>
                      <a:pt x="6235" y="5552"/>
                      <a:pt x="5713" y="5322"/>
                      <a:pt x="5234" y="5010"/>
                    </a:cubicBezTo>
                    <a:cubicBezTo>
                      <a:pt x="4754" y="4676"/>
                      <a:pt x="4316" y="4279"/>
                      <a:pt x="3940" y="3821"/>
                    </a:cubicBezTo>
                    <a:cubicBezTo>
                      <a:pt x="3148" y="2945"/>
                      <a:pt x="2543" y="1943"/>
                      <a:pt x="1709" y="1109"/>
                    </a:cubicBezTo>
                    <a:cubicBezTo>
                      <a:pt x="1250" y="650"/>
                      <a:pt x="728" y="275"/>
                      <a:pt x="144" y="4"/>
                    </a:cubicBezTo>
                    <a:cubicBezTo>
                      <a:pt x="140" y="1"/>
                      <a:pt x="134" y="0"/>
                      <a:pt x="128"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8" name="Google Shape;1428;p16"/>
              <p:cNvSpPr/>
              <p:nvPr/>
            </p:nvSpPr>
            <p:spPr>
              <a:xfrm>
                <a:off x="1285175" y="3296200"/>
                <a:ext cx="141850" cy="139500"/>
              </a:xfrm>
              <a:custGeom>
                <a:avLst/>
                <a:gdLst/>
                <a:ahLst/>
                <a:cxnLst/>
                <a:rect l="l" t="t" r="r" b="b"/>
                <a:pathLst>
                  <a:path w="5674" h="5580" extrusionOk="0">
                    <a:moveTo>
                      <a:pt x="11" y="0"/>
                    </a:moveTo>
                    <a:cubicBezTo>
                      <a:pt x="1" y="0"/>
                      <a:pt x="14" y="10"/>
                      <a:pt x="63" y="35"/>
                    </a:cubicBezTo>
                    <a:lnTo>
                      <a:pt x="63" y="14"/>
                    </a:lnTo>
                    <a:cubicBezTo>
                      <a:pt x="37" y="5"/>
                      <a:pt x="18" y="0"/>
                      <a:pt x="11" y="0"/>
                    </a:cubicBezTo>
                    <a:close/>
                    <a:moveTo>
                      <a:pt x="63" y="14"/>
                    </a:moveTo>
                    <a:cubicBezTo>
                      <a:pt x="82" y="22"/>
                      <a:pt x="101" y="29"/>
                      <a:pt x="120" y="37"/>
                    </a:cubicBezTo>
                    <a:lnTo>
                      <a:pt x="120" y="37"/>
                    </a:lnTo>
                    <a:cubicBezTo>
                      <a:pt x="101" y="29"/>
                      <a:pt x="82" y="21"/>
                      <a:pt x="63" y="14"/>
                    </a:cubicBezTo>
                    <a:close/>
                    <a:moveTo>
                      <a:pt x="120" y="37"/>
                    </a:moveTo>
                    <a:cubicBezTo>
                      <a:pt x="1168" y="473"/>
                      <a:pt x="1740" y="1638"/>
                      <a:pt x="2211" y="2621"/>
                    </a:cubicBezTo>
                    <a:cubicBezTo>
                      <a:pt x="2670" y="3602"/>
                      <a:pt x="3191" y="4686"/>
                      <a:pt x="4213" y="5228"/>
                    </a:cubicBezTo>
                    <a:cubicBezTo>
                      <a:pt x="4553" y="5466"/>
                      <a:pt x="4962" y="5580"/>
                      <a:pt x="5384" y="5580"/>
                    </a:cubicBezTo>
                    <a:cubicBezTo>
                      <a:pt x="5480" y="5580"/>
                      <a:pt x="5577" y="5574"/>
                      <a:pt x="5673" y="5562"/>
                    </a:cubicBezTo>
                    <a:cubicBezTo>
                      <a:pt x="5673" y="5562"/>
                      <a:pt x="5597" y="5516"/>
                      <a:pt x="5562" y="5516"/>
                    </a:cubicBezTo>
                    <a:cubicBezTo>
                      <a:pt x="5556" y="5516"/>
                      <a:pt x="5551" y="5517"/>
                      <a:pt x="5548" y="5520"/>
                    </a:cubicBezTo>
                    <a:cubicBezTo>
                      <a:pt x="5496" y="5524"/>
                      <a:pt x="5444" y="5526"/>
                      <a:pt x="5392" y="5526"/>
                    </a:cubicBezTo>
                    <a:cubicBezTo>
                      <a:pt x="5132" y="5526"/>
                      <a:pt x="4874" y="5482"/>
                      <a:pt x="4631" y="5395"/>
                    </a:cubicBezTo>
                    <a:cubicBezTo>
                      <a:pt x="4339" y="5291"/>
                      <a:pt x="4088" y="5124"/>
                      <a:pt x="3880" y="4936"/>
                    </a:cubicBezTo>
                    <a:cubicBezTo>
                      <a:pt x="3463" y="4561"/>
                      <a:pt x="3129" y="4123"/>
                      <a:pt x="2879" y="3622"/>
                    </a:cubicBezTo>
                    <a:cubicBezTo>
                      <a:pt x="2378" y="2705"/>
                      <a:pt x="2023" y="1662"/>
                      <a:pt x="1293" y="869"/>
                    </a:cubicBezTo>
                    <a:cubicBezTo>
                      <a:pt x="973" y="489"/>
                      <a:pt x="576" y="224"/>
                      <a:pt x="120" y="37"/>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29" name="Google Shape;1429;p16"/>
              <p:cNvSpPr/>
              <p:nvPr/>
            </p:nvSpPr>
            <p:spPr>
              <a:xfrm>
                <a:off x="1173575" y="3328875"/>
                <a:ext cx="109525" cy="85525"/>
              </a:xfrm>
              <a:custGeom>
                <a:avLst/>
                <a:gdLst/>
                <a:ahLst/>
                <a:cxnLst/>
                <a:rect l="l" t="t" r="r" b="b"/>
                <a:pathLst>
                  <a:path w="4381" h="3421" extrusionOk="0">
                    <a:moveTo>
                      <a:pt x="84" y="0"/>
                    </a:moveTo>
                    <a:lnTo>
                      <a:pt x="1" y="104"/>
                    </a:lnTo>
                    <a:cubicBezTo>
                      <a:pt x="710" y="647"/>
                      <a:pt x="1440" y="1189"/>
                      <a:pt x="2149" y="1752"/>
                    </a:cubicBezTo>
                    <a:cubicBezTo>
                      <a:pt x="2504" y="2023"/>
                      <a:pt x="2858" y="2295"/>
                      <a:pt x="3213" y="2566"/>
                    </a:cubicBezTo>
                    <a:lnTo>
                      <a:pt x="3734" y="3004"/>
                    </a:lnTo>
                    <a:cubicBezTo>
                      <a:pt x="3901" y="3150"/>
                      <a:pt x="4089" y="3296"/>
                      <a:pt x="4276" y="3421"/>
                    </a:cubicBezTo>
                    <a:cubicBezTo>
                      <a:pt x="4276" y="3421"/>
                      <a:pt x="4381" y="3317"/>
                      <a:pt x="4381" y="3296"/>
                    </a:cubicBezTo>
                    <a:cubicBezTo>
                      <a:pt x="4235" y="3129"/>
                      <a:pt x="4068" y="2983"/>
                      <a:pt x="3880" y="2837"/>
                    </a:cubicBezTo>
                    <a:cubicBezTo>
                      <a:pt x="3692" y="2691"/>
                      <a:pt x="3526" y="2545"/>
                      <a:pt x="3338" y="2420"/>
                    </a:cubicBezTo>
                    <a:cubicBezTo>
                      <a:pt x="3004" y="2128"/>
                      <a:pt x="2650" y="1856"/>
                      <a:pt x="2295" y="1585"/>
                    </a:cubicBezTo>
                    <a:cubicBezTo>
                      <a:pt x="1586" y="1043"/>
                      <a:pt x="835" y="501"/>
                      <a:pt x="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0" name="Google Shape;1430;p16"/>
              <p:cNvSpPr/>
              <p:nvPr/>
            </p:nvSpPr>
            <p:spPr>
              <a:xfrm>
                <a:off x="911825" y="4045850"/>
                <a:ext cx="330600" cy="78725"/>
              </a:xfrm>
              <a:custGeom>
                <a:avLst/>
                <a:gdLst/>
                <a:ahLst/>
                <a:cxnLst/>
                <a:rect l="l" t="t" r="r" b="b"/>
                <a:pathLst>
                  <a:path w="13224" h="3149" extrusionOk="0">
                    <a:moveTo>
                      <a:pt x="13099" y="0"/>
                    </a:moveTo>
                    <a:lnTo>
                      <a:pt x="125" y="438"/>
                    </a:lnTo>
                    <a:cubicBezTo>
                      <a:pt x="146" y="1127"/>
                      <a:pt x="0" y="1711"/>
                      <a:pt x="146" y="2399"/>
                    </a:cubicBezTo>
                    <a:cubicBezTo>
                      <a:pt x="209" y="2628"/>
                      <a:pt x="2169" y="2879"/>
                      <a:pt x="2440" y="2920"/>
                    </a:cubicBezTo>
                    <a:cubicBezTo>
                      <a:pt x="3275" y="3045"/>
                      <a:pt x="4130" y="3129"/>
                      <a:pt x="4985" y="3129"/>
                    </a:cubicBezTo>
                    <a:cubicBezTo>
                      <a:pt x="5626" y="3139"/>
                      <a:pt x="6266" y="3148"/>
                      <a:pt x="6906" y="3148"/>
                    </a:cubicBezTo>
                    <a:cubicBezTo>
                      <a:pt x="8869" y="3148"/>
                      <a:pt x="10825" y="3063"/>
                      <a:pt x="12744" y="2670"/>
                    </a:cubicBezTo>
                    <a:cubicBezTo>
                      <a:pt x="13224" y="2587"/>
                      <a:pt x="13057" y="2128"/>
                      <a:pt x="13057" y="1752"/>
                    </a:cubicBezTo>
                    <a:cubicBezTo>
                      <a:pt x="13078" y="1168"/>
                      <a:pt x="13099" y="584"/>
                      <a:pt x="13099"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1" name="Google Shape;1431;p16"/>
              <p:cNvSpPr/>
              <p:nvPr/>
            </p:nvSpPr>
            <p:spPr>
              <a:xfrm>
                <a:off x="653700" y="3549450"/>
                <a:ext cx="850500" cy="551275"/>
              </a:xfrm>
              <a:custGeom>
                <a:avLst/>
                <a:gdLst/>
                <a:ahLst/>
                <a:cxnLst/>
                <a:rect l="l" t="t" r="r" b="b"/>
                <a:pathLst>
                  <a:path w="34020" h="22051" extrusionOk="0">
                    <a:moveTo>
                      <a:pt x="29583" y="0"/>
                    </a:moveTo>
                    <a:cubicBezTo>
                      <a:pt x="28943" y="0"/>
                      <a:pt x="28276" y="104"/>
                      <a:pt x="27720" y="104"/>
                    </a:cubicBezTo>
                    <a:lnTo>
                      <a:pt x="4589" y="125"/>
                    </a:lnTo>
                    <a:cubicBezTo>
                      <a:pt x="3943" y="125"/>
                      <a:pt x="3254" y="146"/>
                      <a:pt x="2754" y="542"/>
                    </a:cubicBezTo>
                    <a:cubicBezTo>
                      <a:pt x="1356" y="1668"/>
                      <a:pt x="3672" y="2315"/>
                      <a:pt x="3567" y="3379"/>
                    </a:cubicBezTo>
                    <a:cubicBezTo>
                      <a:pt x="3505" y="3921"/>
                      <a:pt x="2274" y="4922"/>
                      <a:pt x="1940" y="5423"/>
                    </a:cubicBezTo>
                    <a:cubicBezTo>
                      <a:pt x="918" y="6945"/>
                      <a:pt x="313" y="8697"/>
                      <a:pt x="167" y="10533"/>
                    </a:cubicBezTo>
                    <a:cubicBezTo>
                      <a:pt x="147" y="10637"/>
                      <a:pt x="147" y="10742"/>
                      <a:pt x="147" y="10846"/>
                    </a:cubicBezTo>
                    <a:cubicBezTo>
                      <a:pt x="1" y="15163"/>
                      <a:pt x="3004" y="18438"/>
                      <a:pt x="6821" y="20127"/>
                    </a:cubicBezTo>
                    <a:cubicBezTo>
                      <a:pt x="9866" y="21483"/>
                      <a:pt x="13349" y="22005"/>
                      <a:pt x="16666" y="22046"/>
                    </a:cubicBezTo>
                    <a:cubicBezTo>
                      <a:pt x="16841" y="22049"/>
                      <a:pt x="17018" y="22050"/>
                      <a:pt x="17199" y="22050"/>
                    </a:cubicBezTo>
                    <a:cubicBezTo>
                      <a:pt x="19840" y="22050"/>
                      <a:pt x="23061" y="21753"/>
                      <a:pt x="25989" y="20816"/>
                    </a:cubicBezTo>
                    <a:cubicBezTo>
                      <a:pt x="29639" y="19669"/>
                      <a:pt x="32810" y="17478"/>
                      <a:pt x="33748" y="13662"/>
                    </a:cubicBezTo>
                    <a:cubicBezTo>
                      <a:pt x="33936" y="12890"/>
                      <a:pt x="34019" y="12076"/>
                      <a:pt x="34019" y="11284"/>
                    </a:cubicBezTo>
                    <a:cubicBezTo>
                      <a:pt x="34019" y="9386"/>
                      <a:pt x="33498" y="7529"/>
                      <a:pt x="32518" y="5903"/>
                    </a:cubicBezTo>
                    <a:cubicBezTo>
                      <a:pt x="32121" y="5256"/>
                      <a:pt x="30390" y="3525"/>
                      <a:pt x="30640" y="2753"/>
                    </a:cubicBezTo>
                    <a:cubicBezTo>
                      <a:pt x="30912" y="1981"/>
                      <a:pt x="31934" y="2127"/>
                      <a:pt x="31746" y="1126"/>
                    </a:cubicBezTo>
                    <a:cubicBezTo>
                      <a:pt x="31662" y="542"/>
                      <a:pt x="31183" y="375"/>
                      <a:pt x="30703" y="167"/>
                    </a:cubicBezTo>
                    <a:cubicBezTo>
                      <a:pt x="30361" y="40"/>
                      <a:pt x="29977" y="0"/>
                      <a:pt x="2958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2" name="Google Shape;1432;p16"/>
              <p:cNvSpPr/>
              <p:nvPr/>
            </p:nvSpPr>
            <p:spPr>
              <a:xfrm>
                <a:off x="656825" y="3549450"/>
                <a:ext cx="847375" cy="388125"/>
              </a:xfrm>
              <a:custGeom>
                <a:avLst/>
                <a:gdLst/>
                <a:ahLst/>
                <a:cxnLst/>
                <a:rect l="l" t="t" r="r" b="b"/>
                <a:pathLst>
                  <a:path w="33895" h="15525" extrusionOk="0">
                    <a:moveTo>
                      <a:pt x="29453" y="0"/>
                    </a:moveTo>
                    <a:cubicBezTo>
                      <a:pt x="28808" y="0"/>
                      <a:pt x="28138" y="104"/>
                      <a:pt x="27595" y="104"/>
                    </a:cubicBezTo>
                    <a:lnTo>
                      <a:pt x="4443" y="125"/>
                    </a:lnTo>
                    <a:cubicBezTo>
                      <a:pt x="3818" y="125"/>
                      <a:pt x="3129" y="146"/>
                      <a:pt x="2629" y="542"/>
                    </a:cubicBezTo>
                    <a:cubicBezTo>
                      <a:pt x="1210" y="1668"/>
                      <a:pt x="3547" y="2315"/>
                      <a:pt x="3421" y="3379"/>
                    </a:cubicBezTo>
                    <a:cubicBezTo>
                      <a:pt x="3380" y="3921"/>
                      <a:pt x="2149" y="4922"/>
                      <a:pt x="1815" y="5423"/>
                    </a:cubicBezTo>
                    <a:cubicBezTo>
                      <a:pt x="772" y="6945"/>
                      <a:pt x="168" y="8697"/>
                      <a:pt x="22" y="10533"/>
                    </a:cubicBezTo>
                    <a:cubicBezTo>
                      <a:pt x="1" y="10637"/>
                      <a:pt x="1" y="10742"/>
                      <a:pt x="1" y="10846"/>
                    </a:cubicBezTo>
                    <a:cubicBezTo>
                      <a:pt x="1148" y="11722"/>
                      <a:pt x="2378" y="12473"/>
                      <a:pt x="3693" y="13036"/>
                    </a:cubicBezTo>
                    <a:cubicBezTo>
                      <a:pt x="7655" y="14788"/>
                      <a:pt x="12119" y="15455"/>
                      <a:pt x="16416" y="15518"/>
                    </a:cubicBezTo>
                    <a:cubicBezTo>
                      <a:pt x="16667" y="15522"/>
                      <a:pt x="16924" y="15525"/>
                      <a:pt x="17185" y="15525"/>
                    </a:cubicBezTo>
                    <a:cubicBezTo>
                      <a:pt x="20561" y="15525"/>
                      <a:pt x="24693" y="15133"/>
                      <a:pt x="28430" y="13933"/>
                    </a:cubicBezTo>
                    <a:cubicBezTo>
                      <a:pt x="30369" y="13349"/>
                      <a:pt x="32226" y="12452"/>
                      <a:pt x="33894" y="11284"/>
                    </a:cubicBezTo>
                    <a:cubicBezTo>
                      <a:pt x="33894" y="9386"/>
                      <a:pt x="33373" y="7529"/>
                      <a:pt x="32393" y="5903"/>
                    </a:cubicBezTo>
                    <a:cubicBezTo>
                      <a:pt x="31996" y="5256"/>
                      <a:pt x="30244" y="3525"/>
                      <a:pt x="30515" y="2753"/>
                    </a:cubicBezTo>
                    <a:cubicBezTo>
                      <a:pt x="30766" y="1981"/>
                      <a:pt x="31788" y="2127"/>
                      <a:pt x="31621" y="1126"/>
                    </a:cubicBezTo>
                    <a:cubicBezTo>
                      <a:pt x="31517" y="542"/>
                      <a:pt x="31058" y="375"/>
                      <a:pt x="30578" y="167"/>
                    </a:cubicBezTo>
                    <a:cubicBezTo>
                      <a:pt x="30236" y="40"/>
                      <a:pt x="29849" y="0"/>
                      <a:pt x="29453"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3" name="Google Shape;1433;p16"/>
              <p:cNvSpPr/>
              <p:nvPr/>
            </p:nvSpPr>
            <p:spPr>
              <a:xfrm>
                <a:off x="690725" y="3549575"/>
                <a:ext cx="822325" cy="551150"/>
              </a:xfrm>
              <a:custGeom>
                <a:avLst/>
                <a:gdLst/>
                <a:ahLst/>
                <a:cxnLst/>
                <a:rect l="l" t="t" r="r" b="b"/>
                <a:pathLst>
                  <a:path w="32893" h="22046" extrusionOk="0">
                    <a:moveTo>
                      <a:pt x="28087" y="0"/>
                    </a:moveTo>
                    <a:cubicBezTo>
                      <a:pt x="27459" y="0"/>
                      <a:pt x="26803" y="99"/>
                      <a:pt x="26260" y="99"/>
                    </a:cubicBezTo>
                    <a:lnTo>
                      <a:pt x="24049" y="99"/>
                    </a:lnTo>
                    <a:cubicBezTo>
                      <a:pt x="24383" y="516"/>
                      <a:pt x="24717" y="913"/>
                      <a:pt x="24863" y="1142"/>
                    </a:cubicBezTo>
                    <a:cubicBezTo>
                      <a:pt x="26260" y="3457"/>
                      <a:pt x="26698" y="6252"/>
                      <a:pt x="26073" y="8901"/>
                    </a:cubicBezTo>
                    <a:cubicBezTo>
                      <a:pt x="25155" y="12718"/>
                      <a:pt x="21964" y="14887"/>
                      <a:pt x="18313" y="16055"/>
                    </a:cubicBezTo>
                    <a:cubicBezTo>
                      <a:pt x="15385" y="16992"/>
                      <a:pt x="12164" y="17290"/>
                      <a:pt x="9523" y="17290"/>
                    </a:cubicBezTo>
                    <a:cubicBezTo>
                      <a:pt x="9343" y="17290"/>
                      <a:pt x="9165" y="17288"/>
                      <a:pt x="8990" y="17286"/>
                    </a:cubicBezTo>
                    <a:cubicBezTo>
                      <a:pt x="5966" y="17223"/>
                      <a:pt x="2837" y="16785"/>
                      <a:pt x="0" y="15701"/>
                    </a:cubicBezTo>
                    <a:lnTo>
                      <a:pt x="0" y="15701"/>
                    </a:lnTo>
                    <a:cubicBezTo>
                      <a:pt x="1210" y="17640"/>
                      <a:pt x="3129" y="19142"/>
                      <a:pt x="5340" y="20102"/>
                    </a:cubicBezTo>
                    <a:cubicBezTo>
                      <a:pt x="8406" y="21457"/>
                      <a:pt x="11868" y="21979"/>
                      <a:pt x="15185" y="22041"/>
                    </a:cubicBezTo>
                    <a:cubicBezTo>
                      <a:pt x="15350" y="22044"/>
                      <a:pt x="15518" y="22045"/>
                      <a:pt x="15689" y="22045"/>
                    </a:cubicBezTo>
                    <a:cubicBezTo>
                      <a:pt x="18338" y="22045"/>
                      <a:pt x="21589" y="21732"/>
                      <a:pt x="24508" y="20811"/>
                    </a:cubicBezTo>
                    <a:cubicBezTo>
                      <a:pt x="28158" y="19643"/>
                      <a:pt x="31350" y="17473"/>
                      <a:pt x="32267" y="13657"/>
                    </a:cubicBezTo>
                    <a:cubicBezTo>
                      <a:pt x="32893" y="11008"/>
                      <a:pt x="32455" y="8234"/>
                      <a:pt x="31058" y="5898"/>
                    </a:cubicBezTo>
                    <a:cubicBezTo>
                      <a:pt x="30661" y="5251"/>
                      <a:pt x="28930" y="3541"/>
                      <a:pt x="29180" y="2769"/>
                    </a:cubicBezTo>
                    <a:cubicBezTo>
                      <a:pt x="29410" y="1976"/>
                      <a:pt x="30453" y="2122"/>
                      <a:pt x="30286" y="1121"/>
                    </a:cubicBezTo>
                    <a:cubicBezTo>
                      <a:pt x="30181" y="537"/>
                      <a:pt x="29702" y="370"/>
                      <a:pt x="29243" y="183"/>
                    </a:cubicBezTo>
                    <a:cubicBezTo>
                      <a:pt x="28897" y="42"/>
                      <a:pt x="28498" y="0"/>
                      <a:pt x="28087"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4" name="Google Shape;1434;p16"/>
              <p:cNvSpPr/>
              <p:nvPr/>
            </p:nvSpPr>
            <p:spPr>
              <a:xfrm>
                <a:off x="717100" y="3546300"/>
                <a:ext cx="540975" cy="31850"/>
              </a:xfrm>
              <a:custGeom>
                <a:avLst/>
                <a:gdLst/>
                <a:ahLst/>
                <a:cxnLst/>
                <a:rect l="l" t="t" r="r" b="b"/>
                <a:pathLst>
                  <a:path w="21639" h="1274" extrusionOk="0">
                    <a:moveTo>
                      <a:pt x="8477" y="1"/>
                    </a:moveTo>
                    <a:cubicBezTo>
                      <a:pt x="6830" y="1"/>
                      <a:pt x="5182" y="22"/>
                      <a:pt x="3555" y="42"/>
                    </a:cubicBezTo>
                    <a:cubicBezTo>
                      <a:pt x="3313" y="42"/>
                      <a:pt x="3059" y="37"/>
                      <a:pt x="2800" y="37"/>
                    </a:cubicBezTo>
                    <a:cubicBezTo>
                      <a:pt x="1828" y="37"/>
                      <a:pt x="789" y="115"/>
                      <a:pt x="113" y="856"/>
                    </a:cubicBezTo>
                    <a:cubicBezTo>
                      <a:pt x="0" y="969"/>
                      <a:pt x="100" y="1132"/>
                      <a:pt x="228" y="1132"/>
                    </a:cubicBezTo>
                    <a:cubicBezTo>
                      <a:pt x="266" y="1132"/>
                      <a:pt x="305" y="1118"/>
                      <a:pt x="343" y="1085"/>
                    </a:cubicBezTo>
                    <a:cubicBezTo>
                      <a:pt x="781" y="710"/>
                      <a:pt x="1386" y="647"/>
                      <a:pt x="1949" y="626"/>
                    </a:cubicBezTo>
                    <a:cubicBezTo>
                      <a:pt x="2056" y="623"/>
                      <a:pt x="2163" y="621"/>
                      <a:pt x="2270" y="621"/>
                    </a:cubicBezTo>
                    <a:cubicBezTo>
                      <a:pt x="2747" y="621"/>
                      <a:pt x="3224" y="655"/>
                      <a:pt x="3701" y="689"/>
                    </a:cubicBezTo>
                    <a:cubicBezTo>
                      <a:pt x="5161" y="731"/>
                      <a:pt x="6621" y="793"/>
                      <a:pt x="8102" y="856"/>
                    </a:cubicBezTo>
                    <a:cubicBezTo>
                      <a:pt x="11168" y="981"/>
                      <a:pt x="14213" y="1085"/>
                      <a:pt x="17279" y="1210"/>
                    </a:cubicBezTo>
                    <a:cubicBezTo>
                      <a:pt x="18030" y="1231"/>
                      <a:pt x="18802" y="1252"/>
                      <a:pt x="19553" y="1273"/>
                    </a:cubicBezTo>
                    <a:lnTo>
                      <a:pt x="20617" y="1273"/>
                    </a:lnTo>
                    <a:cubicBezTo>
                      <a:pt x="21013" y="1273"/>
                      <a:pt x="21472" y="1273"/>
                      <a:pt x="21597" y="793"/>
                    </a:cubicBezTo>
                    <a:cubicBezTo>
                      <a:pt x="21639" y="480"/>
                      <a:pt x="21451" y="168"/>
                      <a:pt x="21117" y="84"/>
                    </a:cubicBezTo>
                    <a:cubicBezTo>
                      <a:pt x="20973" y="42"/>
                      <a:pt x="20809" y="30"/>
                      <a:pt x="20639" y="30"/>
                    </a:cubicBezTo>
                    <a:cubicBezTo>
                      <a:pt x="20441" y="30"/>
                      <a:pt x="20235" y="46"/>
                      <a:pt x="20047" y="46"/>
                    </a:cubicBezTo>
                    <a:cubicBezTo>
                      <a:pt x="19999" y="46"/>
                      <a:pt x="19953" y="45"/>
                      <a:pt x="19907" y="42"/>
                    </a:cubicBezTo>
                    <a:cubicBezTo>
                      <a:pt x="19157" y="42"/>
                      <a:pt x="18385" y="22"/>
                      <a:pt x="17634" y="22"/>
                    </a:cubicBezTo>
                    <a:lnTo>
                      <a:pt x="8477" y="1"/>
                    </a:lnTo>
                    <a:close/>
                  </a:path>
                </a:pathLst>
              </a:custGeom>
              <a:solidFill>
                <a:srgbClr val="EFC08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5" name="Google Shape;1435;p16"/>
              <p:cNvSpPr/>
              <p:nvPr/>
            </p:nvSpPr>
            <p:spPr>
              <a:xfrm>
                <a:off x="1265875" y="3547875"/>
                <a:ext cx="59475" cy="26625"/>
              </a:xfrm>
              <a:custGeom>
                <a:avLst/>
                <a:gdLst/>
                <a:ahLst/>
                <a:cxnLst/>
                <a:rect l="l" t="t" r="r" b="b"/>
                <a:pathLst>
                  <a:path w="2379" h="1065" extrusionOk="0">
                    <a:moveTo>
                      <a:pt x="1857" y="0"/>
                    </a:moveTo>
                    <a:cubicBezTo>
                      <a:pt x="1732" y="0"/>
                      <a:pt x="1606" y="0"/>
                      <a:pt x="1481" y="21"/>
                    </a:cubicBezTo>
                    <a:lnTo>
                      <a:pt x="1148" y="63"/>
                    </a:lnTo>
                    <a:cubicBezTo>
                      <a:pt x="981" y="63"/>
                      <a:pt x="835" y="84"/>
                      <a:pt x="689" y="105"/>
                    </a:cubicBezTo>
                    <a:cubicBezTo>
                      <a:pt x="543" y="146"/>
                      <a:pt x="418" y="209"/>
                      <a:pt x="292" y="271"/>
                    </a:cubicBezTo>
                    <a:cubicBezTo>
                      <a:pt x="0" y="459"/>
                      <a:pt x="63" y="876"/>
                      <a:pt x="397" y="981"/>
                    </a:cubicBezTo>
                    <a:cubicBezTo>
                      <a:pt x="522" y="1022"/>
                      <a:pt x="668" y="1064"/>
                      <a:pt x="814" y="1064"/>
                    </a:cubicBezTo>
                    <a:cubicBezTo>
                      <a:pt x="939" y="1064"/>
                      <a:pt x="1043" y="1064"/>
                      <a:pt x="1168" y="1043"/>
                    </a:cubicBezTo>
                    <a:lnTo>
                      <a:pt x="1523" y="1022"/>
                    </a:lnTo>
                    <a:cubicBezTo>
                      <a:pt x="1669" y="1022"/>
                      <a:pt x="1836" y="1001"/>
                      <a:pt x="1982" y="960"/>
                    </a:cubicBezTo>
                    <a:cubicBezTo>
                      <a:pt x="2211" y="897"/>
                      <a:pt x="2378" y="668"/>
                      <a:pt x="2337" y="417"/>
                    </a:cubicBezTo>
                    <a:cubicBezTo>
                      <a:pt x="2295" y="188"/>
                      <a:pt x="2086" y="0"/>
                      <a:pt x="1857" y="0"/>
                    </a:cubicBezTo>
                    <a:close/>
                  </a:path>
                </a:pathLst>
              </a:custGeom>
              <a:solidFill>
                <a:srgbClr val="EFC08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6" name="Google Shape;1436;p16"/>
              <p:cNvSpPr/>
              <p:nvPr/>
            </p:nvSpPr>
            <p:spPr>
              <a:xfrm>
                <a:off x="700804" y="3724050"/>
                <a:ext cx="74225" cy="236075"/>
              </a:xfrm>
              <a:custGeom>
                <a:avLst/>
                <a:gdLst/>
                <a:ahLst/>
                <a:cxnLst/>
                <a:rect l="l" t="t" r="r" b="b"/>
                <a:pathLst>
                  <a:path w="2969" h="9443" extrusionOk="0">
                    <a:moveTo>
                      <a:pt x="2240" y="1"/>
                    </a:moveTo>
                    <a:cubicBezTo>
                      <a:pt x="2159" y="1"/>
                      <a:pt x="2078" y="21"/>
                      <a:pt x="2003" y="66"/>
                    </a:cubicBezTo>
                    <a:cubicBezTo>
                      <a:pt x="1293" y="483"/>
                      <a:pt x="772" y="1317"/>
                      <a:pt x="480" y="2068"/>
                    </a:cubicBezTo>
                    <a:cubicBezTo>
                      <a:pt x="188" y="2819"/>
                      <a:pt x="21" y="3632"/>
                      <a:pt x="21" y="4467"/>
                    </a:cubicBezTo>
                    <a:cubicBezTo>
                      <a:pt x="0" y="5301"/>
                      <a:pt x="125" y="6135"/>
                      <a:pt x="355" y="6949"/>
                    </a:cubicBezTo>
                    <a:cubicBezTo>
                      <a:pt x="584" y="7762"/>
                      <a:pt x="960" y="8555"/>
                      <a:pt x="1502" y="9222"/>
                    </a:cubicBezTo>
                    <a:cubicBezTo>
                      <a:pt x="1638" y="9369"/>
                      <a:pt x="1822" y="9442"/>
                      <a:pt x="2009" y="9442"/>
                    </a:cubicBezTo>
                    <a:cubicBezTo>
                      <a:pt x="2168" y="9442"/>
                      <a:pt x="2328" y="9390"/>
                      <a:pt x="2462" y="9285"/>
                    </a:cubicBezTo>
                    <a:cubicBezTo>
                      <a:pt x="2754" y="9055"/>
                      <a:pt x="2837" y="8638"/>
                      <a:pt x="2670" y="8325"/>
                    </a:cubicBezTo>
                    <a:cubicBezTo>
                      <a:pt x="2503" y="8012"/>
                      <a:pt x="2316" y="7741"/>
                      <a:pt x="2169" y="7428"/>
                    </a:cubicBezTo>
                    <a:cubicBezTo>
                      <a:pt x="2044" y="7136"/>
                      <a:pt x="1919" y="6844"/>
                      <a:pt x="1836" y="6532"/>
                    </a:cubicBezTo>
                    <a:cubicBezTo>
                      <a:pt x="1627" y="5885"/>
                      <a:pt x="1502" y="5197"/>
                      <a:pt x="1460" y="4508"/>
                    </a:cubicBezTo>
                    <a:cubicBezTo>
                      <a:pt x="1419" y="3862"/>
                      <a:pt x="1502" y="3194"/>
                      <a:pt x="1690" y="2548"/>
                    </a:cubicBezTo>
                    <a:cubicBezTo>
                      <a:pt x="1773" y="2235"/>
                      <a:pt x="1919" y="1943"/>
                      <a:pt x="2065" y="1651"/>
                    </a:cubicBezTo>
                    <a:cubicBezTo>
                      <a:pt x="2253" y="1338"/>
                      <a:pt x="2503" y="1088"/>
                      <a:pt x="2712" y="775"/>
                    </a:cubicBezTo>
                    <a:cubicBezTo>
                      <a:pt x="2968" y="416"/>
                      <a:pt x="2608" y="1"/>
                      <a:pt x="224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7" name="Google Shape;1437;p16"/>
              <p:cNvSpPr/>
              <p:nvPr/>
            </p:nvSpPr>
            <p:spPr>
              <a:xfrm>
                <a:off x="714200" y="3528050"/>
                <a:ext cx="733675" cy="83450"/>
              </a:xfrm>
              <a:custGeom>
                <a:avLst/>
                <a:gdLst/>
                <a:ahLst/>
                <a:cxnLst/>
                <a:rect l="l" t="t" r="r" b="b"/>
                <a:pathLst>
                  <a:path w="29347" h="3338" extrusionOk="0">
                    <a:moveTo>
                      <a:pt x="12327" y="1"/>
                    </a:moveTo>
                    <a:lnTo>
                      <a:pt x="10950" y="42"/>
                    </a:lnTo>
                    <a:cubicBezTo>
                      <a:pt x="4651" y="230"/>
                      <a:pt x="0" y="856"/>
                      <a:pt x="0" y="1669"/>
                    </a:cubicBezTo>
                    <a:cubicBezTo>
                      <a:pt x="0" y="2483"/>
                      <a:pt x="5048" y="3150"/>
                      <a:pt x="11743" y="3317"/>
                    </a:cubicBezTo>
                    <a:lnTo>
                      <a:pt x="12828" y="3338"/>
                    </a:lnTo>
                    <a:lnTo>
                      <a:pt x="15852" y="3338"/>
                    </a:lnTo>
                    <a:cubicBezTo>
                      <a:pt x="16186" y="3338"/>
                      <a:pt x="16519" y="3317"/>
                      <a:pt x="16853" y="3317"/>
                    </a:cubicBezTo>
                    <a:lnTo>
                      <a:pt x="17437" y="3317"/>
                    </a:lnTo>
                    <a:cubicBezTo>
                      <a:pt x="24216" y="3171"/>
                      <a:pt x="29347" y="2483"/>
                      <a:pt x="29347" y="1669"/>
                    </a:cubicBezTo>
                    <a:cubicBezTo>
                      <a:pt x="29347" y="856"/>
                      <a:pt x="24299" y="188"/>
                      <a:pt x="17625" y="22"/>
                    </a:cubicBezTo>
                    <a:cubicBezTo>
                      <a:pt x="17395" y="22"/>
                      <a:pt x="17187" y="1"/>
                      <a:pt x="1697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8" name="Google Shape;1438;p16"/>
              <p:cNvSpPr/>
              <p:nvPr/>
            </p:nvSpPr>
            <p:spPr>
              <a:xfrm>
                <a:off x="749350" y="3631275"/>
                <a:ext cx="657175" cy="43125"/>
              </a:xfrm>
              <a:custGeom>
                <a:avLst/>
                <a:gdLst/>
                <a:ahLst/>
                <a:cxnLst/>
                <a:rect l="l" t="t" r="r" b="b"/>
                <a:pathLst>
                  <a:path w="26287" h="1725" extrusionOk="0">
                    <a:moveTo>
                      <a:pt x="26083" y="1"/>
                    </a:moveTo>
                    <a:cubicBezTo>
                      <a:pt x="26077" y="1"/>
                      <a:pt x="26070" y="1"/>
                      <a:pt x="26064" y="2"/>
                    </a:cubicBezTo>
                    <a:cubicBezTo>
                      <a:pt x="25229" y="43"/>
                      <a:pt x="24416" y="210"/>
                      <a:pt x="23582" y="356"/>
                    </a:cubicBezTo>
                    <a:cubicBezTo>
                      <a:pt x="22768" y="481"/>
                      <a:pt x="21934" y="586"/>
                      <a:pt x="21099" y="690"/>
                    </a:cubicBezTo>
                    <a:cubicBezTo>
                      <a:pt x="19410" y="898"/>
                      <a:pt x="17741" y="1044"/>
                      <a:pt x="16052" y="1149"/>
                    </a:cubicBezTo>
                    <a:cubicBezTo>
                      <a:pt x="14417" y="1240"/>
                      <a:pt x="12777" y="1287"/>
                      <a:pt x="11137" y="1287"/>
                    </a:cubicBezTo>
                    <a:cubicBezTo>
                      <a:pt x="9409" y="1287"/>
                      <a:pt x="7680" y="1235"/>
                      <a:pt x="5957" y="1128"/>
                    </a:cubicBezTo>
                    <a:cubicBezTo>
                      <a:pt x="4080" y="1003"/>
                      <a:pt x="2182" y="815"/>
                      <a:pt x="388" y="168"/>
                    </a:cubicBezTo>
                    <a:cubicBezTo>
                      <a:pt x="358" y="158"/>
                      <a:pt x="331" y="153"/>
                      <a:pt x="305" y="153"/>
                    </a:cubicBezTo>
                    <a:cubicBezTo>
                      <a:pt x="75" y="153"/>
                      <a:pt x="0" y="533"/>
                      <a:pt x="263" y="627"/>
                    </a:cubicBezTo>
                    <a:lnTo>
                      <a:pt x="242" y="627"/>
                    </a:lnTo>
                    <a:cubicBezTo>
                      <a:pt x="1848" y="1149"/>
                      <a:pt x="3537" y="1441"/>
                      <a:pt x="5227" y="1524"/>
                    </a:cubicBezTo>
                    <a:cubicBezTo>
                      <a:pt x="6895" y="1628"/>
                      <a:pt x="8564" y="1691"/>
                      <a:pt x="10233" y="1712"/>
                    </a:cubicBezTo>
                    <a:cubicBezTo>
                      <a:pt x="10705" y="1720"/>
                      <a:pt x="11177" y="1725"/>
                      <a:pt x="11650" y="1725"/>
                    </a:cubicBezTo>
                    <a:cubicBezTo>
                      <a:pt x="14598" y="1725"/>
                      <a:pt x="17546" y="1559"/>
                      <a:pt x="20495" y="1253"/>
                    </a:cubicBezTo>
                    <a:cubicBezTo>
                      <a:pt x="21412" y="1149"/>
                      <a:pt x="22309" y="1044"/>
                      <a:pt x="23227" y="919"/>
                    </a:cubicBezTo>
                    <a:cubicBezTo>
                      <a:pt x="24207" y="815"/>
                      <a:pt x="25167" y="627"/>
                      <a:pt x="26105" y="356"/>
                    </a:cubicBezTo>
                    <a:cubicBezTo>
                      <a:pt x="26287" y="296"/>
                      <a:pt x="26273" y="1"/>
                      <a:pt x="26083"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39" name="Google Shape;1439;p16"/>
              <p:cNvSpPr/>
              <p:nvPr/>
            </p:nvSpPr>
            <p:spPr>
              <a:xfrm>
                <a:off x="1096400" y="2074550"/>
                <a:ext cx="486525" cy="542050"/>
              </a:xfrm>
              <a:custGeom>
                <a:avLst/>
                <a:gdLst/>
                <a:ahLst/>
                <a:cxnLst/>
                <a:rect l="l" t="t" r="r" b="b"/>
                <a:pathLst>
                  <a:path w="19461" h="21682" extrusionOk="0">
                    <a:moveTo>
                      <a:pt x="15156" y="0"/>
                    </a:moveTo>
                    <a:cubicBezTo>
                      <a:pt x="14416" y="0"/>
                      <a:pt x="13668" y="124"/>
                      <a:pt x="12953" y="303"/>
                    </a:cubicBezTo>
                    <a:cubicBezTo>
                      <a:pt x="8511" y="1429"/>
                      <a:pt x="4902" y="4892"/>
                      <a:pt x="2817" y="8980"/>
                    </a:cubicBezTo>
                    <a:cubicBezTo>
                      <a:pt x="1732" y="11128"/>
                      <a:pt x="939" y="13422"/>
                      <a:pt x="480" y="15800"/>
                    </a:cubicBezTo>
                    <a:cubicBezTo>
                      <a:pt x="335" y="16487"/>
                      <a:pt x="355" y="21452"/>
                      <a:pt x="3" y="21680"/>
                    </a:cubicBezTo>
                    <a:lnTo>
                      <a:pt x="3" y="21680"/>
                    </a:lnTo>
                    <a:cubicBezTo>
                      <a:pt x="1921" y="20493"/>
                      <a:pt x="3985" y="20305"/>
                      <a:pt x="6029" y="19492"/>
                    </a:cubicBezTo>
                    <a:cubicBezTo>
                      <a:pt x="8573" y="18532"/>
                      <a:pt x="10930" y="17177"/>
                      <a:pt x="13037" y="15466"/>
                    </a:cubicBezTo>
                    <a:cubicBezTo>
                      <a:pt x="16353" y="12692"/>
                      <a:pt x="18835" y="8750"/>
                      <a:pt x="19377" y="4454"/>
                    </a:cubicBezTo>
                    <a:cubicBezTo>
                      <a:pt x="19461" y="3932"/>
                      <a:pt x="19461" y="3432"/>
                      <a:pt x="19377" y="2910"/>
                    </a:cubicBezTo>
                    <a:cubicBezTo>
                      <a:pt x="19127" y="1638"/>
                      <a:pt x="18043" y="637"/>
                      <a:pt x="16791" y="240"/>
                    </a:cubicBezTo>
                    <a:cubicBezTo>
                      <a:pt x="16263" y="70"/>
                      <a:pt x="15712" y="0"/>
                      <a:pt x="15156" y="0"/>
                    </a:cubicBezTo>
                    <a:close/>
                    <a:moveTo>
                      <a:pt x="3" y="21680"/>
                    </a:moveTo>
                    <a:lnTo>
                      <a:pt x="3" y="21680"/>
                    </a:lnTo>
                    <a:cubicBezTo>
                      <a:pt x="2" y="21681"/>
                      <a:pt x="1" y="21681"/>
                      <a:pt x="1" y="21682"/>
                    </a:cubicBezTo>
                    <a:cubicBezTo>
                      <a:pt x="1" y="21681"/>
                      <a:pt x="2" y="21681"/>
                      <a:pt x="3" y="2168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0" name="Google Shape;1440;p16"/>
              <p:cNvSpPr/>
              <p:nvPr/>
            </p:nvSpPr>
            <p:spPr>
              <a:xfrm>
                <a:off x="229775" y="2449725"/>
                <a:ext cx="699800" cy="368125"/>
              </a:xfrm>
              <a:custGeom>
                <a:avLst/>
                <a:gdLst/>
                <a:ahLst/>
                <a:cxnLst/>
                <a:rect l="l" t="t" r="r" b="b"/>
                <a:pathLst>
                  <a:path w="27992" h="14725" extrusionOk="0">
                    <a:moveTo>
                      <a:pt x="7679" y="1"/>
                    </a:moveTo>
                    <a:cubicBezTo>
                      <a:pt x="7050" y="1"/>
                      <a:pt x="6422" y="54"/>
                      <a:pt x="5799" y="167"/>
                    </a:cubicBezTo>
                    <a:cubicBezTo>
                      <a:pt x="3525" y="564"/>
                      <a:pt x="1252" y="1982"/>
                      <a:pt x="605" y="4193"/>
                    </a:cubicBezTo>
                    <a:cubicBezTo>
                      <a:pt x="0" y="6258"/>
                      <a:pt x="960" y="8531"/>
                      <a:pt x="2503" y="10012"/>
                    </a:cubicBezTo>
                    <a:cubicBezTo>
                      <a:pt x="4047" y="11493"/>
                      <a:pt x="6091" y="12327"/>
                      <a:pt x="8135" y="13016"/>
                    </a:cubicBezTo>
                    <a:cubicBezTo>
                      <a:pt x="11222" y="14058"/>
                      <a:pt x="14642" y="14392"/>
                      <a:pt x="17875" y="14601"/>
                    </a:cubicBezTo>
                    <a:cubicBezTo>
                      <a:pt x="19097" y="14688"/>
                      <a:pt x="20308" y="14725"/>
                      <a:pt x="21517" y="14725"/>
                    </a:cubicBezTo>
                    <a:cubicBezTo>
                      <a:pt x="22041" y="14725"/>
                      <a:pt x="22566" y="14718"/>
                      <a:pt x="23090" y="14705"/>
                    </a:cubicBezTo>
                    <a:cubicBezTo>
                      <a:pt x="23522" y="14688"/>
                      <a:pt x="26492" y="14269"/>
                      <a:pt x="27590" y="14269"/>
                    </a:cubicBezTo>
                    <a:cubicBezTo>
                      <a:pt x="27816" y="14269"/>
                      <a:pt x="27963" y="14287"/>
                      <a:pt x="27991" y="14330"/>
                    </a:cubicBezTo>
                    <a:cubicBezTo>
                      <a:pt x="26302" y="11764"/>
                      <a:pt x="24091" y="9845"/>
                      <a:pt x="21880" y="7718"/>
                    </a:cubicBezTo>
                    <a:cubicBezTo>
                      <a:pt x="19648" y="5549"/>
                      <a:pt x="17291" y="3442"/>
                      <a:pt x="14538" y="1919"/>
                    </a:cubicBezTo>
                    <a:cubicBezTo>
                      <a:pt x="12442" y="764"/>
                      <a:pt x="10060" y="1"/>
                      <a:pt x="767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1" name="Google Shape;1441;p16"/>
              <p:cNvSpPr/>
              <p:nvPr/>
            </p:nvSpPr>
            <p:spPr>
              <a:xfrm>
                <a:off x="1159500" y="2583400"/>
                <a:ext cx="645050" cy="442075"/>
              </a:xfrm>
              <a:custGeom>
                <a:avLst/>
                <a:gdLst/>
                <a:ahLst/>
                <a:cxnLst/>
                <a:rect l="l" t="t" r="r" b="b"/>
                <a:pathLst>
                  <a:path w="25802" h="17683" extrusionOk="0">
                    <a:moveTo>
                      <a:pt x="18524" y="0"/>
                    </a:moveTo>
                    <a:cubicBezTo>
                      <a:pt x="14916" y="0"/>
                      <a:pt x="11301" y="1644"/>
                      <a:pt x="8552" y="4060"/>
                    </a:cubicBezTo>
                    <a:cubicBezTo>
                      <a:pt x="6863" y="5583"/>
                      <a:pt x="5382" y="7335"/>
                      <a:pt x="4172" y="9254"/>
                    </a:cubicBezTo>
                    <a:cubicBezTo>
                      <a:pt x="2858" y="11339"/>
                      <a:pt x="1440" y="13342"/>
                      <a:pt x="0" y="15344"/>
                    </a:cubicBezTo>
                    <a:cubicBezTo>
                      <a:pt x="2211" y="15886"/>
                      <a:pt x="4276" y="16721"/>
                      <a:pt x="6446" y="17242"/>
                    </a:cubicBezTo>
                    <a:cubicBezTo>
                      <a:pt x="7666" y="17536"/>
                      <a:pt x="8916" y="17683"/>
                      <a:pt x="10168" y="17683"/>
                    </a:cubicBezTo>
                    <a:cubicBezTo>
                      <a:pt x="11227" y="17683"/>
                      <a:pt x="12287" y="17578"/>
                      <a:pt x="13329" y="17367"/>
                    </a:cubicBezTo>
                    <a:cubicBezTo>
                      <a:pt x="17354" y="16512"/>
                      <a:pt x="21004" y="14072"/>
                      <a:pt x="23486" y="10776"/>
                    </a:cubicBezTo>
                    <a:cubicBezTo>
                      <a:pt x="24446" y="9504"/>
                      <a:pt x="25238" y="8107"/>
                      <a:pt x="25509" y="6542"/>
                    </a:cubicBezTo>
                    <a:cubicBezTo>
                      <a:pt x="25801" y="4999"/>
                      <a:pt x="25489" y="3288"/>
                      <a:pt x="24446" y="2100"/>
                    </a:cubicBezTo>
                    <a:cubicBezTo>
                      <a:pt x="23632" y="1161"/>
                      <a:pt x="22443" y="640"/>
                      <a:pt x="21234" y="327"/>
                    </a:cubicBezTo>
                    <a:cubicBezTo>
                      <a:pt x="20340" y="104"/>
                      <a:pt x="19432" y="0"/>
                      <a:pt x="18524"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2" name="Google Shape;1442;p16"/>
              <p:cNvSpPr/>
              <p:nvPr/>
            </p:nvSpPr>
            <p:spPr>
              <a:xfrm>
                <a:off x="785750" y="2075125"/>
                <a:ext cx="303900" cy="1536375"/>
              </a:xfrm>
              <a:custGeom>
                <a:avLst/>
                <a:gdLst/>
                <a:ahLst/>
                <a:cxnLst/>
                <a:rect l="l" t="t" r="r" b="b"/>
                <a:pathLst>
                  <a:path w="12156" h="61455" extrusionOk="0">
                    <a:moveTo>
                      <a:pt x="290" y="0"/>
                    </a:moveTo>
                    <a:cubicBezTo>
                      <a:pt x="143" y="0"/>
                      <a:pt x="0" y="151"/>
                      <a:pt x="100" y="322"/>
                    </a:cubicBezTo>
                    <a:cubicBezTo>
                      <a:pt x="1789" y="3367"/>
                      <a:pt x="3208" y="6579"/>
                      <a:pt x="4918" y="9624"/>
                    </a:cubicBezTo>
                    <a:cubicBezTo>
                      <a:pt x="6503" y="12440"/>
                      <a:pt x="8193" y="15130"/>
                      <a:pt x="9277" y="18176"/>
                    </a:cubicBezTo>
                    <a:cubicBezTo>
                      <a:pt x="10341" y="21263"/>
                      <a:pt x="10988" y="24495"/>
                      <a:pt x="11154" y="27749"/>
                    </a:cubicBezTo>
                    <a:cubicBezTo>
                      <a:pt x="11551" y="34027"/>
                      <a:pt x="10487" y="40305"/>
                      <a:pt x="10153" y="46563"/>
                    </a:cubicBezTo>
                    <a:cubicBezTo>
                      <a:pt x="9966" y="49733"/>
                      <a:pt x="9903" y="52924"/>
                      <a:pt x="10195" y="56115"/>
                    </a:cubicBezTo>
                    <a:cubicBezTo>
                      <a:pt x="10258" y="56762"/>
                      <a:pt x="10320" y="57429"/>
                      <a:pt x="10404" y="58118"/>
                    </a:cubicBezTo>
                    <a:cubicBezTo>
                      <a:pt x="10529" y="59244"/>
                      <a:pt x="10716" y="60349"/>
                      <a:pt x="10967" y="61455"/>
                    </a:cubicBezTo>
                    <a:lnTo>
                      <a:pt x="11947" y="61455"/>
                    </a:lnTo>
                    <a:cubicBezTo>
                      <a:pt x="11759" y="60349"/>
                      <a:pt x="11572" y="59223"/>
                      <a:pt x="11405" y="58118"/>
                    </a:cubicBezTo>
                    <a:cubicBezTo>
                      <a:pt x="11217" y="56783"/>
                      <a:pt x="11092" y="55427"/>
                      <a:pt x="11029" y="54071"/>
                    </a:cubicBezTo>
                    <a:cubicBezTo>
                      <a:pt x="10946" y="50880"/>
                      <a:pt x="11092" y="47689"/>
                      <a:pt x="11321" y="44498"/>
                    </a:cubicBezTo>
                    <a:cubicBezTo>
                      <a:pt x="11759" y="38178"/>
                      <a:pt x="12156" y="31775"/>
                      <a:pt x="11467" y="25455"/>
                    </a:cubicBezTo>
                    <a:cubicBezTo>
                      <a:pt x="11134" y="22493"/>
                      <a:pt x="10570" y="19531"/>
                      <a:pt x="9486" y="16757"/>
                    </a:cubicBezTo>
                    <a:cubicBezTo>
                      <a:pt x="8443" y="14108"/>
                      <a:pt x="6962" y="11731"/>
                      <a:pt x="5502" y="9290"/>
                    </a:cubicBezTo>
                    <a:cubicBezTo>
                      <a:pt x="3729" y="6287"/>
                      <a:pt x="2332" y="3054"/>
                      <a:pt x="475" y="113"/>
                    </a:cubicBezTo>
                    <a:cubicBezTo>
                      <a:pt x="429" y="33"/>
                      <a:pt x="359" y="0"/>
                      <a:pt x="29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3" name="Google Shape;1443;p16"/>
              <p:cNvSpPr/>
              <p:nvPr/>
            </p:nvSpPr>
            <p:spPr>
              <a:xfrm>
                <a:off x="1160550" y="2302450"/>
                <a:ext cx="20875" cy="217850"/>
              </a:xfrm>
              <a:custGeom>
                <a:avLst/>
                <a:gdLst/>
                <a:ahLst/>
                <a:cxnLst/>
                <a:rect l="l" t="t" r="r" b="b"/>
                <a:pathLst>
                  <a:path w="835" h="8714" extrusionOk="0">
                    <a:moveTo>
                      <a:pt x="684" y="0"/>
                    </a:moveTo>
                    <a:cubicBezTo>
                      <a:pt x="675" y="0"/>
                      <a:pt x="668" y="3"/>
                      <a:pt x="668" y="10"/>
                    </a:cubicBezTo>
                    <a:cubicBezTo>
                      <a:pt x="188" y="1178"/>
                      <a:pt x="292" y="2450"/>
                      <a:pt x="376" y="3660"/>
                    </a:cubicBezTo>
                    <a:cubicBezTo>
                      <a:pt x="417" y="4244"/>
                      <a:pt x="459" y="4828"/>
                      <a:pt x="522" y="5412"/>
                    </a:cubicBezTo>
                    <a:cubicBezTo>
                      <a:pt x="584" y="5954"/>
                      <a:pt x="584" y="6496"/>
                      <a:pt x="543" y="7039"/>
                    </a:cubicBezTo>
                    <a:cubicBezTo>
                      <a:pt x="480" y="7623"/>
                      <a:pt x="292" y="8186"/>
                      <a:pt x="0" y="8686"/>
                    </a:cubicBezTo>
                    <a:cubicBezTo>
                      <a:pt x="0" y="8686"/>
                      <a:pt x="40" y="8713"/>
                      <a:pt x="67" y="8713"/>
                    </a:cubicBezTo>
                    <a:cubicBezTo>
                      <a:pt x="74" y="8713"/>
                      <a:pt x="79" y="8711"/>
                      <a:pt x="84" y="8707"/>
                    </a:cubicBezTo>
                    <a:cubicBezTo>
                      <a:pt x="835" y="7935"/>
                      <a:pt x="793" y="6684"/>
                      <a:pt x="730" y="5683"/>
                    </a:cubicBezTo>
                    <a:cubicBezTo>
                      <a:pt x="626" y="4494"/>
                      <a:pt x="501" y="3284"/>
                      <a:pt x="501" y="2095"/>
                    </a:cubicBezTo>
                    <a:cubicBezTo>
                      <a:pt x="480" y="1386"/>
                      <a:pt x="563" y="698"/>
                      <a:pt x="730" y="10"/>
                    </a:cubicBezTo>
                    <a:cubicBezTo>
                      <a:pt x="730" y="10"/>
                      <a:pt x="702" y="0"/>
                      <a:pt x="68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4" name="Google Shape;1444;p16"/>
              <p:cNvSpPr/>
              <p:nvPr/>
            </p:nvSpPr>
            <p:spPr>
              <a:xfrm>
                <a:off x="1234575" y="2150425"/>
                <a:ext cx="53750" cy="252925"/>
              </a:xfrm>
              <a:custGeom>
                <a:avLst/>
                <a:gdLst/>
                <a:ahLst/>
                <a:cxnLst/>
                <a:rect l="l" t="t" r="r" b="b"/>
                <a:pathLst>
                  <a:path w="2150" h="10117" extrusionOk="0">
                    <a:moveTo>
                      <a:pt x="2066" y="0"/>
                    </a:moveTo>
                    <a:cubicBezTo>
                      <a:pt x="1023" y="647"/>
                      <a:pt x="648" y="1919"/>
                      <a:pt x="585" y="3087"/>
                    </a:cubicBezTo>
                    <a:cubicBezTo>
                      <a:pt x="502" y="4568"/>
                      <a:pt x="960" y="5965"/>
                      <a:pt x="1232" y="7405"/>
                    </a:cubicBezTo>
                    <a:cubicBezTo>
                      <a:pt x="1419" y="8302"/>
                      <a:pt x="1440" y="9219"/>
                      <a:pt x="1294" y="10116"/>
                    </a:cubicBezTo>
                    <a:lnTo>
                      <a:pt x="1378" y="10116"/>
                    </a:lnTo>
                    <a:cubicBezTo>
                      <a:pt x="1982" y="7238"/>
                      <a:pt x="1" y="4422"/>
                      <a:pt x="1023" y="1585"/>
                    </a:cubicBezTo>
                    <a:cubicBezTo>
                      <a:pt x="1232" y="960"/>
                      <a:pt x="1628" y="417"/>
                      <a:pt x="2149"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5" name="Google Shape;1445;p16"/>
              <p:cNvSpPr/>
              <p:nvPr/>
            </p:nvSpPr>
            <p:spPr>
              <a:xfrm>
                <a:off x="1337300" y="2096625"/>
                <a:ext cx="75650" cy="229550"/>
              </a:xfrm>
              <a:custGeom>
                <a:avLst/>
                <a:gdLst/>
                <a:ahLst/>
                <a:cxnLst/>
                <a:rect l="l" t="t" r="r" b="b"/>
                <a:pathLst>
                  <a:path w="3026" h="9182" extrusionOk="0">
                    <a:moveTo>
                      <a:pt x="3022" y="1"/>
                    </a:moveTo>
                    <a:cubicBezTo>
                      <a:pt x="3019" y="1"/>
                      <a:pt x="3012" y="5"/>
                      <a:pt x="3003" y="11"/>
                    </a:cubicBezTo>
                    <a:lnTo>
                      <a:pt x="3003" y="11"/>
                    </a:lnTo>
                    <a:cubicBezTo>
                      <a:pt x="3010" y="8"/>
                      <a:pt x="3018" y="6"/>
                      <a:pt x="3025" y="4"/>
                    </a:cubicBezTo>
                    <a:cubicBezTo>
                      <a:pt x="3025" y="2"/>
                      <a:pt x="3024" y="1"/>
                      <a:pt x="3022" y="1"/>
                    </a:cubicBezTo>
                    <a:close/>
                    <a:moveTo>
                      <a:pt x="3003" y="11"/>
                    </a:moveTo>
                    <a:lnTo>
                      <a:pt x="3003" y="11"/>
                    </a:lnTo>
                    <a:cubicBezTo>
                      <a:pt x="1911" y="352"/>
                      <a:pt x="1229" y="1388"/>
                      <a:pt x="877" y="2423"/>
                    </a:cubicBezTo>
                    <a:cubicBezTo>
                      <a:pt x="439" y="3779"/>
                      <a:pt x="585" y="5197"/>
                      <a:pt x="543" y="6616"/>
                    </a:cubicBezTo>
                    <a:cubicBezTo>
                      <a:pt x="543" y="7492"/>
                      <a:pt x="356" y="8368"/>
                      <a:pt x="1" y="9181"/>
                    </a:cubicBezTo>
                    <a:cubicBezTo>
                      <a:pt x="1" y="9181"/>
                      <a:pt x="22" y="9181"/>
                      <a:pt x="43" y="9140"/>
                    </a:cubicBezTo>
                    <a:cubicBezTo>
                      <a:pt x="731" y="7825"/>
                      <a:pt x="668" y="6345"/>
                      <a:pt x="689" y="4926"/>
                    </a:cubicBezTo>
                    <a:cubicBezTo>
                      <a:pt x="689" y="3717"/>
                      <a:pt x="814" y="2486"/>
                      <a:pt x="1419" y="1401"/>
                    </a:cubicBezTo>
                    <a:cubicBezTo>
                      <a:pt x="1732" y="797"/>
                      <a:pt x="2274" y="317"/>
                      <a:pt x="2921" y="66"/>
                    </a:cubicBezTo>
                    <a:cubicBezTo>
                      <a:pt x="2935" y="66"/>
                      <a:pt x="2977" y="29"/>
                      <a:pt x="3003" y="1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6" name="Google Shape;1446;p16"/>
              <p:cNvSpPr/>
              <p:nvPr/>
            </p:nvSpPr>
            <p:spPr>
              <a:xfrm>
                <a:off x="1356075" y="2107075"/>
                <a:ext cx="129350" cy="204500"/>
              </a:xfrm>
              <a:custGeom>
                <a:avLst/>
                <a:gdLst/>
                <a:ahLst/>
                <a:cxnLst/>
                <a:rect l="l" t="t" r="r" b="b"/>
                <a:pathLst>
                  <a:path w="5174" h="8180" extrusionOk="0">
                    <a:moveTo>
                      <a:pt x="5038" y="1"/>
                    </a:moveTo>
                    <a:cubicBezTo>
                      <a:pt x="5034" y="1"/>
                      <a:pt x="5031" y="1"/>
                      <a:pt x="5028" y="3"/>
                    </a:cubicBezTo>
                    <a:cubicBezTo>
                      <a:pt x="4882" y="45"/>
                      <a:pt x="4756" y="87"/>
                      <a:pt x="4610" y="149"/>
                    </a:cubicBezTo>
                    <a:cubicBezTo>
                      <a:pt x="4485" y="212"/>
                      <a:pt x="4339" y="295"/>
                      <a:pt x="4214" y="379"/>
                    </a:cubicBezTo>
                    <a:cubicBezTo>
                      <a:pt x="3985" y="525"/>
                      <a:pt x="3776" y="712"/>
                      <a:pt x="3567" y="921"/>
                    </a:cubicBezTo>
                    <a:cubicBezTo>
                      <a:pt x="3150" y="1338"/>
                      <a:pt x="2796" y="1818"/>
                      <a:pt x="2525" y="2360"/>
                    </a:cubicBezTo>
                    <a:cubicBezTo>
                      <a:pt x="2253" y="2902"/>
                      <a:pt x="2003" y="3465"/>
                      <a:pt x="1815" y="4070"/>
                    </a:cubicBezTo>
                    <a:cubicBezTo>
                      <a:pt x="1565" y="4717"/>
                      <a:pt x="1315" y="5363"/>
                      <a:pt x="1023" y="6010"/>
                    </a:cubicBezTo>
                    <a:cubicBezTo>
                      <a:pt x="877" y="6365"/>
                      <a:pt x="710" y="6719"/>
                      <a:pt x="543" y="7053"/>
                    </a:cubicBezTo>
                    <a:cubicBezTo>
                      <a:pt x="376" y="7407"/>
                      <a:pt x="189" y="7783"/>
                      <a:pt x="1" y="8117"/>
                    </a:cubicBezTo>
                    <a:cubicBezTo>
                      <a:pt x="1" y="8117"/>
                      <a:pt x="63" y="8179"/>
                      <a:pt x="84" y="8179"/>
                    </a:cubicBezTo>
                    <a:lnTo>
                      <a:pt x="105" y="8179"/>
                    </a:lnTo>
                    <a:cubicBezTo>
                      <a:pt x="293" y="7908"/>
                      <a:pt x="501" y="7616"/>
                      <a:pt x="668" y="7303"/>
                    </a:cubicBezTo>
                    <a:cubicBezTo>
                      <a:pt x="835" y="7011"/>
                      <a:pt x="981" y="6698"/>
                      <a:pt x="1127" y="6385"/>
                    </a:cubicBezTo>
                    <a:cubicBezTo>
                      <a:pt x="1419" y="5739"/>
                      <a:pt x="1669" y="5092"/>
                      <a:pt x="1920" y="4446"/>
                    </a:cubicBezTo>
                    <a:cubicBezTo>
                      <a:pt x="2358" y="3299"/>
                      <a:pt x="2775" y="2131"/>
                      <a:pt x="3630" y="1213"/>
                    </a:cubicBezTo>
                    <a:cubicBezTo>
                      <a:pt x="3839" y="983"/>
                      <a:pt x="4068" y="775"/>
                      <a:pt x="4318" y="587"/>
                    </a:cubicBezTo>
                    <a:cubicBezTo>
                      <a:pt x="4464" y="504"/>
                      <a:pt x="4590" y="420"/>
                      <a:pt x="4736" y="337"/>
                    </a:cubicBezTo>
                    <a:cubicBezTo>
                      <a:pt x="4882" y="253"/>
                      <a:pt x="5028" y="170"/>
                      <a:pt x="5174" y="107"/>
                    </a:cubicBezTo>
                    <a:cubicBezTo>
                      <a:pt x="5174" y="107"/>
                      <a:pt x="5085" y="1"/>
                      <a:pt x="503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7" name="Google Shape;1447;p16"/>
              <p:cNvSpPr/>
              <p:nvPr/>
            </p:nvSpPr>
            <p:spPr>
              <a:xfrm>
                <a:off x="1291950" y="2292550"/>
                <a:ext cx="239375" cy="96700"/>
              </a:xfrm>
              <a:custGeom>
                <a:avLst/>
                <a:gdLst/>
                <a:ahLst/>
                <a:cxnLst/>
                <a:rect l="l" t="t" r="r" b="b"/>
                <a:pathLst>
                  <a:path w="9575" h="3868" extrusionOk="0">
                    <a:moveTo>
                      <a:pt x="1" y="3846"/>
                    </a:moveTo>
                    <a:cubicBezTo>
                      <a:pt x="1" y="3846"/>
                      <a:pt x="1" y="3847"/>
                      <a:pt x="0" y="3847"/>
                    </a:cubicBezTo>
                    <a:cubicBezTo>
                      <a:pt x="1" y="3847"/>
                      <a:pt x="1" y="3847"/>
                      <a:pt x="1" y="3846"/>
                    </a:cubicBezTo>
                    <a:close/>
                    <a:moveTo>
                      <a:pt x="9435" y="0"/>
                    </a:moveTo>
                    <a:cubicBezTo>
                      <a:pt x="9407" y="0"/>
                      <a:pt x="9386" y="2"/>
                      <a:pt x="9386" y="9"/>
                    </a:cubicBezTo>
                    <a:cubicBezTo>
                      <a:pt x="9157" y="593"/>
                      <a:pt x="8761" y="1094"/>
                      <a:pt x="8239" y="1469"/>
                    </a:cubicBezTo>
                    <a:cubicBezTo>
                      <a:pt x="7697" y="1845"/>
                      <a:pt x="7092" y="2116"/>
                      <a:pt x="6445" y="2262"/>
                    </a:cubicBezTo>
                    <a:cubicBezTo>
                      <a:pt x="5048" y="2617"/>
                      <a:pt x="3567" y="2512"/>
                      <a:pt x="2170" y="2804"/>
                    </a:cubicBezTo>
                    <a:cubicBezTo>
                      <a:pt x="1357" y="2950"/>
                      <a:pt x="606" y="3304"/>
                      <a:pt x="1" y="3846"/>
                    </a:cubicBezTo>
                    <a:lnTo>
                      <a:pt x="1" y="3846"/>
                    </a:lnTo>
                    <a:cubicBezTo>
                      <a:pt x="4" y="3844"/>
                      <a:pt x="9" y="3843"/>
                      <a:pt x="14" y="3843"/>
                    </a:cubicBezTo>
                    <a:cubicBezTo>
                      <a:pt x="35" y="3843"/>
                      <a:pt x="72" y="3862"/>
                      <a:pt x="99" y="3862"/>
                    </a:cubicBezTo>
                    <a:cubicBezTo>
                      <a:pt x="104" y="3862"/>
                      <a:pt x="109" y="3861"/>
                      <a:pt x="114" y="3859"/>
                    </a:cubicBezTo>
                    <a:lnTo>
                      <a:pt x="114" y="3859"/>
                    </a:lnTo>
                    <a:lnTo>
                      <a:pt x="105" y="3868"/>
                    </a:lnTo>
                    <a:cubicBezTo>
                      <a:pt x="109" y="3864"/>
                      <a:pt x="114" y="3860"/>
                      <a:pt x="118" y="3856"/>
                    </a:cubicBezTo>
                    <a:lnTo>
                      <a:pt x="118" y="3856"/>
                    </a:lnTo>
                    <a:cubicBezTo>
                      <a:pt x="119" y="3856"/>
                      <a:pt x="120" y="3855"/>
                      <a:pt x="120" y="3854"/>
                    </a:cubicBezTo>
                    <a:lnTo>
                      <a:pt x="120" y="3854"/>
                    </a:lnTo>
                    <a:cubicBezTo>
                      <a:pt x="1287" y="2845"/>
                      <a:pt x="2906" y="2699"/>
                      <a:pt x="4380" y="2575"/>
                    </a:cubicBezTo>
                    <a:cubicBezTo>
                      <a:pt x="5715" y="2471"/>
                      <a:pt x="7113" y="2345"/>
                      <a:pt x="8302" y="1615"/>
                    </a:cubicBezTo>
                    <a:cubicBezTo>
                      <a:pt x="8886" y="1261"/>
                      <a:pt x="9428" y="698"/>
                      <a:pt x="9574" y="9"/>
                    </a:cubicBezTo>
                    <a:cubicBezTo>
                      <a:pt x="9574" y="9"/>
                      <a:pt x="9491" y="0"/>
                      <a:pt x="9435"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8" name="Google Shape;1448;p16"/>
              <p:cNvSpPr/>
              <p:nvPr/>
            </p:nvSpPr>
            <p:spPr>
              <a:xfrm>
                <a:off x="1213725" y="2455925"/>
                <a:ext cx="203400" cy="20975"/>
              </a:xfrm>
              <a:custGeom>
                <a:avLst/>
                <a:gdLst/>
                <a:ahLst/>
                <a:cxnLst/>
                <a:rect l="l" t="t" r="r" b="b"/>
                <a:pathLst>
                  <a:path w="8136" h="839" extrusionOk="0">
                    <a:moveTo>
                      <a:pt x="7953" y="1"/>
                    </a:moveTo>
                    <a:cubicBezTo>
                      <a:pt x="7951" y="1"/>
                      <a:pt x="7949" y="1"/>
                      <a:pt x="7947" y="3"/>
                    </a:cubicBezTo>
                    <a:cubicBezTo>
                      <a:pt x="7359" y="507"/>
                      <a:pt x="6720" y="675"/>
                      <a:pt x="6054" y="675"/>
                    </a:cubicBezTo>
                    <a:cubicBezTo>
                      <a:pt x="4737" y="675"/>
                      <a:pt x="3319" y="17"/>
                      <a:pt x="2003" y="3"/>
                    </a:cubicBezTo>
                    <a:cubicBezTo>
                      <a:pt x="1336" y="44"/>
                      <a:pt x="668" y="128"/>
                      <a:pt x="1" y="253"/>
                    </a:cubicBezTo>
                    <a:cubicBezTo>
                      <a:pt x="22" y="253"/>
                      <a:pt x="63" y="316"/>
                      <a:pt x="84" y="316"/>
                    </a:cubicBezTo>
                    <a:cubicBezTo>
                      <a:pt x="689" y="232"/>
                      <a:pt x="1315" y="170"/>
                      <a:pt x="1940" y="149"/>
                    </a:cubicBezTo>
                    <a:cubicBezTo>
                      <a:pt x="2524" y="149"/>
                      <a:pt x="3108" y="211"/>
                      <a:pt x="3692" y="357"/>
                    </a:cubicBezTo>
                    <a:cubicBezTo>
                      <a:pt x="4514" y="563"/>
                      <a:pt x="5350" y="838"/>
                      <a:pt x="6200" y="838"/>
                    </a:cubicBezTo>
                    <a:cubicBezTo>
                      <a:pt x="6385" y="838"/>
                      <a:pt x="6572" y="825"/>
                      <a:pt x="6759" y="795"/>
                    </a:cubicBezTo>
                    <a:cubicBezTo>
                      <a:pt x="7280" y="754"/>
                      <a:pt x="7781" y="524"/>
                      <a:pt x="8135" y="128"/>
                    </a:cubicBezTo>
                    <a:cubicBezTo>
                      <a:pt x="8135" y="128"/>
                      <a:pt x="7990" y="1"/>
                      <a:pt x="795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49" name="Google Shape;1449;p16"/>
              <p:cNvSpPr/>
              <p:nvPr/>
            </p:nvSpPr>
            <p:spPr>
              <a:xfrm>
                <a:off x="1155775" y="2519025"/>
                <a:ext cx="116900" cy="16750"/>
              </a:xfrm>
              <a:custGeom>
                <a:avLst/>
                <a:gdLst/>
                <a:ahLst/>
                <a:cxnLst/>
                <a:rect l="l" t="t" r="r" b="b"/>
                <a:pathLst>
                  <a:path w="4676" h="670" extrusionOk="0">
                    <a:moveTo>
                      <a:pt x="2216" y="0"/>
                    </a:moveTo>
                    <a:cubicBezTo>
                      <a:pt x="1497" y="0"/>
                      <a:pt x="765" y="128"/>
                      <a:pt x="87" y="399"/>
                    </a:cubicBezTo>
                    <a:cubicBezTo>
                      <a:pt x="68" y="399"/>
                      <a:pt x="0" y="465"/>
                      <a:pt x="15" y="465"/>
                    </a:cubicBezTo>
                    <a:cubicBezTo>
                      <a:pt x="17" y="465"/>
                      <a:pt x="20" y="464"/>
                      <a:pt x="24" y="461"/>
                    </a:cubicBezTo>
                    <a:cubicBezTo>
                      <a:pt x="668" y="247"/>
                      <a:pt x="1327" y="140"/>
                      <a:pt x="1988" y="140"/>
                    </a:cubicBezTo>
                    <a:cubicBezTo>
                      <a:pt x="2098" y="140"/>
                      <a:pt x="2208" y="143"/>
                      <a:pt x="2319" y="148"/>
                    </a:cubicBezTo>
                    <a:cubicBezTo>
                      <a:pt x="2673" y="169"/>
                      <a:pt x="3049" y="211"/>
                      <a:pt x="3403" y="315"/>
                    </a:cubicBezTo>
                    <a:cubicBezTo>
                      <a:pt x="3591" y="357"/>
                      <a:pt x="3779" y="399"/>
                      <a:pt x="3946" y="461"/>
                    </a:cubicBezTo>
                    <a:cubicBezTo>
                      <a:pt x="4133" y="545"/>
                      <a:pt x="4321" y="607"/>
                      <a:pt x="4509" y="670"/>
                    </a:cubicBezTo>
                    <a:cubicBezTo>
                      <a:pt x="4550" y="670"/>
                      <a:pt x="4676" y="587"/>
                      <a:pt x="4634" y="566"/>
                    </a:cubicBezTo>
                    <a:cubicBezTo>
                      <a:pt x="4488" y="461"/>
                      <a:pt x="4321" y="378"/>
                      <a:pt x="4133" y="315"/>
                    </a:cubicBezTo>
                    <a:cubicBezTo>
                      <a:pt x="3966" y="253"/>
                      <a:pt x="3779" y="211"/>
                      <a:pt x="3570" y="169"/>
                    </a:cubicBezTo>
                    <a:cubicBezTo>
                      <a:pt x="3195" y="65"/>
                      <a:pt x="2798" y="2"/>
                      <a:pt x="2381" y="2"/>
                    </a:cubicBezTo>
                    <a:cubicBezTo>
                      <a:pt x="2326" y="1"/>
                      <a:pt x="2271" y="0"/>
                      <a:pt x="221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0" name="Google Shape;1450;p16"/>
              <p:cNvSpPr/>
              <p:nvPr/>
            </p:nvSpPr>
            <p:spPr>
              <a:xfrm>
                <a:off x="1369650" y="2226025"/>
                <a:ext cx="141325" cy="67300"/>
              </a:xfrm>
              <a:custGeom>
                <a:avLst/>
                <a:gdLst/>
                <a:ahLst/>
                <a:cxnLst/>
                <a:rect l="l" t="t" r="r" b="b"/>
                <a:pathLst>
                  <a:path w="5653" h="2692" extrusionOk="0">
                    <a:moveTo>
                      <a:pt x="5590" y="1"/>
                    </a:moveTo>
                    <a:cubicBezTo>
                      <a:pt x="4797" y="63"/>
                      <a:pt x="4026" y="230"/>
                      <a:pt x="3275" y="522"/>
                    </a:cubicBezTo>
                    <a:cubicBezTo>
                      <a:pt x="2461" y="835"/>
                      <a:pt x="1690" y="1231"/>
                      <a:pt x="1001" y="1753"/>
                    </a:cubicBezTo>
                    <a:cubicBezTo>
                      <a:pt x="626" y="2024"/>
                      <a:pt x="292" y="2337"/>
                      <a:pt x="0" y="2691"/>
                    </a:cubicBezTo>
                    <a:lnTo>
                      <a:pt x="146" y="2691"/>
                    </a:lnTo>
                    <a:lnTo>
                      <a:pt x="146" y="2670"/>
                    </a:lnTo>
                    <a:cubicBezTo>
                      <a:pt x="855" y="1940"/>
                      <a:pt x="1690" y="1335"/>
                      <a:pt x="2628" y="897"/>
                    </a:cubicBezTo>
                    <a:cubicBezTo>
                      <a:pt x="3546" y="439"/>
                      <a:pt x="4547" y="147"/>
                      <a:pt x="5590" y="21"/>
                    </a:cubicBezTo>
                    <a:cubicBezTo>
                      <a:pt x="5611" y="21"/>
                      <a:pt x="5653" y="1"/>
                      <a:pt x="559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1" name="Google Shape;1451;p16"/>
              <p:cNvSpPr/>
              <p:nvPr/>
            </p:nvSpPr>
            <p:spPr>
              <a:xfrm>
                <a:off x="1060375" y="2265975"/>
                <a:ext cx="323025" cy="417200"/>
              </a:xfrm>
              <a:custGeom>
                <a:avLst/>
                <a:gdLst/>
                <a:ahLst/>
                <a:cxnLst/>
                <a:rect l="l" t="t" r="r" b="b"/>
                <a:pathLst>
                  <a:path w="12921" h="16688" extrusionOk="0">
                    <a:moveTo>
                      <a:pt x="12741" y="1"/>
                    </a:moveTo>
                    <a:cubicBezTo>
                      <a:pt x="12695" y="1"/>
                      <a:pt x="12650" y="22"/>
                      <a:pt x="12621" y="71"/>
                    </a:cubicBezTo>
                    <a:cubicBezTo>
                      <a:pt x="12058" y="1239"/>
                      <a:pt x="11328" y="2324"/>
                      <a:pt x="10452" y="3283"/>
                    </a:cubicBezTo>
                    <a:cubicBezTo>
                      <a:pt x="9576" y="4222"/>
                      <a:pt x="8638" y="5077"/>
                      <a:pt x="7678" y="5953"/>
                    </a:cubicBezTo>
                    <a:cubicBezTo>
                      <a:pt x="5613" y="7851"/>
                      <a:pt x="3819" y="9999"/>
                      <a:pt x="2318" y="12356"/>
                    </a:cubicBezTo>
                    <a:cubicBezTo>
                      <a:pt x="1483" y="13733"/>
                      <a:pt x="733" y="15130"/>
                      <a:pt x="44" y="16569"/>
                    </a:cubicBezTo>
                    <a:cubicBezTo>
                      <a:pt x="0" y="16628"/>
                      <a:pt x="60" y="16687"/>
                      <a:pt x="114" y="16687"/>
                    </a:cubicBezTo>
                    <a:cubicBezTo>
                      <a:pt x="136" y="16687"/>
                      <a:pt x="157" y="16677"/>
                      <a:pt x="169" y="16653"/>
                    </a:cubicBezTo>
                    <a:cubicBezTo>
                      <a:pt x="774" y="15360"/>
                      <a:pt x="1504" y="14129"/>
                      <a:pt x="2318" y="12940"/>
                    </a:cubicBezTo>
                    <a:cubicBezTo>
                      <a:pt x="3110" y="11731"/>
                      <a:pt x="3986" y="10583"/>
                      <a:pt x="4925" y="9478"/>
                    </a:cubicBezTo>
                    <a:cubicBezTo>
                      <a:pt x="5822" y="8414"/>
                      <a:pt x="6781" y="7392"/>
                      <a:pt x="7803" y="6433"/>
                    </a:cubicBezTo>
                    <a:cubicBezTo>
                      <a:pt x="8763" y="5557"/>
                      <a:pt x="9743" y="4702"/>
                      <a:pt x="10619" y="3763"/>
                    </a:cubicBezTo>
                    <a:cubicBezTo>
                      <a:pt x="11579" y="2762"/>
                      <a:pt x="12559" y="1552"/>
                      <a:pt x="12893" y="175"/>
                    </a:cubicBezTo>
                    <a:cubicBezTo>
                      <a:pt x="12920" y="79"/>
                      <a:pt x="12829" y="1"/>
                      <a:pt x="1274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2" name="Google Shape;1452;p16"/>
              <p:cNvSpPr/>
              <p:nvPr/>
            </p:nvSpPr>
            <p:spPr>
              <a:xfrm>
                <a:off x="1053350" y="2679325"/>
                <a:ext cx="647275" cy="421000"/>
              </a:xfrm>
              <a:custGeom>
                <a:avLst/>
                <a:gdLst/>
                <a:ahLst/>
                <a:cxnLst/>
                <a:rect l="l" t="t" r="r" b="b"/>
                <a:pathLst>
                  <a:path w="25891" h="16840" extrusionOk="0">
                    <a:moveTo>
                      <a:pt x="25775" y="1"/>
                    </a:moveTo>
                    <a:cubicBezTo>
                      <a:pt x="25751" y="1"/>
                      <a:pt x="25727" y="11"/>
                      <a:pt x="25709" y="35"/>
                    </a:cubicBezTo>
                    <a:cubicBezTo>
                      <a:pt x="24770" y="1600"/>
                      <a:pt x="23185" y="2538"/>
                      <a:pt x="21558" y="3289"/>
                    </a:cubicBezTo>
                    <a:cubicBezTo>
                      <a:pt x="20599" y="3727"/>
                      <a:pt x="19598" y="4144"/>
                      <a:pt x="18617" y="4582"/>
                    </a:cubicBezTo>
                    <a:lnTo>
                      <a:pt x="15405" y="5980"/>
                    </a:lnTo>
                    <a:lnTo>
                      <a:pt x="8939" y="8796"/>
                    </a:lnTo>
                    <a:cubicBezTo>
                      <a:pt x="7021" y="9630"/>
                      <a:pt x="5081" y="10485"/>
                      <a:pt x="3412" y="11778"/>
                    </a:cubicBezTo>
                    <a:cubicBezTo>
                      <a:pt x="1973" y="12905"/>
                      <a:pt x="742" y="14385"/>
                      <a:pt x="158" y="16137"/>
                    </a:cubicBezTo>
                    <a:cubicBezTo>
                      <a:pt x="96" y="16346"/>
                      <a:pt x="33" y="16575"/>
                      <a:pt x="12" y="16805"/>
                    </a:cubicBezTo>
                    <a:cubicBezTo>
                      <a:pt x="0" y="16829"/>
                      <a:pt x="17" y="16839"/>
                      <a:pt x="32" y="16839"/>
                    </a:cubicBezTo>
                    <a:cubicBezTo>
                      <a:pt x="43" y="16839"/>
                      <a:pt x="54" y="16834"/>
                      <a:pt x="54" y="16826"/>
                    </a:cubicBezTo>
                    <a:cubicBezTo>
                      <a:pt x="304" y="15929"/>
                      <a:pt x="722" y="15074"/>
                      <a:pt x="1243" y="14302"/>
                    </a:cubicBezTo>
                    <a:cubicBezTo>
                      <a:pt x="1785" y="13551"/>
                      <a:pt x="2432" y="12863"/>
                      <a:pt x="3162" y="12258"/>
                    </a:cubicBezTo>
                    <a:cubicBezTo>
                      <a:pt x="4789" y="10944"/>
                      <a:pt x="6729" y="10047"/>
                      <a:pt x="8647" y="9213"/>
                    </a:cubicBezTo>
                    <a:cubicBezTo>
                      <a:pt x="10775" y="8295"/>
                      <a:pt x="12902" y="7356"/>
                      <a:pt x="15030" y="6439"/>
                    </a:cubicBezTo>
                    <a:cubicBezTo>
                      <a:pt x="17116" y="5542"/>
                      <a:pt x="19201" y="4645"/>
                      <a:pt x="21287" y="3727"/>
                    </a:cubicBezTo>
                    <a:cubicBezTo>
                      <a:pt x="22872" y="3018"/>
                      <a:pt x="24541" y="2163"/>
                      <a:pt x="25542" y="703"/>
                    </a:cubicBezTo>
                    <a:cubicBezTo>
                      <a:pt x="25667" y="515"/>
                      <a:pt x="25772" y="327"/>
                      <a:pt x="25876" y="119"/>
                    </a:cubicBezTo>
                    <a:cubicBezTo>
                      <a:pt x="25891" y="60"/>
                      <a:pt x="25832" y="1"/>
                      <a:pt x="2577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3" name="Google Shape;1453;p16"/>
              <p:cNvSpPr/>
              <p:nvPr/>
            </p:nvSpPr>
            <p:spPr>
              <a:xfrm>
                <a:off x="286375" y="2552900"/>
                <a:ext cx="783300" cy="399950"/>
              </a:xfrm>
              <a:custGeom>
                <a:avLst/>
                <a:gdLst/>
                <a:ahLst/>
                <a:cxnLst/>
                <a:rect l="l" t="t" r="r" b="b"/>
                <a:pathLst>
                  <a:path w="31332" h="15998" extrusionOk="0">
                    <a:moveTo>
                      <a:pt x="4173" y="1"/>
                    </a:moveTo>
                    <a:cubicBezTo>
                      <a:pt x="3147" y="1"/>
                      <a:pt x="2122" y="125"/>
                      <a:pt x="1115" y="358"/>
                    </a:cubicBezTo>
                    <a:cubicBezTo>
                      <a:pt x="802" y="441"/>
                      <a:pt x="489" y="525"/>
                      <a:pt x="156" y="608"/>
                    </a:cubicBezTo>
                    <a:cubicBezTo>
                      <a:pt x="1" y="647"/>
                      <a:pt x="44" y="884"/>
                      <a:pt x="201" y="884"/>
                    </a:cubicBezTo>
                    <a:cubicBezTo>
                      <a:pt x="213" y="884"/>
                      <a:pt x="226" y="882"/>
                      <a:pt x="239" y="879"/>
                    </a:cubicBezTo>
                    <a:cubicBezTo>
                      <a:pt x="1366" y="546"/>
                      <a:pt x="2513" y="337"/>
                      <a:pt x="3702" y="295"/>
                    </a:cubicBezTo>
                    <a:cubicBezTo>
                      <a:pt x="3868" y="288"/>
                      <a:pt x="4036" y="285"/>
                      <a:pt x="4204" y="285"/>
                    </a:cubicBezTo>
                    <a:cubicBezTo>
                      <a:pt x="5043" y="285"/>
                      <a:pt x="5892" y="372"/>
                      <a:pt x="6726" y="546"/>
                    </a:cubicBezTo>
                    <a:cubicBezTo>
                      <a:pt x="7831" y="796"/>
                      <a:pt x="8916" y="1109"/>
                      <a:pt x="9959" y="1505"/>
                    </a:cubicBezTo>
                    <a:cubicBezTo>
                      <a:pt x="11148" y="1901"/>
                      <a:pt x="12316" y="2339"/>
                      <a:pt x="13442" y="2861"/>
                    </a:cubicBezTo>
                    <a:cubicBezTo>
                      <a:pt x="15695" y="3883"/>
                      <a:pt x="17864" y="5092"/>
                      <a:pt x="19950" y="6448"/>
                    </a:cubicBezTo>
                    <a:cubicBezTo>
                      <a:pt x="21952" y="7741"/>
                      <a:pt x="23934" y="9055"/>
                      <a:pt x="25832" y="10495"/>
                    </a:cubicBezTo>
                    <a:cubicBezTo>
                      <a:pt x="27646" y="11892"/>
                      <a:pt x="29398" y="13477"/>
                      <a:pt x="30754" y="15333"/>
                    </a:cubicBezTo>
                    <a:cubicBezTo>
                      <a:pt x="30921" y="15563"/>
                      <a:pt x="31088" y="15771"/>
                      <a:pt x="31255" y="15980"/>
                    </a:cubicBezTo>
                    <a:cubicBezTo>
                      <a:pt x="31261" y="15992"/>
                      <a:pt x="31270" y="15997"/>
                      <a:pt x="31280" y="15997"/>
                    </a:cubicBezTo>
                    <a:cubicBezTo>
                      <a:pt x="31305" y="15997"/>
                      <a:pt x="31332" y="15968"/>
                      <a:pt x="31317" y="15938"/>
                    </a:cubicBezTo>
                    <a:cubicBezTo>
                      <a:pt x="31025" y="15438"/>
                      <a:pt x="30712" y="14958"/>
                      <a:pt x="30337" y="14520"/>
                    </a:cubicBezTo>
                    <a:cubicBezTo>
                      <a:pt x="29982" y="14061"/>
                      <a:pt x="29607" y="13623"/>
                      <a:pt x="29210" y="13206"/>
                    </a:cubicBezTo>
                    <a:cubicBezTo>
                      <a:pt x="28397" y="12372"/>
                      <a:pt x="27542" y="11600"/>
                      <a:pt x="26624" y="10870"/>
                    </a:cubicBezTo>
                    <a:cubicBezTo>
                      <a:pt x="24747" y="9389"/>
                      <a:pt x="22807" y="8013"/>
                      <a:pt x="20784" y="6719"/>
                    </a:cubicBezTo>
                    <a:cubicBezTo>
                      <a:pt x="18719" y="5343"/>
                      <a:pt x="16550" y="4091"/>
                      <a:pt x="14297" y="2986"/>
                    </a:cubicBezTo>
                    <a:cubicBezTo>
                      <a:pt x="13171" y="2444"/>
                      <a:pt x="12024" y="1964"/>
                      <a:pt x="10856" y="1547"/>
                    </a:cubicBezTo>
                    <a:cubicBezTo>
                      <a:pt x="9729" y="1150"/>
                      <a:pt x="8603" y="754"/>
                      <a:pt x="7456" y="462"/>
                    </a:cubicBezTo>
                    <a:cubicBezTo>
                      <a:pt x="6455" y="191"/>
                      <a:pt x="5433" y="45"/>
                      <a:pt x="4411" y="3"/>
                    </a:cubicBezTo>
                    <a:cubicBezTo>
                      <a:pt x="4331" y="2"/>
                      <a:pt x="4252" y="1"/>
                      <a:pt x="417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4" name="Google Shape;1454;p16"/>
              <p:cNvSpPr/>
              <p:nvPr/>
            </p:nvSpPr>
            <p:spPr>
              <a:xfrm>
                <a:off x="312675" y="3194300"/>
                <a:ext cx="738925" cy="219450"/>
              </a:xfrm>
              <a:custGeom>
                <a:avLst/>
                <a:gdLst/>
                <a:ahLst/>
                <a:cxnLst/>
                <a:rect l="l" t="t" r="r" b="b"/>
                <a:pathLst>
                  <a:path w="29557" h="8778" extrusionOk="0">
                    <a:moveTo>
                      <a:pt x="9031" y="0"/>
                    </a:moveTo>
                    <a:cubicBezTo>
                      <a:pt x="8315" y="0"/>
                      <a:pt x="7599" y="28"/>
                      <a:pt x="6884" y="85"/>
                    </a:cubicBezTo>
                    <a:cubicBezTo>
                      <a:pt x="5799" y="169"/>
                      <a:pt x="4735" y="336"/>
                      <a:pt x="3672" y="565"/>
                    </a:cubicBezTo>
                    <a:cubicBezTo>
                      <a:pt x="2608" y="795"/>
                      <a:pt x="1586" y="1212"/>
                      <a:pt x="668" y="1817"/>
                    </a:cubicBezTo>
                    <a:cubicBezTo>
                      <a:pt x="564" y="1879"/>
                      <a:pt x="439" y="1963"/>
                      <a:pt x="334" y="2046"/>
                    </a:cubicBezTo>
                    <a:cubicBezTo>
                      <a:pt x="230" y="2150"/>
                      <a:pt x="147" y="2255"/>
                      <a:pt x="63" y="2380"/>
                    </a:cubicBezTo>
                    <a:cubicBezTo>
                      <a:pt x="1" y="2484"/>
                      <a:pt x="22" y="2588"/>
                      <a:pt x="105" y="2672"/>
                    </a:cubicBezTo>
                    <a:cubicBezTo>
                      <a:pt x="142" y="2721"/>
                      <a:pt x="200" y="2741"/>
                      <a:pt x="258" y="2741"/>
                    </a:cubicBezTo>
                    <a:cubicBezTo>
                      <a:pt x="300" y="2741"/>
                      <a:pt x="342" y="2731"/>
                      <a:pt x="376" y="2713"/>
                    </a:cubicBezTo>
                    <a:cubicBezTo>
                      <a:pt x="501" y="2672"/>
                      <a:pt x="626" y="2609"/>
                      <a:pt x="731" y="2547"/>
                    </a:cubicBezTo>
                    <a:cubicBezTo>
                      <a:pt x="856" y="2484"/>
                      <a:pt x="981" y="2401"/>
                      <a:pt x="1106" y="2317"/>
                    </a:cubicBezTo>
                    <a:cubicBezTo>
                      <a:pt x="1336" y="2192"/>
                      <a:pt x="1544" y="2067"/>
                      <a:pt x="1794" y="1963"/>
                    </a:cubicBezTo>
                    <a:cubicBezTo>
                      <a:pt x="2253" y="1733"/>
                      <a:pt x="2733" y="1545"/>
                      <a:pt x="3234" y="1399"/>
                    </a:cubicBezTo>
                    <a:cubicBezTo>
                      <a:pt x="4256" y="1107"/>
                      <a:pt x="5278" y="899"/>
                      <a:pt x="6341" y="795"/>
                    </a:cubicBezTo>
                    <a:cubicBezTo>
                      <a:pt x="7353" y="680"/>
                      <a:pt x="8370" y="622"/>
                      <a:pt x="9387" y="622"/>
                    </a:cubicBezTo>
                    <a:cubicBezTo>
                      <a:pt x="10403" y="622"/>
                      <a:pt x="11420" y="680"/>
                      <a:pt x="12432" y="795"/>
                    </a:cubicBezTo>
                    <a:cubicBezTo>
                      <a:pt x="14434" y="1024"/>
                      <a:pt x="16395" y="1483"/>
                      <a:pt x="18314" y="2129"/>
                    </a:cubicBezTo>
                    <a:cubicBezTo>
                      <a:pt x="20233" y="2776"/>
                      <a:pt x="22089" y="3631"/>
                      <a:pt x="23841" y="4674"/>
                    </a:cubicBezTo>
                    <a:cubicBezTo>
                      <a:pt x="24717" y="5175"/>
                      <a:pt x="25572" y="5759"/>
                      <a:pt x="26386" y="6363"/>
                    </a:cubicBezTo>
                    <a:cubicBezTo>
                      <a:pt x="27220" y="6968"/>
                      <a:pt x="27971" y="7636"/>
                      <a:pt x="28784" y="8262"/>
                    </a:cubicBezTo>
                    <a:cubicBezTo>
                      <a:pt x="28972" y="8428"/>
                      <a:pt x="29181" y="8574"/>
                      <a:pt x="29368" y="8741"/>
                    </a:cubicBezTo>
                    <a:cubicBezTo>
                      <a:pt x="29389" y="8767"/>
                      <a:pt x="29412" y="8777"/>
                      <a:pt x="29434" y="8777"/>
                    </a:cubicBezTo>
                    <a:cubicBezTo>
                      <a:pt x="29501" y="8777"/>
                      <a:pt x="29556" y="8679"/>
                      <a:pt x="29493" y="8616"/>
                    </a:cubicBezTo>
                    <a:cubicBezTo>
                      <a:pt x="29139" y="8241"/>
                      <a:pt x="28805" y="7844"/>
                      <a:pt x="28451" y="7469"/>
                    </a:cubicBezTo>
                    <a:cubicBezTo>
                      <a:pt x="28075" y="7114"/>
                      <a:pt x="27658" y="6781"/>
                      <a:pt x="27262" y="6468"/>
                    </a:cubicBezTo>
                    <a:cubicBezTo>
                      <a:pt x="26448" y="5800"/>
                      <a:pt x="25614" y="5195"/>
                      <a:pt x="24738" y="4632"/>
                    </a:cubicBezTo>
                    <a:cubicBezTo>
                      <a:pt x="21213" y="2380"/>
                      <a:pt x="17271" y="899"/>
                      <a:pt x="13141" y="294"/>
                    </a:cubicBezTo>
                    <a:cubicBezTo>
                      <a:pt x="11771" y="102"/>
                      <a:pt x="10401" y="0"/>
                      <a:pt x="903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5" name="Google Shape;1455;p16"/>
              <p:cNvSpPr/>
              <p:nvPr/>
            </p:nvSpPr>
            <p:spPr>
              <a:xfrm>
                <a:off x="1042700" y="3243875"/>
                <a:ext cx="584025" cy="238725"/>
              </a:xfrm>
              <a:custGeom>
                <a:avLst/>
                <a:gdLst/>
                <a:ahLst/>
                <a:cxnLst/>
                <a:rect l="l" t="t" r="r" b="b"/>
                <a:pathLst>
                  <a:path w="23361" h="9549" extrusionOk="0">
                    <a:moveTo>
                      <a:pt x="21776" y="0"/>
                    </a:moveTo>
                    <a:cubicBezTo>
                      <a:pt x="21296" y="21"/>
                      <a:pt x="20837" y="42"/>
                      <a:pt x="20378" y="63"/>
                    </a:cubicBezTo>
                    <a:cubicBezTo>
                      <a:pt x="19461" y="105"/>
                      <a:pt x="18543" y="167"/>
                      <a:pt x="17625" y="251"/>
                    </a:cubicBezTo>
                    <a:cubicBezTo>
                      <a:pt x="15790" y="418"/>
                      <a:pt x="13954" y="689"/>
                      <a:pt x="12140" y="1085"/>
                    </a:cubicBezTo>
                    <a:cubicBezTo>
                      <a:pt x="10346" y="1440"/>
                      <a:pt x="8573" y="1982"/>
                      <a:pt x="6883" y="2670"/>
                    </a:cubicBezTo>
                    <a:cubicBezTo>
                      <a:pt x="5298" y="3275"/>
                      <a:pt x="3817" y="4109"/>
                      <a:pt x="2482" y="5131"/>
                    </a:cubicBezTo>
                    <a:cubicBezTo>
                      <a:pt x="1794" y="5674"/>
                      <a:pt x="1231" y="6320"/>
                      <a:pt x="772" y="7050"/>
                    </a:cubicBezTo>
                    <a:cubicBezTo>
                      <a:pt x="272" y="7739"/>
                      <a:pt x="21" y="8573"/>
                      <a:pt x="0" y="9428"/>
                    </a:cubicBezTo>
                    <a:cubicBezTo>
                      <a:pt x="0" y="9506"/>
                      <a:pt x="60" y="9548"/>
                      <a:pt x="119" y="9548"/>
                    </a:cubicBezTo>
                    <a:cubicBezTo>
                      <a:pt x="170" y="9548"/>
                      <a:pt x="220" y="9517"/>
                      <a:pt x="230" y="9449"/>
                    </a:cubicBezTo>
                    <a:cubicBezTo>
                      <a:pt x="397" y="8740"/>
                      <a:pt x="668" y="8051"/>
                      <a:pt x="1043" y="7426"/>
                    </a:cubicBezTo>
                    <a:cubicBezTo>
                      <a:pt x="1460" y="6800"/>
                      <a:pt x="1961" y="6258"/>
                      <a:pt x="2524" y="5799"/>
                    </a:cubicBezTo>
                    <a:cubicBezTo>
                      <a:pt x="3776" y="4818"/>
                      <a:pt x="5173" y="4026"/>
                      <a:pt x="6675" y="3463"/>
                    </a:cubicBezTo>
                    <a:cubicBezTo>
                      <a:pt x="9991" y="2086"/>
                      <a:pt x="13537" y="1356"/>
                      <a:pt x="17104" y="981"/>
                    </a:cubicBezTo>
                    <a:cubicBezTo>
                      <a:pt x="18126" y="897"/>
                      <a:pt x="19127" y="814"/>
                      <a:pt x="20128" y="751"/>
                    </a:cubicBezTo>
                    <a:cubicBezTo>
                      <a:pt x="20649" y="730"/>
                      <a:pt x="21171" y="689"/>
                      <a:pt x="21671" y="668"/>
                    </a:cubicBezTo>
                    <a:cubicBezTo>
                      <a:pt x="21943" y="668"/>
                      <a:pt x="22193" y="647"/>
                      <a:pt x="22443" y="626"/>
                    </a:cubicBezTo>
                    <a:cubicBezTo>
                      <a:pt x="22568" y="626"/>
                      <a:pt x="22694" y="605"/>
                      <a:pt x="22819" y="605"/>
                    </a:cubicBezTo>
                    <a:cubicBezTo>
                      <a:pt x="22944" y="564"/>
                      <a:pt x="23090" y="522"/>
                      <a:pt x="23194" y="459"/>
                    </a:cubicBezTo>
                    <a:cubicBezTo>
                      <a:pt x="23361" y="397"/>
                      <a:pt x="23298" y="167"/>
                      <a:pt x="23152" y="105"/>
                    </a:cubicBezTo>
                    <a:cubicBezTo>
                      <a:pt x="22944" y="42"/>
                      <a:pt x="22694" y="0"/>
                      <a:pt x="22464"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6" name="Google Shape;1456;p16"/>
              <p:cNvSpPr/>
              <p:nvPr/>
            </p:nvSpPr>
            <p:spPr>
              <a:xfrm>
                <a:off x="503000" y="2638475"/>
                <a:ext cx="536050" cy="476950"/>
              </a:xfrm>
              <a:custGeom>
                <a:avLst/>
                <a:gdLst/>
                <a:ahLst/>
                <a:cxnLst/>
                <a:rect l="l" t="t" r="r" b="b"/>
                <a:pathLst>
                  <a:path w="21442" h="19078" extrusionOk="0">
                    <a:moveTo>
                      <a:pt x="7113" y="1"/>
                    </a:moveTo>
                    <a:cubicBezTo>
                      <a:pt x="5403" y="1"/>
                      <a:pt x="3630" y="439"/>
                      <a:pt x="2274" y="1482"/>
                    </a:cubicBezTo>
                    <a:cubicBezTo>
                      <a:pt x="918" y="2525"/>
                      <a:pt x="1" y="4214"/>
                      <a:pt x="105" y="5924"/>
                    </a:cubicBezTo>
                    <a:cubicBezTo>
                      <a:pt x="188" y="7718"/>
                      <a:pt x="1294" y="9282"/>
                      <a:pt x="2524" y="10596"/>
                    </a:cubicBezTo>
                    <a:cubicBezTo>
                      <a:pt x="5591" y="13788"/>
                      <a:pt x="9554" y="15915"/>
                      <a:pt x="13683" y="17375"/>
                    </a:cubicBezTo>
                    <a:cubicBezTo>
                      <a:pt x="15853" y="18147"/>
                      <a:pt x="18084" y="18710"/>
                      <a:pt x="20379" y="19044"/>
                    </a:cubicBezTo>
                    <a:cubicBezTo>
                      <a:pt x="20535" y="19066"/>
                      <a:pt x="20662" y="19077"/>
                      <a:pt x="20767" y="19077"/>
                    </a:cubicBezTo>
                    <a:cubicBezTo>
                      <a:pt x="21441" y="19077"/>
                      <a:pt x="21118" y="18610"/>
                      <a:pt x="21046" y="17688"/>
                    </a:cubicBezTo>
                    <a:cubicBezTo>
                      <a:pt x="20942" y="16478"/>
                      <a:pt x="20775" y="15289"/>
                      <a:pt x="20545" y="14101"/>
                    </a:cubicBezTo>
                    <a:cubicBezTo>
                      <a:pt x="20045" y="11514"/>
                      <a:pt x="19211" y="8970"/>
                      <a:pt x="17834" y="6717"/>
                    </a:cubicBezTo>
                    <a:cubicBezTo>
                      <a:pt x="15540" y="2942"/>
                      <a:pt x="11514" y="22"/>
                      <a:pt x="7113"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7" name="Google Shape;1457;p16"/>
              <p:cNvSpPr/>
              <p:nvPr/>
            </p:nvSpPr>
            <p:spPr>
              <a:xfrm>
                <a:off x="588625" y="2721925"/>
                <a:ext cx="478600" cy="513825"/>
              </a:xfrm>
              <a:custGeom>
                <a:avLst/>
                <a:gdLst/>
                <a:ahLst/>
                <a:cxnLst/>
                <a:rect l="l" t="t" r="r" b="b"/>
                <a:pathLst>
                  <a:path w="19144" h="20553" extrusionOk="0">
                    <a:moveTo>
                      <a:pt x="205" y="1"/>
                    </a:moveTo>
                    <a:cubicBezTo>
                      <a:pt x="42" y="1"/>
                      <a:pt x="0" y="264"/>
                      <a:pt x="163" y="355"/>
                    </a:cubicBezTo>
                    <a:cubicBezTo>
                      <a:pt x="977" y="855"/>
                      <a:pt x="1874" y="1272"/>
                      <a:pt x="2729" y="1731"/>
                    </a:cubicBezTo>
                    <a:cubicBezTo>
                      <a:pt x="3563" y="2190"/>
                      <a:pt x="4418" y="2670"/>
                      <a:pt x="5252" y="3170"/>
                    </a:cubicBezTo>
                    <a:cubicBezTo>
                      <a:pt x="6921" y="4151"/>
                      <a:pt x="8506" y="5235"/>
                      <a:pt x="10029" y="6445"/>
                    </a:cubicBezTo>
                    <a:cubicBezTo>
                      <a:pt x="11489" y="7592"/>
                      <a:pt x="12824" y="8906"/>
                      <a:pt x="14034" y="10304"/>
                    </a:cubicBezTo>
                    <a:cubicBezTo>
                      <a:pt x="15202" y="11680"/>
                      <a:pt x="16203" y="13182"/>
                      <a:pt x="17016" y="14788"/>
                    </a:cubicBezTo>
                    <a:cubicBezTo>
                      <a:pt x="17809" y="16373"/>
                      <a:pt x="18393" y="18063"/>
                      <a:pt x="18706" y="19815"/>
                    </a:cubicBezTo>
                    <a:cubicBezTo>
                      <a:pt x="18747" y="20023"/>
                      <a:pt x="18810" y="20253"/>
                      <a:pt x="18873" y="20461"/>
                    </a:cubicBezTo>
                    <a:cubicBezTo>
                      <a:pt x="18890" y="20524"/>
                      <a:pt x="18943" y="20552"/>
                      <a:pt x="18997" y="20552"/>
                    </a:cubicBezTo>
                    <a:cubicBezTo>
                      <a:pt x="19069" y="20552"/>
                      <a:pt x="19144" y="20503"/>
                      <a:pt x="19144" y="20420"/>
                    </a:cubicBezTo>
                    <a:cubicBezTo>
                      <a:pt x="19144" y="19961"/>
                      <a:pt x="19081" y="19523"/>
                      <a:pt x="18977" y="19085"/>
                    </a:cubicBezTo>
                    <a:cubicBezTo>
                      <a:pt x="18893" y="18647"/>
                      <a:pt x="18768" y="18188"/>
                      <a:pt x="18643" y="17750"/>
                    </a:cubicBezTo>
                    <a:cubicBezTo>
                      <a:pt x="18393" y="16895"/>
                      <a:pt x="18080" y="16060"/>
                      <a:pt x="17705" y="15247"/>
                    </a:cubicBezTo>
                    <a:cubicBezTo>
                      <a:pt x="16933" y="13578"/>
                      <a:pt x="15973" y="12014"/>
                      <a:pt x="14826" y="10596"/>
                    </a:cubicBezTo>
                    <a:cubicBezTo>
                      <a:pt x="13658" y="9136"/>
                      <a:pt x="12344" y="7801"/>
                      <a:pt x="10926" y="6612"/>
                    </a:cubicBezTo>
                    <a:cubicBezTo>
                      <a:pt x="9403" y="5340"/>
                      <a:pt x="7818" y="4192"/>
                      <a:pt x="6129" y="3170"/>
                    </a:cubicBezTo>
                    <a:cubicBezTo>
                      <a:pt x="4460" y="2128"/>
                      <a:pt x="2729" y="1210"/>
                      <a:pt x="977" y="313"/>
                    </a:cubicBezTo>
                    <a:cubicBezTo>
                      <a:pt x="747" y="188"/>
                      <a:pt x="518" y="104"/>
                      <a:pt x="288" y="21"/>
                    </a:cubicBezTo>
                    <a:cubicBezTo>
                      <a:pt x="258" y="7"/>
                      <a:pt x="230" y="1"/>
                      <a:pt x="20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8" name="Google Shape;1458;p16"/>
              <p:cNvSpPr/>
              <p:nvPr/>
            </p:nvSpPr>
            <p:spPr>
              <a:xfrm>
                <a:off x="1370150" y="2612925"/>
                <a:ext cx="186725" cy="247350"/>
              </a:xfrm>
              <a:custGeom>
                <a:avLst/>
                <a:gdLst/>
                <a:ahLst/>
                <a:cxnLst/>
                <a:rect l="l" t="t" r="r" b="b"/>
                <a:pathLst>
                  <a:path w="7469" h="9894" extrusionOk="0">
                    <a:moveTo>
                      <a:pt x="4" y="9885"/>
                    </a:moveTo>
                    <a:cubicBezTo>
                      <a:pt x="3" y="9886"/>
                      <a:pt x="2" y="9887"/>
                      <a:pt x="1" y="9887"/>
                    </a:cubicBezTo>
                    <a:cubicBezTo>
                      <a:pt x="2" y="9887"/>
                      <a:pt x="3" y="9886"/>
                      <a:pt x="4" y="9885"/>
                    </a:cubicBezTo>
                    <a:close/>
                    <a:moveTo>
                      <a:pt x="7405" y="1"/>
                    </a:moveTo>
                    <a:cubicBezTo>
                      <a:pt x="6634" y="209"/>
                      <a:pt x="6842" y="1336"/>
                      <a:pt x="6738" y="1920"/>
                    </a:cubicBezTo>
                    <a:cubicBezTo>
                      <a:pt x="6550" y="2837"/>
                      <a:pt x="5925" y="3547"/>
                      <a:pt x="5257" y="4151"/>
                    </a:cubicBezTo>
                    <a:cubicBezTo>
                      <a:pt x="4569" y="4735"/>
                      <a:pt x="3714" y="5236"/>
                      <a:pt x="2984" y="5820"/>
                    </a:cubicBezTo>
                    <a:cubicBezTo>
                      <a:pt x="2629" y="6112"/>
                      <a:pt x="2316" y="6446"/>
                      <a:pt x="2045" y="6800"/>
                    </a:cubicBezTo>
                    <a:cubicBezTo>
                      <a:pt x="1836" y="7113"/>
                      <a:pt x="1628" y="7426"/>
                      <a:pt x="1461" y="7781"/>
                    </a:cubicBezTo>
                    <a:cubicBezTo>
                      <a:pt x="1252" y="8177"/>
                      <a:pt x="1023" y="8594"/>
                      <a:pt x="773" y="8970"/>
                    </a:cubicBezTo>
                    <a:cubicBezTo>
                      <a:pt x="586" y="9323"/>
                      <a:pt x="315" y="9635"/>
                      <a:pt x="4" y="9885"/>
                    </a:cubicBezTo>
                    <a:lnTo>
                      <a:pt x="4" y="9885"/>
                    </a:lnTo>
                    <a:cubicBezTo>
                      <a:pt x="8" y="9882"/>
                      <a:pt x="14" y="9881"/>
                      <a:pt x="21" y="9881"/>
                    </a:cubicBezTo>
                    <a:cubicBezTo>
                      <a:pt x="46" y="9881"/>
                      <a:pt x="82" y="9893"/>
                      <a:pt x="106" y="9893"/>
                    </a:cubicBezTo>
                    <a:cubicBezTo>
                      <a:pt x="115" y="9893"/>
                      <a:pt x="122" y="9892"/>
                      <a:pt x="126" y="9887"/>
                    </a:cubicBezTo>
                    <a:cubicBezTo>
                      <a:pt x="418" y="9679"/>
                      <a:pt x="668" y="9428"/>
                      <a:pt x="856" y="9116"/>
                    </a:cubicBezTo>
                    <a:cubicBezTo>
                      <a:pt x="1086" y="8761"/>
                      <a:pt x="1315" y="8406"/>
                      <a:pt x="1503" y="8052"/>
                    </a:cubicBezTo>
                    <a:cubicBezTo>
                      <a:pt x="1690" y="7718"/>
                      <a:pt x="1857" y="7384"/>
                      <a:pt x="2045" y="7072"/>
                    </a:cubicBezTo>
                    <a:cubicBezTo>
                      <a:pt x="2295" y="6696"/>
                      <a:pt x="2587" y="6342"/>
                      <a:pt x="2921" y="6050"/>
                    </a:cubicBezTo>
                    <a:cubicBezTo>
                      <a:pt x="4235" y="4861"/>
                      <a:pt x="6217" y="4089"/>
                      <a:pt x="6780" y="2253"/>
                    </a:cubicBezTo>
                    <a:cubicBezTo>
                      <a:pt x="6884" y="1815"/>
                      <a:pt x="6947" y="1377"/>
                      <a:pt x="6947" y="919"/>
                    </a:cubicBezTo>
                    <a:cubicBezTo>
                      <a:pt x="6988" y="564"/>
                      <a:pt x="7093" y="147"/>
                      <a:pt x="746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59" name="Google Shape;1459;p16"/>
              <p:cNvSpPr/>
              <p:nvPr/>
            </p:nvSpPr>
            <p:spPr>
              <a:xfrm>
                <a:off x="1585525" y="2611900"/>
                <a:ext cx="72500" cy="160100"/>
              </a:xfrm>
              <a:custGeom>
                <a:avLst/>
                <a:gdLst/>
                <a:ahLst/>
                <a:cxnLst/>
                <a:rect l="l" t="t" r="r" b="b"/>
                <a:pathLst>
                  <a:path w="2900" h="6404" extrusionOk="0">
                    <a:moveTo>
                      <a:pt x="2461" y="0"/>
                    </a:moveTo>
                    <a:cubicBezTo>
                      <a:pt x="2461" y="0"/>
                      <a:pt x="2378" y="84"/>
                      <a:pt x="2399" y="104"/>
                    </a:cubicBezTo>
                    <a:cubicBezTo>
                      <a:pt x="2503" y="292"/>
                      <a:pt x="2587" y="501"/>
                      <a:pt x="2670" y="688"/>
                    </a:cubicBezTo>
                    <a:cubicBezTo>
                      <a:pt x="2733" y="918"/>
                      <a:pt x="2753" y="1147"/>
                      <a:pt x="2733" y="1377"/>
                    </a:cubicBezTo>
                    <a:cubicBezTo>
                      <a:pt x="2691" y="1877"/>
                      <a:pt x="2545" y="2336"/>
                      <a:pt x="2315" y="2774"/>
                    </a:cubicBezTo>
                    <a:cubicBezTo>
                      <a:pt x="1857" y="3608"/>
                      <a:pt x="1106" y="4276"/>
                      <a:pt x="584" y="5068"/>
                    </a:cubicBezTo>
                    <a:cubicBezTo>
                      <a:pt x="292" y="5465"/>
                      <a:pt x="104" y="5924"/>
                      <a:pt x="0" y="6403"/>
                    </a:cubicBezTo>
                    <a:cubicBezTo>
                      <a:pt x="0" y="6403"/>
                      <a:pt x="63" y="6362"/>
                      <a:pt x="84" y="6341"/>
                    </a:cubicBezTo>
                    <a:cubicBezTo>
                      <a:pt x="292" y="5319"/>
                      <a:pt x="1022" y="4547"/>
                      <a:pt x="1648" y="3754"/>
                    </a:cubicBezTo>
                    <a:cubicBezTo>
                      <a:pt x="2211" y="3066"/>
                      <a:pt x="2733" y="2294"/>
                      <a:pt x="2837" y="1377"/>
                    </a:cubicBezTo>
                    <a:cubicBezTo>
                      <a:pt x="2899" y="939"/>
                      <a:pt x="2837" y="334"/>
                      <a:pt x="2461"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0" name="Google Shape;1460;p16"/>
              <p:cNvSpPr/>
              <p:nvPr/>
            </p:nvSpPr>
            <p:spPr>
              <a:xfrm>
                <a:off x="1524000" y="2786650"/>
                <a:ext cx="219025" cy="34550"/>
              </a:xfrm>
              <a:custGeom>
                <a:avLst/>
                <a:gdLst/>
                <a:ahLst/>
                <a:cxnLst/>
                <a:rect l="l" t="t" r="r" b="b"/>
                <a:pathLst>
                  <a:path w="8761" h="1382" extrusionOk="0">
                    <a:moveTo>
                      <a:pt x="42" y="252"/>
                    </a:moveTo>
                    <a:cubicBezTo>
                      <a:pt x="28" y="257"/>
                      <a:pt x="14" y="263"/>
                      <a:pt x="0" y="269"/>
                    </a:cubicBezTo>
                    <a:lnTo>
                      <a:pt x="0" y="289"/>
                    </a:lnTo>
                    <a:cubicBezTo>
                      <a:pt x="16" y="281"/>
                      <a:pt x="29" y="267"/>
                      <a:pt x="42" y="252"/>
                    </a:cubicBezTo>
                    <a:close/>
                    <a:moveTo>
                      <a:pt x="1246" y="0"/>
                    </a:moveTo>
                    <a:cubicBezTo>
                      <a:pt x="859" y="0"/>
                      <a:pt x="475" y="70"/>
                      <a:pt x="104" y="206"/>
                    </a:cubicBezTo>
                    <a:cubicBezTo>
                      <a:pt x="79" y="206"/>
                      <a:pt x="61" y="229"/>
                      <a:pt x="42" y="252"/>
                    </a:cubicBezTo>
                    <a:lnTo>
                      <a:pt x="42" y="252"/>
                    </a:lnTo>
                    <a:cubicBezTo>
                      <a:pt x="344" y="137"/>
                      <a:pt x="652" y="89"/>
                      <a:pt x="960" y="89"/>
                    </a:cubicBezTo>
                    <a:cubicBezTo>
                      <a:pt x="1853" y="89"/>
                      <a:pt x="2755" y="489"/>
                      <a:pt x="3567" y="811"/>
                    </a:cubicBezTo>
                    <a:cubicBezTo>
                      <a:pt x="4151" y="1082"/>
                      <a:pt x="4776" y="1270"/>
                      <a:pt x="5402" y="1353"/>
                    </a:cubicBezTo>
                    <a:cubicBezTo>
                      <a:pt x="5537" y="1372"/>
                      <a:pt x="5672" y="1382"/>
                      <a:pt x="5807" y="1382"/>
                    </a:cubicBezTo>
                    <a:cubicBezTo>
                      <a:pt x="6254" y="1382"/>
                      <a:pt x="6696" y="1279"/>
                      <a:pt x="7112" y="1103"/>
                    </a:cubicBezTo>
                    <a:cubicBezTo>
                      <a:pt x="7676" y="832"/>
                      <a:pt x="8197" y="477"/>
                      <a:pt x="8698" y="81"/>
                    </a:cubicBezTo>
                    <a:cubicBezTo>
                      <a:pt x="8719" y="60"/>
                      <a:pt x="8739" y="39"/>
                      <a:pt x="8760" y="18"/>
                    </a:cubicBezTo>
                    <a:lnTo>
                      <a:pt x="8760" y="18"/>
                    </a:lnTo>
                    <a:cubicBezTo>
                      <a:pt x="8301" y="373"/>
                      <a:pt x="7822" y="686"/>
                      <a:pt x="7300" y="957"/>
                    </a:cubicBezTo>
                    <a:cubicBezTo>
                      <a:pt x="6865" y="1150"/>
                      <a:pt x="6406" y="1256"/>
                      <a:pt x="5941" y="1256"/>
                    </a:cubicBezTo>
                    <a:cubicBezTo>
                      <a:pt x="5803" y="1256"/>
                      <a:pt x="5665" y="1247"/>
                      <a:pt x="5527" y="1228"/>
                    </a:cubicBezTo>
                    <a:cubicBezTo>
                      <a:pt x="4297" y="1082"/>
                      <a:pt x="3233" y="394"/>
                      <a:pt x="2044" y="102"/>
                    </a:cubicBezTo>
                    <a:cubicBezTo>
                      <a:pt x="1780" y="34"/>
                      <a:pt x="1513" y="0"/>
                      <a:pt x="1246"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1" name="Google Shape;1461;p16"/>
              <p:cNvSpPr/>
              <p:nvPr/>
            </p:nvSpPr>
            <p:spPr>
              <a:xfrm>
                <a:off x="1444475" y="2839275"/>
                <a:ext cx="209900" cy="65450"/>
              </a:xfrm>
              <a:custGeom>
                <a:avLst/>
                <a:gdLst/>
                <a:ahLst/>
                <a:cxnLst/>
                <a:rect l="l" t="t" r="r" b="b"/>
                <a:pathLst>
                  <a:path w="8396" h="2618" extrusionOk="0">
                    <a:moveTo>
                      <a:pt x="871" y="1"/>
                    </a:moveTo>
                    <a:cubicBezTo>
                      <a:pt x="586" y="1"/>
                      <a:pt x="300" y="64"/>
                      <a:pt x="31" y="187"/>
                    </a:cubicBezTo>
                    <a:cubicBezTo>
                      <a:pt x="5" y="204"/>
                      <a:pt x="1" y="211"/>
                      <a:pt x="8" y="211"/>
                    </a:cubicBezTo>
                    <a:cubicBezTo>
                      <a:pt x="18" y="211"/>
                      <a:pt x="49" y="199"/>
                      <a:pt x="73" y="187"/>
                    </a:cubicBezTo>
                    <a:lnTo>
                      <a:pt x="73" y="208"/>
                    </a:lnTo>
                    <a:cubicBezTo>
                      <a:pt x="263" y="105"/>
                      <a:pt x="464" y="64"/>
                      <a:pt x="666" y="64"/>
                    </a:cubicBezTo>
                    <a:cubicBezTo>
                      <a:pt x="1041" y="64"/>
                      <a:pt x="1424" y="205"/>
                      <a:pt x="1763" y="354"/>
                    </a:cubicBezTo>
                    <a:cubicBezTo>
                      <a:pt x="2284" y="583"/>
                      <a:pt x="2806" y="854"/>
                      <a:pt x="3306" y="1146"/>
                    </a:cubicBezTo>
                    <a:cubicBezTo>
                      <a:pt x="4307" y="1688"/>
                      <a:pt x="5308" y="2272"/>
                      <a:pt x="6456" y="2502"/>
                    </a:cubicBezTo>
                    <a:cubicBezTo>
                      <a:pt x="6772" y="2581"/>
                      <a:pt x="7095" y="2617"/>
                      <a:pt x="7420" y="2617"/>
                    </a:cubicBezTo>
                    <a:cubicBezTo>
                      <a:pt x="7695" y="2617"/>
                      <a:pt x="7972" y="2591"/>
                      <a:pt x="8249" y="2544"/>
                    </a:cubicBezTo>
                    <a:cubicBezTo>
                      <a:pt x="8270" y="2544"/>
                      <a:pt x="8395" y="2460"/>
                      <a:pt x="8333" y="2460"/>
                    </a:cubicBezTo>
                    <a:cubicBezTo>
                      <a:pt x="8092" y="2492"/>
                      <a:pt x="7854" y="2509"/>
                      <a:pt x="7618" y="2509"/>
                    </a:cubicBezTo>
                    <a:cubicBezTo>
                      <a:pt x="7241" y="2509"/>
                      <a:pt x="6869" y="2467"/>
                      <a:pt x="6497" y="2377"/>
                    </a:cubicBezTo>
                    <a:cubicBezTo>
                      <a:pt x="5913" y="2231"/>
                      <a:pt x="5329" y="2022"/>
                      <a:pt x="4808" y="1751"/>
                    </a:cubicBezTo>
                    <a:cubicBezTo>
                      <a:pt x="4266" y="1501"/>
                      <a:pt x="3744" y="1188"/>
                      <a:pt x="3223" y="917"/>
                    </a:cubicBezTo>
                    <a:cubicBezTo>
                      <a:pt x="2701" y="604"/>
                      <a:pt x="2159" y="354"/>
                      <a:pt x="1596" y="145"/>
                    </a:cubicBezTo>
                    <a:cubicBezTo>
                      <a:pt x="1363" y="48"/>
                      <a:pt x="1117" y="1"/>
                      <a:pt x="87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2" name="Google Shape;1462;p16"/>
              <p:cNvSpPr/>
              <p:nvPr/>
            </p:nvSpPr>
            <p:spPr>
              <a:xfrm>
                <a:off x="1306725" y="2882175"/>
                <a:ext cx="246975" cy="95000"/>
              </a:xfrm>
              <a:custGeom>
                <a:avLst/>
                <a:gdLst/>
                <a:ahLst/>
                <a:cxnLst/>
                <a:rect l="l" t="t" r="r" b="b"/>
                <a:pathLst>
                  <a:path w="9879" h="3800" extrusionOk="0">
                    <a:moveTo>
                      <a:pt x="1233" y="0"/>
                    </a:moveTo>
                    <a:cubicBezTo>
                      <a:pt x="844" y="0"/>
                      <a:pt x="454" y="69"/>
                      <a:pt x="77" y="202"/>
                    </a:cubicBezTo>
                    <a:cubicBezTo>
                      <a:pt x="77" y="202"/>
                      <a:pt x="0" y="248"/>
                      <a:pt x="5" y="248"/>
                    </a:cubicBezTo>
                    <a:cubicBezTo>
                      <a:pt x="5" y="248"/>
                      <a:pt x="8" y="247"/>
                      <a:pt x="14" y="244"/>
                    </a:cubicBezTo>
                    <a:lnTo>
                      <a:pt x="14" y="264"/>
                    </a:lnTo>
                    <a:cubicBezTo>
                      <a:pt x="348" y="150"/>
                      <a:pt x="692" y="92"/>
                      <a:pt x="1036" y="92"/>
                    </a:cubicBezTo>
                    <a:cubicBezTo>
                      <a:pt x="1380" y="92"/>
                      <a:pt x="1725" y="150"/>
                      <a:pt x="2058" y="264"/>
                    </a:cubicBezTo>
                    <a:cubicBezTo>
                      <a:pt x="2726" y="536"/>
                      <a:pt x="3351" y="911"/>
                      <a:pt x="3915" y="1370"/>
                    </a:cubicBezTo>
                    <a:cubicBezTo>
                      <a:pt x="5062" y="2246"/>
                      <a:pt x="6146" y="3247"/>
                      <a:pt x="7565" y="3643"/>
                    </a:cubicBezTo>
                    <a:cubicBezTo>
                      <a:pt x="7893" y="3747"/>
                      <a:pt x="8234" y="3799"/>
                      <a:pt x="8577" y="3799"/>
                    </a:cubicBezTo>
                    <a:cubicBezTo>
                      <a:pt x="8995" y="3799"/>
                      <a:pt x="9416" y="3721"/>
                      <a:pt x="9817" y="3560"/>
                    </a:cubicBezTo>
                    <a:cubicBezTo>
                      <a:pt x="9817" y="3560"/>
                      <a:pt x="9879" y="3514"/>
                      <a:pt x="9870" y="3514"/>
                    </a:cubicBezTo>
                    <a:cubicBezTo>
                      <a:pt x="9868" y="3514"/>
                      <a:pt x="9865" y="3515"/>
                      <a:pt x="9859" y="3518"/>
                    </a:cubicBezTo>
                    <a:cubicBezTo>
                      <a:pt x="9517" y="3634"/>
                      <a:pt x="9173" y="3685"/>
                      <a:pt x="8831" y="3685"/>
                    </a:cubicBezTo>
                    <a:cubicBezTo>
                      <a:pt x="7754" y="3685"/>
                      <a:pt x="6699" y="3176"/>
                      <a:pt x="5813" y="2559"/>
                    </a:cubicBezTo>
                    <a:cubicBezTo>
                      <a:pt x="4665" y="1745"/>
                      <a:pt x="3602" y="640"/>
                      <a:pt x="2246" y="160"/>
                    </a:cubicBezTo>
                    <a:cubicBezTo>
                      <a:pt x="1914" y="53"/>
                      <a:pt x="1574" y="0"/>
                      <a:pt x="123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3" name="Google Shape;1463;p16"/>
              <p:cNvSpPr/>
              <p:nvPr/>
            </p:nvSpPr>
            <p:spPr>
              <a:xfrm>
                <a:off x="1292475" y="2690100"/>
                <a:ext cx="80325" cy="204950"/>
              </a:xfrm>
              <a:custGeom>
                <a:avLst/>
                <a:gdLst/>
                <a:ahLst/>
                <a:cxnLst/>
                <a:rect l="l" t="t" r="r" b="b"/>
                <a:pathLst>
                  <a:path w="3213" h="8198" extrusionOk="0">
                    <a:moveTo>
                      <a:pt x="3108" y="1"/>
                    </a:moveTo>
                    <a:cubicBezTo>
                      <a:pt x="2649" y="293"/>
                      <a:pt x="2274" y="731"/>
                      <a:pt x="2065" y="1231"/>
                    </a:cubicBezTo>
                    <a:cubicBezTo>
                      <a:pt x="1857" y="1815"/>
                      <a:pt x="1794" y="2462"/>
                      <a:pt x="1919" y="3067"/>
                    </a:cubicBezTo>
                    <a:cubicBezTo>
                      <a:pt x="2023" y="3672"/>
                      <a:pt x="2003" y="4297"/>
                      <a:pt x="1877" y="4902"/>
                    </a:cubicBezTo>
                    <a:cubicBezTo>
                      <a:pt x="1731" y="5486"/>
                      <a:pt x="1502" y="6049"/>
                      <a:pt x="1189" y="6571"/>
                    </a:cubicBezTo>
                    <a:cubicBezTo>
                      <a:pt x="855" y="7155"/>
                      <a:pt x="459" y="7697"/>
                      <a:pt x="0" y="8198"/>
                    </a:cubicBezTo>
                    <a:cubicBezTo>
                      <a:pt x="11" y="8187"/>
                      <a:pt x="37" y="8187"/>
                      <a:pt x="63" y="8187"/>
                    </a:cubicBezTo>
                    <a:cubicBezTo>
                      <a:pt x="89" y="8187"/>
                      <a:pt x="115" y="8187"/>
                      <a:pt x="125" y="8177"/>
                    </a:cubicBezTo>
                    <a:cubicBezTo>
                      <a:pt x="960" y="7322"/>
                      <a:pt x="1606" y="6279"/>
                      <a:pt x="1982" y="5153"/>
                    </a:cubicBezTo>
                    <a:cubicBezTo>
                      <a:pt x="2169" y="4589"/>
                      <a:pt x="2211" y="3985"/>
                      <a:pt x="2149" y="3401"/>
                    </a:cubicBezTo>
                    <a:cubicBezTo>
                      <a:pt x="2086" y="2754"/>
                      <a:pt x="1982" y="2128"/>
                      <a:pt x="2149" y="1502"/>
                    </a:cubicBezTo>
                    <a:cubicBezTo>
                      <a:pt x="2336" y="898"/>
                      <a:pt x="2691" y="355"/>
                      <a:pt x="3212"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4" name="Google Shape;1464;p16"/>
              <p:cNvSpPr/>
              <p:nvPr/>
            </p:nvSpPr>
            <p:spPr>
              <a:xfrm>
                <a:off x="1241900" y="2912450"/>
                <a:ext cx="194500" cy="98375"/>
              </a:xfrm>
              <a:custGeom>
                <a:avLst/>
                <a:gdLst/>
                <a:ahLst/>
                <a:cxnLst/>
                <a:rect l="l" t="t" r="r" b="b"/>
                <a:pathLst>
                  <a:path w="7780" h="3935" extrusionOk="0">
                    <a:moveTo>
                      <a:pt x="615" y="1"/>
                    </a:moveTo>
                    <a:cubicBezTo>
                      <a:pt x="407" y="1"/>
                      <a:pt x="200" y="42"/>
                      <a:pt x="0" y="138"/>
                    </a:cubicBezTo>
                    <a:cubicBezTo>
                      <a:pt x="0" y="138"/>
                      <a:pt x="63" y="242"/>
                      <a:pt x="83" y="242"/>
                    </a:cubicBezTo>
                    <a:lnTo>
                      <a:pt x="83" y="221"/>
                    </a:lnTo>
                    <a:cubicBezTo>
                      <a:pt x="277" y="171"/>
                      <a:pt x="473" y="146"/>
                      <a:pt x="669" y="146"/>
                    </a:cubicBezTo>
                    <a:cubicBezTo>
                      <a:pt x="1041" y="146"/>
                      <a:pt x="1410" y="239"/>
                      <a:pt x="1752" y="430"/>
                    </a:cubicBezTo>
                    <a:cubicBezTo>
                      <a:pt x="2336" y="722"/>
                      <a:pt x="2774" y="1223"/>
                      <a:pt x="3212" y="1723"/>
                    </a:cubicBezTo>
                    <a:cubicBezTo>
                      <a:pt x="3546" y="2140"/>
                      <a:pt x="3963" y="2516"/>
                      <a:pt x="4401" y="2850"/>
                    </a:cubicBezTo>
                    <a:cubicBezTo>
                      <a:pt x="4860" y="3183"/>
                      <a:pt x="5381" y="3434"/>
                      <a:pt x="5924" y="3621"/>
                    </a:cubicBezTo>
                    <a:cubicBezTo>
                      <a:pt x="6528" y="3809"/>
                      <a:pt x="7154" y="3934"/>
                      <a:pt x="7780" y="3934"/>
                    </a:cubicBezTo>
                    <a:cubicBezTo>
                      <a:pt x="7759" y="3934"/>
                      <a:pt x="7738" y="3872"/>
                      <a:pt x="7717" y="3872"/>
                    </a:cubicBezTo>
                    <a:cubicBezTo>
                      <a:pt x="6528" y="3684"/>
                      <a:pt x="5360" y="3434"/>
                      <a:pt x="4359" y="2766"/>
                    </a:cubicBezTo>
                    <a:cubicBezTo>
                      <a:pt x="3337" y="2078"/>
                      <a:pt x="2774" y="931"/>
                      <a:pt x="1710" y="326"/>
                    </a:cubicBezTo>
                    <a:cubicBezTo>
                      <a:pt x="1374" y="137"/>
                      <a:pt x="994" y="1"/>
                      <a:pt x="615"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5" name="Google Shape;1465;p16"/>
              <p:cNvSpPr/>
              <p:nvPr/>
            </p:nvSpPr>
            <p:spPr>
              <a:xfrm>
                <a:off x="616150" y="2643000"/>
                <a:ext cx="102225" cy="148225"/>
              </a:xfrm>
              <a:custGeom>
                <a:avLst/>
                <a:gdLst/>
                <a:ahLst/>
                <a:cxnLst/>
                <a:rect l="l" t="t" r="r" b="b"/>
                <a:pathLst>
                  <a:path w="4089" h="5929" extrusionOk="0">
                    <a:moveTo>
                      <a:pt x="146" y="1"/>
                    </a:moveTo>
                    <a:cubicBezTo>
                      <a:pt x="84" y="1"/>
                      <a:pt x="1" y="28"/>
                      <a:pt x="1" y="28"/>
                    </a:cubicBezTo>
                    <a:cubicBezTo>
                      <a:pt x="189" y="404"/>
                      <a:pt x="647" y="466"/>
                      <a:pt x="981" y="633"/>
                    </a:cubicBezTo>
                    <a:cubicBezTo>
                      <a:pt x="1377" y="842"/>
                      <a:pt x="1669" y="1217"/>
                      <a:pt x="1815" y="1655"/>
                    </a:cubicBezTo>
                    <a:cubicBezTo>
                      <a:pt x="1982" y="2072"/>
                      <a:pt x="2087" y="2531"/>
                      <a:pt x="2212" y="2990"/>
                    </a:cubicBezTo>
                    <a:cubicBezTo>
                      <a:pt x="2358" y="3491"/>
                      <a:pt x="2566" y="3991"/>
                      <a:pt x="2837" y="4471"/>
                    </a:cubicBezTo>
                    <a:cubicBezTo>
                      <a:pt x="3129" y="4993"/>
                      <a:pt x="3484" y="5493"/>
                      <a:pt x="3922" y="5910"/>
                    </a:cubicBezTo>
                    <a:cubicBezTo>
                      <a:pt x="3929" y="5924"/>
                      <a:pt x="3950" y="5929"/>
                      <a:pt x="3974" y="5929"/>
                    </a:cubicBezTo>
                    <a:cubicBezTo>
                      <a:pt x="4022" y="5929"/>
                      <a:pt x="4082" y="5910"/>
                      <a:pt x="4068" y="5910"/>
                    </a:cubicBezTo>
                    <a:lnTo>
                      <a:pt x="4089" y="5889"/>
                    </a:lnTo>
                    <a:cubicBezTo>
                      <a:pt x="3713" y="5493"/>
                      <a:pt x="3380" y="5034"/>
                      <a:pt x="3109" y="4575"/>
                    </a:cubicBezTo>
                    <a:cubicBezTo>
                      <a:pt x="2837" y="4117"/>
                      <a:pt x="2608" y="3616"/>
                      <a:pt x="2441" y="3115"/>
                    </a:cubicBezTo>
                    <a:cubicBezTo>
                      <a:pt x="2191" y="2323"/>
                      <a:pt x="2128" y="1280"/>
                      <a:pt x="1398" y="758"/>
                    </a:cubicBezTo>
                    <a:cubicBezTo>
                      <a:pt x="1044" y="487"/>
                      <a:pt x="418" y="466"/>
                      <a:pt x="209" y="28"/>
                    </a:cubicBezTo>
                    <a:cubicBezTo>
                      <a:pt x="202" y="8"/>
                      <a:pt x="177" y="1"/>
                      <a:pt x="14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6" name="Google Shape;1466;p16"/>
              <p:cNvSpPr/>
              <p:nvPr/>
            </p:nvSpPr>
            <p:spPr>
              <a:xfrm>
                <a:off x="742175" y="2654950"/>
                <a:ext cx="60675" cy="189225"/>
              </a:xfrm>
              <a:custGeom>
                <a:avLst/>
                <a:gdLst/>
                <a:ahLst/>
                <a:cxnLst/>
                <a:rect l="l" t="t" r="r" b="b"/>
                <a:pathLst>
                  <a:path w="2427" h="7569" extrusionOk="0">
                    <a:moveTo>
                      <a:pt x="20" y="0"/>
                    </a:moveTo>
                    <a:cubicBezTo>
                      <a:pt x="7" y="0"/>
                      <a:pt x="0" y="2"/>
                      <a:pt x="7" y="9"/>
                    </a:cubicBezTo>
                    <a:cubicBezTo>
                      <a:pt x="153" y="197"/>
                      <a:pt x="341" y="343"/>
                      <a:pt x="487" y="531"/>
                    </a:cubicBezTo>
                    <a:cubicBezTo>
                      <a:pt x="633" y="739"/>
                      <a:pt x="758" y="948"/>
                      <a:pt x="863" y="1177"/>
                    </a:cubicBezTo>
                    <a:cubicBezTo>
                      <a:pt x="1050" y="1678"/>
                      <a:pt x="1196" y="2178"/>
                      <a:pt x="1238" y="2721"/>
                    </a:cubicBezTo>
                    <a:cubicBezTo>
                      <a:pt x="1405" y="3785"/>
                      <a:pt x="1301" y="4890"/>
                      <a:pt x="1551" y="5975"/>
                    </a:cubicBezTo>
                    <a:cubicBezTo>
                      <a:pt x="1655" y="6559"/>
                      <a:pt x="1926" y="7101"/>
                      <a:pt x="2323" y="7560"/>
                    </a:cubicBezTo>
                    <a:cubicBezTo>
                      <a:pt x="2330" y="7567"/>
                      <a:pt x="2343" y="7569"/>
                      <a:pt x="2359" y="7569"/>
                    </a:cubicBezTo>
                    <a:cubicBezTo>
                      <a:pt x="2390" y="7569"/>
                      <a:pt x="2427" y="7560"/>
                      <a:pt x="2427" y="7560"/>
                    </a:cubicBezTo>
                    <a:cubicBezTo>
                      <a:pt x="988" y="5787"/>
                      <a:pt x="1905" y="3326"/>
                      <a:pt x="1113" y="1323"/>
                    </a:cubicBezTo>
                    <a:cubicBezTo>
                      <a:pt x="946" y="781"/>
                      <a:pt x="591" y="322"/>
                      <a:pt x="112" y="9"/>
                    </a:cubicBezTo>
                    <a:cubicBezTo>
                      <a:pt x="98" y="9"/>
                      <a:pt x="47" y="0"/>
                      <a:pt x="20"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7" name="Google Shape;1467;p16"/>
              <p:cNvSpPr/>
              <p:nvPr/>
            </p:nvSpPr>
            <p:spPr>
              <a:xfrm>
                <a:off x="854450" y="2752675"/>
                <a:ext cx="32350" cy="160625"/>
              </a:xfrm>
              <a:custGeom>
                <a:avLst/>
                <a:gdLst/>
                <a:ahLst/>
                <a:cxnLst/>
                <a:rect l="l" t="t" r="r" b="b"/>
                <a:pathLst>
                  <a:path w="1294" h="6425" extrusionOk="0">
                    <a:moveTo>
                      <a:pt x="1" y="1"/>
                    </a:moveTo>
                    <a:cubicBezTo>
                      <a:pt x="22" y="543"/>
                      <a:pt x="84" y="1064"/>
                      <a:pt x="209" y="1586"/>
                    </a:cubicBezTo>
                    <a:cubicBezTo>
                      <a:pt x="293" y="2128"/>
                      <a:pt x="376" y="2670"/>
                      <a:pt x="460" y="3192"/>
                    </a:cubicBezTo>
                    <a:cubicBezTo>
                      <a:pt x="647" y="4256"/>
                      <a:pt x="835" y="5340"/>
                      <a:pt x="1106" y="6383"/>
                    </a:cubicBezTo>
                    <a:cubicBezTo>
                      <a:pt x="1106" y="6407"/>
                      <a:pt x="1163" y="6418"/>
                      <a:pt x="1211" y="6418"/>
                    </a:cubicBezTo>
                    <a:cubicBezTo>
                      <a:pt x="1244" y="6418"/>
                      <a:pt x="1273" y="6413"/>
                      <a:pt x="1273" y="6404"/>
                    </a:cubicBezTo>
                    <a:lnTo>
                      <a:pt x="1294" y="6425"/>
                    </a:lnTo>
                    <a:cubicBezTo>
                      <a:pt x="1106" y="5361"/>
                      <a:pt x="856" y="4297"/>
                      <a:pt x="668" y="3234"/>
                    </a:cubicBezTo>
                    <a:cubicBezTo>
                      <a:pt x="564" y="2712"/>
                      <a:pt x="480" y="2191"/>
                      <a:pt x="397" y="1648"/>
                    </a:cubicBezTo>
                    <a:cubicBezTo>
                      <a:pt x="334" y="1106"/>
                      <a:pt x="251" y="564"/>
                      <a:pt x="126" y="22"/>
                    </a:cubicBezTo>
                    <a:cubicBezTo>
                      <a:pt x="126" y="1"/>
                      <a:pt x="1" y="1"/>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8" name="Google Shape;1468;p16"/>
              <p:cNvSpPr/>
              <p:nvPr/>
            </p:nvSpPr>
            <p:spPr>
              <a:xfrm>
                <a:off x="937375" y="2835875"/>
                <a:ext cx="24525" cy="155650"/>
              </a:xfrm>
              <a:custGeom>
                <a:avLst/>
                <a:gdLst/>
                <a:ahLst/>
                <a:cxnLst/>
                <a:rect l="l" t="t" r="r" b="b"/>
                <a:pathLst>
                  <a:path w="981" h="6226" extrusionOk="0">
                    <a:moveTo>
                      <a:pt x="740" y="1"/>
                    </a:moveTo>
                    <a:cubicBezTo>
                      <a:pt x="728" y="1"/>
                      <a:pt x="716" y="3"/>
                      <a:pt x="709" y="10"/>
                    </a:cubicBezTo>
                    <a:cubicBezTo>
                      <a:pt x="0" y="1991"/>
                      <a:pt x="146" y="4265"/>
                      <a:pt x="876" y="6205"/>
                    </a:cubicBezTo>
                    <a:cubicBezTo>
                      <a:pt x="876" y="6215"/>
                      <a:pt x="902" y="6220"/>
                      <a:pt x="928" y="6220"/>
                    </a:cubicBezTo>
                    <a:cubicBezTo>
                      <a:pt x="948" y="6220"/>
                      <a:pt x="967" y="6217"/>
                      <a:pt x="976" y="6211"/>
                    </a:cubicBezTo>
                    <a:lnTo>
                      <a:pt x="976" y="6211"/>
                    </a:lnTo>
                    <a:cubicBezTo>
                      <a:pt x="977" y="6216"/>
                      <a:pt x="979" y="6221"/>
                      <a:pt x="980" y="6225"/>
                    </a:cubicBezTo>
                    <a:lnTo>
                      <a:pt x="980" y="6205"/>
                    </a:lnTo>
                    <a:cubicBezTo>
                      <a:pt x="980" y="6207"/>
                      <a:pt x="979" y="6209"/>
                      <a:pt x="976" y="6211"/>
                    </a:cubicBezTo>
                    <a:lnTo>
                      <a:pt x="976" y="6211"/>
                    </a:lnTo>
                    <a:cubicBezTo>
                      <a:pt x="645" y="5215"/>
                      <a:pt x="480" y="4177"/>
                      <a:pt x="459" y="3138"/>
                    </a:cubicBezTo>
                    <a:cubicBezTo>
                      <a:pt x="438" y="2075"/>
                      <a:pt x="542" y="1032"/>
                      <a:pt x="793" y="10"/>
                    </a:cubicBezTo>
                    <a:cubicBezTo>
                      <a:pt x="793" y="10"/>
                      <a:pt x="765" y="1"/>
                      <a:pt x="74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69" name="Google Shape;1469;p16"/>
              <p:cNvSpPr/>
              <p:nvPr/>
            </p:nvSpPr>
            <p:spPr>
              <a:xfrm>
                <a:off x="530650" y="2752025"/>
                <a:ext cx="127250" cy="14225"/>
              </a:xfrm>
              <a:custGeom>
                <a:avLst/>
                <a:gdLst/>
                <a:ahLst/>
                <a:cxnLst/>
                <a:rect l="l" t="t" r="r" b="b"/>
                <a:pathLst>
                  <a:path w="5090" h="569" extrusionOk="0">
                    <a:moveTo>
                      <a:pt x="2272" y="0"/>
                    </a:moveTo>
                    <a:cubicBezTo>
                      <a:pt x="1917" y="0"/>
                      <a:pt x="1570" y="38"/>
                      <a:pt x="1210" y="89"/>
                    </a:cubicBezTo>
                    <a:cubicBezTo>
                      <a:pt x="1001" y="131"/>
                      <a:pt x="814" y="173"/>
                      <a:pt x="605" y="214"/>
                    </a:cubicBezTo>
                    <a:cubicBezTo>
                      <a:pt x="396" y="256"/>
                      <a:pt x="209" y="319"/>
                      <a:pt x="42" y="444"/>
                    </a:cubicBezTo>
                    <a:cubicBezTo>
                      <a:pt x="0" y="465"/>
                      <a:pt x="125" y="569"/>
                      <a:pt x="146" y="569"/>
                    </a:cubicBezTo>
                    <a:cubicBezTo>
                      <a:pt x="355" y="527"/>
                      <a:pt x="584" y="486"/>
                      <a:pt x="793" y="402"/>
                    </a:cubicBezTo>
                    <a:cubicBezTo>
                      <a:pt x="980" y="360"/>
                      <a:pt x="1168" y="319"/>
                      <a:pt x="1356" y="298"/>
                    </a:cubicBezTo>
                    <a:cubicBezTo>
                      <a:pt x="1773" y="214"/>
                      <a:pt x="2190" y="173"/>
                      <a:pt x="2607" y="173"/>
                    </a:cubicBezTo>
                    <a:cubicBezTo>
                      <a:pt x="3442" y="173"/>
                      <a:pt x="4276" y="298"/>
                      <a:pt x="5069" y="548"/>
                    </a:cubicBezTo>
                    <a:cubicBezTo>
                      <a:pt x="5089" y="548"/>
                      <a:pt x="5027" y="465"/>
                      <a:pt x="5006" y="465"/>
                    </a:cubicBezTo>
                    <a:lnTo>
                      <a:pt x="5006" y="444"/>
                    </a:lnTo>
                    <a:cubicBezTo>
                      <a:pt x="4213" y="152"/>
                      <a:pt x="3358" y="6"/>
                      <a:pt x="2503" y="6"/>
                    </a:cubicBezTo>
                    <a:cubicBezTo>
                      <a:pt x="2425" y="2"/>
                      <a:pt x="2349" y="0"/>
                      <a:pt x="2272"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0" name="Google Shape;1470;p16"/>
              <p:cNvSpPr/>
              <p:nvPr/>
            </p:nvSpPr>
            <p:spPr>
              <a:xfrm>
                <a:off x="535325" y="2810550"/>
                <a:ext cx="221125" cy="41750"/>
              </a:xfrm>
              <a:custGeom>
                <a:avLst/>
                <a:gdLst/>
                <a:ahLst/>
                <a:cxnLst/>
                <a:rect l="l" t="t" r="r" b="b"/>
                <a:pathLst>
                  <a:path w="8845" h="1670" extrusionOk="0">
                    <a:moveTo>
                      <a:pt x="8830" y="579"/>
                    </a:moveTo>
                    <a:lnTo>
                      <a:pt x="8830" y="579"/>
                    </a:lnTo>
                    <a:cubicBezTo>
                      <a:pt x="8835" y="583"/>
                      <a:pt x="8840" y="585"/>
                      <a:pt x="8845" y="585"/>
                    </a:cubicBezTo>
                    <a:cubicBezTo>
                      <a:pt x="8840" y="583"/>
                      <a:pt x="8835" y="581"/>
                      <a:pt x="8830" y="579"/>
                    </a:cubicBezTo>
                    <a:close/>
                    <a:moveTo>
                      <a:pt x="1" y="1106"/>
                    </a:moveTo>
                    <a:cubicBezTo>
                      <a:pt x="2" y="1106"/>
                      <a:pt x="4" y="1107"/>
                      <a:pt x="5" y="1107"/>
                    </a:cubicBezTo>
                    <a:lnTo>
                      <a:pt x="5" y="1107"/>
                    </a:lnTo>
                    <a:cubicBezTo>
                      <a:pt x="4" y="1107"/>
                      <a:pt x="2" y="1106"/>
                      <a:pt x="1" y="1106"/>
                    </a:cubicBezTo>
                    <a:close/>
                    <a:moveTo>
                      <a:pt x="6926" y="1"/>
                    </a:moveTo>
                    <a:cubicBezTo>
                      <a:pt x="6300" y="1"/>
                      <a:pt x="5820" y="293"/>
                      <a:pt x="5340" y="647"/>
                    </a:cubicBezTo>
                    <a:cubicBezTo>
                      <a:pt x="4882" y="1002"/>
                      <a:pt x="4360" y="1252"/>
                      <a:pt x="3818" y="1419"/>
                    </a:cubicBezTo>
                    <a:cubicBezTo>
                      <a:pt x="3427" y="1500"/>
                      <a:pt x="3028" y="1546"/>
                      <a:pt x="2631" y="1546"/>
                    </a:cubicBezTo>
                    <a:cubicBezTo>
                      <a:pt x="2414" y="1546"/>
                      <a:pt x="2197" y="1532"/>
                      <a:pt x="1982" y="1503"/>
                    </a:cubicBezTo>
                    <a:cubicBezTo>
                      <a:pt x="1316" y="1419"/>
                      <a:pt x="671" y="1211"/>
                      <a:pt x="5" y="1107"/>
                    </a:cubicBezTo>
                    <a:lnTo>
                      <a:pt x="5" y="1107"/>
                    </a:lnTo>
                    <a:cubicBezTo>
                      <a:pt x="29" y="1114"/>
                      <a:pt x="86" y="1170"/>
                      <a:pt x="105" y="1190"/>
                    </a:cubicBezTo>
                    <a:cubicBezTo>
                      <a:pt x="710" y="1377"/>
                      <a:pt x="1315" y="1523"/>
                      <a:pt x="1941" y="1607"/>
                    </a:cubicBezTo>
                    <a:cubicBezTo>
                      <a:pt x="2222" y="1649"/>
                      <a:pt x="2504" y="1669"/>
                      <a:pt x="2788" y="1669"/>
                    </a:cubicBezTo>
                    <a:cubicBezTo>
                      <a:pt x="3072" y="1669"/>
                      <a:pt x="3359" y="1649"/>
                      <a:pt x="3651" y="1607"/>
                    </a:cubicBezTo>
                    <a:cubicBezTo>
                      <a:pt x="4214" y="1523"/>
                      <a:pt x="4736" y="1294"/>
                      <a:pt x="5215" y="960"/>
                    </a:cubicBezTo>
                    <a:cubicBezTo>
                      <a:pt x="5674" y="627"/>
                      <a:pt x="6133" y="251"/>
                      <a:pt x="6696" y="147"/>
                    </a:cubicBezTo>
                    <a:cubicBezTo>
                      <a:pt x="6819" y="126"/>
                      <a:pt x="6942" y="117"/>
                      <a:pt x="7064" y="117"/>
                    </a:cubicBezTo>
                    <a:cubicBezTo>
                      <a:pt x="7680" y="117"/>
                      <a:pt x="8276" y="354"/>
                      <a:pt x="8830" y="579"/>
                    </a:cubicBezTo>
                    <a:lnTo>
                      <a:pt x="8830" y="579"/>
                    </a:lnTo>
                    <a:cubicBezTo>
                      <a:pt x="8814" y="567"/>
                      <a:pt x="8798" y="538"/>
                      <a:pt x="8782" y="522"/>
                    </a:cubicBezTo>
                    <a:cubicBezTo>
                      <a:pt x="8198" y="209"/>
                      <a:pt x="7572" y="43"/>
                      <a:pt x="6926"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1" name="Google Shape;1471;p16"/>
              <p:cNvSpPr/>
              <p:nvPr/>
            </p:nvSpPr>
            <p:spPr>
              <a:xfrm>
                <a:off x="624500" y="2878025"/>
                <a:ext cx="226850" cy="58625"/>
              </a:xfrm>
              <a:custGeom>
                <a:avLst/>
                <a:gdLst/>
                <a:ahLst/>
                <a:cxnLst/>
                <a:rect l="l" t="t" r="r" b="b"/>
                <a:pathLst>
                  <a:path w="9074" h="2345" extrusionOk="0">
                    <a:moveTo>
                      <a:pt x="7100" y="1"/>
                    </a:moveTo>
                    <a:cubicBezTo>
                      <a:pt x="6562" y="1"/>
                      <a:pt x="6023" y="80"/>
                      <a:pt x="5507" y="243"/>
                    </a:cubicBezTo>
                    <a:cubicBezTo>
                      <a:pt x="4923" y="451"/>
                      <a:pt x="4360" y="743"/>
                      <a:pt x="3838" y="1098"/>
                    </a:cubicBezTo>
                    <a:cubicBezTo>
                      <a:pt x="3296" y="1452"/>
                      <a:pt x="2712" y="1744"/>
                      <a:pt x="2107" y="1953"/>
                    </a:cubicBezTo>
                    <a:cubicBezTo>
                      <a:pt x="1753" y="2057"/>
                      <a:pt x="1398" y="2141"/>
                      <a:pt x="1043" y="2203"/>
                    </a:cubicBezTo>
                    <a:cubicBezTo>
                      <a:pt x="689" y="2245"/>
                      <a:pt x="355" y="2287"/>
                      <a:pt x="1" y="2287"/>
                    </a:cubicBezTo>
                    <a:cubicBezTo>
                      <a:pt x="1" y="2287"/>
                      <a:pt x="63" y="2328"/>
                      <a:pt x="84" y="2328"/>
                    </a:cubicBezTo>
                    <a:cubicBezTo>
                      <a:pt x="251" y="2339"/>
                      <a:pt x="418" y="2344"/>
                      <a:pt x="582" y="2344"/>
                    </a:cubicBezTo>
                    <a:cubicBezTo>
                      <a:pt x="746" y="2344"/>
                      <a:pt x="908" y="2339"/>
                      <a:pt x="1064" y="2328"/>
                    </a:cubicBezTo>
                    <a:cubicBezTo>
                      <a:pt x="1377" y="2287"/>
                      <a:pt x="1690" y="2245"/>
                      <a:pt x="1982" y="2162"/>
                    </a:cubicBezTo>
                    <a:cubicBezTo>
                      <a:pt x="2566" y="1995"/>
                      <a:pt x="3129" y="1765"/>
                      <a:pt x="3651" y="1452"/>
                    </a:cubicBezTo>
                    <a:cubicBezTo>
                      <a:pt x="4172" y="1098"/>
                      <a:pt x="4714" y="785"/>
                      <a:pt x="5278" y="514"/>
                    </a:cubicBezTo>
                    <a:cubicBezTo>
                      <a:pt x="5937" y="241"/>
                      <a:pt x="6634" y="104"/>
                      <a:pt x="7335" y="104"/>
                    </a:cubicBezTo>
                    <a:cubicBezTo>
                      <a:pt x="7919" y="104"/>
                      <a:pt x="8505" y="199"/>
                      <a:pt x="9074" y="389"/>
                    </a:cubicBezTo>
                    <a:cubicBezTo>
                      <a:pt x="9032" y="368"/>
                      <a:pt x="8990" y="347"/>
                      <a:pt x="8948" y="326"/>
                    </a:cubicBezTo>
                    <a:lnTo>
                      <a:pt x="8969" y="326"/>
                    </a:lnTo>
                    <a:cubicBezTo>
                      <a:pt x="8371" y="112"/>
                      <a:pt x="7735" y="1"/>
                      <a:pt x="710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2" name="Google Shape;1472;p16"/>
              <p:cNvSpPr/>
              <p:nvPr/>
            </p:nvSpPr>
            <p:spPr>
              <a:xfrm>
                <a:off x="746525" y="2958550"/>
                <a:ext cx="189300" cy="53375"/>
              </a:xfrm>
              <a:custGeom>
                <a:avLst/>
                <a:gdLst/>
                <a:ahLst/>
                <a:cxnLst/>
                <a:rect l="l" t="t" r="r" b="b"/>
                <a:pathLst>
                  <a:path w="7572" h="2135" extrusionOk="0">
                    <a:moveTo>
                      <a:pt x="7551" y="255"/>
                    </a:moveTo>
                    <a:cubicBezTo>
                      <a:pt x="7551" y="255"/>
                      <a:pt x="7547" y="257"/>
                      <a:pt x="7541" y="261"/>
                    </a:cubicBezTo>
                    <a:lnTo>
                      <a:pt x="7541" y="261"/>
                    </a:lnTo>
                    <a:cubicBezTo>
                      <a:pt x="7551" y="266"/>
                      <a:pt x="7562" y="270"/>
                      <a:pt x="7572" y="276"/>
                    </a:cubicBezTo>
                    <a:lnTo>
                      <a:pt x="7551" y="255"/>
                    </a:lnTo>
                    <a:close/>
                    <a:moveTo>
                      <a:pt x="6354" y="1"/>
                    </a:moveTo>
                    <a:cubicBezTo>
                      <a:pt x="5838" y="1"/>
                      <a:pt x="5315" y="123"/>
                      <a:pt x="4818" y="296"/>
                    </a:cubicBezTo>
                    <a:cubicBezTo>
                      <a:pt x="3859" y="630"/>
                      <a:pt x="3004" y="1193"/>
                      <a:pt x="2065" y="1610"/>
                    </a:cubicBezTo>
                    <a:cubicBezTo>
                      <a:pt x="1481" y="1882"/>
                      <a:pt x="855" y="2028"/>
                      <a:pt x="209" y="2048"/>
                    </a:cubicBezTo>
                    <a:cubicBezTo>
                      <a:pt x="167" y="2048"/>
                      <a:pt x="125" y="2069"/>
                      <a:pt x="84" y="2090"/>
                    </a:cubicBezTo>
                    <a:cubicBezTo>
                      <a:pt x="84" y="2090"/>
                      <a:pt x="0" y="2132"/>
                      <a:pt x="21" y="2132"/>
                    </a:cubicBezTo>
                    <a:cubicBezTo>
                      <a:pt x="64" y="2134"/>
                      <a:pt x="107" y="2135"/>
                      <a:pt x="149" y="2135"/>
                    </a:cubicBezTo>
                    <a:cubicBezTo>
                      <a:pt x="1028" y="2135"/>
                      <a:pt x="1935" y="1737"/>
                      <a:pt x="2691" y="1339"/>
                    </a:cubicBezTo>
                    <a:cubicBezTo>
                      <a:pt x="3692" y="860"/>
                      <a:pt x="4651" y="234"/>
                      <a:pt x="5757" y="88"/>
                    </a:cubicBezTo>
                    <a:cubicBezTo>
                      <a:pt x="5925" y="58"/>
                      <a:pt x="6094" y="43"/>
                      <a:pt x="6262" y="43"/>
                    </a:cubicBezTo>
                    <a:cubicBezTo>
                      <a:pt x="6681" y="43"/>
                      <a:pt x="7095" y="133"/>
                      <a:pt x="7467" y="296"/>
                    </a:cubicBezTo>
                    <a:cubicBezTo>
                      <a:pt x="7483" y="296"/>
                      <a:pt x="7523" y="272"/>
                      <a:pt x="7541" y="261"/>
                    </a:cubicBezTo>
                    <a:lnTo>
                      <a:pt x="7541" y="261"/>
                    </a:lnTo>
                    <a:cubicBezTo>
                      <a:pt x="7160" y="76"/>
                      <a:pt x="6759" y="1"/>
                      <a:pt x="6354"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3" name="Google Shape;1473;p16"/>
              <p:cNvSpPr/>
              <p:nvPr/>
            </p:nvSpPr>
            <p:spPr>
              <a:xfrm>
                <a:off x="298075" y="2487275"/>
                <a:ext cx="123000" cy="71500"/>
              </a:xfrm>
              <a:custGeom>
                <a:avLst/>
                <a:gdLst/>
                <a:ahLst/>
                <a:cxnLst/>
                <a:rect l="l" t="t" r="r" b="b"/>
                <a:pathLst>
                  <a:path w="4920" h="2860" extrusionOk="0">
                    <a:moveTo>
                      <a:pt x="63" y="0"/>
                    </a:moveTo>
                    <a:cubicBezTo>
                      <a:pt x="1" y="0"/>
                      <a:pt x="147" y="84"/>
                      <a:pt x="167" y="104"/>
                    </a:cubicBezTo>
                    <a:cubicBezTo>
                      <a:pt x="606" y="250"/>
                      <a:pt x="1023" y="355"/>
                      <a:pt x="1440" y="542"/>
                    </a:cubicBezTo>
                    <a:cubicBezTo>
                      <a:pt x="1857" y="709"/>
                      <a:pt x="2253" y="918"/>
                      <a:pt x="2650" y="1147"/>
                    </a:cubicBezTo>
                    <a:cubicBezTo>
                      <a:pt x="3421" y="1606"/>
                      <a:pt x="4151" y="2149"/>
                      <a:pt x="4777" y="2795"/>
                    </a:cubicBezTo>
                    <a:cubicBezTo>
                      <a:pt x="4792" y="2810"/>
                      <a:pt x="4887" y="2860"/>
                      <a:pt x="4911" y="2860"/>
                    </a:cubicBezTo>
                    <a:cubicBezTo>
                      <a:pt x="4919" y="2860"/>
                      <a:pt x="4919" y="2853"/>
                      <a:pt x="4902" y="2837"/>
                    </a:cubicBezTo>
                    <a:cubicBezTo>
                      <a:pt x="4235" y="2149"/>
                      <a:pt x="3484" y="1564"/>
                      <a:pt x="2650" y="1085"/>
                    </a:cubicBezTo>
                    <a:cubicBezTo>
                      <a:pt x="2253" y="834"/>
                      <a:pt x="1815" y="626"/>
                      <a:pt x="1398" y="459"/>
                    </a:cubicBezTo>
                    <a:cubicBezTo>
                      <a:pt x="960" y="250"/>
                      <a:pt x="522" y="104"/>
                      <a:pt x="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4" name="Google Shape;1474;p16"/>
              <p:cNvSpPr/>
              <p:nvPr/>
            </p:nvSpPr>
            <p:spPr>
              <a:xfrm>
                <a:off x="409675" y="2457025"/>
                <a:ext cx="118300" cy="128400"/>
              </a:xfrm>
              <a:custGeom>
                <a:avLst/>
                <a:gdLst/>
                <a:ahLst/>
                <a:cxnLst/>
                <a:rect l="l" t="t" r="r" b="b"/>
                <a:pathLst>
                  <a:path w="4732" h="5136" extrusionOk="0">
                    <a:moveTo>
                      <a:pt x="63" y="0"/>
                    </a:moveTo>
                    <a:cubicBezTo>
                      <a:pt x="63" y="0"/>
                      <a:pt x="0" y="21"/>
                      <a:pt x="0" y="42"/>
                    </a:cubicBezTo>
                    <a:cubicBezTo>
                      <a:pt x="334" y="501"/>
                      <a:pt x="709" y="939"/>
                      <a:pt x="1126" y="1335"/>
                    </a:cubicBezTo>
                    <a:lnTo>
                      <a:pt x="2274" y="2608"/>
                    </a:lnTo>
                    <a:lnTo>
                      <a:pt x="3400" y="3838"/>
                    </a:lnTo>
                    <a:cubicBezTo>
                      <a:pt x="3796" y="4276"/>
                      <a:pt x="4193" y="4735"/>
                      <a:pt x="4589" y="5131"/>
                    </a:cubicBezTo>
                    <a:cubicBezTo>
                      <a:pt x="4592" y="5134"/>
                      <a:pt x="4597" y="5136"/>
                      <a:pt x="4603" y="5136"/>
                    </a:cubicBezTo>
                    <a:cubicBezTo>
                      <a:pt x="4642" y="5136"/>
                      <a:pt x="4732" y="5087"/>
                      <a:pt x="4714" y="5069"/>
                    </a:cubicBezTo>
                    <a:cubicBezTo>
                      <a:pt x="4359" y="4610"/>
                      <a:pt x="3942" y="4193"/>
                      <a:pt x="3567" y="3776"/>
                    </a:cubicBezTo>
                    <a:lnTo>
                      <a:pt x="2441" y="2524"/>
                    </a:lnTo>
                    <a:lnTo>
                      <a:pt x="1293" y="1273"/>
                    </a:lnTo>
                    <a:cubicBezTo>
                      <a:pt x="918" y="814"/>
                      <a:pt x="501" y="397"/>
                      <a:pt x="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5" name="Google Shape;1475;p16"/>
              <p:cNvSpPr/>
              <p:nvPr/>
            </p:nvSpPr>
            <p:spPr>
              <a:xfrm>
                <a:off x="525950" y="2474750"/>
                <a:ext cx="82925" cy="135075"/>
              </a:xfrm>
              <a:custGeom>
                <a:avLst/>
                <a:gdLst/>
                <a:ahLst/>
                <a:cxnLst/>
                <a:rect l="l" t="t" r="r" b="b"/>
                <a:pathLst>
                  <a:path w="3317" h="5403" extrusionOk="0">
                    <a:moveTo>
                      <a:pt x="0" y="1"/>
                    </a:moveTo>
                    <a:lnTo>
                      <a:pt x="0" y="1"/>
                    </a:lnTo>
                    <a:cubicBezTo>
                      <a:pt x="21" y="21"/>
                      <a:pt x="42" y="63"/>
                      <a:pt x="84" y="84"/>
                    </a:cubicBezTo>
                    <a:cubicBezTo>
                      <a:pt x="1586" y="1481"/>
                      <a:pt x="2670" y="3296"/>
                      <a:pt x="3213" y="5298"/>
                    </a:cubicBezTo>
                    <a:cubicBezTo>
                      <a:pt x="3213" y="5340"/>
                      <a:pt x="3296" y="5361"/>
                      <a:pt x="3317" y="5403"/>
                    </a:cubicBezTo>
                    <a:lnTo>
                      <a:pt x="3317" y="5382"/>
                    </a:lnTo>
                    <a:cubicBezTo>
                      <a:pt x="2879" y="3692"/>
                      <a:pt x="2024" y="2128"/>
                      <a:pt x="856" y="856"/>
                    </a:cubicBezTo>
                    <a:cubicBezTo>
                      <a:pt x="584" y="543"/>
                      <a:pt x="292" y="251"/>
                      <a:pt x="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6" name="Google Shape;1476;p16"/>
              <p:cNvSpPr/>
              <p:nvPr/>
            </p:nvSpPr>
            <p:spPr>
              <a:xfrm>
                <a:off x="281475" y="2565800"/>
                <a:ext cx="191800" cy="66600"/>
              </a:xfrm>
              <a:custGeom>
                <a:avLst/>
                <a:gdLst/>
                <a:ahLst/>
                <a:cxnLst/>
                <a:rect l="l" t="t" r="r" b="b"/>
                <a:pathLst>
                  <a:path w="7672" h="2664" extrusionOk="0">
                    <a:moveTo>
                      <a:pt x="6709" y="1"/>
                    </a:moveTo>
                    <a:cubicBezTo>
                      <a:pt x="6095" y="1"/>
                      <a:pt x="5463" y="269"/>
                      <a:pt x="4899" y="509"/>
                    </a:cubicBezTo>
                    <a:cubicBezTo>
                      <a:pt x="3856" y="926"/>
                      <a:pt x="2834" y="1323"/>
                      <a:pt x="1812" y="1761"/>
                    </a:cubicBezTo>
                    <a:lnTo>
                      <a:pt x="39" y="2470"/>
                    </a:lnTo>
                    <a:cubicBezTo>
                      <a:pt x="1" y="2489"/>
                      <a:pt x="153" y="2663"/>
                      <a:pt x="228" y="2663"/>
                    </a:cubicBezTo>
                    <a:cubicBezTo>
                      <a:pt x="235" y="2663"/>
                      <a:pt x="242" y="2661"/>
                      <a:pt x="247" y="2658"/>
                    </a:cubicBezTo>
                    <a:cubicBezTo>
                      <a:pt x="1520" y="2136"/>
                      <a:pt x="2792" y="1615"/>
                      <a:pt x="4044" y="1093"/>
                    </a:cubicBezTo>
                    <a:cubicBezTo>
                      <a:pt x="4648" y="843"/>
                      <a:pt x="5253" y="572"/>
                      <a:pt x="5858" y="363"/>
                    </a:cubicBezTo>
                    <a:cubicBezTo>
                      <a:pt x="6196" y="251"/>
                      <a:pt x="6557" y="161"/>
                      <a:pt x="6912" y="161"/>
                    </a:cubicBezTo>
                    <a:cubicBezTo>
                      <a:pt x="7150" y="161"/>
                      <a:pt x="7385" y="201"/>
                      <a:pt x="7610" y="301"/>
                    </a:cubicBezTo>
                    <a:cubicBezTo>
                      <a:pt x="7619" y="303"/>
                      <a:pt x="7626" y="304"/>
                      <a:pt x="7631" y="304"/>
                    </a:cubicBezTo>
                    <a:cubicBezTo>
                      <a:pt x="7672" y="304"/>
                      <a:pt x="7587" y="236"/>
                      <a:pt x="7569" y="217"/>
                    </a:cubicBezTo>
                    <a:cubicBezTo>
                      <a:pt x="7292" y="62"/>
                      <a:pt x="7002" y="1"/>
                      <a:pt x="6709"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7" name="Google Shape;1477;p16"/>
              <p:cNvSpPr/>
              <p:nvPr/>
            </p:nvSpPr>
            <p:spPr>
              <a:xfrm>
                <a:off x="352825" y="2602450"/>
                <a:ext cx="196625" cy="88725"/>
              </a:xfrm>
              <a:custGeom>
                <a:avLst/>
                <a:gdLst/>
                <a:ahLst/>
                <a:cxnLst/>
                <a:rect l="l" t="t" r="r" b="b"/>
                <a:pathLst>
                  <a:path w="7865" h="3549" extrusionOk="0">
                    <a:moveTo>
                      <a:pt x="7310" y="1"/>
                    </a:moveTo>
                    <a:cubicBezTo>
                      <a:pt x="6457" y="1"/>
                      <a:pt x="5626" y="433"/>
                      <a:pt x="4923" y="879"/>
                    </a:cubicBezTo>
                    <a:cubicBezTo>
                      <a:pt x="3964" y="1484"/>
                      <a:pt x="3129" y="2318"/>
                      <a:pt x="2128" y="2860"/>
                    </a:cubicBezTo>
                    <a:cubicBezTo>
                      <a:pt x="1565" y="3194"/>
                      <a:pt x="918" y="3382"/>
                      <a:pt x="251" y="3382"/>
                    </a:cubicBezTo>
                    <a:cubicBezTo>
                      <a:pt x="209" y="3382"/>
                      <a:pt x="147" y="3444"/>
                      <a:pt x="105" y="3465"/>
                    </a:cubicBezTo>
                    <a:cubicBezTo>
                      <a:pt x="63" y="3507"/>
                      <a:pt x="1" y="3548"/>
                      <a:pt x="22" y="3548"/>
                    </a:cubicBezTo>
                    <a:cubicBezTo>
                      <a:pt x="1085" y="3548"/>
                      <a:pt x="2024" y="3027"/>
                      <a:pt x="2879" y="2422"/>
                    </a:cubicBezTo>
                    <a:cubicBezTo>
                      <a:pt x="3859" y="1755"/>
                      <a:pt x="4715" y="900"/>
                      <a:pt x="5820" y="420"/>
                    </a:cubicBezTo>
                    <a:cubicBezTo>
                      <a:pt x="6339" y="195"/>
                      <a:pt x="6902" y="70"/>
                      <a:pt x="7460" y="70"/>
                    </a:cubicBezTo>
                    <a:cubicBezTo>
                      <a:pt x="7574" y="70"/>
                      <a:pt x="7688" y="75"/>
                      <a:pt x="7801" y="86"/>
                    </a:cubicBezTo>
                    <a:cubicBezTo>
                      <a:pt x="7813" y="86"/>
                      <a:pt x="7832" y="73"/>
                      <a:pt x="7846" y="61"/>
                    </a:cubicBezTo>
                    <a:lnTo>
                      <a:pt x="7846" y="61"/>
                    </a:lnTo>
                    <a:cubicBezTo>
                      <a:pt x="7852" y="62"/>
                      <a:pt x="7858" y="64"/>
                      <a:pt x="7864" y="65"/>
                    </a:cubicBezTo>
                    <a:lnTo>
                      <a:pt x="7864" y="44"/>
                    </a:lnTo>
                    <a:cubicBezTo>
                      <a:pt x="7864" y="44"/>
                      <a:pt x="7856" y="52"/>
                      <a:pt x="7846" y="61"/>
                    </a:cubicBezTo>
                    <a:lnTo>
                      <a:pt x="7846" y="61"/>
                    </a:lnTo>
                    <a:cubicBezTo>
                      <a:pt x="7667" y="20"/>
                      <a:pt x="7488" y="1"/>
                      <a:pt x="7310"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8" name="Google Shape;1478;p16"/>
              <p:cNvSpPr/>
              <p:nvPr/>
            </p:nvSpPr>
            <p:spPr>
              <a:xfrm>
                <a:off x="450850" y="2627525"/>
                <a:ext cx="150725" cy="122050"/>
              </a:xfrm>
              <a:custGeom>
                <a:avLst/>
                <a:gdLst/>
                <a:ahLst/>
                <a:cxnLst/>
                <a:rect l="l" t="t" r="r" b="b"/>
                <a:pathLst>
                  <a:path w="6029" h="4882" extrusionOk="0">
                    <a:moveTo>
                      <a:pt x="6029" y="1"/>
                    </a:moveTo>
                    <a:cubicBezTo>
                      <a:pt x="6027" y="1"/>
                      <a:pt x="6026" y="1"/>
                      <a:pt x="6024" y="2"/>
                    </a:cubicBezTo>
                    <a:lnTo>
                      <a:pt x="6024" y="2"/>
                    </a:lnTo>
                    <a:cubicBezTo>
                      <a:pt x="6026" y="2"/>
                      <a:pt x="6027" y="1"/>
                      <a:pt x="6029" y="1"/>
                    </a:cubicBezTo>
                    <a:close/>
                    <a:moveTo>
                      <a:pt x="6024" y="2"/>
                    </a:moveTo>
                    <a:lnTo>
                      <a:pt x="6024" y="2"/>
                    </a:lnTo>
                    <a:cubicBezTo>
                      <a:pt x="4003" y="504"/>
                      <a:pt x="2440" y="2004"/>
                      <a:pt x="1106" y="3547"/>
                    </a:cubicBezTo>
                    <a:cubicBezTo>
                      <a:pt x="919" y="3755"/>
                      <a:pt x="731" y="3985"/>
                      <a:pt x="543" y="4214"/>
                    </a:cubicBezTo>
                    <a:cubicBezTo>
                      <a:pt x="360" y="4418"/>
                      <a:pt x="176" y="4642"/>
                      <a:pt x="12" y="4867"/>
                    </a:cubicBezTo>
                    <a:lnTo>
                      <a:pt x="12" y="4867"/>
                    </a:lnTo>
                    <a:cubicBezTo>
                      <a:pt x="43" y="4839"/>
                      <a:pt x="134" y="4791"/>
                      <a:pt x="168" y="4756"/>
                    </a:cubicBezTo>
                    <a:cubicBezTo>
                      <a:pt x="481" y="4402"/>
                      <a:pt x="773" y="4026"/>
                      <a:pt x="1086" y="3651"/>
                    </a:cubicBezTo>
                    <a:cubicBezTo>
                      <a:pt x="1398" y="3296"/>
                      <a:pt x="1732" y="2900"/>
                      <a:pt x="2066" y="2566"/>
                    </a:cubicBezTo>
                    <a:cubicBezTo>
                      <a:pt x="2754" y="1836"/>
                      <a:pt x="3526" y="1211"/>
                      <a:pt x="4402" y="710"/>
                    </a:cubicBezTo>
                    <a:cubicBezTo>
                      <a:pt x="4882" y="439"/>
                      <a:pt x="5403" y="230"/>
                      <a:pt x="5925" y="84"/>
                    </a:cubicBezTo>
                    <a:cubicBezTo>
                      <a:pt x="5963" y="84"/>
                      <a:pt x="6002" y="12"/>
                      <a:pt x="6024" y="2"/>
                    </a:cubicBezTo>
                    <a:close/>
                    <a:moveTo>
                      <a:pt x="12" y="4867"/>
                    </a:moveTo>
                    <a:lnTo>
                      <a:pt x="12" y="4867"/>
                    </a:lnTo>
                    <a:cubicBezTo>
                      <a:pt x="5" y="4873"/>
                      <a:pt x="1" y="4878"/>
                      <a:pt x="1" y="4882"/>
                    </a:cubicBezTo>
                    <a:cubicBezTo>
                      <a:pt x="5" y="4877"/>
                      <a:pt x="8" y="4872"/>
                      <a:pt x="12" y="4867"/>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79" name="Google Shape;1479;p16"/>
              <p:cNvSpPr/>
              <p:nvPr/>
            </p:nvSpPr>
            <p:spPr>
              <a:xfrm>
                <a:off x="637025" y="2539925"/>
                <a:ext cx="29800" cy="81375"/>
              </a:xfrm>
              <a:custGeom>
                <a:avLst/>
                <a:gdLst/>
                <a:ahLst/>
                <a:cxnLst/>
                <a:rect l="l" t="t" r="r" b="b"/>
                <a:pathLst>
                  <a:path w="1192" h="3255" extrusionOk="0">
                    <a:moveTo>
                      <a:pt x="1189" y="3150"/>
                    </a:moveTo>
                    <a:lnTo>
                      <a:pt x="1189" y="3162"/>
                    </a:lnTo>
                    <a:lnTo>
                      <a:pt x="1189" y="3162"/>
                    </a:lnTo>
                    <a:cubicBezTo>
                      <a:pt x="1192" y="3157"/>
                      <a:pt x="1192" y="3153"/>
                      <a:pt x="1189" y="3150"/>
                    </a:cubicBezTo>
                    <a:close/>
                    <a:moveTo>
                      <a:pt x="167" y="1"/>
                    </a:moveTo>
                    <a:cubicBezTo>
                      <a:pt x="167" y="1"/>
                      <a:pt x="0" y="84"/>
                      <a:pt x="0" y="126"/>
                    </a:cubicBezTo>
                    <a:cubicBezTo>
                      <a:pt x="0" y="418"/>
                      <a:pt x="42" y="689"/>
                      <a:pt x="125" y="981"/>
                    </a:cubicBezTo>
                    <a:cubicBezTo>
                      <a:pt x="188" y="1231"/>
                      <a:pt x="271" y="1503"/>
                      <a:pt x="355" y="1753"/>
                    </a:cubicBezTo>
                    <a:cubicBezTo>
                      <a:pt x="522" y="2295"/>
                      <a:pt x="751" y="2796"/>
                      <a:pt x="1064" y="3255"/>
                    </a:cubicBezTo>
                    <a:cubicBezTo>
                      <a:pt x="1064" y="3255"/>
                      <a:pt x="1165" y="3197"/>
                      <a:pt x="1187" y="3166"/>
                    </a:cubicBezTo>
                    <a:lnTo>
                      <a:pt x="1187" y="3166"/>
                    </a:lnTo>
                    <a:cubicBezTo>
                      <a:pt x="1188" y="3167"/>
                      <a:pt x="1188" y="3169"/>
                      <a:pt x="1189" y="3171"/>
                    </a:cubicBezTo>
                    <a:lnTo>
                      <a:pt x="1189" y="3162"/>
                    </a:lnTo>
                    <a:lnTo>
                      <a:pt x="1189" y="3162"/>
                    </a:lnTo>
                    <a:cubicBezTo>
                      <a:pt x="1188" y="3163"/>
                      <a:pt x="1188" y="3164"/>
                      <a:pt x="1187" y="3166"/>
                    </a:cubicBezTo>
                    <a:lnTo>
                      <a:pt x="1187" y="3166"/>
                    </a:lnTo>
                    <a:cubicBezTo>
                      <a:pt x="979" y="2646"/>
                      <a:pt x="730" y="2126"/>
                      <a:pt x="563" y="1607"/>
                    </a:cubicBezTo>
                    <a:cubicBezTo>
                      <a:pt x="480" y="1336"/>
                      <a:pt x="396" y="1085"/>
                      <a:pt x="334" y="814"/>
                    </a:cubicBezTo>
                    <a:cubicBezTo>
                      <a:pt x="271" y="564"/>
                      <a:pt x="250" y="251"/>
                      <a:pt x="16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1480" name="Google Shape;1480;p16"/>
          <p:cNvSpPr txBox="1">
            <a:spLocks noGrp="1"/>
          </p:cNvSpPr>
          <p:nvPr>
            <p:ph type="title"/>
          </p:nvPr>
        </p:nvSpPr>
        <p:spPr>
          <a:xfrm>
            <a:off x="720000" y="526625"/>
            <a:ext cx="7704000" cy="40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0572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3" name="Google Shape;5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54" name="Google Shape;5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
        <p:cNvGrpSpPr/>
        <p:nvPr/>
      </p:nvGrpSpPr>
      <p:grpSpPr>
        <a:xfrm>
          <a:off x="0" y="0"/>
          <a:ext cx="0" cy="0"/>
          <a:chOff x="0" y="0"/>
          <a:chExt cx="0" cy="0"/>
        </a:xfrm>
      </p:grpSpPr>
      <p:sp>
        <p:nvSpPr>
          <p:cNvPr id="60" name="Google Shape;60;p7"/>
          <p:cNvSpPr txBox="1">
            <a:spLocks noGrp="1"/>
          </p:cNvSpPr>
          <p:nvPr>
            <p:ph type="subTitle" idx="1"/>
          </p:nvPr>
        </p:nvSpPr>
        <p:spPr>
          <a:xfrm>
            <a:off x="1611000" y="1563250"/>
            <a:ext cx="5922000" cy="252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b="1">
                <a:latin typeface="Quicksand"/>
                <a:ea typeface="Quicksand"/>
                <a:cs typeface="Quicksand"/>
                <a:sym typeface="Quicksand"/>
              </a:defRPr>
            </a:lvl2pPr>
            <a:lvl3pPr lvl="2" algn="ctr" rtl="0">
              <a:lnSpc>
                <a:spcPct val="100000"/>
              </a:lnSpc>
              <a:spcBef>
                <a:spcPts val="0"/>
              </a:spcBef>
              <a:spcAft>
                <a:spcPts val="0"/>
              </a:spcAft>
              <a:buNone/>
              <a:defRPr b="1">
                <a:latin typeface="Quicksand"/>
                <a:ea typeface="Quicksand"/>
                <a:cs typeface="Quicksand"/>
                <a:sym typeface="Quicksand"/>
              </a:defRPr>
            </a:lvl3pPr>
            <a:lvl4pPr lvl="3" algn="ctr" rtl="0">
              <a:lnSpc>
                <a:spcPct val="100000"/>
              </a:lnSpc>
              <a:spcBef>
                <a:spcPts val="0"/>
              </a:spcBef>
              <a:spcAft>
                <a:spcPts val="0"/>
              </a:spcAft>
              <a:buNone/>
              <a:defRPr b="1">
                <a:latin typeface="Quicksand"/>
                <a:ea typeface="Quicksand"/>
                <a:cs typeface="Quicksand"/>
                <a:sym typeface="Quicksand"/>
              </a:defRPr>
            </a:lvl4pPr>
            <a:lvl5pPr lvl="4" algn="ctr" rtl="0">
              <a:lnSpc>
                <a:spcPct val="100000"/>
              </a:lnSpc>
              <a:spcBef>
                <a:spcPts val="0"/>
              </a:spcBef>
              <a:spcAft>
                <a:spcPts val="0"/>
              </a:spcAft>
              <a:buNone/>
              <a:defRPr b="1">
                <a:latin typeface="Quicksand"/>
                <a:ea typeface="Quicksand"/>
                <a:cs typeface="Quicksand"/>
                <a:sym typeface="Quicksand"/>
              </a:defRPr>
            </a:lvl5pPr>
            <a:lvl6pPr lvl="5" algn="ctr" rtl="0">
              <a:lnSpc>
                <a:spcPct val="100000"/>
              </a:lnSpc>
              <a:spcBef>
                <a:spcPts val="0"/>
              </a:spcBef>
              <a:spcAft>
                <a:spcPts val="0"/>
              </a:spcAft>
              <a:buNone/>
              <a:defRPr b="1">
                <a:latin typeface="Quicksand"/>
                <a:ea typeface="Quicksand"/>
                <a:cs typeface="Quicksand"/>
                <a:sym typeface="Quicksand"/>
              </a:defRPr>
            </a:lvl6pPr>
            <a:lvl7pPr lvl="6" algn="ctr" rtl="0">
              <a:lnSpc>
                <a:spcPct val="100000"/>
              </a:lnSpc>
              <a:spcBef>
                <a:spcPts val="0"/>
              </a:spcBef>
              <a:spcAft>
                <a:spcPts val="0"/>
              </a:spcAft>
              <a:buNone/>
              <a:defRPr b="1">
                <a:latin typeface="Quicksand"/>
                <a:ea typeface="Quicksand"/>
                <a:cs typeface="Quicksand"/>
                <a:sym typeface="Quicksand"/>
              </a:defRPr>
            </a:lvl7pPr>
            <a:lvl8pPr lvl="7" algn="ctr" rtl="0">
              <a:lnSpc>
                <a:spcPct val="100000"/>
              </a:lnSpc>
              <a:spcBef>
                <a:spcPts val="0"/>
              </a:spcBef>
              <a:spcAft>
                <a:spcPts val="0"/>
              </a:spcAft>
              <a:buNone/>
              <a:defRPr b="1">
                <a:latin typeface="Quicksand"/>
                <a:ea typeface="Quicksand"/>
                <a:cs typeface="Quicksand"/>
                <a:sym typeface="Quicksand"/>
              </a:defRPr>
            </a:lvl8pPr>
            <a:lvl9pPr lvl="8" algn="ctr" rtl="0">
              <a:lnSpc>
                <a:spcPct val="100000"/>
              </a:lnSpc>
              <a:spcBef>
                <a:spcPts val="0"/>
              </a:spcBef>
              <a:spcAft>
                <a:spcPts val="0"/>
              </a:spcAft>
              <a:buNone/>
              <a:defRPr b="1">
                <a:latin typeface="Quicksand"/>
                <a:ea typeface="Quicksand"/>
                <a:cs typeface="Quicksand"/>
                <a:sym typeface="Quicksand"/>
              </a:defRPr>
            </a:lvl9pPr>
          </a:lstStyle>
          <a:p>
            <a:endParaRPr/>
          </a:p>
        </p:txBody>
      </p:sp>
      <p:sp>
        <p:nvSpPr>
          <p:cNvPr id="61" name="Google Shape;61;p7"/>
          <p:cNvSpPr txBox="1">
            <a:spLocks noGrp="1"/>
          </p:cNvSpPr>
          <p:nvPr>
            <p:ph type="title"/>
          </p:nvPr>
        </p:nvSpPr>
        <p:spPr>
          <a:xfrm>
            <a:off x="1972200" y="445025"/>
            <a:ext cx="5199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
        <p:cNvGrpSpPr/>
        <p:nvPr/>
      </p:nvGrpSpPr>
      <p:grpSpPr>
        <a:xfrm>
          <a:off x="0" y="0"/>
          <a:ext cx="0" cy="0"/>
          <a:chOff x="0" y="0"/>
          <a:chExt cx="0" cy="0"/>
        </a:xfrm>
      </p:grpSpPr>
      <p:sp>
        <p:nvSpPr>
          <p:cNvPr id="81" name="Google Shape;8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82" name="Google Shape;8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bg>
      <p:bgPr>
        <a:solidFill>
          <a:schemeClr val="lt1"/>
        </a:solidFill>
        <a:effectLst/>
      </p:bgPr>
    </p:bg>
    <p:spTree>
      <p:nvGrpSpPr>
        <p:cNvPr id="1" name="Shape 89"/>
        <p:cNvGrpSpPr/>
        <p:nvPr/>
      </p:nvGrpSpPr>
      <p:grpSpPr>
        <a:xfrm>
          <a:off x="0" y="0"/>
          <a:ext cx="0" cy="0"/>
          <a:chOff x="0" y="0"/>
          <a:chExt cx="0" cy="0"/>
        </a:xfrm>
      </p:grpSpPr>
      <p:sp>
        <p:nvSpPr>
          <p:cNvPr id="90" name="Google Shape;90;p14">
            <a:hlinkClick r:id="rId2" action="ppaction://hlinksldjump"/>
          </p:cNvPr>
          <p:cNvSpPr txBox="1">
            <a:spLocks noGrp="1"/>
          </p:cNvSpPr>
          <p:nvPr>
            <p:ph type="title" hasCustomPrompt="1"/>
          </p:nvPr>
        </p:nvSpPr>
        <p:spPr>
          <a:xfrm>
            <a:off x="8499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1" name="Google Shape;91;p14">
            <a:hlinkClick r:id="" action="ppaction://noaction"/>
          </p:cNvPr>
          <p:cNvSpPr txBox="1">
            <a:spLocks noGrp="1"/>
          </p:cNvSpPr>
          <p:nvPr>
            <p:ph type="title" idx="2" hasCustomPrompt="1"/>
          </p:nvPr>
        </p:nvSpPr>
        <p:spPr>
          <a:xfrm>
            <a:off x="344171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2" name="Google Shape;92;p14"/>
          <p:cNvSpPr txBox="1">
            <a:spLocks noGrp="1"/>
          </p:cNvSpPr>
          <p:nvPr>
            <p:ph type="subTitle" idx="1"/>
          </p:nvPr>
        </p:nvSpPr>
        <p:spPr>
          <a:xfrm>
            <a:off x="1744188" y="179017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3" name="Google Shape;93;p14"/>
          <p:cNvSpPr txBox="1">
            <a:spLocks noGrp="1"/>
          </p:cNvSpPr>
          <p:nvPr>
            <p:ph type="subTitle" idx="3"/>
          </p:nvPr>
        </p:nvSpPr>
        <p:spPr>
          <a:xfrm>
            <a:off x="4336913"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4" name="Google Shape;94;p14"/>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1pPr>
            <a:lvl2pPr lvl="1"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2pPr>
            <a:lvl3pPr lvl="2"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3pPr>
            <a:lvl4pPr lvl="3"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4pPr>
            <a:lvl5pPr lvl="4"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5pPr>
            <a:lvl6pPr lvl="5"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6pPr>
            <a:lvl7pPr lvl="6"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7pPr>
            <a:lvl8pPr lvl="7"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8pPr>
            <a:lvl9pPr lvl="8" algn="ctr" rtl="0">
              <a:spcBef>
                <a:spcPts val="0"/>
              </a:spcBef>
              <a:spcAft>
                <a:spcPts val="0"/>
              </a:spcAft>
              <a:buClr>
                <a:schemeClr val="dk1"/>
              </a:buClr>
              <a:buSzPts val="3000"/>
              <a:buFont typeface="Bowlby One SC"/>
              <a:buNone/>
              <a:defRPr>
                <a:solidFill>
                  <a:schemeClr val="dk1"/>
                </a:solidFill>
                <a:latin typeface="Bowlby One SC"/>
                <a:ea typeface="Bowlby One SC"/>
                <a:cs typeface="Bowlby One SC"/>
                <a:sym typeface="Bowlby One SC"/>
              </a:defRPr>
            </a:lvl9pPr>
          </a:lstStyle>
          <a:p>
            <a:endParaRPr/>
          </a:p>
        </p:txBody>
      </p:sp>
      <p:sp>
        <p:nvSpPr>
          <p:cNvPr id="95" name="Google Shape;95;p14">
            <a:hlinkClick r:id="" action="ppaction://noaction"/>
          </p:cNvPr>
          <p:cNvSpPr txBox="1">
            <a:spLocks noGrp="1"/>
          </p:cNvSpPr>
          <p:nvPr>
            <p:ph type="title" idx="5" hasCustomPrompt="1"/>
          </p:nvPr>
        </p:nvSpPr>
        <p:spPr>
          <a:xfrm>
            <a:off x="849914"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6" name="Google Shape;96;p14">
            <a:hlinkClick r:id="" action="ppaction://noaction"/>
          </p:cNvPr>
          <p:cNvSpPr txBox="1">
            <a:spLocks noGrp="1"/>
          </p:cNvSpPr>
          <p:nvPr>
            <p:ph type="title" idx="6" hasCustomPrompt="1"/>
          </p:nvPr>
        </p:nvSpPr>
        <p:spPr>
          <a:xfrm>
            <a:off x="344181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97" name="Google Shape;97;p14"/>
          <p:cNvSpPr txBox="1">
            <a:spLocks noGrp="1"/>
          </p:cNvSpPr>
          <p:nvPr>
            <p:ph type="subTitle" idx="7"/>
          </p:nvPr>
        </p:nvSpPr>
        <p:spPr>
          <a:xfrm>
            <a:off x="1744188" y="3440875"/>
            <a:ext cx="13203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8" name="Google Shape;98;p14"/>
          <p:cNvSpPr txBox="1">
            <a:spLocks noGrp="1"/>
          </p:cNvSpPr>
          <p:nvPr>
            <p:ph type="subTitle" idx="8"/>
          </p:nvPr>
        </p:nvSpPr>
        <p:spPr>
          <a:xfrm>
            <a:off x="4336913"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99" name="Google Shape;99;p14">
            <a:hlinkClick r:id="" action="ppaction://noaction"/>
          </p:cNvPr>
          <p:cNvSpPr txBox="1">
            <a:spLocks noGrp="1"/>
          </p:cNvSpPr>
          <p:nvPr>
            <p:ph type="title" idx="9" hasCustomPrompt="1"/>
          </p:nvPr>
        </p:nvSpPr>
        <p:spPr>
          <a:xfrm>
            <a:off x="6040243" y="17901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0" name="Google Shape;100;p14"/>
          <p:cNvSpPr txBox="1">
            <a:spLocks noGrp="1"/>
          </p:cNvSpPr>
          <p:nvPr>
            <p:ph type="subTitle" idx="13"/>
          </p:nvPr>
        </p:nvSpPr>
        <p:spPr>
          <a:xfrm>
            <a:off x="6935337" y="1797425"/>
            <a:ext cx="1512000" cy="5655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
        <p:nvSpPr>
          <p:cNvPr id="101" name="Google Shape;101;p14">
            <a:hlinkClick r:id="" action="ppaction://noaction"/>
          </p:cNvPr>
          <p:cNvSpPr txBox="1">
            <a:spLocks noGrp="1"/>
          </p:cNvSpPr>
          <p:nvPr>
            <p:ph type="title" idx="14" hasCustomPrompt="1"/>
          </p:nvPr>
        </p:nvSpPr>
        <p:spPr>
          <a:xfrm>
            <a:off x="6040243" y="3440875"/>
            <a:ext cx="557400" cy="415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3600"/>
              <a:buNone/>
              <a:defRPr sz="3600">
                <a:solidFill>
                  <a:schemeClr val="lt1"/>
                </a:solidFill>
              </a:defRPr>
            </a:lvl1pPr>
            <a:lvl2pPr lvl="1" algn="ctr" rtl="0">
              <a:spcBef>
                <a:spcPts val="0"/>
              </a:spcBef>
              <a:spcAft>
                <a:spcPts val="0"/>
              </a:spcAft>
              <a:buClr>
                <a:schemeClr val="accent5"/>
              </a:buClr>
              <a:buSzPts val="3600"/>
              <a:buNone/>
              <a:defRPr sz="3600">
                <a:solidFill>
                  <a:schemeClr val="accent5"/>
                </a:solidFill>
              </a:defRPr>
            </a:lvl2pPr>
            <a:lvl3pPr lvl="2" algn="ctr" rtl="0">
              <a:spcBef>
                <a:spcPts val="0"/>
              </a:spcBef>
              <a:spcAft>
                <a:spcPts val="0"/>
              </a:spcAft>
              <a:buClr>
                <a:schemeClr val="accent5"/>
              </a:buClr>
              <a:buSzPts val="3600"/>
              <a:buNone/>
              <a:defRPr sz="3600">
                <a:solidFill>
                  <a:schemeClr val="accent5"/>
                </a:solidFill>
              </a:defRPr>
            </a:lvl3pPr>
            <a:lvl4pPr lvl="3" algn="ctr" rtl="0">
              <a:spcBef>
                <a:spcPts val="0"/>
              </a:spcBef>
              <a:spcAft>
                <a:spcPts val="0"/>
              </a:spcAft>
              <a:buClr>
                <a:schemeClr val="accent5"/>
              </a:buClr>
              <a:buSzPts val="3600"/>
              <a:buNone/>
              <a:defRPr sz="3600">
                <a:solidFill>
                  <a:schemeClr val="accent5"/>
                </a:solidFill>
              </a:defRPr>
            </a:lvl4pPr>
            <a:lvl5pPr lvl="4" algn="ctr" rtl="0">
              <a:spcBef>
                <a:spcPts val="0"/>
              </a:spcBef>
              <a:spcAft>
                <a:spcPts val="0"/>
              </a:spcAft>
              <a:buClr>
                <a:schemeClr val="accent5"/>
              </a:buClr>
              <a:buSzPts val="3600"/>
              <a:buNone/>
              <a:defRPr sz="3600">
                <a:solidFill>
                  <a:schemeClr val="accent5"/>
                </a:solidFill>
              </a:defRPr>
            </a:lvl5pPr>
            <a:lvl6pPr lvl="5" algn="ctr" rtl="0">
              <a:spcBef>
                <a:spcPts val="0"/>
              </a:spcBef>
              <a:spcAft>
                <a:spcPts val="0"/>
              </a:spcAft>
              <a:buClr>
                <a:schemeClr val="accent5"/>
              </a:buClr>
              <a:buSzPts val="3600"/>
              <a:buNone/>
              <a:defRPr sz="3600">
                <a:solidFill>
                  <a:schemeClr val="accent5"/>
                </a:solidFill>
              </a:defRPr>
            </a:lvl6pPr>
            <a:lvl7pPr lvl="6" algn="ctr" rtl="0">
              <a:spcBef>
                <a:spcPts val="0"/>
              </a:spcBef>
              <a:spcAft>
                <a:spcPts val="0"/>
              </a:spcAft>
              <a:buClr>
                <a:schemeClr val="accent5"/>
              </a:buClr>
              <a:buSzPts val="3600"/>
              <a:buNone/>
              <a:defRPr sz="3600">
                <a:solidFill>
                  <a:schemeClr val="accent5"/>
                </a:solidFill>
              </a:defRPr>
            </a:lvl7pPr>
            <a:lvl8pPr lvl="7" algn="ctr" rtl="0">
              <a:spcBef>
                <a:spcPts val="0"/>
              </a:spcBef>
              <a:spcAft>
                <a:spcPts val="0"/>
              </a:spcAft>
              <a:buClr>
                <a:schemeClr val="accent5"/>
              </a:buClr>
              <a:buSzPts val="3600"/>
              <a:buNone/>
              <a:defRPr sz="3600">
                <a:solidFill>
                  <a:schemeClr val="accent5"/>
                </a:solidFill>
              </a:defRPr>
            </a:lvl8pPr>
            <a:lvl9pPr lvl="8" algn="ctr" rtl="0">
              <a:spcBef>
                <a:spcPts val="0"/>
              </a:spcBef>
              <a:spcAft>
                <a:spcPts val="0"/>
              </a:spcAft>
              <a:buClr>
                <a:schemeClr val="accent5"/>
              </a:buClr>
              <a:buSzPts val="3600"/>
              <a:buNone/>
              <a:defRPr sz="3600">
                <a:solidFill>
                  <a:schemeClr val="accent5"/>
                </a:solidFill>
              </a:defRPr>
            </a:lvl9pPr>
          </a:lstStyle>
          <a:p>
            <a:r>
              <a:t>xx%</a:t>
            </a:r>
          </a:p>
        </p:txBody>
      </p:sp>
      <p:sp>
        <p:nvSpPr>
          <p:cNvPr id="102" name="Google Shape;102;p14"/>
          <p:cNvSpPr txBox="1">
            <a:spLocks noGrp="1"/>
          </p:cNvSpPr>
          <p:nvPr>
            <p:ph type="subTitle" idx="15"/>
          </p:nvPr>
        </p:nvSpPr>
        <p:spPr>
          <a:xfrm>
            <a:off x="6935337" y="3448025"/>
            <a:ext cx="1512000" cy="558300"/>
          </a:xfrm>
          <a:prstGeom prst="rect">
            <a:avLst/>
          </a:prstGeom>
        </p:spPr>
        <p:txBody>
          <a:bodyPr spcFirstLastPara="1" wrap="square" lIns="0" tIns="91425" rIns="0" bIns="91425" anchor="ctr" anchorCtr="0">
            <a:noAutofit/>
          </a:bodyPr>
          <a:lstStyle>
            <a:lvl1pPr lvl="0" rtl="0">
              <a:lnSpc>
                <a:spcPct val="100000"/>
              </a:lnSpc>
              <a:spcBef>
                <a:spcPts val="0"/>
              </a:spcBef>
              <a:spcAft>
                <a:spcPts val="0"/>
              </a:spcAft>
              <a:buNone/>
              <a:defRPr sz="1600" b="1">
                <a:latin typeface="Quicksand"/>
                <a:ea typeface="Quicksand"/>
                <a:cs typeface="Quicksand"/>
                <a:sym typeface="Quicksand"/>
              </a:defRPr>
            </a:lvl1pPr>
            <a:lvl2pPr lvl="1" rtl="0">
              <a:lnSpc>
                <a:spcPct val="100000"/>
              </a:lnSpc>
              <a:spcBef>
                <a:spcPts val="0"/>
              </a:spcBef>
              <a:spcAft>
                <a:spcPts val="0"/>
              </a:spcAft>
              <a:buNone/>
              <a:defRPr sz="1600" b="1">
                <a:latin typeface="Quicksand"/>
                <a:ea typeface="Quicksand"/>
                <a:cs typeface="Quicksand"/>
                <a:sym typeface="Quicksand"/>
              </a:defRPr>
            </a:lvl2pPr>
            <a:lvl3pPr lvl="2" rtl="0">
              <a:lnSpc>
                <a:spcPct val="100000"/>
              </a:lnSpc>
              <a:spcBef>
                <a:spcPts val="0"/>
              </a:spcBef>
              <a:spcAft>
                <a:spcPts val="0"/>
              </a:spcAft>
              <a:buNone/>
              <a:defRPr sz="1600" b="1">
                <a:latin typeface="Quicksand"/>
                <a:ea typeface="Quicksand"/>
                <a:cs typeface="Quicksand"/>
                <a:sym typeface="Quicksand"/>
              </a:defRPr>
            </a:lvl3pPr>
            <a:lvl4pPr lvl="3" rtl="0">
              <a:lnSpc>
                <a:spcPct val="100000"/>
              </a:lnSpc>
              <a:spcBef>
                <a:spcPts val="0"/>
              </a:spcBef>
              <a:spcAft>
                <a:spcPts val="0"/>
              </a:spcAft>
              <a:buNone/>
              <a:defRPr sz="1600" b="1">
                <a:latin typeface="Quicksand"/>
                <a:ea typeface="Quicksand"/>
                <a:cs typeface="Quicksand"/>
                <a:sym typeface="Quicksand"/>
              </a:defRPr>
            </a:lvl4pPr>
            <a:lvl5pPr lvl="4" rtl="0">
              <a:lnSpc>
                <a:spcPct val="100000"/>
              </a:lnSpc>
              <a:spcBef>
                <a:spcPts val="0"/>
              </a:spcBef>
              <a:spcAft>
                <a:spcPts val="0"/>
              </a:spcAft>
              <a:buNone/>
              <a:defRPr sz="1600" b="1">
                <a:latin typeface="Quicksand"/>
                <a:ea typeface="Quicksand"/>
                <a:cs typeface="Quicksand"/>
                <a:sym typeface="Quicksand"/>
              </a:defRPr>
            </a:lvl5pPr>
            <a:lvl6pPr lvl="5" rtl="0">
              <a:lnSpc>
                <a:spcPct val="100000"/>
              </a:lnSpc>
              <a:spcBef>
                <a:spcPts val="0"/>
              </a:spcBef>
              <a:spcAft>
                <a:spcPts val="0"/>
              </a:spcAft>
              <a:buNone/>
              <a:defRPr sz="1600" b="1">
                <a:latin typeface="Quicksand"/>
                <a:ea typeface="Quicksand"/>
                <a:cs typeface="Quicksand"/>
                <a:sym typeface="Quicksand"/>
              </a:defRPr>
            </a:lvl6pPr>
            <a:lvl7pPr lvl="6" rtl="0">
              <a:lnSpc>
                <a:spcPct val="100000"/>
              </a:lnSpc>
              <a:spcBef>
                <a:spcPts val="0"/>
              </a:spcBef>
              <a:spcAft>
                <a:spcPts val="0"/>
              </a:spcAft>
              <a:buNone/>
              <a:defRPr sz="1600" b="1">
                <a:latin typeface="Quicksand"/>
                <a:ea typeface="Quicksand"/>
                <a:cs typeface="Quicksand"/>
                <a:sym typeface="Quicksand"/>
              </a:defRPr>
            </a:lvl7pPr>
            <a:lvl8pPr lvl="7" rtl="0">
              <a:lnSpc>
                <a:spcPct val="100000"/>
              </a:lnSpc>
              <a:spcBef>
                <a:spcPts val="0"/>
              </a:spcBef>
              <a:spcAft>
                <a:spcPts val="0"/>
              </a:spcAft>
              <a:buNone/>
              <a:defRPr sz="1600" b="1">
                <a:latin typeface="Quicksand"/>
                <a:ea typeface="Quicksand"/>
                <a:cs typeface="Quicksand"/>
                <a:sym typeface="Quicksand"/>
              </a:defRPr>
            </a:lvl8pPr>
            <a:lvl9pPr lvl="8" rtl="0">
              <a:lnSpc>
                <a:spcPct val="100000"/>
              </a:lnSpc>
              <a:spcBef>
                <a:spcPts val="0"/>
              </a:spcBef>
              <a:spcAft>
                <a:spcPts val="0"/>
              </a:spcAft>
              <a:buNone/>
              <a:defRPr sz="1600" b="1">
                <a:latin typeface="Quicksand"/>
                <a:ea typeface="Quicksand"/>
                <a:cs typeface="Quicksand"/>
                <a:sym typeface="Quicksand"/>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18">
    <p:spTree>
      <p:nvGrpSpPr>
        <p:cNvPr id="1" name="Shape 269"/>
        <p:cNvGrpSpPr/>
        <p:nvPr/>
      </p:nvGrpSpPr>
      <p:grpSpPr>
        <a:xfrm>
          <a:off x="0" y="0"/>
          <a:ext cx="0" cy="0"/>
          <a:chOff x="0" y="0"/>
          <a:chExt cx="0" cy="0"/>
        </a:xfrm>
      </p:grpSpPr>
      <p:sp>
        <p:nvSpPr>
          <p:cNvPr id="270" name="Google Shape;270;p31"/>
          <p:cNvSpPr/>
          <p:nvPr/>
        </p:nvSpPr>
        <p:spPr>
          <a:xfrm>
            <a:off x="100"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flipH="1">
            <a:off x="7084395" y="50"/>
            <a:ext cx="2059605" cy="5581555"/>
          </a:xfrm>
          <a:custGeom>
            <a:avLst/>
            <a:gdLst/>
            <a:ahLst/>
            <a:cxnLst/>
            <a:rect l="l" t="t" r="r" b="b"/>
            <a:pathLst>
              <a:path w="78701" h="159473" extrusionOk="0">
                <a:moveTo>
                  <a:pt x="34957" y="0"/>
                </a:moveTo>
                <a:lnTo>
                  <a:pt x="0" y="48"/>
                </a:lnTo>
                <a:lnTo>
                  <a:pt x="179" y="159472"/>
                </a:lnTo>
                <a:lnTo>
                  <a:pt x="30623" y="159437"/>
                </a:lnTo>
                <a:cubicBezTo>
                  <a:pt x="30730" y="158794"/>
                  <a:pt x="30850" y="158139"/>
                  <a:pt x="30980" y="157365"/>
                </a:cubicBezTo>
                <a:cubicBezTo>
                  <a:pt x="31088" y="156889"/>
                  <a:pt x="31207" y="156412"/>
                  <a:pt x="31338" y="155936"/>
                </a:cubicBezTo>
                <a:cubicBezTo>
                  <a:pt x="31385" y="155758"/>
                  <a:pt x="31445" y="155579"/>
                  <a:pt x="31504" y="155388"/>
                </a:cubicBezTo>
                <a:cubicBezTo>
                  <a:pt x="31552" y="155269"/>
                  <a:pt x="31576" y="155150"/>
                  <a:pt x="31623" y="155031"/>
                </a:cubicBezTo>
                <a:cubicBezTo>
                  <a:pt x="31635" y="154960"/>
                  <a:pt x="31671" y="154865"/>
                  <a:pt x="31695" y="154793"/>
                </a:cubicBezTo>
                <a:cubicBezTo>
                  <a:pt x="32254" y="153126"/>
                  <a:pt x="32981" y="151555"/>
                  <a:pt x="33862" y="150043"/>
                </a:cubicBezTo>
                <a:cubicBezTo>
                  <a:pt x="33993" y="149804"/>
                  <a:pt x="34124" y="149590"/>
                  <a:pt x="34279" y="149352"/>
                </a:cubicBezTo>
                <a:cubicBezTo>
                  <a:pt x="34517" y="148947"/>
                  <a:pt x="34767" y="148578"/>
                  <a:pt x="35017" y="148185"/>
                </a:cubicBezTo>
                <a:cubicBezTo>
                  <a:pt x="35088" y="148066"/>
                  <a:pt x="35183" y="147947"/>
                  <a:pt x="35255" y="147828"/>
                </a:cubicBezTo>
                <a:cubicBezTo>
                  <a:pt x="36434" y="146137"/>
                  <a:pt x="37791" y="144542"/>
                  <a:pt x="39243" y="143042"/>
                </a:cubicBezTo>
                <a:cubicBezTo>
                  <a:pt x="39362" y="142899"/>
                  <a:pt x="39482" y="142780"/>
                  <a:pt x="39601" y="142661"/>
                </a:cubicBezTo>
                <a:cubicBezTo>
                  <a:pt x="40184" y="142089"/>
                  <a:pt x="40767" y="141518"/>
                  <a:pt x="41375" y="140970"/>
                </a:cubicBezTo>
                <a:cubicBezTo>
                  <a:pt x="41506" y="140851"/>
                  <a:pt x="41625" y="140732"/>
                  <a:pt x="41756" y="140613"/>
                </a:cubicBezTo>
                <a:cubicBezTo>
                  <a:pt x="43482" y="139065"/>
                  <a:pt x="45304" y="137601"/>
                  <a:pt x="47161" y="136231"/>
                </a:cubicBezTo>
                <a:cubicBezTo>
                  <a:pt x="47280" y="136160"/>
                  <a:pt x="47399" y="136077"/>
                  <a:pt x="47518" y="135981"/>
                </a:cubicBezTo>
                <a:cubicBezTo>
                  <a:pt x="47744" y="135815"/>
                  <a:pt x="47947" y="135672"/>
                  <a:pt x="48161" y="135517"/>
                </a:cubicBezTo>
                <a:cubicBezTo>
                  <a:pt x="48995" y="134922"/>
                  <a:pt x="49840" y="134326"/>
                  <a:pt x="50709" y="133755"/>
                </a:cubicBezTo>
                <a:cubicBezTo>
                  <a:pt x="50864" y="133636"/>
                  <a:pt x="51042" y="133517"/>
                  <a:pt x="51221" y="133398"/>
                </a:cubicBezTo>
                <a:cubicBezTo>
                  <a:pt x="52507" y="132528"/>
                  <a:pt x="53781" y="131671"/>
                  <a:pt x="55079" y="130802"/>
                </a:cubicBezTo>
                <a:cubicBezTo>
                  <a:pt x="55198" y="130731"/>
                  <a:pt x="55317" y="130635"/>
                  <a:pt x="55436" y="130564"/>
                </a:cubicBezTo>
                <a:cubicBezTo>
                  <a:pt x="57377" y="129254"/>
                  <a:pt x="59305" y="127933"/>
                  <a:pt x="61163" y="126552"/>
                </a:cubicBezTo>
                <a:cubicBezTo>
                  <a:pt x="61329" y="126433"/>
                  <a:pt x="61484" y="126313"/>
                  <a:pt x="61639" y="126194"/>
                </a:cubicBezTo>
                <a:cubicBezTo>
                  <a:pt x="61663" y="126171"/>
                  <a:pt x="61675" y="126171"/>
                  <a:pt x="61687" y="126159"/>
                </a:cubicBezTo>
                <a:cubicBezTo>
                  <a:pt x="61984" y="125956"/>
                  <a:pt x="62282" y="125718"/>
                  <a:pt x="62580" y="125480"/>
                </a:cubicBezTo>
                <a:cubicBezTo>
                  <a:pt x="62734" y="125373"/>
                  <a:pt x="62865" y="125266"/>
                  <a:pt x="62996" y="125159"/>
                </a:cubicBezTo>
                <a:cubicBezTo>
                  <a:pt x="63115" y="125075"/>
                  <a:pt x="63234" y="124980"/>
                  <a:pt x="63354" y="124885"/>
                </a:cubicBezTo>
                <a:cubicBezTo>
                  <a:pt x="65485" y="123182"/>
                  <a:pt x="67497" y="121372"/>
                  <a:pt x="69319" y="119360"/>
                </a:cubicBezTo>
                <a:lnTo>
                  <a:pt x="69640" y="119003"/>
                </a:lnTo>
                <a:cubicBezTo>
                  <a:pt x="69914" y="118693"/>
                  <a:pt x="70200" y="118372"/>
                  <a:pt x="70473" y="118051"/>
                </a:cubicBezTo>
                <a:cubicBezTo>
                  <a:pt x="70616" y="117872"/>
                  <a:pt x="70771" y="117693"/>
                  <a:pt x="70914" y="117503"/>
                </a:cubicBezTo>
                <a:cubicBezTo>
                  <a:pt x="71033" y="117348"/>
                  <a:pt x="71152" y="117205"/>
                  <a:pt x="71271" y="117039"/>
                </a:cubicBezTo>
                <a:cubicBezTo>
                  <a:pt x="72450" y="115503"/>
                  <a:pt x="73510" y="113871"/>
                  <a:pt x="74426" y="112157"/>
                </a:cubicBezTo>
                <a:cubicBezTo>
                  <a:pt x="74498" y="112038"/>
                  <a:pt x="74557" y="111919"/>
                  <a:pt x="74617" y="111800"/>
                </a:cubicBezTo>
                <a:cubicBezTo>
                  <a:pt x="74653" y="111740"/>
                  <a:pt x="74676" y="111681"/>
                  <a:pt x="74700" y="111633"/>
                </a:cubicBezTo>
                <a:cubicBezTo>
                  <a:pt x="74795" y="111443"/>
                  <a:pt x="74903" y="111264"/>
                  <a:pt x="74998" y="111073"/>
                </a:cubicBezTo>
                <a:cubicBezTo>
                  <a:pt x="75974" y="109109"/>
                  <a:pt x="76760" y="107049"/>
                  <a:pt x="77379" y="104954"/>
                </a:cubicBezTo>
                <a:cubicBezTo>
                  <a:pt x="77415" y="104835"/>
                  <a:pt x="77451" y="104716"/>
                  <a:pt x="77474" y="104596"/>
                </a:cubicBezTo>
                <a:cubicBezTo>
                  <a:pt x="78093" y="102346"/>
                  <a:pt x="78474" y="100060"/>
                  <a:pt x="78629" y="97750"/>
                </a:cubicBezTo>
                <a:cubicBezTo>
                  <a:pt x="78629" y="97631"/>
                  <a:pt x="78641" y="97512"/>
                  <a:pt x="78641" y="97393"/>
                </a:cubicBezTo>
                <a:cubicBezTo>
                  <a:pt x="78701" y="96250"/>
                  <a:pt x="78701" y="95095"/>
                  <a:pt x="78641" y="93952"/>
                </a:cubicBezTo>
                <a:cubicBezTo>
                  <a:pt x="78629" y="93690"/>
                  <a:pt x="78605" y="93428"/>
                  <a:pt x="78594" y="93178"/>
                </a:cubicBezTo>
                <a:cubicBezTo>
                  <a:pt x="78582" y="92940"/>
                  <a:pt x="78570" y="92690"/>
                  <a:pt x="78534" y="92452"/>
                </a:cubicBezTo>
                <a:cubicBezTo>
                  <a:pt x="78474" y="91821"/>
                  <a:pt x="78391" y="91190"/>
                  <a:pt x="78284" y="90559"/>
                </a:cubicBezTo>
                <a:cubicBezTo>
                  <a:pt x="78272" y="90440"/>
                  <a:pt x="78236" y="90321"/>
                  <a:pt x="78224" y="90202"/>
                </a:cubicBezTo>
                <a:cubicBezTo>
                  <a:pt x="77808" y="87856"/>
                  <a:pt x="77117" y="85558"/>
                  <a:pt x="76200" y="83356"/>
                </a:cubicBezTo>
                <a:cubicBezTo>
                  <a:pt x="76153" y="83237"/>
                  <a:pt x="76093" y="83118"/>
                  <a:pt x="76046" y="82999"/>
                </a:cubicBezTo>
                <a:cubicBezTo>
                  <a:pt x="74974" y="80546"/>
                  <a:pt x="73629" y="78236"/>
                  <a:pt x="71986" y="76153"/>
                </a:cubicBezTo>
                <a:cubicBezTo>
                  <a:pt x="71902" y="76033"/>
                  <a:pt x="71807" y="75914"/>
                  <a:pt x="71700" y="75795"/>
                </a:cubicBezTo>
                <a:cubicBezTo>
                  <a:pt x="71545" y="75605"/>
                  <a:pt x="71402" y="75426"/>
                  <a:pt x="71247" y="75248"/>
                </a:cubicBezTo>
                <a:cubicBezTo>
                  <a:pt x="71224" y="75236"/>
                  <a:pt x="71212" y="75236"/>
                  <a:pt x="71212" y="75212"/>
                </a:cubicBezTo>
                <a:cubicBezTo>
                  <a:pt x="71093" y="75069"/>
                  <a:pt x="70974" y="74914"/>
                  <a:pt x="70854" y="74783"/>
                </a:cubicBezTo>
                <a:cubicBezTo>
                  <a:pt x="70783" y="74712"/>
                  <a:pt x="70724" y="74640"/>
                  <a:pt x="70652" y="74557"/>
                </a:cubicBezTo>
                <a:cubicBezTo>
                  <a:pt x="69604" y="73402"/>
                  <a:pt x="68473" y="72331"/>
                  <a:pt x="67259" y="71366"/>
                </a:cubicBezTo>
                <a:cubicBezTo>
                  <a:pt x="66437" y="70688"/>
                  <a:pt x="65568" y="70080"/>
                  <a:pt x="64675" y="69497"/>
                </a:cubicBezTo>
                <a:cubicBezTo>
                  <a:pt x="64497" y="69378"/>
                  <a:pt x="64306" y="69259"/>
                  <a:pt x="64116" y="69140"/>
                </a:cubicBezTo>
                <a:cubicBezTo>
                  <a:pt x="64008" y="69080"/>
                  <a:pt x="63901" y="69009"/>
                  <a:pt x="63806" y="68949"/>
                </a:cubicBezTo>
                <a:cubicBezTo>
                  <a:pt x="63639" y="68842"/>
                  <a:pt x="63461" y="68723"/>
                  <a:pt x="63282" y="68628"/>
                </a:cubicBezTo>
                <a:cubicBezTo>
                  <a:pt x="63270" y="68628"/>
                  <a:pt x="63234" y="68604"/>
                  <a:pt x="63223" y="68592"/>
                </a:cubicBezTo>
                <a:cubicBezTo>
                  <a:pt x="63127" y="68533"/>
                  <a:pt x="63032" y="68473"/>
                  <a:pt x="62925" y="68413"/>
                </a:cubicBezTo>
                <a:cubicBezTo>
                  <a:pt x="60484" y="66997"/>
                  <a:pt x="57924" y="65794"/>
                  <a:pt x="55353" y="64603"/>
                </a:cubicBezTo>
                <a:cubicBezTo>
                  <a:pt x="55233" y="64556"/>
                  <a:pt x="55114" y="64496"/>
                  <a:pt x="54995" y="64437"/>
                </a:cubicBezTo>
                <a:cubicBezTo>
                  <a:pt x="54281" y="64115"/>
                  <a:pt x="53543" y="63782"/>
                  <a:pt x="52828" y="63449"/>
                </a:cubicBezTo>
                <a:cubicBezTo>
                  <a:pt x="52614" y="63330"/>
                  <a:pt x="52376" y="63222"/>
                  <a:pt x="52150" y="63115"/>
                </a:cubicBezTo>
                <a:cubicBezTo>
                  <a:pt x="51840" y="62972"/>
                  <a:pt x="51507" y="62806"/>
                  <a:pt x="51197" y="62651"/>
                </a:cubicBezTo>
                <a:cubicBezTo>
                  <a:pt x="50602" y="62377"/>
                  <a:pt x="50019" y="62079"/>
                  <a:pt x="49423" y="61758"/>
                </a:cubicBezTo>
                <a:cubicBezTo>
                  <a:pt x="49197" y="61639"/>
                  <a:pt x="48959" y="61520"/>
                  <a:pt x="48745" y="61401"/>
                </a:cubicBezTo>
                <a:cubicBezTo>
                  <a:pt x="48459" y="61258"/>
                  <a:pt x="48173" y="61103"/>
                  <a:pt x="47911" y="60948"/>
                </a:cubicBezTo>
                <a:cubicBezTo>
                  <a:pt x="47744" y="60853"/>
                  <a:pt x="47590" y="60770"/>
                  <a:pt x="47435" y="60674"/>
                </a:cubicBezTo>
                <a:cubicBezTo>
                  <a:pt x="47340" y="60627"/>
                  <a:pt x="47256" y="60579"/>
                  <a:pt x="47161" y="60532"/>
                </a:cubicBezTo>
                <a:lnTo>
                  <a:pt x="47078" y="60484"/>
                </a:lnTo>
                <a:cubicBezTo>
                  <a:pt x="44363" y="58912"/>
                  <a:pt x="41756" y="57091"/>
                  <a:pt x="39493" y="55007"/>
                </a:cubicBezTo>
                <a:cubicBezTo>
                  <a:pt x="39374" y="54888"/>
                  <a:pt x="39255" y="54781"/>
                  <a:pt x="39136" y="54662"/>
                </a:cubicBezTo>
                <a:lnTo>
                  <a:pt x="39065" y="54590"/>
                </a:lnTo>
                <a:cubicBezTo>
                  <a:pt x="38934" y="54471"/>
                  <a:pt x="38815" y="54352"/>
                  <a:pt x="38696" y="54233"/>
                </a:cubicBezTo>
                <a:cubicBezTo>
                  <a:pt x="38481" y="54019"/>
                  <a:pt x="38291" y="53816"/>
                  <a:pt x="38089" y="53602"/>
                </a:cubicBezTo>
                <a:cubicBezTo>
                  <a:pt x="37910" y="53412"/>
                  <a:pt x="37743" y="53221"/>
                  <a:pt x="37565" y="53031"/>
                </a:cubicBezTo>
                <a:cubicBezTo>
                  <a:pt x="36017" y="51316"/>
                  <a:pt x="34719" y="49435"/>
                  <a:pt x="33767" y="47387"/>
                </a:cubicBezTo>
                <a:cubicBezTo>
                  <a:pt x="33707" y="47268"/>
                  <a:pt x="33647" y="47149"/>
                  <a:pt x="33600" y="47030"/>
                </a:cubicBezTo>
                <a:cubicBezTo>
                  <a:pt x="33088" y="45851"/>
                  <a:pt x="32671" y="44613"/>
                  <a:pt x="32397" y="43327"/>
                </a:cubicBezTo>
                <a:cubicBezTo>
                  <a:pt x="32385" y="43232"/>
                  <a:pt x="32374" y="43160"/>
                  <a:pt x="32350" y="43065"/>
                </a:cubicBezTo>
                <a:cubicBezTo>
                  <a:pt x="32314" y="42851"/>
                  <a:pt x="32266" y="42625"/>
                  <a:pt x="32231" y="42398"/>
                </a:cubicBezTo>
                <a:cubicBezTo>
                  <a:pt x="32112" y="41660"/>
                  <a:pt x="32040" y="40910"/>
                  <a:pt x="31993" y="40172"/>
                </a:cubicBezTo>
                <a:cubicBezTo>
                  <a:pt x="31993" y="40053"/>
                  <a:pt x="31981" y="39934"/>
                  <a:pt x="31981" y="39815"/>
                </a:cubicBezTo>
                <a:cubicBezTo>
                  <a:pt x="31957" y="38565"/>
                  <a:pt x="31993" y="37326"/>
                  <a:pt x="32147" y="36076"/>
                </a:cubicBezTo>
                <a:cubicBezTo>
                  <a:pt x="32171" y="35790"/>
                  <a:pt x="32207" y="35493"/>
                  <a:pt x="32254" y="35207"/>
                </a:cubicBezTo>
                <a:cubicBezTo>
                  <a:pt x="32350" y="34457"/>
                  <a:pt x="32493" y="33695"/>
                  <a:pt x="32635" y="32945"/>
                </a:cubicBezTo>
                <a:cubicBezTo>
                  <a:pt x="32647" y="32826"/>
                  <a:pt x="32683" y="32707"/>
                  <a:pt x="32695" y="32588"/>
                </a:cubicBezTo>
                <a:cubicBezTo>
                  <a:pt x="32993" y="31207"/>
                  <a:pt x="33338" y="29813"/>
                  <a:pt x="33719" y="28409"/>
                </a:cubicBezTo>
                <a:cubicBezTo>
                  <a:pt x="33778" y="28182"/>
                  <a:pt x="33838" y="27944"/>
                  <a:pt x="33898" y="27730"/>
                </a:cubicBezTo>
                <a:cubicBezTo>
                  <a:pt x="34076" y="27051"/>
                  <a:pt x="34255" y="26396"/>
                  <a:pt x="34433" y="25742"/>
                </a:cubicBezTo>
                <a:cubicBezTo>
                  <a:pt x="34481" y="25623"/>
                  <a:pt x="34517" y="25503"/>
                  <a:pt x="34540" y="25384"/>
                </a:cubicBezTo>
                <a:cubicBezTo>
                  <a:pt x="35160" y="23110"/>
                  <a:pt x="35779" y="20836"/>
                  <a:pt x="36195" y="18538"/>
                </a:cubicBezTo>
                <a:cubicBezTo>
                  <a:pt x="36219" y="18419"/>
                  <a:pt x="36231" y="18300"/>
                  <a:pt x="36255" y="18181"/>
                </a:cubicBezTo>
                <a:cubicBezTo>
                  <a:pt x="36267" y="18145"/>
                  <a:pt x="36279" y="18086"/>
                  <a:pt x="36279" y="18038"/>
                </a:cubicBezTo>
                <a:cubicBezTo>
                  <a:pt x="36648" y="15824"/>
                  <a:pt x="36815" y="13585"/>
                  <a:pt x="36791" y="11335"/>
                </a:cubicBezTo>
                <a:lnTo>
                  <a:pt x="36791" y="10978"/>
                </a:lnTo>
                <a:cubicBezTo>
                  <a:pt x="36743" y="8680"/>
                  <a:pt x="36469" y="6394"/>
                  <a:pt x="36029" y="4132"/>
                </a:cubicBezTo>
                <a:cubicBezTo>
                  <a:pt x="36017" y="4013"/>
                  <a:pt x="35981" y="3894"/>
                  <a:pt x="35957" y="3775"/>
                </a:cubicBezTo>
                <a:cubicBezTo>
                  <a:pt x="35683" y="2501"/>
                  <a:pt x="35338" y="1250"/>
                  <a:pt x="349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1"/>
          <p:cNvGrpSpPr/>
          <p:nvPr/>
        </p:nvGrpSpPr>
        <p:grpSpPr>
          <a:xfrm>
            <a:off x="7537693" y="609977"/>
            <a:ext cx="1421896" cy="3159697"/>
            <a:chOff x="7521693" y="305177"/>
            <a:chExt cx="1421896" cy="3159697"/>
          </a:xfrm>
        </p:grpSpPr>
        <p:sp>
          <p:nvSpPr>
            <p:cNvPr id="273" name="Google Shape;273;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7521693" y="332278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 name="Google Shape;279;p31"/>
          <p:cNvGrpSpPr/>
          <p:nvPr/>
        </p:nvGrpSpPr>
        <p:grpSpPr>
          <a:xfrm flipH="1">
            <a:off x="184393" y="609977"/>
            <a:ext cx="1231180" cy="2158057"/>
            <a:chOff x="7712409" y="305177"/>
            <a:chExt cx="1231180" cy="2158057"/>
          </a:xfrm>
        </p:grpSpPr>
        <p:sp>
          <p:nvSpPr>
            <p:cNvPr id="280" name="Google Shape;280;p31"/>
            <p:cNvSpPr/>
            <p:nvPr/>
          </p:nvSpPr>
          <p:spPr>
            <a:xfrm>
              <a:off x="7712409" y="2356274"/>
              <a:ext cx="93145" cy="106959"/>
            </a:xfrm>
            <a:custGeom>
              <a:avLst/>
              <a:gdLst/>
              <a:ahLst/>
              <a:cxnLst/>
              <a:rect l="l" t="t" r="r" b="b"/>
              <a:pathLst>
                <a:path w="2906" h="3337" extrusionOk="0">
                  <a:moveTo>
                    <a:pt x="1298" y="1"/>
                  </a:moveTo>
                  <a:cubicBezTo>
                    <a:pt x="1191" y="1"/>
                    <a:pt x="953" y="1323"/>
                    <a:pt x="953" y="1323"/>
                  </a:cubicBezTo>
                  <a:cubicBezTo>
                    <a:pt x="953" y="1323"/>
                    <a:pt x="119" y="1727"/>
                    <a:pt x="60" y="1834"/>
                  </a:cubicBezTo>
                  <a:cubicBezTo>
                    <a:pt x="0" y="1930"/>
                    <a:pt x="965" y="2132"/>
                    <a:pt x="965" y="2132"/>
                  </a:cubicBezTo>
                  <a:cubicBezTo>
                    <a:pt x="965" y="2132"/>
                    <a:pt x="1417" y="3275"/>
                    <a:pt x="1488" y="3335"/>
                  </a:cubicBezTo>
                  <a:cubicBezTo>
                    <a:pt x="1490" y="3336"/>
                    <a:pt x="1492" y="3337"/>
                    <a:pt x="1494" y="3337"/>
                  </a:cubicBezTo>
                  <a:cubicBezTo>
                    <a:pt x="1575" y="3337"/>
                    <a:pt x="1883" y="2153"/>
                    <a:pt x="1953" y="2049"/>
                  </a:cubicBezTo>
                  <a:cubicBezTo>
                    <a:pt x="2024" y="1954"/>
                    <a:pt x="2667" y="1799"/>
                    <a:pt x="2786" y="1632"/>
                  </a:cubicBezTo>
                  <a:cubicBezTo>
                    <a:pt x="2905" y="1477"/>
                    <a:pt x="1941" y="1323"/>
                    <a:pt x="1846" y="1215"/>
                  </a:cubicBezTo>
                  <a:cubicBezTo>
                    <a:pt x="1774" y="1144"/>
                    <a:pt x="1405" y="1"/>
                    <a:pt x="12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8777593" y="785135"/>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8819546" y="2201404"/>
              <a:ext cx="124043" cy="141736"/>
            </a:xfrm>
            <a:custGeom>
              <a:avLst/>
              <a:gdLst/>
              <a:ahLst/>
              <a:cxnLst/>
              <a:rect l="l" t="t" r="r" b="b"/>
              <a:pathLst>
                <a:path w="3870" h="4422" extrusionOk="0">
                  <a:moveTo>
                    <a:pt x="2119" y="1"/>
                  </a:moveTo>
                  <a:cubicBezTo>
                    <a:pt x="1977" y="1"/>
                    <a:pt x="1488" y="1525"/>
                    <a:pt x="1393" y="1620"/>
                  </a:cubicBezTo>
                  <a:cubicBezTo>
                    <a:pt x="1274" y="1763"/>
                    <a:pt x="0" y="1965"/>
                    <a:pt x="143" y="2168"/>
                  </a:cubicBezTo>
                  <a:cubicBezTo>
                    <a:pt x="298" y="2382"/>
                    <a:pt x="1155" y="2584"/>
                    <a:pt x="1262" y="2727"/>
                  </a:cubicBezTo>
                  <a:cubicBezTo>
                    <a:pt x="1366" y="2854"/>
                    <a:pt x="1763" y="4422"/>
                    <a:pt x="1873" y="4422"/>
                  </a:cubicBezTo>
                  <a:cubicBezTo>
                    <a:pt x="1876" y="4422"/>
                    <a:pt x="1879" y="4420"/>
                    <a:pt x="1881" y="4418"/>
                  </a:cubicBezTo>
                  <a:cubicBezTo>
                    <a:pt x="1988" y="4334"/>
                    <a:pt x="2572" y="2810"/>
                    <a:pt x="2572" y="2810"/>
                  </a:cubicBezTo>
                  <a:cubicBezTo>
                    <a:pt x="2572" y="2810"/>
                    <a:pt x="3870" y="2560"/>
                    <a:pt x="3774" y="2429"/>
                  </a:cubicBezTo>
                  <a:cubicBezTo>
                    <a:pt x="3703" y="2298"/>
                    <a:pt x="2584" y="1763"/>
                    <a:pt x="2584" y="1763"/>
                  </a:cubicBezTo>
                  <a:cubicBezTo>
                    <a:pt x="2584" y="1763"/>
                    <a:pt x="2274" y="1"/>
                    <a:pt x="2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8480530" y="305177"/>
              <a:ext cx="124043" cy="141736"/>
            </a:xfrm>
            <a:custGeom>
              <a:avLst/>
              <a:gdLst/>
              <a:ahLst/>
              <a:cxnLst/>
              <a:rect l="l" t="t" r="r" b="b"/>
              <a:pathLst>
                <a:path w="3870" h="4422" extrusionOk="0">
                  <a:moveTo>
                    <a:pt x="2132" y="1"/>
                  </a:moveTo>
                  <a:cubicBezTo>
                    <a:pt x="1977" y="1"/>
                    <a:pt x="1489" y="1537"/>
                    <a:pt x="1405" y="1620"/>
                  </a:cubicBezTo>
                  <a:cubicBezTo>
                    <a:pt x="1286" y="1775"/>
                    <a:pt x="0" y="1965"/>
                    <a:pt x="155" y="2168"/>
                  </a:cubicBezTo>
                  <a:cubicBezTo>
                    <a:pt x="298" y="2382"/>
                    <a:pt x="1167" y="2584"/>
                    <a:pt x="1274" y="2727"/>
                  </a:cubicBezTo>
                  <a:cubicBezTo>
                    <a:pt x="1367" y="2855"/>
                    <a:pt x="1763" y="4422"/>
                    <a:pt x="1884" y="4422"/>
                  </a:cubicBezTo>
                  <a:cubicBezTo>
                    <a:pt x="1887" y="4422"/>
                    <a:pt x="1891" y="4421"/>
                    <a:pt x="1894" y="4418"/>
                  </a:cubicBezTo>
                  <a:cubicBezTo>
                    <a:pt x="2001" y="4335"/>
                    <a:pt x="2584" y="2811"/>
                    <a:pt x="2584" y="2811"/>
                  </a:cubicBezTo>
                  <a:cubicBezTo>
                    <a:pt x="2584" y="2811"/>
                    <a:pt x="3870" y="2561"/>
                    <a:pt x="3787" y="2430"/>
                  </a:cubicBezTo>
                  <a:cubicBezTo>
                    <a:pt x="3691" y="2287"/>
                    <a:pt x="2596" y="1775"/>
                    <a:pt x="2596" y="1775"/>
                  </a:cubicBezTo>
                  <a:cubicBezTo>
                    <a:pt x="2596" y="1775"/>
                    <a:pt x="2275" y="1"/>
                    <a:pt x="2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8404568" y="1643660"/>
              <a:ext cx="124043" cy="142089"/>
            </a:xfrm>
            <a:custGeom>
              <a:avLst/>
              <a:gdLst/>
              <a:ahLst/>
              <a:cxnLst/>
              <a:rect l="l" t="t" r="r" b="b"/>
              <a:pathLst>
                <a:path w="3870" h="4433" extrusionOk="0">
                  <a:moveTo>
                    <a:pt x="1739" y="0"/>
                  </a:moveTo>
                  <a:cubicBezTo>
                    <a:pt x="1596" y="0"/>
                    <a:pt x="1274" y="1774"/>
                    <a:pt x="1274" y="1774"/>
                  </a:cubicBezTo>
                  <a:cubicBezTo>
                    <a:pt x="1274" y="1774"/>
                    <a:pt x="167" y="2310"/>
                    <a:pt x="84" y="2429"/>
                  </a:cubicBezTo>
                  <a:cubicBezTo>
                    <a:pt x="0" y="2560"/>
                    <a:pt x="1298" y="2822"/>
                    <a:pt x="1298" y="2822"/>
                  </a:cubicBezTo>
                  <a:cubicBezTo>
                    <a:pt x="1298" y="2822"/>
                    <a:pt x="1870" y="4334"/>
                    <a:pt x="1977" y="4430"/>
                  </a:cubicBezTo>
                  <a:cubicBezTo>
                    <a:pt x="1979" y="4432"/>
                    <a:pt x="1982" y="4433"/>
                    <a:pt x="1985" y="4433"/>
                  </a:cubicBezTo>
                  <a:cubicBezTo>
                    <a:pt x="2104" y="4433"/>
                    <a:pt x="2503" y="2855"/>
                    <a:pt x="2608" y="2727"/>
                  </a:cubicBezTo>
                  <a:cubicBezTo>
                    <a:pt x="2703" y="2596"/>
                    <a:pt x="3572" y="2382"/>
                    <a:pt x="3715" y="2179"/>
                  </a:cubicBezTo>
                  <a:cubicBezTo>
                    <a:pt x="3870" y="1965"/>
                    <a:pt x="2584" y="1774"/>
                    <a:pt x="2465" y="1632"/>
                  </a:cubicBezTo>
                  <a:cubicBezTo>
                    <a:pt x="2382" y="1536"/>
                    <a:pt x="1893" y="0"/>
                    <a:pt x="1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1pPr>
            <a:lvl2pPr lvl="1">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2pPr>
            <a:lvl3pPr lvl="2">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3pPr>
            <a:lvl4pPr lvl="3">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4pPr>
            <a:lvl5pPr lvl="4">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5pPr>
            <a:lvl6pPr lvl="5">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6pPr>
            <a:lvl7pPr lvl="6">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7pPr>
            <a:lvl8pPr lvl="7">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8pPr>
            <a:lvl9pPr lvl="8">
              <a:spcBef>
                <a:spcPts val="0"/>
              </a:spcBef>
              <a:spcAft>
                <a:spcPts val="0"/>
              </a:spcAft>
              <a:buClr>
                <a:schemeClr val="dk1"/>
              </a:buClr>
              <a:buSzPts val="3000"/>
              <a:buFont typeface="Bowlby One SC"/>
              <a:buNone/>
              <a:defRPr sz="3000">
                <a:solidFill>
                  <a:schemeClr val="dk1"/>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Quicksand Light"/>
              <a:buChar char="●"/>
              <a:defRPr sz="1800">
                <a:solidFill>
                  <a:schemeClr val="dk2"/>
                </a:solidFill>
                <a:latin typeface="Quicksand Light"/>
                <a:ea typeface="Quicksand Light"/>
                <a:cs typeface="Quicksand Light"/>
                <a:sym typeface="Quicksand Light"/>
              </a:defRPr>
            </a:lvl1pPr>
            <a:lvl2pPr marL="914400" lvl="1"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2pPr>
            <a:lvl3pPr marL="1371600" lvl="2"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3pPr>
            <a:lvl4pPr marL="1828800" lvl="3"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4pPr>
            <a:lvl5pPr marL="2286000" lvl="4"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5pPr>
            <a:lvl6pPr marL="2743200" lvl="5"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6pPr>
            <a:lvl7pPr marL="3200400" lvl="6"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7pPr>
            <a:lvl8pPr marL="3657600" lvl="7" indent="-317500">
              <a:lnSpc>
                <a:spcPct val="115000"/>
              </a:lnSpc>
              <a:spcBef>
                <a:spcPts val="1600"/>
              </a:spcBef>
              <a:spcAft>
                <a:spcPts val="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8pPr>
            <a:lvl9pPr marL="4114800" lvl="8" indent="-317500">
              <a:lnSpc>
                <a:spcPct val="115000"/>
              </a:lnSpc>
              <a:spcBef>
                <a:spcPts val="1600"/>
              </a:spcBef>
              <a:spcAft>
                <a:spcPts val="1600"/>
              </a:spcAft>
              <a:buClr>
                <a:schemeClr val="dk2"/>
              </a:buClr>
              <a:buSzPts val="1400"/>
              <a:buFont typeface="Quicksand Light"/>
              <a:buChar char="■"/>
              <a:defRPr>
                <a:solidFill>
                  <a:schemeClr val="dk2"/>
                </a:solidFill>
                <a:latin typeface="Quicksand Light"/>
                <a:ea typeface="Quicksand Light"/>
                <a:cs typeface="Quicksand Light"/>
                <a:sym typeface="Quicksand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7" r:id="rId6"/>
    <p:sldLayoutId id="2147483658" r:id="rId7"/>
    <p:sldLayoutId id="2147483660" r:id="rId8"/>
    <p:sldLayoutId id="2147483677" r:id="rId9"/>
    <p:sldLayoutId id="2147483678"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DA5357-D6B9-440B-869E-93A57368C916}" type="datetimeFigureOut">
              <a:rPr lang="vi-VN" smtClean="0"/>
              <a:t>04/04/2024</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4AEFBAC-B9CC-4E10-90EF-B0C3DED0A445}" type="slidenum">
              <a:rPr lang="vi-VN" smtClean="0"/>
              <a:t>‹#›</a:t>
            </a:fld>
            <a:endParaRPr lang="vi-VN"/>
          </a:p>
        </p:txBody>
      </p:sp>
    </p:spTree>
    <p:extLst>
      <p:ext uri="{BB962C8B-B14F-4D97-AF65-F5344CB8AC3E}">
        <p14:creationId xmlns:p14="http://schemas.microsoft.com/office/powerpoint/2010/main" val="13033499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5" r:id="rId12"/>
    <p:sldLayoutId id="2147483718" r:id="rId13"/>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hyperlink" Target="TH&#205;%20NGHI&#7878;M%20S&#7920;%20TH&#258;NG%20HOA%20C&#7910;A%20IODINE.webm"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5bM&#244;%20ph&#7887;ng%20S&#7921;%20th&#259;ng%20hoa%20c&#7911;a%20I2.webm"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1.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3.xml"/><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8.xml"/><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slide" Target="slide7.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slide" Target="slide6.xml"/><Relationship Id="rId5" Type="http://schemas.openxmlformats.org/officeDocument/2006/relationships/image" Target="../media/image5.PNG"/><Relationship Id="rId10" Type="http://schemas.openxmlformats.org/officeDocument/2006/relationships/slide" Target="slide4.xml"/><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4.png"/><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audio" Target="../media/audio3.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audio" Target="../media/audio3.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audio" Target="../media/audio3.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6"/>
          <p:cNvSpPr txBox="1">
            <a:spLocks noGrp="1"/>
          </p:cNvSpPr>
          <p:nvPr>
            <p:ph type="ctrTitle"/>
          </p:nvPr>
        </p:nvSpPr>
        <p:spPr>
          <a:xfrm>
            <a:off x="272892" y="1315813"/>
            <a:ext cx="8487326" cy="17816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400" u="sng">
                <a:solidFill>
                  <a:srgbClr val="FF0000"/>
                </a:solidFill>
                <a:latin typeface="Times New Roman" panose="02020603050405020304" pitchFamily="18" charset="0"/>
                <a:cs typeface="Times New Roman" panose="02020603050405020304" pitchFamily="18" charset="0"/>
              </a:rPr>
              <a:t>CHƯƠNG II</a:t>
            </a:r>
            <a:br>
              <a:rPr lang="en-US" sz="4400" u="sng">
                <a:solidFill>
                  <a:srgbClr val="FF0000"/>
                </a:solidFill>
                <a:latin typeface="Times New Roman" panose="02020603050405020304" pitchFamily="18" charset="0"/>
                <a:cs typeface="Times New Roman" panose="02020603050405020304" pitchFamily="18" charset="0"/>
              </a:rPr>
            </a:br>
            <a:r>
              <a:rPr lang="en-US" sz="4400" u="sng">
                <a:solidFill>
                  <a:srgbClr val="FF0000"/>
                </a:solidFill>
                <a:latin typeface="Times New Roman" panose="02020603050405020304" pitchFamily="18" charset="0"/>
                <a:cs typeface="Times New Roman" panose="02020603050405020304" pitchFamily="18" charset="0"/>
              </a:rPr>
              <a:t> PHÂN TỬ - LIÊN KẾT HÓA HỌC</a:t>
            </a:r>
            <a:endParaRPr sz="4400" u="sng" dirty="0">
              <a:solidFill>
                <a:srgbClr val="FF0000"/>
              </a:solidFill>
              <a:latin typeface="Times New Roman" panose="02020603050405020304" pitchFamily="18" charset="0"/>
              <a:cs typeface="Times New Roman" panose="02020603050405020304" pitchFamily="18" charset="0"/>
            </a:endParaRPr>
          </a:p>
        </p:txBody>
      </p:sp>
      <p:grpSp>
        <p:nvGrpSpPr>
          <p:cNvPr id="366" name="Google Shape;366;p36"/>
          <p:cNvGrpSpPr/>
          <p:nvPr/>
        </p:nvGrpSpPr>
        <p:grpSpPr>
          <a:xfrm>
            <a:off x="-196887" y="3674108"/>
            <a:ext cx="2037973" cy="1808257"/>
            <a:chOff x="16163" y="3293658"/>
            <a:chExt cx="2037973" cy="1808257"/>
          </a:xfrm>
        </p:grpSpPr>
        <p:grpSp>
          <p:nvGrpSpPr>
            <p:cNvPr id="367" name="Google Shape;367;p36"/>
            <p:cNvGrpSpPr/>
            <p:nvPr/>
          </p:nvGrpSpPr>
          <p:grpSpPr>
            <a:xfrm>
              <a:off x="80275" y="3293658"/>
              <a:ext cx="1131949" cy="1473660"/>
              <a:chOff x="192850" y="3436021"/>
              <a:chExt cx="1131949" cy="1473660"/>
            </a:xfrm>
          </p:grpSpPr>
          <p:sp>
            <p:nvSpPr>
              <p:cNvPr id="368" name="Google Shape;368;p36"/>
              <p:cNvSpPr/>
              <p:nvPr/>
            </p:nvSpPr>
            <p:spPr>
              <a:xfrm>
                <a:off x="679548" y="3523591"/>
                <a:ext cx="284242" cy="863014"/>
              </a:xfrm>
              <a:custGeom>
                <a:avLst/>
                <a:gdLst/>
                <a:ahLst/>
                <a:cxnLst/>
                <a:rect l="l" t="t" r="r" b="b"/>
                <a:pathLst>
                  <a:path w="8868" h="26925" extrusionOk="0">
                    <a:moveTo>
                      <a:pt x="2661" y="1"/>
                    </a:moveTo>
                    <a:cubicBezTo>
                      <a:pt x="2634" y="1"/>
                      <a:pt x="2607" y="3"/>
                      <a:pt x="2581" y="8"/>
                    </a:cubicBezTo>
                    <a:cubicBezTo>
                      <a:pt x="1545" y="235"/>
                      <a:pt x="378" y="4056"/>
                      <a:pt x="187" y="6473"/>
                    </a:cubicBezTo>
                    <a:cubicBezTo>
                      <a:pt x="1" y="8832"/>
                      <a:pt x="1680" y="26616"/>
                      <a:pt x="1689" y="26616"/>
                    </a:cubicBezTo>
                    <a:cubicBezTo>
                      <a:pt x="1689" y="26616"/>
                      <a:pt x="1689" y="26609"/>
                      <a:pt x="1688" y="26595"/>
                    </a:cubicBezTo>
                    <a:lnTo>
                      <a:pt x="1688" y="26595"/>
                    </a:lnTo>
                    <a:cubicBezTo>
                      <a:pt x="1688" y="26595"/>
                      <a:pt x="3765" y="26925"/>
                      <a:pt x="5599" y="26925"/>
                    </a:cubicBezTo>
                    <a:cubicBezTo>
                      <a:pt x="6901" y="26925"/>
                      <a:pt x="8080" y="26759"/>
                      <a:pt x="8308" y="26190"/>
                    </a:cubicBezTo>
                    <a:cubicBezTo>
                      <a:pt x="8867" y="24821"/>
                      <a:pt x="7284" y="7093"/>
                      <a:pt x="6617" y="5414"/>
                    </a:cubicBezTo>
                    <a:cubicBezTo>
                      <a:pt x="5967" y="3777"/>
                      <a:pt x="3743" y="1"/>
                      <a:pt x="2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708652" y="3695525"/>
                <a:ext cx="115068" cy="621722"/>
              </a:xfrm>
              <a:custGeom>
                <a:avLst/>
                <a:gdLst/>
                <a:ahLst/>
                <a:cxnLst/>
                <a:rect l="l" t="t" r="r" b="b"/>
                <a:pathLst>
                  <a:path w="3590" h="19397" extrusionOk="0">
                    <a:moveTo>
                      <a:pt x="906" y="0"/>
                    </a:moveTo>
                    <a:cubicBezTo>
                      <a:pt x="438" y="0"/>
                      <a:pt x="1" y="194"/>
                      <a:pt x="41" y="681"/>
                    </a:cubicBezTo>
                    <a:cubicBezTo>
                      <a:pt x="41" y="681"/>
                      <a:pt x="1804" y="18921"/>
                      <a:pt x="2030" y="19266"/>
                    </a:cubicBezTo>
                    <a:cubicBezTo>
                      <a:pt x="2092" y="19362"/>
                      <a:pt x="2239" y="19396"/>
                      <a:pt x="2419" y="19396"/>
                    </a:cubicBezTo>
                    <a:cubicBezTo>
                      <a:pt x="2891" y="19396"/>
                      <a:pt x="3590" y="19159"/>
                      <a:pt x="3590" y="19159"/>
                    </a:cubicBezTo>
                    <a:cubicBezTo>
                      <a:pt x="3590" y="19159"/>
                      <a:pt x="2066" y="1145"/>
                      <a:pt x="1970" y="526"/>
                    </a:cubicBezTo>
                    <a:cubicBezTo>
                      <a:pt x="1928" y="215"/>
                      <a:pt x="1399" y="0"/>
                      <a:pt x="906" y="0"/>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812281" y="3684723"/>
                <a:ext cx="108370" cy="628037"/>
              </a:xfrm>
              <a:custGeom>
                <a:avLst/>
                <a:gdLst/>
                <a:ahLst/>
                <a:cxnLst/>
                <a:rect l="l" t="t" r="r" b="b"/>
                <a:pathLst>
                  <a:path w="3381" h="19594" extrusionOk="0">
                    <a:moveTo>
                      <a:pt x="902" y="1"/>
                    </a:moveTo>
                    <a:cubicBezTo>
                      <a:pt x="437" y="1"/>
                      <a:pt x="0" y="191"/>
                      <a:pt x="35" y="672"/>
                    </a:cubicBezTo>
                    <a:cubicBezTo>
                      <a:pt x="35" y="672"/>
                      <a:pt x="1690" y="19115"/>
                      <a:pt x="1904" y="19449"/>
                    </a:cubicBezTo>
                    <a:cubicBezTo>
                      <a:pt x="1975" y="19556"/>
                      <a:pt x="2145" y="19593"/>
                      <a:pt x="2346" y="19593"/>
                    </a:cubicBezTo>
                    <a:cubicBezTo>
                      <a:pt x="2789" y="19593"/>
                      <a:pt x="3381" y="19413"/>
                      <a:pt x="3381" y="19413"/>
                    </a:cubicBezTo>
                    <a:cubicBezTo>
                      <a:pt x="3381" y="19413"/>
                      <a:pt x="2047" y="1137"/>
                      <a:pt x="1952" y="518"/>
                    </a:cubicBezTo>
                    <a:cubicBezTo>
                      <a:pt x="1915" y="212"/>
                      <a:pt x="1393" y="1"/>
                      <a:pt x="902" y="1"/>
                    </a:cubicBezTo>
                    <a:close/>
                  </a:path>
                </a:pathLst>
              </a:custGeom>
              <a:solidFill>
                <a:srgbClr val="C64D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6"/>
              <p:cNvSpPr/>
              <p:nvPr/>
            </p:nvSpPr>
            <p:spPr>
              <a:xfrm>
                <a:off x="675990" y="3479902"/>
                <a:ext cx="228534" cy="290075"/>
              </a:xfrm>
              <a:custGeom>
                <a:avLst/>
                <a:gdLst/>
                <a:ahLst/>
                <a:cxnLst/>
                <a:rect l="l" t="t" r="r" b="b"/>
                <a:pathLst>
                  <a:path w="7130" h="9050" extrusionOk="0">
                    <a:moveTo>
                      <a:pt x="2950" y="1"/>
                    </a:moveTo>
                    <a:cubicBezTo>
                      <a:pt x="2939" y="1"/>
                      <a:pt x="2928" y="1"/>
                      <a:pt x="2918" y="2"/>
                    </a:cubicBezTo>
                    <a:cubicBezTo>
                      <a:pt x="1453" y="121"/>
                      <a:pt x="1" y="8241"/>
                      <a:pt x="227" y="8551"/>
                    </a:cubicBezTo>
                    <a:cubicBezTo>
                      <a:pt x="232" y="8560"/>
                      <a:pt x="240" y="8564"/>
                      <a:pt x="250" y="8564"/>
                    </a:cubicBezTo>
                    <a:cubicBezTo>
                      <a:pt x="375" y="8564"/>
                      <a:pt x="841" y="7913"/>
                      <a:pt x="1072" y="7384"/>
                    </a:cubicBezTo>
                    <a:cubicBezTo>
                      <a:pt x="1077" y="7371"/>
                      <a:pt x="1083" y="7365"/>
                      <a:pt x="1088" y="7365"/>
                    </a:cubicBezTo>
                    <a:cubicBezTo>
                      <a:pt x="1158" y="7365"/>
                      <a:pt x="1258" y="8402"/>
                      <a:pt x="1513" y="8956"/>
                    </a:cubicBezTo>
                    <a:cubicBezTo>
                      <a:pt x="1544" y="9021"/>
                      <a:pt x="1581" y="9049"/>
                      <a:pt x="1622" y="9049"/>
                    </a:cubicBezTo>
                    <a:cubicBezTo>
                      <a:pt x="1940" y="9049"/>
                      <a:pt x="2501" y="7301"/>
                      <a:pt x="2501" y="7301"/>
                    </a:cubicBezTo>
                    <a:cubicBezTo>
                      <a:pt x="2501" y="7301"/>
                      <a:pt x="2977" y="8801"/>
                      <a:pt x="3454" y="8837"/>
                    </a:cubicBezTo>
                    <a:cubicBezTo>
                      <a:pt x="3456" y="8837"/>
                      <a:pt x="3459" y="8837"/>
                      <a:pt x="3462" y="8837"/>
                    </a:cubicBezTo>
                    <a:cubicBezTo>
                      <a:pt x="3913" y="8837"/>
                      <a:pt x="3977" y="6954"/>
                      <a:pt x="4161" y="6954"/>
                    </a:cubicBezTo>
                    <a:cubicBezTo>
                      <a:pt x="4163" y="6954"/>
                      <a:pt x="4166" y="6955"/>
                      <a:pt x="4168" y="6955"/>
                    </a:cubicBezTo>
                    <a:cubicBezTo>
                      <a:pt x="4239" y="6979"/>
                      <a:pt x="4986" y="8528"/>
                      <a:pt x="5463" y="8528"/>
                    </a:cubicBezTo>
                    <a:cubicBezTo>
                      <a:pt x="5703" y="8528"/>
                      <a:pt x="5875" y="8137"/>
                      <a:pt x="5859" y="6967"/>
                    </a:cubicBezTo>
                    <a:cubicBezTo>
                      <a:pt x="5857" y="6895"/>
                      <a:pt x="5874" y="6863"/>
                      <a:pt x="5905" y="6863"/>
                    </a:cubicBezTo>
                    <a:cubicBezTo>
                      <a:pt x="6104" y="6863"/>
                      <a:pt x="6878" y="8151"/>
                      <a:pt x="7070" y="8151"/>
                    </a:cubicBezTo>
                    <a:cubicBezTo>
                      <a:pt x="7119" y="8151"/>
                      <a:pt x="7130" y="8068"/>
                      <a:pt x="7085" y="7860"/>
                    </a:cubicBezTo>
                    <a:cubicBezTo>
                      <a:pt x="7085" y="7860"/>
                      <a:pt x="4399" y="1"/>
                      <a:pt x="29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6"/>
              <p:cNvSpPr/>
              <p:nvPr/>
            </p:nvSpPr>
            <p:spPr>
              <a:xfrm>
                <a:off x="713781" y="3436021"/>
                <a:ext cx="122537" cy="146993"/>
              </a:xfrm>
              <a:custGeom>
                <a:avLst/>
                <a:gdLst/>
                <a:ahLst/>
                <a:cxnLst/>
                <a:rect l="l" t="t" r="r" b="b"/>
                <a:pathLst>
                  <a:path w="3823" h="4586" extrusionOk="0">
                    <a:moveTo>
                      <a:pt x="1678" y="0"/>
                    </a:moveTo>
                    <a:cubicBezTo>
                      <a:pt x="1249" y="0"/>
                      <a:pt x="1" y="4586"/>
                      <a:pt x="1" y="4586"/>
                    </a:cubicBezTo>
                    <a:lnTo>
                      <a:pt x="3822" y="4086"/>
                    </a:lnTo>
                    <a:cubicBezTo>
                      <a:pt x="3822" y="4086"/>
                      <a:pt x="2096" y="97"/>
                      <a:pt x="1691" y="2"/>
                    </a:cubicBezTo>
                    <a:cubicBezTo>
                      <a:pt x="1687" y="1"/>
                      <a:pt x="1683" y="0"/>
                      <a:pt x="16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727147" y="4300469"/>
                <a:ext cx="234720" cy="151672"/>
              </a:xfrm>
              <a:custGeom>
                <a:avLst/>
                <a:gdLst/>
                <a:ahLst/>
                <a:cxnLst/>
                <a:rect l="l" t="t" r="r" b="b"/>
                <a:pathLst>
                  <a:path w="7323" h="4732" extrusionOk="0">
                    <a:moveTo>
                      <a:pt x="6930" y="0"/>
                    </a:moveTo>
                    <a:cubicBezTo>
                      <a:pt x="6930" y="0"/>
                      <a:pt x="95" y="298"/>
                      <a:pt x="36" y="501"/>
                    </a:cubicBezTo>
                    <a:cubicBezTo>
                      <a:pt x="0" y="703"/>
                      <a:pt x="250" y="4680"/>
                      <a:pt x="453" y="4727"/>
                    </a:cubicBezTo>
                    <a:cubicBezTo>
                      <a:pt x="466" y="4730"/>
                      <a:pt x="506" y="4732"/>
                      <a:pt x="568" y="4732"/>
                    </a:cubicBezTo>
                    <a:cubicBezTo>
                      <a:pt x="1470" y="4732"/>
                      <a:pt x="7103" y="4419"/>
                      <a:pt x="7204" y="4096"/>
                    </a:cubicBezTo>
                    <a:cubicBezTo>
                      <a:pt x="7323" y="3775"/>
                      <a:pt x="6930" y="0"/>
                      <a:pt x="6930"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726763" y="4290917"/>
                <a:ext cx="226707" cy="54233"/>
              </a:xfrm>
              <a:custGeom>
                <a:avLst/>
                <a:gdLst/>
                <a:ahLst/>
                <a:cxnLst/>
                <a:rect l="l" t="t" r="r" b="b"/>
                <a:pathLst>
                  <a:path w="7073" h="1692" extrusionOk="0">
                    <a:moveTo>
                      <a:pt x="6930" y="1"/>
                    </a:moveTo>
                    <a:cubicBezTo>
                      <a:pt x="6930" y="1"/>
                      <a:pt x="107" y="501"/>
                      <a:pt x="48" y="560"/>
                    </a:cubicBezTo>
                    <a:cubicBezTo>
                      <a:pt x="0" y="620"/>
                      <a:pt x="12" y="1691"/>
                      <a:pt x="215" y="1691"/>
                    </a:cubicBezTo>
                    <a:cubicBezTo>
                      <a:pt x="417" y="1691"/>
                      <a:pt x="6846" y="1215"/>
                      <a:pt x="6965" y="1120"/>
                    </a:cubicBezTo>
                    <a:cubicBezTo>
                      <a:pt x="7073" y="1001"/>
                      <a:pt x="6930" y="1"/>
                      <a:pt x="6930"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815422" y="3741586"/>
                <a:ext cx="246804" cy="438414"/>
              </a:xfrm>
              <a:custGeom>
                <a:avLst/>
                <a:gdLst/>
                <a:ahLst/>
                <a:cxnLst/>
                <a:rect l="l" t="t" r="r" b="b"/>
                <a:pathLst>
                  <a:path w="7700" h="13678" extrusionOk="0">
                    <a:moveTo>
                      <a:pt x="5111" y="1"/>
                    </a:moveTo>
                    <a:cubicBezTo>
                      <a:pt x="5053" y="1"/>
                      <a:pt x="5010" y="10"/>
                      <a:pt x="4985" y="30"/>
                    </a:cubicBezTo>
                    <a:cubicBezTo>
                      <a:pt x="4711" y="232"/>
                      <a:pt x="1378" y="8864"/>
                      <a:pt x="830" y="10328"/>
                    </a:cubicBezTo>
                    <a:cubicBezTo>
                      <a:pt x="0" y="12513"/>
                      <a:pt x="698" y="13677"/>
                      <a:pt x="1624" y="13677"/>
                    </a:cubicBezTo>
                    <a:cubicBezTo>
                      <a:pt x="1895" y="13677"/>
                      <a:pt x="2184" y="13578"/>
                      <a:pt x="2461" y="13376"/>
                    </a:cubicBezTo>
                    <a:cubicBezTo>
                      <a:pt x="3997" y="12257"/>
                      <a:pt x="7700" y="863"/>
                      <a:pt x="7700" y="863"/>
                    </a:cubicBezTo>
                    <a:cubicBezTo>
                      <a:pt x="7700" y="863"/>
                      <a:pt x="5681" y="1"/>
                      <a:pt x="5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914916" y="3731233"/>
                <a:ext cx="157634" cy="166737"/>
              </a:xfrm>
              <a:custGeom>
                <a:avLst/>
                <a:gdLst/>
                <a:ahLst/>
                <a:cxnLst/>
                <a:rect l="l" t="t" r="r" b="b"/>
                <a:pathLst>
                  <a:path w="4918" h="5202" extrusionOk="0">
                    <a:moveTo>
                      <a:pt x="2084" y="0"/>
                    </a:moveTo>
                    <a:cubicBezTo>
                      <a:pt x="2027" y="0"/>
                      <a:pt x="1986" y="10"/>
                      <a:pt x="1965" y="31"/>
                    </a:cubicBezTo>
                    <a:cubicBezTo>
                      <a:pt x="1762" y="234"/>
                      <a:pt x="0" y="3960"/>
                      <a:pt x="310" y="4032"/>
                    </a:cubicBezTo>
                    <a:cubicBezTo>
                      <a:pt x="310" y="4032"/>
                      <a:pt x="2901" y="5201"/>
                      <a:pt x="3328" y="5201"/>
                    </a:cubicBezTo>
                    <a:cubicBezTo>
                      <a:pt x="3355" y="5201"/>
                      <a:pt x="3373" y="5196"/>
                      <a:pt x="3381" y="5186"/>
                    </a:cubicBezTo>
                    <a:cubicBezTo>
                      <a:pt x="3536" y="5032"/>
                      <a:pt x="4917" y="1174"/>
                      <a:pt x="4679" y="984"/>
                    </a:cubicBezTo>
                    <a:cubicBezTo>
                      <a:pt x="4465" y="801"/>
                      <a:pt x="2607" y="0"/>
                      <a:pt x="2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946969" y="3480094"/>
                <a:ext cx="214688" cy="301486"/>
              </a:xfrm>
              <a:custGeom>
                <a:avLst/>
                <a:gdLst/>
                <a:ahLst/>
                <a:cxnLst/>
                <a:rect l="l" t="t" r="r" b="b"/>
                <a:pathLst>
                  <a:path w="6698" h="9406" extrusionOk="0">
                    <a:moveTo>
                      <a:pt x="5030" y="0"/>
                    </a:moveTo>
                    <a:cubicBezTo>
                      <a:pt x="4970" y="0"/>
                      <a:pt x="4933" y="84"/>
                      <a:pt x="4929" y="270"/>
                    </a:cubicBezTo>
                    <a:cubicBezTo>
                      <a:pt x="4894" y="1627"/>
                      <a:pt x="1358" y="2354"/>
                      <a:pt x="596" y="5925"/>
                    </a:cubicBezTo>
                    <a:cubicBezTo>
                      <a:pt x="0" y="8711"/>
                      <a:pt x="1929" y="9045"/>
                      <a:pt x="1929" y="9045"/>
                    </a:cubicBezTo>
                    <a:cubicBezTo>
                      <a:pt x="2271" y="9294"/>
                      <a:pt x="2608" y="9405"/>
                      <a:pt x="2934" y="9405"/>
                    </a:cubicBezTo>
                    <a:cubicBezTo>
                      <a:pt x="4279" y="9405"/>
                      <a:pt x="5447" y="7509"/>
                      <a:pt x="6061" y="5497"/>
                    </a:cubicBezTo>
                    <a:cubicBezTo>
                      <a:pt x="6698" y="3339"/>
                      <a:pt x="5410" y="0"/>
                      <a:pt x="50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1006492" y="3470639"/>
                <a:ext cx="148499" cy="201290"/>
              </a:xfrm>
              <a:custGeom>
                <a:avLst/>
                <a:gdLst/>
                <a:ahLst/>
                <a:cxnLst/>
                <a:rect l="l" t="t" r="r" b="b"/>
                <a:pathLst>
                  <a:path w="4633" h="6280" extrusionOk="0">
                    <a:moveTo>
                      <a:pt x="3262" y="0"/>
                    </a:moveTo>
                    <a:cubicBezTo>
                      <a:pt x="3044" y="0"/>
                      <a:pt x="2985" y="1135"/>
                      <a:pt x="2239" y="1625"/>
                    </a:cubicBezTo>
                    <a:cubicBezTo>
                      <a:pt x="1263" y="2244"/>
                      <a:pt x="191" y="3268"/>
                      <a:pt x="167" y="3506"/>
                    </a:cubicBezTo>
                    <a:cubicBezTo>
                      <a:pt x="167" y="3506"/>
                      <a:pt x="1" y="4030"/>
                      <a:pt x="215" y="4482"/>
                    </a:cubicBezTo>
                    <a:cubicBezTo>
                      <a:pt x="258" y="4573"/>
                      <a:pt x="310" y="4607"/>
                      <a:pt x="369" y="4607"/>
                    </a:cubicBezTo>
                    <a:cubicBezTo>
                      <a:pt x="550" y="4607"/>
                      <a:pt x="799" y="4287"/>
                      <a:pt x="1064" y="4287"/>
                    </a:cubicBezTo>
                    <a:cubicBezTo>
                      <a:pt x="1122" y="4287"/>
                      <a:pt x="1180" y="4302"/>
                      <a:pt x="1239" y="4339"/>
                    </a:cubicBezTo>
                    <a:cubicBezTo>
                      <a:pt x="1654" y="4612"/>
                      <a:pt x="1183" y="6280"/>
                      <a:pt x="2086" y="6280"/>
                    </a:cubicBezTo>
                    <a:cubicBezTo>
                      <a:pt x="2090" y="6280"/>
                      <a:pt x="2093" y="6280"/>
                      <a:pt x="2096" y="6280"/>
                    </a:cubicBezTo>
                    <a:cubicBezTo>
                      <a:pt x="2746" y="6270"/>
                      <a:pt x="3251" y="5063"/>
                      <a:pt x="3621" y="5063"/>
                    </a:cubicBezTo>
                    <a:cubicBezTo>
                      <a:pt x="3712" y="5063"/>
                      <a:pt x="3795" y="5135"/>
                      <a:pt x="3870" y="5316"/>
                    </a:cubicBezTo>
                    <a:cubicBezTo>
                      <a:pt x="4021" y="5650"/>
                      <a:pt x="4029" y="5963"/>
                      <a:pt x="4113" y="5963"/>
                    </a:cubicBezTo>
                    <a:cubicBezTo>
                      <a:pt x="4155" y="5963"/>
                      <a:pt x="4216" y="5886"/>
                      <a:pt x="4323" y="5697"/>
                    </a:cubicBezTo>
                    <a:cubicBezTo>
                      <a:pt x="4632" y="5137"/>
                      <a:pt x="4573" y="3018"/>
                      <a:pt x="4275" y="1922"/>
                    </a:cubicBezTo>
                    <a:cubicBezTo>
                      <a:pt x="3989" y="815"/>
                      <a:pt x="3561" y="196"/>
                      <a:pt x="3311" y="17"/>
                    </a:cubicBezTo>
                    <a:cubicBezTo>
                      <a:pt x="3293" y="6"/>
                      <a:pt x="3277" y="0"/>
                      <a:pt x="3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422224" y="3564619"/>
                <a:ext cx="406842" cy="840705"/>
              </a:xfrm>
              <a:custGeom>
                <a:avLst/>
                <a:gdLst/>
                <a:ahLst/>
                <a:cxnLst/>
                <a:rect l="l" t="t" r="r" b="b"/>
                <a:pathLst>
                  <a:path w="12693" h="26229" extrusionOk="0">
                    <a:moveTo>
                      <a:pt x="1493" y="0"/>
                    </a:moveTo>
                    <a:cubicBezTo>
                      <a:pt x="1421" y="0"/>
                      <a:pt x="1356" y="13"/>
                      <a:pt x="1298" y="38"/>
                    </a:cubicBezTo>
                    <a:cubicBezTo>
                      <a:pt x="310" y="479"/>
                      <a:pt x="0" y="4467"/>
                      <a:pt x="310" y="6860"/>
                    </a:cubicBezTo>
                    <a:cubicBezTo>
                      <a:pt x="613" y="9207"/>
                      <a:pt x="6045" y="26228"/>
                      <a:pt x="6066" y="26228"/>
                    </a:cubicBezTo>
                    <a:cubicBezTo>
                      <a:pt x="6066" y="26228"/>
                      <a:pt x="6064" y="26222"/>
                      <a:pt x="6060" y="26208"/>
                    </a:cubicBezTo>
                    <a:cubicBezTo>
                      <a:pt x="6060" y="26208"/>
                      <a:pt x="12204" y="25863"/>
                      <a:pt x="12442" y="24410"/>
                    </a:cubicBezTo>
                    <a:cubicBezTo>
                      <a:pt x="12692" y="22946"/>
                      <a:pt x="7394" y="5955"/>
                      <a:pt x="6382" y="4467"/>
                    </a:cubicBezTo>
                    <a:cubicBezTo>
                      <a:pt x="5430" y="3045"/>
                      <a:pt x="2635" y="0"/>
                      <a:pt x="14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448091" y="3737419"/>
                <a:ext cx="242060" cy="599189"/>
              </a:xfrm>
              <a:custGeom>
                <a:avLst/>
                <a:gdLst/>
                <a:ahLst/>
                <a:cxnLst/>
                <a:rect l="l" t="t" r="r" b="b"/>
                <a:pathLst>
                  <a:path w="7552" h="18694" extrusionOk="0">
                    <a:moveTo>
                      <a:pt x="1249" y="1"/>
                    </a:moveTo>
                    <a:cubicBezTo>
                      <a:pt x="663" y="1"/>
                      <a:pt x="1" y="292"/>
                      <a:pt x="169" y="886"/>
                    </a:cubicBezTo>
                    <a:cubicBezTo>
                      <a:pt x="169" y="886"/>
                      <a:pt x="5753" y="18352"/>
                      <a:pt x="6051" y="18626"/>
                    </a:cubicBezTo>
                    <a:cubicBezTo>
                      <a:pt x="6099" y="18674"/>
                      <a:pt x="6172" y="18694"/>
                      <a:pt x="6261" y="18694"/>
                    </a:cubicBezTo>
                    <a:cubicBezTo>
                      <a:pt x="6708" y="18694"/>
                      <a:pt x="7551" y="18197"/>
                      <a:pt x="7551" y="18197"/>
                    </a:cubicBezTo>
                    <a:cubicBezTo>
                      <a:pt x="7551" y="18197"/>
                      <a:pt x="2241" y="898"/>
                      <a:pt x="2039" y="338"/>
                    </a:cubicBezTo>
                    <a:cubicBezTo>
                      <a:pt x="1952" y="114"/>
                      <a:pt x="1615" y="1"/>
                      <a:pt x="1249"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546687" y="3705077"/>
                <a:ext cx="237733" cy="606529"/>
              </a:xfrm>
              <a:custGeom>
                <a:avLst/>
                <a:gdLst/>
                <a:ahLst/>
                <a:cxnLst/>
                <a:rect l="l" t="t" r="r" b="b"/>
                <a:pathLst>
                  <a:path w="7417" h="18923" extrusionOk="0">
                    <a:moveTo>
                      <a:pt x="1256" y="1"/>
                    </a:moveTo>
                    <a:cubicBezTo>
                      <a:pt x="670" y="1"/>
                      <a:pt x="0" y="294"/>
                      <a:pt x="177" y="883"/>
                    </a:cubicBezTo>
                    <a:cubicBezTo>
                      <a:pt x="177" y="883"/>
                      <a:pt x="5702" y="18552"/>
                      <a:pt x="5987" y="18849"/>
                    </a:cubicBezTo>
                    <a:cubicBezTo>
                      <a:pt x="6037" y="18901"/>
                      <a:pt x="6116" y="18923"/>
                      <a:pt x="6212" y="18923"/>
                    </a:cubicBezTo>
                    <a:cubicBezTo>
                      <a:pt x="6643" y="18923"/>
                      <a:pt x="7416" y="18492"/>
                      <a:pt x="7416" y="18492"/>
                    </a:cubicBezTo>
                    <a:cubicBezTo>
                      <a:pt x="7416" y="18492"/>
                      <a:pt x="2249" y="919"/>
                      <a:pt x="2023" y="335"/>
                    </a:cubicBezTo>
                    <a:cubicBezTo>
                      <a:pt x="1945" y="112"/>
                      <a:pt x="1617" y="1"/>
                      <a:pt x="1256" y="1"/>
                    </a:cubicBezTo>
                    <a:close/>
                  </a:path>
                </a:pathLst>
              </a:custGeom>
              <a:solidFill>
                <a:srgbClr val="695D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6"/>
              <p:cNvSpPr/>
              <p:nvPr/>
            </p:nvSpPr>
            <p:spPr>
              <a:xfrm>
                <a:off x="416486" y="3521347"/>
                <a:ext cx="232156" cy="292639"/>
              </a:xfrm>
              <a:custGeom>
                <a:avLst/>
                <a:gdLst/>
                <a:ahLst/>
                <a:cxnLst/>
                <a:rect l="l" t="t" r="r" b="b"/>
                <a:pathLst>
                  <a:path w="7243" h="9130" extrusionOk="0">
                    <a:moveTo>
                      <a:pt x="1522" y="0"/>
                    </a:moveTo>
                    <a:cubicBezTo>
                      <a:pt x="1477" y="0"/>
                      <a:pt x="1434" y="6"/>
                      <a:pt x="1394" y="19"/>
                    </a:cubicBezTo>
                    <a:cubicBezTo>
                      <a:pt x="1" y="459"/>
                      <a:pt x="286" y="8687"/>
                      <a:pt x="560" y="8948"/>
                    </a:cubicBezTo>
                    <a:cubicBezTo>
                      <a:pt x="566" y="8954"/>
                      <a:pt x="573" y="8956"/>
                      <a:pt x="580" y="8956"/>
                    </a:cubicBezTo>
                    <a:cubicBezTo>
                      <a:pt x="706" y="8956"/>
                      <a:pt x="1031" y="8223"/>
                      <a:pt x="1144" y="7627"/>
                    </a:cubicBezTo>
                    <a:cubicBezTo>
                      <a:pt x="1146" y="7612"/>
                      <a:pt x="1151" y="7605"/>
                      <a:pt x="1157" y="7605"/>
                    </a:cubicBezTo>
                    <a:cubicBezTo>
                      <a:pt x="1231" y="7605"/>
                      <a:pt x="1543" y="8583"/>
                      <a:pt x="1906" y="9056"/>
                    </a:cubicBezTo>
                    <a:cubicBezTo>
                      <a:pt x="1943" y="9106"/>
                      <a:pt x="1980" y="9129"/>
                      <a:pt x="2014" y="9129"/>
                    </a:cubicBezTo>
                    <a:cubicBezTo>
                      <a:pt x="2329" y="9129"/>
                      <a:pt x="2513" y="7246"/>
                      <a:pt x="2513" y="7246"/>
                    </a:cubicBezTo>
                    <a:cubicBezTo>
                      <a:pt x="2513" y="7246"/>
                      <a:pt x="3259" y="8546"/>
                      <a:pt x="3727" y="8546"/>
                    </a:cubicBezTo>
                    <a:cubicBezTo>
                      <a:pt x="3739" y="8546"/>
                      <a:pt x="3751" y="8545"/>
                      <a:pt x="3763" y="8544"/>
                    </a:cubicBezTo>
                    <a:cubicBezTo>
                      <a:pt x="4226" y="8461"/>
                      <a:pt x="3872" y="6555"/>
                      <a:pt x="4071" y="6555"/>
                    </a:cubicBezTo>
                    <a:lnTo>
                      <a:pt x="4071" y="6555"/>
                    </a:lnTo>
                    <a:cubicBezTo>
                      <a:pt x="4071" y="6555"/>
                      <a:pt x="4072" y="6555"/>
                      <a:pt x="4072" y="6555"/>
                    </a:cubicBezTo>
                    <a:cubicBezTo>
                      <a:pt x="4141" y="6555"/>
                      <a:pt x="5139" y="7824"/>
                      <a:pt x="5632" y="7824"/>
                    </a:cubicBezTo>
                    <a:cubicBezTo>
                      <a:pt x="5907" y="7824"/>
                      <a:pt x="6024" y="7431"/>
                      <a:pt x="5739" y="6210"/>
                    </a:cubicBezTo>
                    <a:cubicBezTo>
                      <a:pt x="5723" y="6126"/>
                      <a:pt x="5741" y="6091"/>
                      <a:pt x="5786" y="6091"/>
                    </a:cubicBezTo>
                    <a:cubicBezTo>
                      <a:pt x="6021" y="6091"/>
                      <a:pt x="6981" y="7088"/>
                      <a:pt x="7185" y="7088"/>
                    </a:cubicBezTo>
                    <a:cubicBezTo>
                      <a:pt x="7243" y="7088"/>
                      <a:pt x="7240" y="7009"/>
                      <a:pt x="7144" y="6805"/>
                    </a:cubicBezTo>
                    <a:cubicBezTo>
                      <a:pt x="7144" y="6805"/>
                      <a:pt x="3046"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6"/>
              <p:cNvSpPr/>
              <p:nvPr/>
            </p:nvSpPr>
            <p:spPr>
              <a:xfrm>
                <a:off x="428698" y="3479197"/>
                <a:ext cx="116415" cy="154974"/>
              </a:xfrm>
              <a:custGeom>
                <a:avLst/>
                <a:gdLst/>
                <a:ahLst/>
                <a:cxnLst/>
                <a:rect l="l" t="t" r="r" b="b"/>
                <a:pathLst>
                  <a:path w="3632" h="4835" extrusionOk="0">
                    <a:moveTo>
                      <a:pt x="690" y="0"/>
                    </a:moveTo>
                    <a:cubicBezTo>
                      <a:pt x="274" y="0"/>
                      <a:pt x="1" y="4834"/>
                      <a:pt x="1" y="4834"/>
                    </a:cubicBezTo>
                    <a:lnTo>
                      <a:pt x="3632" y="3525"/>
                    </a:lnTo>
                    <a:cubicBezTo>
                      <a:pt x="3632" y="3525"/>
                      <a:pt x="1108" y="12"/>
                      <a:pt x="691" y="0"/>
                    </a:cubicBezTo>
                    <a:cubicBezTo>
                      <a:pt x="691" y="0"/>
                      <a:pt x="690" y="0"/>
                      <a:pt x="6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598517" y="4285211"/>
                <a:ext cx="249625" cy="191994"/>
              </a:xfrm>
              <a:custGeom>
                <a:avLst/>
                <a:gdLst/>
                <a:ahLst/>
                <a:cxnLst/>
                <a:rect l="l" t="t" r="r" b="b"/>
                <a:pathLst>
                  <a:path w="7788" h="5990" extrusionOk="0">
                    <a:moveTo>
                      <a:pt x="6633" y="0"/>
                    </a:moveTo>
                    <a:cubicBezTo>
                      <a:pt x="6633" y="0"/>
                      <a:pt x="1" y="1727"/>
                      <a:pt x="1" y="1941"/>
                    </a:cubicBezTo>
                    <a:cubicBezTo>
                      <a:pt x="1" y="2143"/>
                      <a:pt x="1096" y="5989"/>
                      <a:pt x="1299" y="5989"/>
                    </a:cubicBezTo>
                    <a:cubicBezTo>
                      <a:pt x="1513" y="5989"/>
                      <a:pt x="7728" y="4322"/>
                      <a:pt x="7764" y="3965"/>
                    </a:cubicBezTo>
                    <a:cubicBezTo>
                      <a:pt x="7788" y="3608"/>
                      <a:pt x="6633" y="0"/>
                      <a:pt x="6633" y="0"/>
                    </a:cubicBezTo>
                    <a:close/>
                  </a:path>
                </a:pathLst>
              </a:custGeom>
              <a:solidFill>
                <a:srgbClr val="3E2F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595504" y="4275659"/>
                <a:ext cx="224400" cy="98529"/>
              </a:xfrm>
              <a:custGeom>
                <a:avLst/>
                <a:gdLst/>
                <a:ahLst/>
                <a:cxnLst/>
                <a:rect l="l" t="t" r="r" b="b"/>
                <a:pathLst>
                  <a:path w="7001" h="3074" extrusionOk="0">
                    <a:moveTo>
                      <a:pt x="6643" y="1"/>
                    </a:moveTo>
                    <a:cubicBezTo>
                      <a:pt x="6643" y="1"/>
                      <a:pt x="83" y="1929"/>
                      <a:pt x="35" y="2001"/>
                    </a:cubicBezTo>
                    <a:cubicBezTo>
                      <a:pt x="0" y="2071"/>
                      <a:pt x="227" y="3074"/>
                      <a:pt x="415" y="3074"/>
                    </a:cubicBezTo>
                    <a:cubicBezTo>
                      <a:pt x="420" y="3074"/>
                      <a:pt x="424" y="3073"/>
                      <a:pt x="428" y="3072"/>
                    </a:cubicBezTo>
                    <a:cubicBezTo>
                      <a:pt x="619" y="3025"/>
                      <a:pt x="6798" y="1215"/>
                      <a:pt x="6905" y="1096"/>
                    </a:cubicBezTo>
                    <a:cubicBezTo>
                      <a:pt x="7000" y="977"/>
                      <a:pt x="6643" y="1"/>
                      <a:pt x="6643" y="1"/>
                    </a:cubicBezTo>
                    <a:close/>
                  </a:path>
                </a:pathLst>
              </a:custGeom>
              <a:solidFill>
                <a:srgbClr val="F0D7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416871" y="3955799"/>
                <a:ext cx="698007" cy="953882"/>
              </a:xfrm>
              <a:custGeom>
                <a:avLst/>
                <a:gdLst/>
                <a:ahLst/>
                <a:cxnLst/>
                <a:rect l="l" t="t" r="r" b="b"/>
                <a:pathLst>
                  <a:path w="21777" h="29760" extrusionOk="0">
                    <a:moveTo>
                      <a:pt x="16291" y="1"/>
                    </a:moveTo>
                    <a:cubicBezTo>
                      <a:pt x="10984" y="1"/>
                      <a:pt x="1251" y="800"/>
                      <a:pt x="1251" y="800"/>
                    </a:cubicBezTo>
                    <a:cubicBezTo>
                      <a:pt x="0" y="919"/>
                      <a:pt x="167" y="16040"/>
                      <a:pt x="4513" y="18088"/>
                    </a:cubicBezTo>
                    <a:cubicBezTo>
                      <a:pt x="8859" y="20112"/>
                      <a:pt x="9704" y="21255"/>
                      <a:pt x="9752" y="23350"/>
                    </a:cubicBezTo>
                    <a:cubicBezTo>
                      <a:pt x="9799" y="25446"/>
                      <a:pt x="5418" y="27946"/>
                      <a:pt x="6489" y="28875"/>
                    </a:cubicBezTo>
                    <a:cubicBezTo>
                      <a:pt x="7089" y="29394"/>
                      <a:pt x="9005" y="29760"/>
                      <a:pt x="11121" y="29760"/>
                    </a:cubicBezTo>
                    <a:cubicBezTo>
                      <a:pt x="12743" y="29760"/>
                      <a:pt x="14482" y="29545"/>
                      <a:pt x="15836" y="29018"/>
                    </a:cubicBezTo>
                    <a:cubicBezTo>
                      <a:pt x="18967" y="27815"/>
                      <a:pt x="13466" y="26553"/>
                      <a:pt x="13324" y="23600"/>
                    </a:cubicBezTo>
                    <a:cubicBezTo>
                      <a:pt x="13169" y="20659"/>
                      <a:pt x="13264" y="19397"/>
                      <a:pt x="17515" y="17111"/>
                    </a:cubicBezTo>
                    <a:cubicBezTo>
                      <a:pt x="21777" y="14837"/>
                      <a:pt x="20182" y="1419"/>
                      <a:pt x="19634" y="371"/>
                    </a:cubicBezTo>
                    <a:cubicBezTo>
                      <a:pt x="19491" y="101"/>
                      <a:pt x="18168" y="1"/>
                      <a:pt x="162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192850" y="4086352"/>
                <a:ext cx="582779" cy="558996"/>
              </a:xfrm>
              <a:custGeom>
                <a:avLst/>
                <a:gdLst/>
                <a:ahLst/>
                <a:cxnLst/>
                <a:rect l="l" t="t" r="r" b="b"/>
                <a:pathLst>
                  <a:path w="18182" h="17440" extrusionOk="0">
                    <a:moveTo>
                      <a:pt x="9768" y="1"/>
                    </a:moveTo>
                    <a:cubicBezTo>
                      <a:pt x="7880" y="1"/>
                      <a:pt x="3744" y="367"/>
                      <a:pt x="2275" y="3442"/>
                    </a:cubicBezTo>
                    <a:cubicBezTo>
                      <a:pt x="0" y="8193"/>
                      <a:pt x="2525" y="11729"/>
                      <a:pt x="6454" y="13765"/>
                    </a:cubicBezTo>
                    <a:cubicBezTo>
                      <a:pt x="10383" y="15813"/>
                      <a:pt x="16455" y="14955"/>
                      <a:pt x="17229" y="16836"/>
                    </a:cubicBezTo>
                    <a:cubicBezTo>
                      <a:pt x="17406" y="17264"/>
                      <a:pt x="17578" y="17440"/>
                      <a:pt x="17713" y="17440"/>
                    </a:cubicBezTo>
                    <a:cubicBezTo>
                      <a:pt x="18165" y="17440"/>
                      <a:pt x="18181" y="15438"/>
                      <a:pt x="16455" y="14336"/>
                    </a:cubicBezTo>
                    <a:cubicBezTo>
                      <a:pt x="14228" y="12907"/>
                      <a:pt x="5275" y="12122"/>
                      <a:pt x="4668" y="7502"/>
                    </a:cubicBezTo>
                    <a:cubicBezTo>
                      <a:pt x="4227" y="4109"/>
                      <a:pt x="8371" y="3549"/>
                      <a:pt x="9740" y="3525"/>
                    </a:cubicBezTo>
                    <a:cubicBezTo>
                      <a:pt x="11097" y="3502"/>
                      <a:pt x="10728" y="37"/>
                      <a:pt x="10728" y="37"/>
                    </a:cubicBezTo>
                    <a:cubicBezTo>
                      <a:pt x="10728" y="37"/>
                      <a:pt x="10358" y="1"/>
                      <a:pt x="9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751251" y="4077377"/>
                <a:ext cx="573547" cy="568227"/>
              </a:xfrm>
              <a:custGeom>
                <a:avLst/>
                <a:gdLst/>
                <a:ahLst/>
                <a:cxnLst/>
                <a:rect l="l" t="t" r="r" b="b"/>
                <a:pathLst>
                  <a:path w="17894" h="17728" extrusionOk="0">
                    <a:moveTo>
                      <a:pt x="8357" y="1"/>
                    </a:moveTo>
                    <a:cubicBezTo>
                      <a:pt x="7473" y="1"/>
                      <a:pt x="6880" y="79"/>
                      <a:pt x="6880" y="79"/>
                    </a:cubicBezTo>
                    <a:cubicBezTo>
                      <a:pt x="6880" y="79"/>
                      <a:pt x="6632" y="3532"/>
                      <a:pt x="7985" y="3532"/>
                    </a:cubicBezTo>
                    <a:cubicBezTo>
                      <a:pt x="7990" y="3532"/>
                      <a:pt x="7995" y="3532"/>
                      <a:pt x="7999" y="3531"/>
                    </a:cubicBezTo>
                    <a:cubicBezTo>
                      <a:pt x="8048" y="3530"/>
                      <a:pt x="8099" y="3529"/>
                      <a:pt x="8155" y="3529"/>
                    </a:cubicBezTo>
                    <a:cubicBezTo>
                      <a:pt x="9640" y="3529"/>
                      <a:pt x="13524" y="4035"/>
                      <a:pt x="13202" y="7318"/>
                    </a:cubicBezTo>
                    <a:cubicBezTo>
                      <a:pt x="12762" y="11949"/>
                      <a:pt x="3844" y="13068"/>
                      <a:pt x="1665" y="14569"/>
                    </a:cubicBezTo>
                    <a:cubicBezTo>
                      <a:pt x="0" y="15730"/>
                      <a:pt x="78" y="17728"/>
                      <a:pt x="522" y="17728"/>
                    </a:cubicBezTo>
                    <a:cubicBezTo>
                      <a:pt x="656" y="17728"/>
                      <a:pt x="824" y="17546"/>
                      <a:pt x="987" y="17105"/>
                    </a:cubicBezTo>
                    <a:cubicBezTo>
                      <a:pt x="1689" y="15200"/>
                      <a:pt x="7785" y="15819"/>
                      <a:pt x="11643" y="13652"/>
                    </a:cubicBezTo>
                    <a:cubicBezTo>
                      <a:pt x="15500" y="11497"/>
                      <a:pt x="17893" y="7853"/>
                      <a:pt x="15453" y="3186"/>
                    </a:cubicBezTo>
                    <a:cubicBezTo>
                      <a:pt x="14006" y="418"/>
                      <a:pt x="10401" y="1"/>
                      <a:pt x="8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589735" y="4086480"/>
                <a:ext cx="326711" cy="333186"/>
              </a:xfrm>
              <a:custGeom>
                <a:avLst/>
                <a:gdLst/>
                <a:ahLst/>
                <a:cxnLst/>
                <a:rect l="l" t="t" r="r" b="b"/>
                <a:pathLst>
                  <a:path w="10193" h="10395" extrusionOk="0">
                    <a:moveTo>
                      <a:pt x="4200" y="1"/>
                    </a:moveTo>
                    <a:cubicBezTo>
                      <a:pt x="3546" y="1"/>
                      <a:pt x="3239" y="3843"/>
                      <a:pt x="3239" y="3843"/>
                    </a:cubicBezTo>
                    <a:cubicBezTo>
                      <a:pt x="3239" y="3843"/>
                      <a:pt x="1" y="4629"/>
                      <a:pt x="1" y="5248"/>
                    </a:cubicBezTo>
                    <a:cubicBezTo>
                      <a:pt x="13" y="5891"/>
                      <a:pt x="2144" y="7319"/>
                      <a:pt x="2144" y="7319"/>
                    </a:cubicBezTo>
                    <a:cubicBezTo>
                      <a:pt x="2144" y="7319"/>
                      <a:pt x="1561" y="10070"/>
                      <a:pt x="2096" y="10367"/>
                    </a:cubicBezTo>
                    <a:cubicBezTo>
                      <a:pt x="2130" y="10386"/>
                      <a:pt x="2172" y="10395"/>
                      <a:pt x="2221" y="10395"/>
                    </a:cubicBezTo>
                    <a:cubicBezTo>
                      <a:pt x="2957" y="10395"/>
                      <a:pt x="5323" y="8427"/>
                      <a:pt x="5323" y="8427"/>
                    </a:cubicBezTo>
                    <a:cubicBezTo>
                      <a:pt x="5323" y="8427"/>
                      <a:pt x="7560" y="9889"/>
                      <a:pt x="8520" y="9889"/>
                    </a:cubicBezTo>
                    <a:cubicBezTo>
                      <a:pt x="8676" y="9889"/>
                      <a:pt x="8798" y="9850"/>
                      <a:pt x="8871" y="9760"/>
                    </a:cubicBezTo>
                    <a:cubicBezTo>
                      <a:pt x="9371" y="9117"/>
                      <a:pt x="7990" y="6379"/>
                      <a:pt x="7990" y="6379"/>
                    </a:cubicBezTo>
                    <a:cubicBezTo>
                      <a:pt x="7990" y="6379"/>
                      <a:pt x="10193" y="4248"/>
                      <a:pt x="9967" y="3819"/>
                    </a:cubicBezTo>
                    <a:cubicBezTo>
                      <a:pt x="9740" y="3414"/>
                      <a:pt x="6490" y="3367"/>
                      <a:pt x="6490" y="3367"/>
                    </a:cubicBezTo>
                    <a:cubicBezTo>
                      <a:pt x="6490" y="3367"/>
                      <a:pt x="5073" y="545"/>
                      <a:pt x="4323" y="45"/>
                    </a:cubicBezTo>
                    <a:cubicBezTo>
                      <a:pt x="4281" y="15"/>
                      <a:pt x="4240" y="1"/>
                      <a:pt x="4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964021" y="4005994"/>
                <a:ext cx="76766" cy="259593"/>
              </a:xfrm>
              <a:custGeom>
                <a:avLst/>
                <a:gdLst/>
                <a:ahLst/>
                <a:cxnLst/>
                <a:rect l="l" t="t" r="r" b="b"/>
                <a:pathLst>
                  <a:path w="2395" h="8099" extrusionOk="0">
                    <a:moveTo>
                      <a:pt x="687" y="0"/>
                    </a:moveTo>
                    <a:cubicBezTo>
                      <a:pt x="200" y="0"/>
                      <a:pt x="0" y="397"/>
                      <a:pt x="64" y="841"/>
                    </a:cubicBezTo>
                    <a:cubicBezTo>
                      <a:pt x="64" y="841"/>
                      <a:pt x="683" y="5139"/>
                      <a:pt x="802" y="7271"/>
                    </a:cubicBezTo>
                    <a:cubicBezTo>
                      <a:pt x="834" y="7842"/>
                      <a:pt x="975" y="8099"/>
                      <a:pt x="1153" y="8099"/>
                    </a:cubicBezTo>
                    <a:cubicBezTo>
                      <a:pt x="1639" y="8099"/>
                      <a:pt x="2395" y="6193"/>
                      <a:pt x="1933" y="3580"/>
                    </a:cubicBezTo>
                    <a:cubicBezTo>
                      <a:pt x="1314" y="8"/>
                      <a:pt x="1504" y="139"/>
                      <a:pt x="885" y="20"/>
                    </a:cubicBezTo>
                    <a:cubicBezTo>
                      <a:pt x="814" y="6"/>
                      <a:pt x="748" y="0"/>
                      <a:pt x="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952963" y="4289282"/>
                <a:ext cx="76830" cy="173821"/>
              </a:xfrm>
              <a:custGeom>
                <a:avLst/>
                <a:gdLst/>
                <a:ahLst/>
                <a:cxnLst/>
                <a:rect l="l" t="t" r="r" b="b"/>
                <a:pathLst>
                  <a:path w="2397" h="5423" extrusionOk="0">
                    <a:moveTo>
                      <a:pt x="1750" y="0"/>
                    </a:moveTo>
                    <a:cubicBezTo>
                      <a:pt x="1544" y="0"/>
                      <a:pt x="1359" y="173"/>
                      <a:pt x="1325" y="552"/>
                    </a:cubicBezTo>
                    <a:cubicBezTo>
                      <a:pt x="1269" y="1426"/>
                      <a:pt x="0" y="5422"/>
                      <a:pt x="735" y="5422"/>
                    </a:cubicBezTo>
                    <a:cubicBezTo>
                      <a:pt x="781" y="5422"/>
                      <a:pt x="834" y="5407"/>
                      <a:pt x="897" y="5374"/>
                    </a:cubicBezTo>
                    <a:cubicBezTo>
                      <a:pt x="1968" y="4802"/>
                      <a:pt x="2397" y="992"/>
                      <a:pt x="2397" y="992"/>
                    </a:cubicBezTo>
                    <a:cubicBezTo>
                      <a:pt x="2397" y="365"/>
                      <a:pt x="2050" y="0"/>
                      <a:pt x="1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 name="Google Shape;392;p36"/>
            <p:cNvGrpSpPr/>
            <p:nvPr/>
          </p:nvGrpSpPr>
          <p:grpSpPr>
            <a:xfrm>
              <a:off x="16163" y="4745561"/>
              <a:ext cx="1260144" cy="336199"/>
              <a:chOff x="7827651" y="4820448"/>
              <a:chExt cx="1260144" cy="336199"/>
            </a:xfrm>
          </p:grpSpPr>
          <p:sp>
            <p:nvSpPr>
              <p:cNvPr id="393" name="Google Shape;393;p36"/>
              <p:cNvSpPr/>
              <p:nvPr/>
            </p:nvSpPr>
            <p:spPr>
              <a:xfrm>
                <a:off x="7827651" y="4821121"/>
                <a:ext cx="1260144" cy="335526"/>
              </a:xfrm>
              <a:custGeom>
                <a:avLst/>
                <a:gdLst/>
                <a:ahLst/>
                <a:cxnLst/>
                <a:rect l="l" t="t" r="r" b="b"/>
                <a:pathLst>
                  <a:path w="39315" h="10468" extrusionOk="0">
                    <a:moveTo>
                      <a:pt x="24492" y="1"/>
                    </a:moveTo>
                    <a:cubicBezTo>
                      <a:pt x="17768" y="1"/>
                      <a:pt x="10462" y="142"/>
                      <a:pt x="7418" y="615"/>
                    </a:cubicBezTo>
                    <a:cubicBezTo>
                      <a:pt x="1262" y="1568"/>
                      <a:pt x="0" y="9283"/>
                      <a:pt x="7370" y="10235"/>
                    </a:cubicBezTo>
                    <a:cubicBezTo>
                      <a:pt x="8701" y="10405"/>
                      <a:pt x="11366" y="10467"/>
                      <a:pt x="14587" y="10467"/>
                    </a:cubicBezTo>
                    <a:cubicBezTo>
                      <a:pt x="23841" y="10467"/>
                      <a:pt x="37684" y="9950"/>
                      <a:pt x="37684" y="9950"/>
                    </a:cubicBezTo>
                    <a:cubicBezTo>
                      <a:pt x="38696" y="9950"/>
                      <a:pt x="39315" y="413"/>
                      <a:pt x="38100" y="234"/>
                    </a:cubicBezTo>
                    <a:cubicBezTo>
                      <a:pt x="37490" y="144"/>
                      <a:pt x="31288" y="1"/>
                      <a:pt x="24492" y="1"/>
                    </a:cubicBezTo>
                    <a:close/>
                  </a:path>
                </a:pathLst>
              </a:custGeom>
              <a:solidFill>
                <a:srgbClr val="D37D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7932209" y="4881478"/>
                <a:ext cx="1154820" cy="201610"/>
              </a:xfrm>
              <a:custGeom>
                <a:avLst/>
                <a:gdLst/>
                <a:ahLst/>
                <a:cxnLst/>
                <a:rect l="l" t="t" r="r" b="b"/>
                <a:pathLst>
                  <a:path w="36029" h="6290" extrusionOk="0">
                    <a:moveTo>
                      <a:pt x="16198" y="0"/>
                    </a:moveTo>
                    <a:cubicBezTo>
                      <a:pt x="11963" y="0"/>
                      <a:pt x="8193" y="69"/>
                      <a:pt x="6406" y="268"/>
                    </a:cubicBezTo>
                    <a:cubicBezTo>
                      <a:pt x="1156" y="852"/>
                      <a:pt x="1" y="5424"/>
                      <a:pt x="6287" y="5995"/>
                    </a:cubicBezTo>
                    <a:cubicBezTo>
                      <a:pt x="8976" y="6241"/>
                      <a:pt x="18846" y="6289"/>
                      <a:pt x="26185" y="6289"/>
                    </a:cubicBezTo>
                    <a:cubicBezTo>
                      <a:pt x="30934" y="6289"/>
                      <a:pt x="34624" y="6269"/>
                      <a:pt x="34624" y="6269"/>
                    </a:cubicBezTo>
                    <a:cubicBezTo>
                      <a:pt x="35505" y="6269"/>
                      <a:pt x="36029" y="459"/>
                      <a:pt x="34981" y="328"/>
                    </a:cubicBezTo>
                    <a:cubicBezTo>
                      <a:pt x="34291" y="257"/>
                      <a:pt x="24378" y="0"/>
                      <a:pt x="16198" y="0"/>
                    </a:cubicBezTo>
                    <a:close/>
                  </a:path>
                </a:pathLst>
              </a:custGeom>
              <a:solidFill>
                <a:srgbClr val="FDF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8026093" y="4921737"/>
                <a:ext cx="1048726" cy="17597"/>
              </a:xfrm>
              <a:custGeom>
                <a:avLst/>
                <a:gdLst/>
                <a:ahLst/>
                <a:cxnLst/>
                <a:rect l="l" t="t" r="r" b="b"/>
                <a:pathLst>
                  <a:path w="32719" h="549" extrusionOk="0">
                    <a:moveTo>
                      <a:pt x="12" y="0"/>
                    </a:moveTo>
                    <a:lnTo>
                      <a:pt x="1" y="393"/>
                    </a:lnTo>
                    <a:cubicBezTo>
                      <a:pt x="72" y="393"/>
                      <a:pt x="6263" y="548"/>
                      <a:pt x="11216" y="548"/>
                    </a:cubicBezTo>
                    <a:cubicBezTo>
                      <a:pt x="12455" y="548"/>
                      <a:pt x="13633" y="536"/>
                      <a:pt x="14621" y="512"/>
                    </a:cubicBezTo>
                    <a:cubicBezTo>
                      <a:pt x="16237" y="473"/>
                      <a:pt x="18770" y="459"/>
                      <a:pt x="21435" y="459"/>
                    </a:cubicBezTo>
                    <a:cubicBezTo>
                      <a:pt x="26766" y="459"/>
                      <a:pt x="32624" y="512"/>
                      <a:pt x="32719" y="512"/>
                    </a:cubicBezTo>
                    <a:lnTo>
                      <a:pt x="32719" y="119"/>
                    </a:lnTo>
                    <a:cubicBezTo>
                      <a:pt x="32624" y="119"/>
                      <a:pt x="26761" y="67"/>
                      <a:pt x="21423" y="67"/>
                    </a:cubicBezTo>
                    <a:cubicBezTo>
                      <a:pt x="18754" y="67"/>
                      <a:pt x="16217" y="80"/>
                      <a:pt x="14598" y="119"/>
                    </a:cubicBezTo>
                    <a:cubicBezTo>
                      <a:pt x="13631" y="143"/>
                      <a:pt x="12472" y="153"/>
                      <a:pt x="11235" y="153"/>
                    </a:cubicBezTo>
                    <a:cubicBezTo>
                      <a:pt x="6288" y="153"/>
                      <a:pt x="98" y="0"/>
                      <a:pt x="12" y="0"/>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7995578" y="4977830"/>
                <a:ext cx="1082317" cy="21026"/>
              </a:xfrm>
              <a:custGeom>
                <a:avLst/>
                <a:gdLst/>
                <a:ahLst/>
                <a:cxnLst/>
                <a:rect l="l" t="t" r="r" b="b"/>
                <a:pathLst>
                  <a:path w="33767" h="656" extrusionOk="0">
                    <a:moveTo>
                      <a:pt x="12" y="1"/>
                    </a:moveTo>
                    <a:lnTo>
                      <a:pt x="0" y="405"/>
                    </a:lnTo>
                    <a:cubicBezTo>
                      <a:pt x="72" y="405"/>
                      <a:pt x="6072" y="655"/>
                      <a:pt x="11573" y="655"/>
                    </a:cubicBezTo>
                    <a:cubicBezTo>
                      <a:pt x="12502" y="655"/>
                      <a:pt x="13407" y="644"/>
                      <a:pt x="14276" y="644"/>
                    </a:cubicBezTo>
                    <a:cubicBezTo>
                      <a:pt x="20265" y="524"/>
                      <a:pt x="33635" y="524"/>
                      <a:pt x="33766" y="524"/>
                    </a:cubicBezTo>
                    <a:lnTo>
                      <a:pt x="33766" y="120"/>
                    </a:lnTo>
                    <a:cubicBezTo>
                      <a:pt x="33635" y="120"/>
                      <a:pt x="20265" y="120"/>
                      <a:pt x="14252" y="239"/>
                    </a:cubicBezTo>
                    <a:cubicBezTo>
                      <a:pt x="13447" y="253"/>
                      <a:pt x="12604" y="259"/>
                      <a:pt x="11745" y="259"/>
                    </a:cubicBezTo>
                    <a:cubicBezTo>
                      <a:pt x="6215" y="259"/>
                      <a:pt x="84" y="1"/>
                      <a:pt x="12"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8010836" y="5025910"/>
                <a:ext cx="1052155" cy="27886"/>
              </a:xfrm>
              <a:custGeom>
                <a:avLst/>
                <a:gdLst/>
                <a:ahLst/>
                <a:cxnLst/>
                <a:rect l="l" t="t" r="r" b="b"/>
                <a:pathLst>
                  <a:path w="32826" h="870" extrusionOk="0">
                    <a:moveTo>
                      <a:pt x="0" y="1"/>
                    </a:moveTo>
                    <a:lnTo>
                      <a:pt x="0" y="406"/>
                    </a:lnTo>
                    <a:cubicBezTo>
                      <a:pt x="131" y="417"/>
                      <a:pt x="13228" y="537"/>
                      <a:pt x="16919" y="763"/>
                    </a:cubicBezTo>
                    <a:cubicBezTo>
                      <a:pt x="18169" y="834"/>
                      <a:pt x="20348" y="870"/>
                      <a:pt x="22706" y="870"/>
                    </a:cubicBezTo>
                    <a:cubicBezTo>
                      <a:pt x="27385" y="870"/>
                      <a:pt x="32754" y="763"/>
                      <a:pt x="32826" y="763"/>
                    </a:cubicBezTo>
                    <a:lnTo>
                      <a:pt x="32814" y="358"/>
                    </a:lnTo>
                    <a:cubicBezTo>
                      <a:pt x="32735" y="358"/>
                      <a:pt x="27353" y="459"/>
                      <a:pt x="22680" y="459"/>
                    </a:cubicBezTo>
                    <a:cubicBezTo>
                      <a:pt x="20344" y="459"/>
                      <a:pt x="18185" y="433"/>
                      <a:pt x="16955" y="358"/>
                    </a:cubicBezTo>
                    <a:cubicBezTo>
                      <a:pt x="13240" y="120"/>
                      <a:pt x="131" y="1"/>
                      <a:pt x="0" y="1"/>
                    </a:cubicBezTo>
                    <a:close/>
                  </a:path>
                </a:pathLst>
              </a:custGeom>
              <a:solidFill>
                <a:srgbClr val="DED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7828035" y="4820448"/>
                <a:ext cx="1241457" cy="335974"/>
              </a:xfrm>
              <a:custGeom>
                <a:avLst/>
                <a:gdLst/>
                <a:ahLst/>
                <a:cxnLst/>
                <a:rect l="l" t="t" r="r" b="b"/>
                <a:pathLst>
                  <a:path w="38732" h="10482" extrusionOk="0">
                    <a:moveTo>
                      <a:pt x="24708" y="1"/>
                    </a:moveTo>
                    <a:cubicBezTo>
                      <a:pt x="17927" y="1"/>
                      <a:pt x="10500" y="146"/>
                      <a:pt x="7418" y="624"/>
                    </a:cubicBezTo>
                    <a:cubicBezTo>
                      <a:pt x="1286" y="1577"/>
                      <a:pt x="0" y="9292"/>
                      <a:pt x="7370" y="10245"/>
                    </a:cubicBezTo>
                    <a:cubicBezTo>
                      <a:pt x="8710" y="10417"/>
                      <a:pt x="11392" y="10481"/>
                      <a:pt x="14631" y="10481"/>
                    </a:cubicBezTo>
                    <a:cubicBezTo>
                      <a:pt x="23886" y="10481"/>
                      <a:pt x="37684" y="9959"/>
                      <a:pt x="37684" y="9959"/>
                    </a:cubicBezTo>
                    <a:cubicBezTo>
                      <a:pt x="37969" y="9959"/>
                      <a:pt x="38219" y="9233"/>
                      <a:pt x="38410" y="8173"/>
                    </a:cubicBezTo>
                    <a:lnTo>
                      <a:pt x="38410" y="8173"/>
                    </a:lnTo>
                    <a:cubicBezTo>
                      <a:pt x="36675" y="8181"/>
                      <a:pt x="33514" y="8192"/>
                      <a:pt x="29890" y="8192"/>
                    </a:cubicBezTo>
                    <a:cubicBezTo>
                      <a:pt x="22244" y="8192"/>
                      <a:pt x="12537" y="8141"/>
                      <a:pt x="9823" y="7899"/>
                    </a:cubicBezTo>
                    <a:cubicBezTo>
                      <a:pt x="3155" y="7328"/>
                      <a:pt x="4394" y="2756"/>
                      <a:pt x="9942" y="2172"/>
                    </a:cubicBezTo>
                    <a:cubicBezTo>
                      <a:pt x="11839" y="1976"/>
                      <a:pt x="15842" y="1908"/>
                      <a:pt x="20334" y="1908"/>
                    </a:cubicBezTo>
                    <a:cubicBezTo>
                      <a:pt x="27292" y="1908"/>
                      <a:pt x="35425" y="2071"/>
                      <a:pt x="38731" y="2172"/>
                    </a:cubicBezTo>
                    <a:cubicBezTo>
                      <a:pt x="38636" y="1077"/>
                      <a:pt x="38446" y="279"/>
                      <a:pt x="38100" y="243"/>
                    </a:cubicBezTo>
                    <a:cubicBezTo>
                      <a:pt x="37496" y="143"/>
                      <a:pt x="31419" y="1"/>
                      <a:pt x="24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36"/>
            <p:cNvSpPr/>
            <p:nvPr/>
          </p:nvSpPr>
          <p:spPr>
            <a:xfrm flipH="1">
              <a:off x="1083266" y="3749396"/>
              <a:ext cx="970870" cy="1352519"/>
            </a:xfrm>
            <a:custGeom>
              <a:avLst/>
              <a:gdLst/>
              <a:ahLst/>
              <a:cxnLst/>
              <a:rect l="l" t="t" r="r" b="b"/>
              <a:pathLst>
                <a:path w="30290" h="42197" extrusionOk="0">
                  <a:moveTo>
                    <a:pt x="29611" y="1"/>
                  </a:moveTo>
                  <a:cubicBezTo>
                    <a:pt x="29254" y="548"/>
                    <a:pt x="28944" y="1156"/>
                    <a:pt x="28647" y="1787"/>
                  </a:cubicBezTo>
                  <a:lnTo>
                    <a:pt x="29361" y="2108"/>
                  </a:lnTo>
                  <a:cubicBezTo>
                    <a:pt x="29647" y="1513"/>
                    <a:pt x="29957" y="953"/>
                    <a:pt x="30290" y="418"/>
                  </a:cubicBezTo>
                  <a:lnTo>
                    <a:pt x="29611" y="1"/>
                  </a:lnTo>
                  <a:close/>
                  <a:moveTo>
                    <a:pt x="27909" y="3656"/>
                  </a:moveTo>
                  <a:cubicBezTo>
                    <a:pt x="27682" y="4251"/>
                    <a:pt x="27492" y="4894"/>
                    <a:pt x="27313" y="5573"/>
                  </a:cubicBezTo>
                  <a:lnTo>
                    <a:pt x="28063" y="5787"/>
                  </a:lnTo>
                  <a:cubicBezTo>
                    <a:pt x="28242" y="5120"/>
                    <a:pt x="28444" y="4501"/>
                    <a:pt x="28647" y="3906"/>
                  </a:cubicBezTo>
                  <a:lnTo>
                    <a:pt x="27909" y="3656"/>
                  </a:lnTo>
                  <a:close/>
                  <a:moveTo>
                    <a:pt x="26837" y="7537"/>
                  </a:moveTo>
                  <a:cubicBezTo>
                    <a:pt x="26682" y="8180"/>
                    <a:pt x="26551" y="8835"/>
                    <a:pt x="26432" y="9490"/>
                  </a:cubicBezTo>
                  <a:lnTo>
                    <a:pt x="27206" y="9645"/>
                  </a:lnTo>
                  <a:cubicBezTo>
                    <a:pt x="27337" y="9002"/>
                    <a:pt x="27456" y="8347"/>
                    <a:pt x="27611" y="7704"/>
                  </a:cubicBezTo>
                  <a:lnTo>
                    <a:pt x="26837" y="7537"/>
                  </a:lnTo>
                  <a:close/>
                  <a:moveTo>
                    <a:pt x="26075" y="11455"/>
                  </a:moveTo>
                  <a:cubicBezTo>
                    <a:pt x="25944" y="12109"/>
                    <a:pt x="25825" y="12752"/>
                    <a:pt x="25682" y="13395"/>
                  </a:cubicBezTo>
                  <a:lnTo>
                    <a:pt x="26456" y="13550"/>
                  </a:lnTo>
                  <a:cubicBezTo>
                    <a:pt x="26599" y="12919"/>
                    <a:pt x="26718" y="12264"/>
                    <a:pt x="26849" y="11609"/>
                  </a:cubicBezTo>
                  <a:lnTo>
                    <a:pt x="26075" y="11455"/>
                  </a:lnTo>
                  <a:close/>
                  <a:moveTo>
                    <a:pt x="12687" y="15518"/>
                  </a:moveTo>
                  <a:cubicBezTo>
                    <a:pt x="12420" y="15518"/>
                    <a:pt x="12158" y="15553"/>
                    <a:pt x="11907" y="15622"/>
                  </a:cubicBezTo>
                  <a:lnTo>
                    <a:pt x="12133" y="16384"/>
                  </a:lnTo>
                  <a:cubicBezTo>
                    <a:pt x="12305" y="16339"/>
                    <a:pt x="12486" y="16316"/>
                    <a:pt x="12675" y="16316"/>
                  </a:cubicBezTo>
                  <a:cubicBezTo>
                    <a:pt x="13034" y="16316"/>
                    <a:pt x="13417" y="16398"/>
                    <a:pt x="13800" y="16562"/>
                  </a:cubicBezTo>
                  <a:lnTo>
                    <a:pt x="14109" y="15836"/>
                  </a:lnTo>
                  <a:cubicBezTo>
                    <a:pt x="13640" y="15624"/>
                    <a:pt x="13155" y="15518"/>
                    <a:pt x="12687" y="15518"/>
                  </a:cubicBezTo>
                  <a:close/>
                  <a:moveTo>
                    <a:pt x="25254" y="15300"/>
                  </a:moveTo>
                  <a:cubicBezTo>
                    <a:pt x="25075" y="15991"/>
                    <a:pt x="24884" y="16586"/>
                    <a:pt x="24682" y="17158"/>
                  </a:cubicBezTo>
                  <a:lnTo>
                    <a:pt x="25408" y="17420"/>
                  </a:lnTo>
                  <a:cubicBezTo>
                    <a:pt x="25611" y="16848"/>
                    <a:pt x="25825" y="16217"/>
                    <a:pt x="26016" y="15491"/>
                  </a:cubicBezTo>
                  <a:lnTo>
                    <a:pt x="25254" y="15300"/>
                  </a:lnTo>
                  <a:close/>
                  <a:moveTo>
                    <a:pt x="10204" y="17039"/>
                  </a:moveTo>
                  <a:cubicBezTo>
                    <a:pt x="9823" y="17622"/>
                    <a:pt x="9490" y="18277"/>
                    <a:pt x="9275" y="18896"/>
                  </a:cubicBezTo>
                  <a:lnTo>
                    <a:pt x="10014" y="19146"/>
                  </a:lnTo>
                  <a:cubicBezTo>
                    <a:pt x="10228" y="18586"/>
                    <a:pt x="10502" y="18003"/>
                    <a:pt x="10859" y="17467"/>
                  </a:cubicBezTo>
                  <a:lnTo>
                    <a:pt x="10204" y="17039"/>
                  </a:lnTo>
                  <a:close/>
                  <a:moveTo>
                    <a:pt x="15800" y="17122"/>
                  </a:moveTo>
                  <a:lnTo>
                    <a:pt x="15205" y="17646"/>
                  </a:lnTo>
                  <a:cubicBezTo>
                    <a:pt x="15598" y="18098"/>
                    <a:pt x="15943" y="18610"/>
                    <a:pt x="16205" y="19229"/>
                  </a:cubicBezTo>
                  <a:lnTo>
                    <a:pt x="16919" y="18896"/>
                  </a:lnTo>
                  <a:cubicBezTo>
                    <a:pt x="16610" y="18229"/>
                    <a:pt x="16241" y="17634"/>
                    <a:pt x="15800" y="17122"/>
                  </a:cubicBezTo>
                  <a:close/>
                  <a:moveTo>
                    <a:pt x="23861" y="18896"/>
                  </a:moveTo>
                  <a:cubicBezTo>
                    <a:pt x="23527" y="19491"/>
                    <a:pt x="23170" y="19979"/>
                    <a:pt x="22777" y="20432"/>
                  </a:cubicBezTo>
                  <a:lnTo>
                    <a:pt x="23349" y="20968"/>
                  </a:lnTo>
                  <a:cubicBezTo>
                    <a:pt x="23801" y="20480"/>
                    <a:pt x="24194" y="19920"/>
                    <a:pt x="24539" y="19289"/>
                  </a:cubicBezTo>
                  <a:lnTo>
                    <a:pt x="23861" y="18896"/>
                  </a:lnTo>
                  <a:close/>
                  <a:moveTo>
                    <a:pt x="9752" y="20932"/>
                  </a:moveTo>
                  <a:lnTo>
                    <a:pt x="8954" y="20991"/>
                  </a:lnTo>
                  <a:cubicBezTo>
                    <a:pt x="9025" y="21813"/>
                    <a:pt x="9335" y="22480"/>
                    <a:pt x="9894" y="23004"/>
                  </a:cubicBezTo>
                  <a:lnTo>
                    <a:pt x="10430" y="22420"/>
                  </a:lnTo>
                  <a:cubicBezTo>
                    <a:pt x="10025" y="22051"/>
                    <a:pt x="9799" y="21551"/>
                    <a:pt x="9752" y="20932"/>
                  </a:cubicBezTo>
                  <a:close/>
                  <a:moveTo>
                    <a:pt x="21336" y="21587"/>
                  </a:moveTo>
                  <a:cubicBezTo>
                    <a:pt x="20836" y="21908"/>
                    <a:pt x="20265" y="22158"/>
                    <a:pt x="19646" y="22337"/>
                  </a:cubicBezTo>
                  <a:lnTo>
                    <a:pt x="19872" y="23099"/>
                  </a:lnTo>
                  <a:cubicBezTo>
                    <a:pt x="20551" y="22885"/>
                    <a:pt x="21194" y="22623"/>
                    <a:pt x="21741" y="22265"/>
                  </a:cubicBezTo>
                  <a:lnTo>
                    <a:pt x="21336" y="21587"/>
                  </a:lnTo>
                  <a:close/>
                  <a:moveTo>
                    <a:pt x="17574" y="20861"/>
                  </a:moveTo>
                  <a:lnTo>
                    <a:pt x="16800" y="21027"/>
                  </a:lnTo>
                  <a:cubicBezTo>
                    <a:pt x="16919" y="21623"/>
                    <a:pt x="17014" y="22265"/>
                    <a:pt x="17038" y="22932"/>
                  </a:cubicBezTo>
                  <a:lnTo>
                    <a:pt x="17145" y="22932"/>
                  </a:lnTo>
                  <a:cubicBezTo>
                    <a:pt x="16681" y="23016"/>
                    <a:pt x="16252" y="23099"/>
                    <a:pt x="15836" y="23158"/>
                  </a:cubicBezTo>
                  <a:lnTo>
                    <a:pt x="15943" y="23932"/>
                  </a:lnTo>
                  <a:cubicBezTo>
                    <a:pt x="16550" y="23837"/>
                    <a:pt x="17217" y="23718"/>
                    <a:pt x="17931" y="23551"/>
                  </a:cubicBezTo>
                  <a:lnTo>
                    <a:pt x="17788" y="22885"/>
                  </a:lnTo>
                  <a:lnTo>
                    <a:pt x="17824" y="22885"/>
                  </a:lnTo>
                  <a:cubicBezTo>
                    <a:pt x="17800" y="22182"/>
                    <a:pt x="17705" y="21503"/>
                    <a:pt x="17574" y="20861"/>
                  </a:cubicBezTo>
                  <a:close/>
                  <a:moveTo>
                    <a:pt x="12026" y="23158"/>
                  </a:moveTo>
                  <a:lnTo>
                    <a:pt x="11859" y="23932"/>
                  </a:lnTo>
                  <a:cubicBezTo>
                    <a:pt x="12383" y="24051"/>
                    <a:pt x="13002" y="24111"/>
                    <a:pt x="13681" y="24111"/>
                  </a:cubicBezTo>
                  <a:cubicBezTo>
                    <a:pt x="13752" y="24111"/>
                    <a:pt x="13847" y="24111"/>
                    <a:pt x="13931" y="24087"/>
                  </a:cubicBezTo>
                  <a:lnTo>
                    <a:pt x="13919" y="23301"/>
                  </a:lnTo>
                  <a:lnTo>
                    <a:pt x="13693" y="23301"/>
                  </a:lnTo>
                  <a:cubicBezTo>
                    <a:pt x="13073" y="23301"/>
                    <a:pt x="12502" y="23254"/>
                    <a:pt x="12026" y="23158"/>
                  </a:cubicBezTo>
                  <a:close/>
                  <a:moveTo>
                    <a:pt x="16991" y="24861"/>
                  </a:moveTo>
                  <a:cubicBezTo>
                    <a:pt x="16955" y="25492"/>
                    <a:pt x="16872" y="26147"/>
                    <a:pt x="16752" y="26802"/>
                  </a:cubicBezTo>
                  <a:lnTo>
                    <a:pt x="17526" y="26933"/>
                  </a:lnTo>
                  <a:cubicBezTo>
                    <a:pt x="17645" y="26254"/>
                    <a:pt x="17741" y="25575"/>
                    <a:pt x="17788" y="24921"/>
                  </a:cubicBezTo>
                  <a:lnTo>
                    <a:pt x="16991" y="24861"/>
                  </a:lnTo>
                  <a:close/>
                  <a:moveTo>
                    <a:pt x="16348" y="28671"/>
                  </a:moveTo>
                  <a:cubicBezTo>
                    <a:pt x="16169" y="29266"/>
                    <a:pt x="15931" y="29862"/>
                    <a:pt x="15633" y="30445"/>
                  </a:cubicBezTo>
                  <a:lnTo>
                    <a:pt x="16324" y="30802"/>
                  </a:lnTo>
                  <a:cubicBezTo>
                    <a:pt x="16633" y="30195"/>
                    <a:pt x="16895" y="29552"/>
                    <a:pt x="17086" y="28897"/>
                  </a:cubicBezTo>
                  <a:lnTo>
                    <a:pt x="16348" y="28671"/>
                  </a:lnTo>
                  <a:close/>
                  <a:moveTo>
                    <a:pt x="14633" y="32100"/>
                  </a:moveTo>
                  <a:cubicBezTo>
                    <a:pt x="14276" y="32600"/>
                    <a:pt x="13859" y="33112"/>
                    <a:pt x="13407" y="33600"/>
                  </a:cubicBezTo>
                  <a:lnTo>
                    <a:pt x="13990" y="34136"/>
                  </a:lnTo>
                  <a:cubicBezTo>
                    <a:pt x="14455" y="33612"/>
                    <a:pt x="14883" y="33100"/>
                    <a:pt x="15276" y="32564"/>
                  </a:cubicBezTo>
                  <a:lnTo>
                    <a:pt x="14633" y="32100"/>
                  </a:lnTo>
                  <a:close/>
                  <a:moveTo>
                    <a:pt x="12026" y="34969"/>
                  </a:moveTo>
                  <a:cubicBezTo>
                    <a:pt x="11549" y="35374"/>
                    <a:pt x="11037" y="35791"/>
                    <a:pt x="10502" y="36196"/>
                  </a:cubicBezTo>
                  <a:lnTo>
                    <a:pt x="10966" y="36815"/>
                  </a:lnTo>
                  <a:cubicBezTo>
                    <a:pt x="11514" y="36398"/>
                    <a:pt x="12061" y="35981"/>
                    <a:pt x="12550" y="35565"/>
                  </a:cubicBezTo>
                  <a:lnTo>
                    <a:pt x="12026" y="34969"/>
                  </a:lnTo>
                  <a:close/>
                  <a:moveTo>
                    <a:pt x="8882" y="37315"/>
                  </a:moveTo>
                  <a:cubicBezTo>
                    <a:pt x="8347" y="37636"/>
                    <a:pt x="7787" y="37982"/>
                    <a:pt x="7204" y="38303"/>
                  </a:cubicBezTo>
                  <a:lnTo>
                    <a:pt x="7597" y="38994"/>
                  </a:lnTo>
                  <a:cubicBezTo>
                    <a:pt x="8192" y="38648"/>
                    <a:pt x="8763" y="38303"/>
                    <a:pt x="9299" y="37970"/>
                  </a:cubicBezTo>
                  <a:lnTo>
                    <a:pt x="8882" y="37315"/>
                  </a:lnTo>
                  <a:close/>
                  <a:moveTo>
                    <a:pt x="5465" y="39220"/>
                  </a:moveTo>
                  <a:cubicBezTo>
                    <a:pt x="4882" y="39494"/>
                    <a:pt x="4287" y="39768"/>
                    <a:pt x="3679" y="40030"/>
                  </a:cubicBezTo>
                  <a:lnTo>
                    <a:pt x="3989" y="40744"/>
                  </a:lnTo>
                  <a:cubicBezTo>
                    <a:pt x="4620" y="40482"/>
                    <a:pt x="5227" y="40196"/>
                    <a:pt x="5799" y="39910"/>
                  </a:cubicBezTo>
                  <a:lnTo>
                    <a:pt x="5465" y="39220"/>
                  </a:lnTo>
                  <a:close/>
                  <a:moveTo>
                    <a:pt x="1846" y="40780"/>
                  </a:moveTo>
                  <a:cubicBezTo>
                    <a:pt x="1239" y="41018"/>
                    <a:pt x="620" y="41244"/>
                    <a:pt x="0" y="41446"/>
                  </a:cubicBezTo>
                  <a:lnTo>
                    <a:pt x="250" y="42196"/>
                  </a:lnTo>
                  <a:cubicBezTo>
                    <a:pt x="893" y="41982"/>
                    <a:pt x="1512" y="41744"/>
                    <a:pt x="2132" y="41506"/>
                  </a:cubicBezTo>
                  <a:lnTo>
                    <a:pt x="1846" y="4078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 name="Google Shape;299;p36">
            <a:extLst>
              <a:ext uri="{FF2B5EF4-FFF2-40B4-BE49-F238E27FC236}">
                <a16:creationId xmlns:a16="http://schemas.microsoft.com/office/drawing/2014/main" id="{29A1A10D-E3A0-4BE6-A6D5-777A3A51E08A}"/>
              </a:ext>
            </a:extLst>
          </p:cNvPr>
          <p:cNvSpPr txBox="1">
            <a:spLocks/>
          </p:cNvSpPr>
          <p:nvPr/>
        </p:nvSpPr>
        <p:spPr>
          <a:xfrm>
            <a:off x="-92329" y="2644323"/>
            <a:ext cx="9340887" cy="15434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2800">
                <a:solidFill>
                  <a:srgbClr val="002060"/>
                </a:solidFill>
                <a:latin typeface="#9Slide03 AllRoundGothic" panose="020B0703020202020104" charset="0"/>
              </a:rPr>
              <a:t>TIẾT 22</a:t>
            </a:r>
          </a:p>
          <a:p>
            <a:r>
              <a:rPr lang="en-US" sz="2800">
                <a:solidFill>
                  <a:srgbClr val="002060"/>
                </a:solidFill>
                <a:latin typeface="#9Slide03 AllRoundGothic" panose="020B0703020202020104" charset="0"/>
              </a:rPr>
              <a:t>Bài </a:t>
            </a:r>
            <a:r>
              <a:rPr lang="en-US" sz="2800" dirty="0">
                <a:solidFill>
                  <a:srgbClr val="002060"/>
                </a:solidFill>
                <a:latin typeface="#9Slide03 AllRoundGothic" panose="020B0703020202020104" charset="0"/>
              </a:rPr>
              <a:t>5: </a:t>
            </a:r>
            <a:r>
              <a:rPr lang="en-US" sz="2800" dirty="0" err="1">
                <a:solidFill>
                  <a:srgbClr val="002060"/>
                </a:solidFill>
                <a:latin typeface="#9Slide03 AllRoundGothic" panose="020B0703020202020104" charset="0"/>
              </a:rPr>
              <a:t>Phân</a:t>
            </a:r>
            <a:r>
              <a:rPr lang="en-US" sz="2800" dirty="0">
                <a:solidFill>
                  <a:srgbClr val="002060"/>
                </a:solidFill>
                <a:latin typeface="#9Slide03 AllRoundGothic" panose="020B0703020202020104" charset="0"/>
              </a:rPr>
              <a:t> </a:t>
            </a:r>
            <a:r>
              <a:rPr lang="en-US" sz="2800" dirty="0" err="1">
                <a:solidFill>
                  <a:srgbClr val="002060"/>
                </a:solidFill>
                <a:latin typeface="#9Slide03 AllRoundGothic" panose="020B0703020202020104" charset="0"/>
              </a:rPr>
              <a:t>tử</a:t>
            </a:r>
            <a:r>
              <a:rPr lang="en-US" sz="2800" dirty="0">
                <a:solidFill>
                  <a:srgbClr val="002060"/>
                </a:solidFill>
                <a:latin typeface="#9Slide03 AllRoundGothic" panose="020B0703020202020104" charset="0"/>
              </a:rPr>
              <a:t> - </a:t>
            </a:r>
            <a:r>
              <a:rPr lang="en-US" sz="2800" dirty="0" err="1">
                <a:solidFill>
                  <a:srgbClr val="002060"/>
                </a:solidFill>
                <a:latin typeface="#9Slide03 AllRoundGothic" panose="020B0703020202020104" charset="0"/>
              </a:rPr>
              <a:t>Đơn</a:t>
            </a:r>
            <a:r>
              <a:rPr lang="en-US" sz="2800" dirty="0">
                <a:solidFill>
                  <a:srgbClr val="002060"/>
                </a:solidFill>
                <a:latin typeface="#9Slide03 AllRoundGothic" panose="020B0703020202020104" charset="0"/>
              </a:rPr>
              <a:t> </a:t>
            </a:r>
            <a:r>
              <a:rPr lang="en-US" sz="2800" dirty="0" err="1">
                <a:solidFill>
                  <a:srgbClr val="002060"/>
                </a:solidFill>
                <a:latin typeface="#9Slide03 AllRoundGothic" panose="020B0703020202020104" charset="0"/>
              </a:rPr>
              <a:t>chất</a:t>
            </a:r>
            <a:r>
              <a:rPr lang="en-US" sz="2800" dirty="0">
                <a:solidFill>
                  <a:srgbClr val="002060"/>
                </a:solidFill>
                <a:latin typeface="#9Slide03 AllRoundGothic" panose="020B0703020202020104" charset="0"/>
              </a:rPr>
              <a:t> – </a:t>
            </a:r>
            <a:r>
              <a:rPr lang="en-US" sz="2800" err="1">
                <a:solidFill>
                  <a:srgbClr val="002060"/>
                </a:solidFill>
                <a:latin typeface="#9Slide03 AllRoundGothic" panose="020B0703020202020104" charset="0"/>
              </a:rPr>
              <a:t>Hợp</a:t>
            </a:r>
            <a:r>
              <a:rPr lang="en-US" sz="2800">
                <a:solidFill>
                  <a:srgbClr val="002060"/>
                </a:solidFill>
                <a:latin typeface="#9Slide03 AllRoundGothic" panose="020B0703020202020104" charset="0"/>
              </a:rPr>
              <a:t> chất</a:t>
            </a:r>
          </a:p>
          <a:p>
            <a:r>
              <a:rPr lang="en-US" sz="2800">
                <a:solidFill>
                  <a:srgbClr val="002060"/>
                </a:solidFill>
                <a:latin typeface="#9Slide03 AllRoundGothic" panose="020B0703020202020104" charset="0"/>
              </a:rPr>
              <a:t>(TIẾP THEO)</a:t>
            </a:r>
            <a:endParaRPr lang="en-US" sz="2800" dirty="0">
              <a:solidFill>
                <a:srgbClr val="002060"/>
              </a:solidFill>
              <a:latin typeface="#9Slide03 AllRoundGothic" panose="020B0703020202020104" charset="0"/>
            </a:endParaRPr>
          </a:p>
        </p:txBody>
      </p:sp>
      <p:grpSp>
        <p:nvGrpSpPr>
          <p:cNvPr id="107" name="Google Shape;1294;p55">
            <a:extLst>
              <a:ext uri="{FF2B5EF4-FFF2-40B4-BE49-F238E27FC236}">
                <a16:creationId xmlns:a16="http://schemas.microsoft.com/office/drawing/2014/main" id="{CB020DD3-76FB-42D7-A65D-9CFB0D82C246}"/>
              </a:ext>
            </a:extLst>
          </p:cNvPr>
          <p:cNvGrpSpPr/>
          <p:nvPr/>
        </p:nvGrpSpPr>
        <p:grpSpPr>
          <a:xfrm>
            <a:off x="7598758" y="2571750"/>
            <a:ext cx="1342042" cy="2551303"/>
            <a:chOff x="7169780" y="2027169"/>
            <a:chExt cx="1650532" cy="3095884"/>
          </a:xfrm>
        </p:grpSpPr>
        <p:grpSp>
          <p:nvGrpSpPr>
            <p:cNvPr id="108" name="Google Shape;1295;p55">
              <a:extLst>
                <a:ext uri="{FF2B5EF4-FFF2-40B4-BE49-F238E27FC236}">
                  <a16:creationId xmlns:a16="http://schemas.microsoft.com/office/drawing/2014/main" id="{0B8A6A4A-C12A-4BDB-BA88-AE2BFB83C505}"/>
                </a:ext>
              </a:extLst>
            </p:cNvPr>
            <p:cNvGrpSpPr/>
            <p:nvPr/>
          </p:nvGrpSpPr>
          <p:grpSpPr>
            <a:xfrm>
              <a:off x="7414075" y="2589300"/>
              <a:ext cx="1406237" cy="2533753"/>
              <a:chOff x="7414075" y="2589300"/>
              <a:chExt cx="1406237" cy="2533753"/>
            </a:xfrm>
          </p:grpSpPr>
          <p:sp>
            <p:nvSpPr>
              <p:cNvPr id="115" name="Google Shape;1296;p55">
                <a:extLst>
                  <a:ext uri="{FF2B5EF4-FFF2-40B4-BE49-F238E27FC236}">
                    <a16:creationId xmlns:a16="http://schemas.microsoft.com/office/drawing/2014/main" id="{58CE7A9E-D309-4E63-81FB-C8881A87964B}"/>
                  </a:ext>
                </a:extLst>
              </p:cNvPr>
              <p:cNvSpPr/>
              <p:nvPr/>
            </p:nvSpPr>
            <p:spPr>
              <a:xfrm>
                <a:off x="7752446" y="4331112"/>
                <a:ext cx="391931" cy="555231"/>
              </a:xfrm>
              <a:custGeom>
                <a:avLst/>
                <a:gdLst/>
                <a:ahLst/>
                <a:cxnLst/>
                <a:rect l="l" t="t" r="r" b="b"/>
                <a:pathLst>
                  <a:path w="12646" h="17915" extrusionOk="0">
                    <a:moveTo>
                      <a:pt x="5412" y="0"/>
                    </a:moveTo>
                    <a:cubicBezTo>
                      <a:pt x="2090" y="0"/>
                      <a:pt x="1" y="15031"/>
                      <a:pt x="1" y="15031"/>
                    </a:cubicBezTo>
                    <a:cubicBezTo>
                      <a:pt x="1" y="15031"/>
                      <a:pt x="1739" y="17914"/>
                      <a:pt x="3021" y="17914"/>
                    </a:cubicBezTo>
                    <a:cubicBezTo>
                      <a:pt x="3247" y="17914"/>
                      <a:pt x="3459" y="17825"/>
                      <a:pt x="3644" y="17614"/>
                    </a:cubicBezTo>
                    <a:cubicBezTo>
                      <a:pt x="5501" y="15483"/>
                      <a:pt x="12645" y="3041"/>
                      <a:pt x="12348" y="2505"/>
                    </a:cubicBezTo>
                    <a:cubicBezTo>
                      <a:pt x="12050" y="1981"/>
                      <a:pt x="9371" y="1398"/>
                      <a:pt x="5823" y="76"/>
                    </a:cubicBezTo>
                    <a:cubicBezTo>
                      <a:pt x="5684" y="25"/>
                      <a:pt x="5547" y="0"/>
                      <a:pt x="5412"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55">
                <a:extLst>
                  <a:ext uri="{FF2B5EF4-FFF2-40B4-BE49-F238E27FC236}">
                    <a16:creationId xmlns:a16="http://schemas.microsoft.com/office/drawing/2014/main" id="{88136375-8D11-4018-9A90-30F858251B2C}"/>
                  </a:ext>
                </a:extLst>
              </p:cNvPr>
              <p:cNvSpPr/>
              <p:nvPr/>
            </p:nvSpPr>
            <p:spPr>
              <a:xfrm>
                <a:off x="7785669" y="4488954"/>
                <a:ext cx="305927" cy="132338"/>
              </a:xfrm>
              <a:custGeom>
                <a:avLst/>
                <a:gdLst/>
                <a:ahLst/>
                <a:cxnLst/>
                <a:rect l="l" t="t" r="r" b="b"/>
                <a:pathLst>
                  <a:path w="9871" h="4270" extrusionOk="0">
                    <a:moveTo>
                      <a:pt x="1361" y="1"/>
                    </a:moveTo>
                    <a:cubicBezTo>
                      <a:pt x="737" y="1"/>
                      <a:pt x="354" y="36"/>
                      <a:pt x="381" y="115"/>
                    </a:cubicBezTo>
                    <a:cubicBezTo>
                      <a:pt x="524" y="508"/>
                      <a:pt x="0" y="3830"/>
                      <a:pt x="0" y="3830"/>
                    </a:cubicBezTo>
                    <a:cubicBezTo>
                      <a:pt x="0" y="3830"/>
                      <a:pt x="4819" y="4269"/>
                      <a:pt x="6787" y="4269"/>
                    </a:cubicBezTo>
                    <a:cubicBezTo>
                      <a:pt x="7177" y="4269"/>
                      <a:pt x="7455" y="4252"/>
                      <a:pt x="7561" y="4211"/>
                    </a:cubicBezTo>
                    <a:cubicBezTo>
                      <a:pt x="8204" y="3961"/>
                      <a:pt x="9871" y="1651"/>
                      <a:pt x="9740" y="1008"/>
                    </a:cubicBezTo>
                    <a:cubicBezTo>
                      <a:pt x="9627" y="508"/>
                      <a:pt x="3739" y="1"/>
                      <a:pt x="1361"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55">
                <a:extLst>
                  <a:ext uri="{FF2B5EF4-FFF2-40B4-BE49-F238E27FC236}">
                    <a16:creationId xmlns:a16="http://schemas.microsoft.com/office/drawing/2014/main" id="{C05136C3-704E-4918-867A-8CC11C44BA5C}"/>
                  </a:ext>
                </a:extLst>
              </p:cNvPr>
              <p:cNvSpPr/>
              <p:nvPr/>
            </p:nvSpPr>
            <p:spPr>
              <a:xfrm>
                <a:off x="8104484" y="4297609"/>
                <a:ext cx="360908" cy="680564"/>
              </a:xfrm>
              <a:custGeom>
                <a:avLst/>
                <a:gdLst/>
                <a:ahLst/>
                <a:cxnLst/>
                <a:rect l="l" t="t" r="r" b="b"/>
                <a:pathLst>
                  <a:path w="11645" h="21959" extrusionOk="0">
                    <a:moveTo>
                      <a:pt x="4004" y="0"/>
                    </a:moveTo>
                    <a:cubicBezTo>
                      <a:pt x="3932" y="0"/>
                      <a:pt x="3859" y="1"/>
                      <a:pt x="3787" y="2"/>
                    </a:cubicBezTo>
                    <a:cubicBezTo>
                      <a:pt x="0" y="86"/>
                      <a:pt x="3227" y="18886"/>
                      <a:pt x="3227" y="18886"/>
                    </a:cubicBezTo>
                    <a:cubicBezTo>
                      <a:pt x="3227" y="18886"/>
                      <a:pt x="5964" y="21959"/>
                      <a:pt x="7080" y="21959"/>
                    </a:cubicBezTo>
                    <a:cubicBezTo>
                      <a:pt x="7310" y="21959"/>
                      <a:pt x="7470" y="21829"/>
                      <a:pt x="7525" y="21517"/>
                    </a:cubicBezTo>
                    <a:cubicBezTo>
                      <a:pt x="8287" y="17040"/>
                      <a:pt x="11645" y="2836"/>
                      <a:pt x="11192" y="2455"/>
                    </a:cubicBezTo>
                    <a:cubicBezTo>
                      <a:pt x="10737" y="2058"/>
                      <a:pt x="7704" y="0"/>
                      <a:pt x="4004"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55">
                <a:extLst>
                  <a:ext uri="{FF2B5EF4-FFF2-40B4-BE49-F238E27FC236}">
                    <a16:creationId xmlns:a16="http://schemas.microsoft.com/office/drawing/2014/main" id="{9D1429B7-D0A5-4B56-89C6-F0D8B7E72AF9}"/>
                  </a:ext>
                </a:extLst>
              </p:cNvPr>
              <p:cNvSpPr/>
              <p:nvPr/>
            </p:nvSpPr>
            <p:spPr>
              <a:xfrm>
                <a:off x="7977540" y="4971592"/>
                <a:ext cx="378263" cy="151460"/>
              </a:xfrm>
              <a:custGeom>
                <a:avLst/>
                <a:gdLst/>
                <a:ahLst/>
                <a:cxnLst/>
                <a:rect l="l" t="t" r="r" b="b"/>
                <a:pathLst>
                  <a:path w="12205" h="4887" extrusionOk="0">
                    <a:moveTo>
                      <a:pt x="7525" y="0"/>
                    </a:moveTo>
                    <a:cubicBezTo>
                      <a:pt x="7196" y="0"/>
                      <a:pt x="6904" y="30"/>
                      <a:pt x="6680" y="103"/>
                    </a:cubicBezTo>
                    <a:cubicBezTo>
                      <a:pt x="5442" y="496"/>
                      <a:pt x="1" y="3032"/>
                      <a:pt x="1537" y="3854"/>
                    </a:cubicBezTo>
                    <a:cubicBezTo>
                      <a:pt x="2632" y="4458"/>
                      <a:pt x="5698" y="4887"/>
                      <a:pt x="7996" y="4887"/>
                    </a:cubicBezTo>
                    <a:cubicBezTo>
                      <a:pt x="8869" y="4887"/>
                      <a:pt x="9631" y="4825"/>
                      <a:pt x="10133" y="4687"/>
                    </a:cubicBezTo>
                    <a:cubicBezTo>
                      <a:pt x="11966" y="4175"/>
                      <a:pt x="12205" y="889"/>
                      <a:pt x="11252" y="615"/>
                    </a:cubicBezTo>
                    <a:cubicBezTo>
                      <a:pt x="11252" y="615"/>
                      <a:pt x="9015" y="0"/>
                      <a:pt x="7525"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55">
                <a:extLst>
                  <a:ext uri="{FF2B5EF4-FFF2-40B4-BE49-F238E27FC236}">
                    <a16:creationId xmlns:a16="http://schemas.microsoft.com/office/drawing/2014/main" id="{44F771BC-E491-4CA3-B9BB-C42C091B1E50}"/>
                  </a:ext>
                </a:extLst>
              </p:cNvPr>
              <p:cNvSpPr/>
              <p:nvPr/>
            </p:nvSpPr>
            <p:spPr>
              <a:xfrm>
                <a:off x="8161664" y="4979588"/>
                <a:ext cx="47264" cy="51695"/>
              </a:xfrm>
              <a:custGeom>
                <a:avLst/>
                <a:gdLst/>
                <a:ahLst/>
                <a:cxnLst/>
                <a:rect l="l" t="t" r="r" b="b"/>
                <a:pathLst>
                  <a:path w="1525" h="1668" extrusionOk="0">
                    <a:moveTo>
                      <a:pt x="120" y="0"/>
                    </a:moveTo>
                    <a:lnTo>
                      <a:pt x="1" y="357"/>
                    </a:lnTo>
                    <a:cubicBezTo>
                      <a:pt x="930" y="691"/>
                      <a:pt x="1144" y="1631"/>
                      <a:pt x="1156" y="1667"/>
                    </a:cubicBezTo>
                    <a:lnTo>
                      <a:pt x="1525" y="1596"/>
                    </a:lnTo>
                    <a:cubicBezTo>
                      <a:pt x="1513" y="1548"/>
                      <a:pt x="1263" y="393"/>
                      <a:pt x="120"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55">
                <a:extLst>
                  <a:ext uri="{FF2B5EF4-FFF2-40B4-BE49-F238E27FC236}">
                    <a16:creationId xmlns:a16="http://schemas.microsoft.com/office/drawing/2014/main" id="{9EBE6C91-CEA9-4186-9003-03F5714DC1E1}"/>
                  </a:ext>
                </a:extLst>
              </p:cNvPr>
              <p:cNvSpPr/>
              <p:nvPr/>
            </p:nvSpPr>
            <p:spPr>
              <a:xfrm>
                <a:off x="8121467" y="4993968"/>
                <a:ext cx="43916" cy="46148"/>
              </a:xfrm>
              <a:custGeom>
                <a:avLst/>
                <a:gdLst/>
                <a:ahLst/>
                <a:cxnLst/>
                <a:rect l="l" t="t" r="r" b="b"/>
                <a:pathLst>
                  <a:path w="1417" h="1489" extrusionOk="0">
                    <a:moveTo>
                      <a:pt x="0" y="1"/>
                    </a:moveTo>
                    <a:lnTo>
                      <a:pt x="1417" y="1489"/>
                    </a:lnTo>
                    <a:cubicBezTo>
                      <a:pt x="1417" y="1489"/>
                      <a:pt x="500" y="274"/>
                      <a:pt x="0"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302;p55">
                <a:extLst>
                  <a:ext uri="{FF2B5EF4-FFF2-40B4-BE49-F238E27FC236}">
                    <a16:creationId xmlns:a16="http://schemas.microsoft.com/office/drawing/2014/main" id="{02692AD5-E14E-4C4F-BBD1-F6229112B27E}"/>
                  </a:ext>
                </a:extLst>
              </p:cNvPr>
              <p:cNvSpPr/>
              <p:nvPr/>
            </p:nvSpPr>
            <p:spPr>
              <a:xfrm>
                <a:off x="8118492" y="4988793"/>
                <a:ext cx="51695" cy="55012"/>
              </a:xfrm>
              <a:custGeom>
                <a:avLst/>
                <a:gdLst/>
                <a:ahLst/>
                <a:cxnLst/>
                <a:rect l="l" t="t" r="r" b="b"/>
                <a:pathLst>
                  <a:path w="1668" h="1775" extrusionOk="0">
                    <a:moveTo>
                      <a:pt x="179" y="1"/>
                    </a:moveTo>
                    <a:lnTo>
                      <a:pt x="1" y="346"/>
                    </a:lnTo>
                    <a:cubicBezTo>
                      <a:pt x="394" y="537"/>
                      <a:pt x="1108" y="1453"/>
                      <a:pt x="1358" y="1775"/>
                    </a:cubicBezTo>
                    <a:lnTo>
                      <a:pt x="1668" y="1549"/>
                    </a:lnTo>
                    <a:cubicBezTo>
                      <a:pt x="1572"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303;p55">
                <a:extLst>
                  <a:ext uri="{FF2B5EF4-FFF2-40B4-BE49-F238E27FC236}">
                    <a16:creationId xmlns:a16="http://schemas.microsoft.com/office/drawing/2014/main" id="{68DD4117-CC24-4FA8-BFD5-A2516D470182}"/>
                  </a:ext>
                </a:extLst>
              </p:cNvPr>
              <p:cNvSpPr/>
              <p:nvPr/>
            </p:nvSpPr>
            <p:spPr>
              <a:xfrm>
                <a:off x="8084184" y="5017212"/>
                <a:ext cx="43575" cy="46148"/>
              </a:xfrm>
              <a:custGeom>
                <a:avLst/>
                <a:gdLst/>
                <a:ahLst/>
                <a:cxnLst/>
                <a:rect l="l" t="t" r="r" b="b"/>
                <a:pathLst>
                  <a:path w="1406" h="1489" extrusionOk="0">
                    <a:moveTo>
                      <a:pt x="1" y="1"/>
                    </a:moveTo>
                    <a:lnTo>
                      <a:pt x="1405" y="1489"/>
                    </a:lnTo>
                    <a:cubicBezTo>
                      <a:pt x="1405" y="1489"/>
                      <a:pt x="501" y="263"/>
                      <a:pt x="1" y="1"/>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304;p55">
                <a:extLst>
                  <a:ext uri="{FF2B5EF4-FFF2-40B4-BE49-F238E27FC236}">
                    <a16:creationId xmlns:a16="http://schemas.microsoft.com/office/drawing/2014/main" id="{A85F55D6-E98D-417F-AC50-7A5FB9950C51}"/>
                  </a:ext>
                </a:extLst>
              </p:cNvPr>
              <p:cNvSpPr/>
              <p:nvPr/>
            </p:nvSpPr>
            <p:spPr>
              <a:xfrm>
                <a:off x="8080868" y="5012037"/>
                <a:ext cx="51695" cy="55012"/>
              </a:xfrm>
              <a:custGeom>
                <a:avLst/>
                <a:gdLst/>
                <a:ahLst/>
                <a:cxnLst/>
                <a:rect l="l" t="t" r="r" b="b"/>
                <a:pathLst>
                  <a:path w="1668" h="1775" extrusionOk="0">
                    <a:moveTo>
                      <a:pt x="179" y="1"/>
                    </a:moveTo>
                    <a:lnTo>
                      <a:pt x="0" y="346"/>
                    </a:lnTo>
                    <a:cubicBezTo>
                      <a:pt x="381" y="537"/>
                      <a:pt x="1108" y="1442"/>
                      <a:pt x="1358" y="1775"/>
                    </a:cubicBezTo>
                    <a:lnTo>
                      <a:pt x="1667" y="1549"/>
                    </a:lnTo>
                    <a:cubicBezTo>
                      <a:pt x="1560" y="1418"/>
                      <a:pt x="715" y="287"/>
                      <a:pt x="179"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305;p55">
                <a:extLst>
                  <a:ext uri="{FF2B5EF4-FFF2-40B4-BE49-F238E27FC236}">
                    <a16:creationId xmlns:a16="http://schemas.microsoft.com/office/drawing/2014/main" id="{43338B76-A57D-444F-9179-830B68A478DB}"/>
                  </a:ext>
                </a:extLst>
              </p:cNvPr>
              <p:cNvSpPr/>
              <p:nvPr/>
            </p:nvSpPr>
            <p:spPr>
              <a:xfrm>
                <a:off x="8186395" y="4878709"/>
                <a:ext cx="173837" cy="119817"/>
              </a:xfrm>
              <a:custGeom>
                <a:avLst/>
                <a:gdLst/>
                <a:ahLst/>
                <a:cxnLst/>
                <a:rect l="l" t="t" r="r" b="b"/>
                <a:pathLst>
                  <a:path w="5609" h="3866" extrusionOk="0">
                    <a:moveTo>
                      <a:pt x="1261" y="0"/>
                    </a:moveTo>
                    <a:cubicBezTo>
                      <a:pt x="929" y="0"/>
                      <a:pt x="681" y="39"/>
                      <a:pt x="584" y="136"/>
                    </a:cubicBezTo>
                    <a:cubicBezTo>
                      <a:pt x="155" y="564"/>
                      <a:pt x="1" y="2636"/>
                      <a:pt x="382" y="2815"/>
                    </a:cubicBezTo>
                    <a:cubicBezTo>
                      <a:pt x="707" y="2993"/>
                      <a:pt x="3726" y="3866"/>
                      <a:pt x="4591" y="3866"/>
                    </a:cubicBezTo>
                    <a:cubicBezTo>
                      <a:pt x="4707" y="3866"/>
                      <a:pt x="4784" y="3850"/>
                      <a:pt x="4811" y="3815"/>
                    </a:cubicBezTo>
                    <a:cubicBezTo>
                      <a:pt x="4811" y="3815"/>
                      <a:pt x="5608" y="683"/>
                      <a:pt x="5001" y="552"/>
                    </a:cubicBezTo>
                    <a:cubicBezTo>
                      <a:pt x="4531" y="451"/>
                      <a:pt x="2400" y="0"/>
                      <a:pt x="1261"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306;p55">
                <a:extLst>
                  <a:ext uri="{FF2B5EF4-FFF2-40B4-BE49-F238E27FC236}">
                    <a16:creationId xmlns:a16="http://schemas.microsoft.com/office/drawing/2014/main" id="{1612DF97-16D5-4A97-8960-A3483CBE7245}"/>
                  </a:ext>
                </a:extLst>
              </p:cNvPr>
              <p:cNvSpPr/>
              <p:nvPr/>
            </p:nvSpPr>
            <p:spPr>
              <a:xfrm>
                <a:off x="8162005" y="4516506"/>
                <a:ext cx="258725" cy="142070"/>
              </a:xfrm>
              <a:custGeom>
                <a:avLst/>
                <a:gdLst/>
                <a:ahLst/>
                <a:cxnLst/>
                <a:rect l="l" t="t" r="r" b="b"/>
                <a:pathLst>
                  <a:path w="8348" h="4584" extrusionOk="0">
                    <a:moveTo>
                      <a:pt x="1380" y="0"/>
                    </a:moveTo>
                    <a:cubicBezTo>
                      <a:pt x="549" y="0"/>
                      <a:pt x="0" y="61"/>
                      <a:pt x="37" y="226"/>
                    </a:cubicBezTo>
                    <a:cubicBezTo>
                      <a:pt x="168" y="869"/>
                      <a:pt x="418" y="4584"/>
                      <a:pt x="418" y="4584"/>
                    </a:cubicBezTo>
                    <a:cubicBezTo>
                      <a:pt x="418" y="4584"/>
                      <a:pt x="7074" y="4584"/>
                      <a:pt x="7455" y="4453"/>
                    </a:cubicBezTo>
                    <a:cubicBezTo>
                      <a:pt x="7848" y="4322"/>
                      <a:pt x="8348" y="488"/>
                      <a:pt x="8348" y="488"/>
                    </a:cubicBezTo>
                    <a:cubicBezTo>
                      <a:pt x="8348" y="488"/>
                      <a:pt x="3732" y="0"/>
                      <a:pt x="138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307;p55">
                <a:extLst>
                  <a:ext uri="{FF2B5EF4-FFF2-40B4-BE49-F238E27FC236}">
                    <a16:creationId xmlns:a16="http://schemas.microsoft.com/office/drawing/2014/main" id="{EDBC6C25-EE4D-48F2-A657-D597DEE94F78}"/>
                  </a:ext>
                </a:extLst>
              </p:cNvPr>
              <p:cNvSpPr/>
              <p:nvPr/>
            </p:nvSpPr>
            <p:spPr>
              <a:xfrm>
                <a:off x="7840804" y="3463522"/>
                <a:ext cx="844887" cy="769017"/>
              </a:xfrm>
              <a:custGeom>
                <a:avLst/>
                <a:gdLst/>
                <a:ahLst/>
                <a:cxnLst/>
                <a:rect l="l" t="t" r="r" b="b"/>
                <a:pathLst>
                  <a:path w="27261" h="24813" extrusionOk="0">
                    <a:moveTo>
                      <a:pt x="15717" y="1"/>
                    </a:moveTo>
                    <a:cubicBezTo>
                      <a:pt x="9043" y="1"/>
                      <a:pt x="1" y="1655"/>
                      <a:pt x="507" y="5377"/>
                    </a:cubicBezTo>
                    <a:cubicBezTo>
                      <a:pt x="674" y="6639"/>
                      <a:pt x="5413" y="23058"/>
                      <a:pt x="7758" y="23998"/>
                    </a:cubicBezTo>
                    <a:cubicBezTo>
                      <a:pt x="8818" y="24421"/>
                      <a:pt x="12290" y="24813"/>
                      <a:pt x="15920" y="24813"/>
                    </a:cubicBezTo>
                    <a:cubicBezTo>
                      <a:pt x="20364" y="24813"/>
                      <a:pt x="25046" y="24226"/>
                      <a:pt x="25832" y="22391"/>
                    </a:cubicBezTo>
                    <a:cubicBezTo>
                      <a:pt x="27261" y="19057"/>
                      <a:pt x="24796" y="3317"/>
                      <a:pt x="22379" y="1103"/>
                    </a:cubicBezTo>
                    <a:cubicBezTo>
                      <a:pt x="21590" y="384"/>
                      <a:pt x="18928" y="1"/>
                      <a:pt x="15717"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308;p55">
                <a:extLst>
                  <a:ext uri="{FF2B5EF4-FFF2-40B4-BE49-F238E27FC236}">
                    <a16:creationId xmlns:a16="http://schemas.microsoft.com/office/drawing/2014/main" id="{0B419547-7F6D-4618-B5CE-B96F498BE35A}"/>
                  </a:ext>
                </a:extLst>
              </p:cNvPr>
              <p:cNvSpPr/>
              <p:nvPr/>
            </p:nvSpPr>
            <p:spPr>
              <a:xfrm>
                <a:off x="7551710" y="3597159"/>
                <a:ext cx="606368" cy="413316"/>
              </a:xfrm>
              <a:custGeom>
                <a:avLst/>
                <a:gdLst/>
                <a:ahLst/>
                <a:cxnLst/>
                <a:rect l="l" t="t" r="r" b="b"/>
                <a:pathLst>
                  <a:path w="19565" h="13336" extrusionOk="0">
                    <a:moveTo>
                      <a:pt x="13007" y="0"/>
                    </a:moveTo>
                    <a:cubicBezTo>
                      <a:pt x="12924" y="0"/>
                      <a:pt x="12839" y="2"/>
                      <a:pt x="12752" y="5"/>
                    </a:cubicBezTo>
                    <a:cubicBezTo>
                      <a:pt x="3632" y="363"/>
                      <a:pt x="1" y="10281"/>
                      <a:pt x="537" y="12578"/>
                    </a:cubicBezTo>
                    <a:cubicBezTo>
                      <a:pt x="664" y="13126"/>
                      <a:pt x="1159" y="13335"/>
                      <a:pt x="1841" y="13335"/>
                    </a:cubicBezTo>
                    <a:cubicBezTo>
                      <a:pt x="4034" y="13335"/>
                      <a:pt x="8157" y="11174"/>
                      <a:pt x="8157" y="11174"/>
                    </a:cubicBezTo>
                    <a:cubicBezTo>
                      <a:pt x="12084" y="11079"/>
                      <a:pt x="19565" y="0"/>
                      <a:pt x="13007"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309;p55">
                <a:extLst>
                  <a:ext uri="{FF2B5EF4-FFF2-40B4-BE49-F238E27FC236}">
                    <a16:creationId xmlns:a16="http://schemas.microsoft.com/office/drawing/2014/main" id="{3D368504-4FED-4528-A82C-71C12E06242E}"/>
                  </a:ext>
                </a:extLst>
              </p:cNvPr>
              <p:cNvSpPr/>
              <p:nvPr/>
            </p:nvSpPr>
            <p:spPr>
              <a:xfrm>
                <a:off x="7477702" y="4875052"/>
                <a:ext cx="372127" cy="172380"/>
              </a:xfrm>
              <a:custGeom>
                <a:avLst/>
                <a:gdLst/>
                <a:ahLst/>
                <a:cxnLst/>
                <a:rect l="l" t="t" r="r" b="b"/>
                <a:pathLst>
                  <a:path w="12007" h="5562" extrusionOk="0">
                    <a:moveTo>
                      <a:pt x="6632" y="1"/>
                    </a:moveTo>
                    <a:cubicBezTo>
                      <a:pt x="4715" y="1"/>
                      <a:pt x="1" y="402"/>
                      <a:pt x="996" y="1611"/>
                    </a:cubicBezTo>
                    <a:cubicBezTo>
                      <a:pt x="2091" y="2945"/>
                      <a:pt x="6794" y="5338"/>
                      <a:pt x="8687" y="5552"/>
                    </a:cubicBezTo>
                    <a:cubicBezTo>
                      <a:pt x="8749" y="5559"/>
                      <a:pt x="8810" y="5562"/>
                      <a:pt x="8871" y="5562"/>
                    </a:cubicBezTo>
                    <a:cubicBezTo>
                      <a:pt x="10673" y="5562"/>
                      <a:pt x="12007" y="2747"/>
                      <a:pt x="11235" y="2171"/>
                    </a:cubicBezTo>
                    <a:cubicBezTo>
                      <a:pt x="11235" y="2171"/>
                      <a:pt x="8473" y="87"/>
                      <a:pt x="7163" y="16"/>
                    </a:cubicBezTo>
                    <a:cubicBezTo>
                      <a:pt x="7030" y="6"/>
                      <a:pt x="6849" y="1"/>
                      <a:pt x="6632"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310;p55">
                <a:extLst>
                  <a:ext uri="{FF2B5EF4-FFF2-40B4-BE49-F238E27FC236}">
                    <a16:creationId xmlns:a16="http://schemas.microsoft.com/office/drawing/2014/main" id="{EF381210-934B-42EE-8276-D3F45BF9E09A}"/>
                  </a:ext>
                </a:extLst>
              </p:cNvPr>
              <p:cNvSpPr/>
              <p:nvPr/>
            </p:nvSpPr>
            <p:spPr>
              <a:xfrm>
                <a:off x="7673478" y="4873317"/>
                <a:ext cx="36199" cy="61644"/>
              </a:xfrm>
              <a:custGeom>
                <a:avLst/>
                <a:gdLst/>
                <a:ahLst/>
                <a:cxnLst/>
                <a:rect l="l" t="t" r="r" b="b"/>
                <a:pathLst>
                  <a:path w="1168" h="1989" extrusionOk="0">
                    <a:moveTo>
                      <a:pt x="251" y="0"/>
                    </a:moveTo>
                    <a:lnTo>
                      <a:pt x="1" y="298"/>
                    </a:lnTo>
                    <a:cubicBezTo>
                      <a:pt x="763" y="929"/>
                      <a:pt x="596" y="1881"/>
                      <a:pt x="596" y="1929"/>
                    </a:cubicBezTo>
                    <a:lnTo>
                      <a:pt x="965" y="1989"/>
                    </a:lnTo>
                    <a:cubicBezTo>
                      <a:pt x="965" y="1941"/>
                      <a:pt x="1168" y="786"/>
                      <a:pt x="251"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11;p55">
                <a:extLst>
                  <a:ext uri="{FF2B5EF4-FFF2-40B4-BE49-F238E27FC236}">
                    <a16:creationId xmlns:a16="http://schemas.microsoft.com/office/drawing/2014/main" id="{0C462D4F-9F0A-4273-AFF4-B05EED23A566}"/>
                  </a:ext>
                </a:extLst>
              </p:cNvPr>
              <p:cNvSpPr/>
              <p:nvPr/>
            </p:nvSpPr>
            <p:spPr>
              <a:xfrm>
                <a:off x="7634366" y="4870000"/>
                <a:ext cx="24019" cy="59072"/>
              </a:xfrm>
              <a:custGeom>
                <a:avLst/>
                <a:gdLst/>
                <a:ahLst/>
                <a:cxnLst/>
                <a:rect l="l" t="t" r="r" b="b"/>
                <a:pathLst>
                  <a:path w="775" h="1906" extrusionOk="0">
                    <a:moveTo>
                      <a:pt x="1" y="0"/>
                    </a:moveTo>
                    <a:lnTo>
                      <a:pt x="775" y="1905"/>
                    </a:lnTo>
                    <a:cubicBezTo>
                      <a:pt x="775"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2;p55">
                <a:extLst>
                  <a:ext uri="{FF2B5EF4-FFF2-40B4-BE49-F238E27FC236}">
                    <a16:creationId xmlns:a16="http://schemas.microsoft.com/office/drawing/2014/main" id="{E1E9AA30-68A0-4897-A3E7-1BFF46EE2CBE}"/>
                  </a:ext>
                </a:extLst>
              </p:cNvPr>
              <p:cNvSpPr/>
              <p:nvPr/>
            </p:nvSpPr>
            <p:spPr>
              <a:xfrm>
                <a:off x="7630306" y="4866281"/>
                <a:ext cx="33999" cy="64619"/>
              </a:xfrm>
              <a:custGeom>
                <a:avLst/>
                <a:gdLst/>
                <a:ahLst/>
                <a:cxnLst/>
                <a:rect l="l" t="t" r="r" b="b"/>
                <a:pathLst>
                  <a:path w="1097" h="2085" extrusionOk="0">
                    <a:moveTo>
                      <a:pt x="298" y="1"/>
                    </a:moveTo>
                    <a:lnTo>
                      <a:pt x="1" y="251"/>
                    </a:lnTo>
                    <a:cubicBezTo>
                      <a:pt x="275" y="584"/>
                      <a:pt x="620" y="1680"/>
                      <a:pt x="727" y="2085"/>
                    </a:cubicBezTo>
                    <a:lnTo>
                      <a:pt x="1096" y="1977"/>
                    </a:lnTo>
                    <a:cubicBezTo>
                      <a:pt x="1072" y="1835"/>
                      <a:pt x="679" y="465"/>
                      <a:pt x="298" y="1"/>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13;p55">
                <a:extLst>
                  <a:ext uri="{FF2B5EF4-FFF2-40B4-BE49-F238E27FC236}">
                    <a16:creationId xmlns:a16="http://schemas.microsoft.com/office/drawing/2014/main" id="{D48E5A9D-8758-4247-B220-4DAECDA7BCEF}"/>
                  </a:ext>
                </a:extLst>
              </p:cNvPr>
              <p:cNvSpPr/>
              <p:nvPr/>
            </p:nvSpPr>
            <p:spPr>
              <a:xfrm>
                <a:off x="7591194" y="4877377"/>
                <a:ext cx="23647" cy="59072"/>
              </a:xfrm>
              <a:custGeom>
                <a:avLst/>
                <a:gdLst/>
                <a:ahLst/>
                <a:cxnLst/>
                <a:rect l="l" t="t" r="r" b="b"/>
                <a:pathLst>
                  <a:path w="763" h="1906" extrusionOk="0">
                    <a:moveTo>
                      <a:pt x="1" y="0"/>
                    </a:moveTo>
                    <a:lnTo>
                      <a:pt x="763" y="1905"/>
                    </a:lnTo>
                    <a:cubicBezTo>
                      <a:pt x="763" y="1905"/>
                      <a:pt x="370" y="429"/>
                      <a:pt x="1" y="0"/>
                    </a:cubicBezTo>
                    <a:close/>
                  </a:path>
                </a:pathLst>
              </a:custGeom>
              <a:solidFill>
                <a:srgbClr val="CA4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14;p55">
                <a:extLst>
                  <a:ext uri="{FF2B5EF4-FFF2-40B4-BE49-F238E27FC236}">
                    <a16:creationId xmlns:a16="http://schemas.microsoft.com/office/drawing/2014/main" id="{FC9FE6DC-F978-403C-BFE3-8559AB87B745}"/>
                  </a:ext>
                </a:extLst>
              </p:cNvPr>
              <p:cNvSpPr/>
              <p:nvPr/>
            </p:nvSpPr>
            <p:spPr>
              <a:xfrm>
                <a:off x="7586762" y="4873688"/>
                <a:ext cx="34371" cy="64588"/>
              </a:xfrm>
              <a:custGeom>
                <a:avLst/>
                <a:gdLst/>
                <a:ahLst/>
                <a:cxnLst/>
                <a:rect l="l" t="t" r="r" b="b"/>
                <a:pathLst>
                  <a:path w="1109" h="2084" extrusionOk="0">
                    <a:moveTo>
                      <a:pt x="299" y="0"/>
                    </a:moveTo>
                    <a:lnTo>
                      <a:pt x="1" y="250"/>
                    </a:lnTo>
                    <a:cubicBezTo>
                      <a:pt x="287" y="584"/>
                      <a:pt x="632" y="1679"/>
                      <a:pt x="727" y="2084"/>
                    </a:cubicBezTo>
                    <a:lnTo>
                      <a:pt x="1108" y="1977"/>
                    </a:lnTo>
                    <a:cubicBezTo>
                      <a:pt x="1072" y="1834"/>
                      <a:pt x="691" y="464"/>
                      <a:pt x="299" y="0"/>
                    </a:cubicBezTo>
                    <a:close/>
                  </a:path>
                </a:pathLst>
              </a:custGeom>
              <a:solidFill>
                <a:srgbClr val="3E2F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15;p55">
                <a:extLst>
                  <a:ext uri="{FF2B5EF4-FFF2-40B4-BE49-F238E27FC236}">
                    <a16:creationId xmlns:a16="http://schemas.microsoft.com/office/drawing/2014/main" id="{9154CA48-C11D-4A68-B6B2-14CB78AAC677}"/>
                  </a:ext>
                </a:extLst>
              </p:cNvPr>
              <p:cNvSpPr/>
              <p:nvPr/>
            </p:nvSpPr>
            <p:spPr>
              <a:xfrm>
                <a:off x="7708902" y="4796301"/>
                <a:ext cx="182329" cy="155303"/>
              </a:xfrm>
              <a:custGeom>
                <a:avLst/>
                <a:gdLst/>
                <a:ahLst/>
                <a:cxnLst/>
                <a:rect l="l" t="t" r="r" b="b"/>
                <a:pathLst>
                  <a:path w="5883" h="5011" extrusionOk="0">
                    <a:moveTo>
                      <a:pt x="1515" y="0"/>
                    </a:moveTo>
                    <a:cubicBezTo>
                      <a:pt x="1467" y="0"/>
                      <a:pt x="1427" y="7"/>
                      <a:pt x="1394" y="21"/>
                    </a:cubicBezTo>
                    <a:cubicBezTo>
                      <a:pt x="822" y="259"/>
                      <a:pt x="1" y="2366"/>
                      <a:pt x="287" y="2676"/>
                    </a:cubicBezTo>
                    <a:cubicBezTo>
                      <a:pt x="560" y="2972"/>
                      <a:pt x="3404" y="5010"/>
                      <a:pt x="3922" y="5010"/>
                    </a:cubicBezTo>
                    <a:cubicBezTo>
                      <a:pt x="3945" y="5010"/>
                      <a:pt x="3964" y="5006"/>
                      <a:pt x="3978" y="4997"/>
                    </a:cubicBezTo>
                    <a:cubicBezTo>
                      <a:pt x="3978" y="4997"/>
                      <a:pt x="5883" y="2390"/>
                      <a:pt x="5347" y="2045"/>
                    </a:cubicBezTo>
                    <a:cubicBezTo>
                      <a:pt x="4854" y="1708"/>
                      <a:pt x="2281" y="0"/>
                      <a:pt x="1515" y="0"/>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16;p55">
                <a:extLst>
                  <a:ext uri="{FF2B5EF4-FFF2-40B4-BE49-F238E27FC236}">
                    <a16:creationId xmlns:a16="http://schemas.microsoft.com/office/drawing/2014/main" id="{29FD045E-D190-4241-8026-66AE5C2B0A40}"/>
                  </a:ext>
                </a:extLst>
              </p:cNvPr>
              <p:cNvSpPr/>
              <p:nvPr/>
            </p:nvSpPr>
            <p:spPr>
              <a:xfrm>
                <a:off x="7624790" y="4024229"/>
                <a:ext cx="1116598" cy="540261"/>
              </a:xfrm>
              <a:custGeom>
                <a:avLst/>
                <a:gdLst/>
                <a:ahLst/>
                <a:cxnLst/>
                <a:rect l="l" t="t" r="r" b="b"/>
                <a:pathLst>
                  <a:path w="36028" h="17432" extrusionOk="0">
                    <a:moveTo>
                      <a:pt x="10508" y="0"/>
                    </a:moveTo>
                    <a:cubicBezTo>
                      <a:pt x="8030" y="0"/>
                      <a:pt x="6392" y="471"/>
                      <a:pt x="6549" y="1811"/>
                    </a:cubicBezTo>
                    <a:cubicBezTo>
                      <a:pt x="6549" y="1811"/>
                      <a:pt x="0" y="14015"/>
                      <a:pt x="3715" y="15158"/>
                    </a:cubicBezTo>
                    <a:cubicBezTo>
                      <a:pt x="5936" y="15840"/>
                      <a:pt x="19141" y="17431"/>
                      <a:pt x="27831" y="17431"/>
                    </a:cubicBezTo>
                    <a:cubicBezTo>
                      <a:pt x="32182" y="17431"/>
                      <a:pt x="35401" y="17032"/>
                      <a:pt x="35540" y="15920"/>
                    </a:cubicBezTo>
                    <a:cubicBezTo>
                      <a:pt x="36027" y="11921"/>
                      <a:pt x="32644" y="2563"/>
                      <a:pt x="30103" y="2563"/>
                    </a:cubicBezTo>
                    <a:cubicBezTo>
                      <a:pt x="30034" y="2563"/>
                      <a:pt x="29965" y="2570"/>
                      <a:pt x="29897" y="2585"/>
                    </a:cubicBezTo>
                    <a:cubicBezTo>
                      <a:pt x="29797" y="2605"/>
                      <a:pt x="29665" y="2615"/>
                      <a:pt x="29504" y="2615"/>
                    </a:cubicBezTo>
                    <a:cubicBezTo>
                      <a:pt x="26852" y="2615"/>
                      <a:pt x="16348" y="0"/>
                      <a:pt x="10508" y="0"/>
                    </a:cubicBezTo>
                    <a:close/>
                  </a:path>
                </a:pathLst>
              </a:custGeom>
              <a:solidFill>
                <a:srgbClr val="7868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17;p55">
                <a:extLst>
                  <a:ext uri="{FF2B5EF4-FFF2-40B4-BE49-F238E27FC236}">
                    <a16:creationId xmlns:a16="http://schemas.microsoft.com/office/drawing/2014/main" id="{03838ADD-DEFC-4B82-B95D-B8570A8079D4}"/>
                  </a:ext>
                </a:extLst>
              </p:cNvPr>
              <p:cNvSpPr/>
              <p:nvPr/>
            </p:nvSpPr>
            <p:spPr>
              <a:xfrm>
                <a:off x="7616236" y="3558667"/>
                <a:ext cx="1058766" cy="745246"/>
              </a:xfrm>
              <a:custGeom>
                <a:avLst/>
                <a:gdLst/>
                <a:ahLst/>
                <a:cxnLst/>
                <a:rect l="l" t="t" r="r" b="b"/>
                <a:pathLst>
                  <a:path w="34162" h="24046" extrusionOk="0">
                    <a:moveTo>
                      <a:pt x="23438" y="0"/>
                    </a:moveTo>
                    <a:cubicBezTo>
                      <a:pt x="18116" y="0"/>
                      <a:pt x="10095" y="1442"/>
                      <a:pt x="7789" y="2902"/>
                    </a:cubicBezTo>
                    <a:cubicBezTo>
                      <a:pt x="4574" y="4938"/>
                      <a:pt x="6182" y="13082"/>
                      <a:pt x="6182" y="13082"/>
                    </a:cubicBezTo>
                    <a:cubicBezTo>
                      <a:pt x="1" y="21476"/>
                      <a:pt x="10322" y="24046"/>
                      <a:pt x="20052" y="24046"/>
                    </a:cubicBezTo>
                    <a:cubicBezTo>
                      <a:pt x="27022" y="24046"/>
                      <a:pt x="33689" y="22727"/>
                      <a:pt x="33769" y="21286"/>
                    </a:cubicBezTo>
                    <a:cubicBezTo>
                      <a:pt x="34161" y="14344"/>
                      <a:pt x="30601" y="2652"/>
                      <a:pt x="27958" y="759"/>
                    </a:cubicBezTo>
                    <a:cubicBezTo>
                      <a:pt x="27214" y="224"/>
                      <a:pt x="25536" y="0"/>
                      <a:pt x="23438" y="0"/>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18;p55">
                <a:extLst>
                  <a:ext uri="{FF2B5EF4-FFF2-40B4-BE49-F238E27FC236}">
                    <a16:creationId xmlns:a16="http://schemas.microsoft.com/office/drawing/2014/main" id="{F3E2CE3A-F3D0-43B4-9A04-6EBC168A62C9}"/>
                  </a:ext>
                </a:extLst>
              </p:cNvPr>
              <p:cNvSpPr/>
              <p:nvPr/>
            </p:nvSpPr>
            <p:spPr>
              <a:xfrm>
                <a:off x="8279495" y="2589300"/>
                <a:ext cx="498514" cy="788542"/>
              </a:xfrm>
              <a:custGeom>
                <a:avLst/>
                <a:gdLst/>
                <a:ahLst/>
                <a:cxnLst/>
                <a:rect l="l" t="t" r="r" b="b"/>
                <a:pathLst>
                  <a:path w="16085" h="25443" extrusionOk="0">
                    <a:moveTo>
                      <a:pt x="4963" y="0"/>
                    </a:moveTo>
                    <a:cubicBezTo>
                      <a:pt x="0" y="0"/>
                      <a:pt x="92" y="6284"/>
                      <a:pt x="92" y="6284"/>
                    </a:cubicBezTo>
                    <a:cubicBezTo>
                      <a:pt x="266" y="6223"/>
                      <a:pt x="439" y="6193"/>
                      <a:pt x="610" y="6193"/>
                    </a:cubicBezTo>
                    <a:cubicBezTo>
                      <a:pt x="3477" y="6193"/>
                      <a:pt x="5857" y="14562"/>
                      <a:pt x="6688" y="21012"/>
                    </a:cubicBezTo>
                    <a:cubicBezTo>
                      <a:pt x="7143" y="24530"/>
                      <a:pt x="8980" y="25442"/>
                      <a:pt x="10570" y="25442"/>
                    </a:cubicBezTo>
                    <a:cubicBezTo>
                      <a:pt x="12064" y="25442"/>
                      <a:pt x="13340" y="24637"/>
                      <a:pt x="13046" y="24429"/>
                    </a:cubicBezTo>
                    <a:cubicBezTo>
                      <a:pt x="12693" y="24180"/>
                      <a:pt x="12045" y="23055"/>
                      <a:pt x="11565" y="22158"/>
                    </a:cubicBezTo>
                    <a:lnTo>
                      <a:pt x="11565" y="22158"/>
                    </a:lnTo>
                    <a:cubicBezTo>
                      <a:pt x="12369" y="23223"/>
                      <a:pt x="13617" y="23728"/>
                      <a:pt x="14525" y="23728"/>
                    </a:cubicBezTo>
                    <a:cubicBezTo>
                      <a:pt x="15501" y="23728"/>
                      <a:pt x="16085" y="23146"/>
                      <a:pt x="15308" y="22048"/>
                    </a:cubicBezTo>
                    <a:cubicBezTo>
                      <a:pt x="13582" y="19607"/>
                      <a:pt x="12522" y="1284"/>
                      <a:pt x="6260" y="129"/>
                    </a:cubicBezTo>
                    <a:cubicBezTo>
                      <a:pt x="5793" y="41"/>
                      <a:pt x="5362" y="0"/>
                      <a:pt x="496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19;p55">
                <a:extLst>
                  <a:ext uri="{FF2B5EF4-FFF2-40B4-BE49-F238E27FC236}">
                    <a16:creationId xmlns:a16="http://schemas.microsoft.com/office/drawing/2014/main" id="{C547F907-2FDF-470E-80B6-158803AB3169}"/>
                  </a:ext>
                </a:extLst>
              </p:cNvPr>
              <p:cNvSpPr/>
              <p:nvPr/>
            </p:nvSpPr>
            <p:spPr>
              <a:xfrm>
                <a:off x="7610378" y="2753651"/>
                <a:ext cx="951718" cy="633828"/>
              </a:xfrm>
              <a:custGeom>
                <a:avLst/>
                <a:gdLst/>
                <a:ahLst/>
                <a:cxnLst/>
                <a:rect l="l" t="t" r="r" b="b"/>
                <a:pathLst>
                  <a:path w="30708" h="20451" extrusionOk="0">
                    <a:moveTo>
                      <a:pt x="16287" y="1"/>
                    </a:moveTo>
                    <a:cubicBezTo>
                      <a:pt x="13263" y="1"/>
                      <a:pt x="10117" y="798"/>
                      <a:pt x="7395" y="2529"/>
                    </a:cubicBezTo>
                    <a:cubicBezTo>
                      <a:pt x="1" y="7232"/>
                      <a:pt x="4418" y="15638"/>
                      <a:pt x="4644" y="15971"/>
                    </a:cubicBezTo>
                    <a:cubicBezTo>
                      <a:pt x="4644" y="15971"/>
                      <a:pt x="15476" y="20450"/>
                      <a:pt x="21936" y="20450"/>
                    </a:cubicBezTo>
                    <a:cubicBezTo>
                      <a:pt x="22611" y="20450"/>
                      <a:pt x="23239" y="20401"/>
                      <a:pt x="23801" y="20293"/>
                    </a:cubicBezTo>
                    <a:cubicBezTo>
                      <a:pt x="29731" y="19162"/>
                      <a:pt x="30707" y="12673"/>
                      <a:pt x="28004" y="6351"/>
                    </a:cubicBezTo>
                    <a:cubicBezTo>
                      <a:pt x="26304" y="2349"/>
                      <a:pt x="21476" y="1"/>
                      <a:pt x="16287"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20;p55">
                <a:extLst>
                  <a:ext uri="{FF2B5EF4-FFF2-40B4-BE49-F238E27FC236}">
                    <a16:creationId xmlns:a16="http://schemas.microsoft.com/office/drawing/2014/main" id="{6B34A7C3-090A-468D-A606-52709145967C}"/>
                  </a:ext>
                </a:extLst>
              </p:cNvPr>
              <p:cNvSpPr/>
              <p:nvPr/>
            </p:nvSpPr>
            <p:spPr>
              <a:xfrm>
                <a:off x="8232511" y="3066391"/>
                <a:ext cx="254510" cy="230429"/>
              </a:xfrm>
              <a:custGeom>
                <a:avLst/>
                <a:gdLst/>
                <a:ahLst/>
                <a:cxnLst/>
                <a:rect l="l" t="t" r="r" b="b"/>
                <a:pathLst>
                  <a:path w="8212" h="7435" extrusionOk="0">
                    <a:moveTo>
                      <a:pt x="3939" y="0"/>
                    </a:moveTo>
                    <a:cubicBezTo>
                      <a:pt x="3797" y="0"/>
                      <a:pt x="3651" y="11"/>
                      <a:pt x="3501" y="34"/>
                    </a:cubicBezTo>
                    <a:cubicBezTo>
                      <a:pt x="1" y="570"/>
                      <a:pt x="1596" y="4904"/>
                      <a:pt x="1596" y="4904"/>
                    </a:cubicBezTo>
                    <a:cubicBezTo>
                      <a:pt x="1596" y="4904"/>
                      <a:pt x="2618" y="7435"/>
                      <a:pt x="4441" y="7435"/>
                    </a:cubicBezTo>
                    <a:cubicBezTo>
                      <a:pt x="4827" y="7435"/>
                      <a:pt x="5249" y="7321"/>
                      <a:pt x="5704" y="7047"/>
                    </a:cubicBezTo>
                    <a:cubicBezTo>
                      <a:pt x="8211" y="5520"/>
                      <a:pt x="7108" y="0"/>
                      <a:pt x="393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321;p55">
                <a:extLst>
                  <a:ext uri="{FF2B5EF4-FFF2-40B4-BE49-F238E27FC236}">
                    <a16:creationId xmlns:a16="http://schemas.microsoft.com/office/drawing/2014/main" id="{22F00420-1DCE-41E5-B80F-4A1C733F53ED}"/>
                  </a:ext>
                </a:extLst>
              </p:cNvPr>
              <p:cNvSpPr/>
              <p:nvPr/>
            </p:nvSpPr>
            <p:spPr>
              <a:xfrm>
                <a:off x="7702641" y="2904922"/>
                <a:ext cx="707776" cy="796383"/>
              </a:xfrm>
              <a:custGeom>
                <a:avLst/>
                <a:gdLst/>
                <a:ahLst/>
                <a:cxnLst/>
                <a:rect l="l" t="t" r="r" b="b"/>
                <a:pathLst>
                  <a:path w="22837" h="25696" extrusionOk="0">
                    <a:moveTo>
                      <a:pt x="15915" y="1"/>
                    </a:moveTo>
                    <a:cubicBezTo>
                      <a:pt x="15807" y="1"/>
                      <a:pt x="15697" y="6"/>
                      <a:pt x="15586" y="17"/>
                    </a:cubicBezTo>
                    <a:cubicBezTo>
                      <a:pt x="15586" y="17"/>
                      <a:pt x="4751" y="505"/>
                      <a:pt x="2382" y="4708"/>
                    </a:cubicBezTo>
                    <a:cubicBezTo>
                      <a:pt x="0" y="8911"/>
                      <a:pt x="2560" y="17627"/>
                      <a:pt x="4775" y="18746"/>
                    </a:cubicBezTo>
                    <a:cubicBezTo>
                      <a:pt x="5886" y="19306"/>
                      <a:pt x="6787" y="19444"/>
                      <a:pt x="7514" y="19444"/>
                    </a:cubicBezTo>
                    <a:cubicBezTo>
                      <a:pt x="8220" y="19444"/>
                      <a:pt x="8761" y="19313"/>
                      <a:pt x="9172" y="19313"/>
                    </a:cubicBezTo>
                    <a:cubicBezTo>
                      <a:pt x="9551" y="19313"/>
                      <a:pt x="9819" y="19425"/>
                      <a:pt x="10002" y="19853"/>
                    </a:cubicBezTo>
                    <a:cubicBezTo>
                      <a:pt x="11573" y="23568"/>
                      <a:pt x="7013" y="24711"/>
                      <a:pt x="11252" y="25556"/>
                    </a:cubicBezTo>
                    <a:cubicBezTo>
                      <a:pt x="11721" y="25651"/>
                      <a:pt x="12173" y="25696"/>
                      <a:pt x="12603" y="25696"/>
                    </a:cubicBezTo>
                    <a:cubicBezTo>
                      <a:pt x="15833" y="25696"/>
                      <a:pt x="17889" y="23194"/>
                      <a:pt x="17479" y="20841"/>
                    </a:cubicBezTo>
                    <a:cubicBezTo>
                      <a:pt x="17003" y="18174"/>
                      <a:pt x="16705" y="18579"/>
                      <a:pt x="18050" y="18115"/>
                    </a:cubicBezTo>
                    <a:cubicBezTo>
                      <a:pt x="19408" y="17662"/>
                      <a:pt x="22837" y="16710"/>
                      <a:pt x="21658" y="10423"/>
                    </a:cubicBezTo>
                    <a:cubicBezTo>
                      <a:pt x="20519" y="4351"/>
                      <a:pt x="18970" y="1"/>
                      <a:pt x="15915"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322;p55">
                <a:extLst>
                  <a:ext uri="{FF2B5EF4-FFF2-40B4-BE49-F238E27FC236}">
                    <a16:creationId xmlns:a16="http://schemas.microsoft.com/office/drawing/2014/main" id="{84A5D146-1CA5-42A2-8998-786CB367602B}"/>
                  </a:ext>
                </a:extLst>
              </p:cNvPr>
              <p:cNvSpPr/>
              <p:nvPr/>
            </p:nvSpPr>
            <p:spPr>
              <a:xfrm>
                <a:off x="8044328" y="3132776"/>
                <a:ext cx="108877" cy="97038"/>
              </a:xfrm>
              <a:custGeom>
                <a:avLst/>
                <a:gdLst/>
                <a:ahLst/>
                <a:cxnLst/>
                <a:rect l="l" t="t" r="r" b="b"/>
                <a:pathLst>
                  <a:path w="3513" h="3131" extrusionOk="0">
                    <a:moveTo>
                      <a:pt x="1757" y="0"/>
                    </a:moveTo>
                    <a:cubicBezTo>
                      <a:pt x="1589" y="0"/>
                      <a:pt x="1418" y="27"/>
                      <a:pt x="1251" y="83"/>
                    </a:cubicBezTo>
                    <a:cubicBezTo>
                      <a:pt x="441" y="369"/>
                      <a:pt x="1" y="1250"/>
                      <a:pt x="286" y="2071"/>
                    </a:cubicBezTo>
                    <a:cubicBezTo>
                      <a:pt x="504" y="2725"/>
                      <a:pt x="1114" y="3130"/>
                      <a:pt x="1763" y="3130"/>
                    </a:cubicBezTo>
                    <a:cubicBezTo>
                      <a:pt x="1929" y="3130"/>
                      <a:pt x="2098" y="3103"/>
                      <a:pt x="2263" y="3048"/>
                    </a:cubicBezTo>
                    <a:cubicBezTo>
                      <a:pt x="3084" y="2762"/>
                      <a:pt x="3513" y="1881"/>
                      <a:pt x="3239" y="1059"/>
                    </a:cubicBezTo>
                    <a:cubicBezTo>
                      <a:pt x="3021" y="405"/>
                      <a:pt x="2411" y="0"/>
                      <a:pt x="175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323;p55">
                <a:extLst>
                  <a:ext uri="{FF2B5EF4-FFF2-40B4-BE49-F238E27FC236}">
                    <a16:creationId xmlns:a16="http://schemas.microsoft.com/office/drawing/2014/main" id="{252A38BD-75FF-4E2A-970B-7A95DBF7905E}"/>
                  </a:ext>
                </a:extLst>
              </p:cNvPr>
              <p:cNvSpPr/>
              <p:nvPr/>
            </p:nvSpPr>
            <p:spPr>
              <a:xfrm>
                <a:off x="7835101" y="3182983"/>
                <a:ext cx="108908" cy="97007"/>
              </a:xfrm>
              <a:custGeom>
                <a:avLst/>
                <a:gdLst/>
                <a:ahLst/>
                <a:cxnLst/>
                <a:rect l="l" t="t" r="r" b="b"/>
                <a:pathLst>
                  <a:path w="3514" h="3130" extrusionOk="0">
                    <a:moveTo>
                      <a:pt x="1745" y="1"/>
                    </a:moveTo>
                    <a:cubicBezTo>
                      <a:pt x="1581" y="1"/>
                      <a:pt x="1414" y="27"/>
                      <a:pt x="1251" y="82"/>
                    </a:cubicBezTo>
                    <a:cubicBezTo>
                      <a:pt x="429" y="368"/>
                      <a:pt x="1" y="1261"/>
                      <a:pt x="275" y="2070"/>
                    </a:cubicBezTo>
                    <a:cubicBezTo>
                      <a:pt x="502" y="2724"/>
                      <a:pt x="1107" y="3129"/>
                      <a:pt x="1758" y="3129"/>
                    </a:cubicBezTo>
                    <a:cubicBezTo>
                      <a:pt x="1925" y="3129"/>
                      <a:pt x="2095" y="3103"/>
                      <a:pt x="2263" y="3047"/>
                    </a:cubicBezTo>
                    <a:cubicBezTo>
                      <a:pt x="3073" y="2761"/>
                      <a:pt x="3513" y="1880"/>
                      <a:pt x="3227" y="1058"/>
                    </a:cubicBezTo>
                    <a:cubicBezTo>
                      <a:pt x="3009" y="412"/>
                      <a:pt x="2395" y="1"/>
                      <a:pt x="1745"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324;p55">
                <a:extLst>
                  <a:ext uri="{FF2B5EF4-FFF2-40B4-BE49-F238E27FC236}">
                    <a16:creationId xmlns:a16="http://schemas.microsoft.com/office/drawing/2014/main" id="{69FA90B0-CD2A-4043-A64F-BCC12D7D9873}"/>
                  </a:ext>
                </a:extLst>
              </p:cNvPr>
              <p:cNvSpPr/>
              <p:nvPr/>
            </p:nvSpPr>
            <p:spPr>
              <a:xfrm>
                <a:off x="8156891" y="3211588"/>
                <a:ext cx="140241" cy="127348"/>
              </a:xfrm>
              <a:custGeom>
                <a:avLst/>
                <a:gdLst/>
                <a:ahLst/>
                <a:cxnLst/>
                <a:rect l="l" t="t" r="r" b="b"/>
                <a:pathLst>
                  <a:path w="4525" h="4109" extrusionOk="0">
                    <a:moveTo>
                      <a:pt x="2260" y="0"/>
                    </a:moveTo>
                    <a:cubicBezTo>
                      <a:pt x="2107" y="0"/>
                      <a:pt x="1953" y="17"/>
                      <a:pt x="1798" y="52"/>
                    </a:cubicBezTo>
                    <a:cubicBezTo>
                      <a:pt x="691" y="314"/>
                      <a:pt x="0" y="1421"/>
                      <a:pt x="262" y="2529"/>
                    </a:cubicBezTo>
                    <a:cubicBezTo>
                      <a:pt x="486" y="3467"/>
                      <a:pt x="1331" y="4108"/>
                      <a:pt x="2257" y="4108"/>
                    </a:cubicBezTo>
                    <a:cubicBezTo>
                      <a:pt x="2412" y="4108"/>
                      <a:pt x="2569" y="4090"/>
                      <a:pt x="2727" y="4053"/>
                    </a:cubicBezTo>
                    <a:cubicBezTo>
                      <a:pt x="3834" y="3803"/>
                      <a:pt x="4524" y="2695"/>
                      <a:pt x="4262" y="1588"/>
                    </a:cubicBezTo>
                    <a:cubicBezTo>
                      <a:pt x="4037" y="636"/>
                      <a:pt x="3195" y="0"/>
                      <a:pt x="2260"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325;p55">
                <a:extLst>
                  <a:ext uri="{FF2B5EF4-FFF2-40B4-BE49-F238E27FC236}">
                    <a16:creationId xmlns:a16="http://schemas.microsoft.com/office/drawing/2014/main" id="{882AFAF7-4CDB-4093-A262-CAE87A15CA35}"/>
                  </a:ext>
                </a:extLst>
              </p:cNvPr>
              <p:cNvSpPr/>
              <p:nvPr/>
            </p:nvSpPr>
            <p:spPr>
              <a:xfrm>
                <a:off x="7801537" y="3288572"/>
                <a:ext cx="139869" cy="127472"/>
              </a:xfrm>
              <a:custGeom>
                <a:avLst/>
                <a:gdLst/>
                <a:ahLst/>
                <a:cxnLst/>
                <a:rect l="l" t="t" r="r" b="b"/>
                <a:pathLst>
                  <a:path w="4513" h="4113" extrusionOk="0">
                    <a:moveTo>
                      <a:pt x="2260" y="1"/>
                    </a:moveTo>
                    <a:cubicBezTo>
                      <a:pt x="2104" y="1"/>
                      <a:pt x="1945" y="19"/>
                      <a:pt x="1786" y="56"/>
                    </a:cubicBezTo>
                    <a:cubicBezTo>
                      <a:pt x="679" y="318"/>
                      <a:pt x="0" y="1426"/>
                      <a:pt x="250" y="2521"/>
                    </a:cubicBezTo>
                    <a:cubicBezTo>
                      <a:pt x="475" y="3470"/>
                      <a:pt x="1320" y="4112"/>
                      <a:pt x="2253" y="4112"/>
                    </a:cubicBezTo>
                    <a:cubicBezTo>
                      <a:pt x="2410" y="4112"/>
                      <a:pt x="2568" y="4095"/>
                      <a:pt x="2727" y="4057"/>
                    </a:cubicBezTo>
                    <a:cubicBezTo>
                      <a:pt x="3822" y="3795"/>
                      <a:pt x="4513" y="2700"/>
                      <a:pt x="4251" y="1592"/>
                    </a:cubicBezTo>
                    <a:cubicBezTo>
                      <a:pt x="4037" y="644"/>
                      <a:pt x="3193" y="1"/>
                      <a:pt x="2260"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326;p55">
                <a:extLst>
                  <a:ext uri="{FF2B5EF4-FFF2-40B4-BE49-F238E27FC236}">
                    <a16:creationId xmlns:a16="http://schemas.microsoft.com/office/drawing/2014/main" id="{CFF9943E-8DB2-4AEE-A3CF-222058AE0362}"/>
                  </a:ext>
                </a:extLst>
              </p:cNvPr>
              <p:cNvSpPr/>
              <p:nvPr/>
            </p:nvSpPr>
            <p:spPr>
              <a:xfrm>
                <a:off x="7993036" y="3483915"/>
                <a:ext cx="200336" cy="118608"/>
              </a:xfrm>
              <a:custGeom>
                <a:avLst/>
                <a:gdLst/>
                <a:ahLst/>
                <a:cxnLst/>
                <a:rect l="l" t="t" r="r" b="b"/>
                <a:pathLst>
                  <a:path w="6464" h="3827" extrusionOk="0">
                    <a:moveTo>
                      <a:pt x="5607" y="1"/>
                    </a:moveTo>
                    <a:cubicBezTo>
                      <a:pt x="5592" y="1"/>
                      <a:pt x="5577" y="2"/>
                      <a:pt x="5561" y="4"/>
                    </a:cubicBezTo>
                    <a:cubicBezTo>
                      <a:pt x="2942" y="373"/>
                      <a:pt x="1" y="778"/>
                      <a:pt x="1" y="778"/>
                    </a:cubicBezTo>
                    <a:cubicBezTo>
                      <a:pt x="632" y="1457"/>
                      <a:pt x="739" y="3826"/>
                      <a:pt x="739" y="3826"/>
                    </a:cubicBezTo>
                    <a:cubicBezTo>
                      <a:pt x="6464" y="3008"/>
                      <a:pt x="6399" y="1"/>
                      <a:pt x="5607" y="1"/>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327;p55">
                <a:extLst>
                  <a:ext uri="{FF2B5EF4-FFF2-40B4-BE49-F238E27FC236}">
                    <a16:creationId xmlns:a16="http://schemas.microsoft.com/office/drawing/2014/main" id="{5DC9E476-6842-4CD8-9BE8-819BE63B51EE}"/>
                  </a:ext>
                </a:extLst>
              </p:cNvPr>
              <p:cNvSpPr/>
              <p:nvPr/>
            </p:nvSpPr>
            <p:spPr>
              <a:xfrm>
                <a:off x="7948036" y="3165224"/>
                <a:ext cx="83029" cy="147989"/>
              </a:xfrm>
              <a:custGeom>
                <a:avLst/>
                <a:gdLst/>
                <a:ahLst/>
                <a:cxnLst/>
                <a:rect l="l" t="t" r="r" b="b"/>
                <a:pathLst>
                  <a:path w="2679" h="4775" extrusionOk="0">
                    <a:moveTo>
                      <a:pt x="881" y="0"/>
                    </a:moveTo>
                    <a:lnTo>
                      <a:pt x="500" y="107"/>
                    </a:lnTo>
                    <a:lnTo>
                      <a:pt x="1298" y="2810"/>
                    </a:lnTo>
                    <a:cubicBezTo>
                      <a:pt x="857" y="2882"/>
                      <a:pt x="191" y="3048"/>
                      <a:pt x="48" y="3346"/>
                    </a:cubicBezTo>
                    <a:cubicBezTo>
                      <a:pt x="0" y="3453"/>
                      <a:pt x="0" y="3572"/>
                      <a:pt x="60" y="3679"/>
                    </a:cubicBezTo>
                    <a:cubicBezTo>
                      <a:pt x="107" y="3763"/>
                      <a:pt x="595" y="4584"/>
                      <a:pt x="1393" y="4751"/>
                    </a:cubicBezTo>
                    <a:cubicBezTo>
                      <a:pt x="1488" y="4763"/>
                      <a:pt x="1584" y="4775"/>
                      <a:pt x="1667" y="4775"/>
                    </a:cubicBezTo>
                    <a:cubicBezTo>
                      <a:pt x="2012" y="4775"/>
                      <a:pt x="2334" y="4656"/>
                      <a:pt x="2679" y="4370"/>
                    </a:cubicBezTo>
                    <a:lnTo>
                      <a:pt x="2441" y="4072"/>
                    </a:lnTo>
                    <a:cubicBezTo>
                      <a:pt x="2175" y="4281"/>
                      <a:pt x="1917" y="4376"/>
                      <a:pt x="1667" y="4376"/>
                    </a:cubicBezTo>
                    <a:cubicBezTo>
                      <a:pt x="1603" y="4376"/>
                      <a:pt x="1539" y="4370"/>
                      <a:pt x="1476" y="4358"/>
                    </a:cubicBezTo>
                    <a:cubicBezTo>
                      <a:pt x="965" y="4251"/>
                      <a:pt x="560" y="3775"/>
                      <a:pt x="405" y="3501"/>
                    </a:cubicBezTo>
                    <a:cubicBezTo>
                      <a:pt x="500" y="3394"/>
                      <a:pt x="1036" y="3227"/>
                      <a:pt x="1560" y="3155"/>
                    </a:cubicBezTo>
                    <a:lnTo>
                      <a:pt x="1786" y="3120"/>
                    </a:lnTo>
                    <a:lnTo>
                      <a:pt x="881"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328;p55">
                <a:extLst>
                  <a:ext uri="{FF2B5EF4-FFF2-40B4-BE49-F238E27FC236}">
                    <a16:creationId xmlns:a16="http://schemas.microsoft.com/office/drawing/2014/main" id="{914C91EF-75EE-4AD0-80F6-9123DF05EFF1}"/>
                  </a:ext>
                </a:extLst>
              </p:cNvPr>
              <p:cNvSpPr/>
              <p:nvPr/>
            </p:nvSpPr>
            <p:spPr>
              <a:xfrm>
                <a:off x="7974596" y="3307291"/>
                <a:ext cx="103701" cy="81944"/>
              </a:xfrm>
              <a:custGeom>
                <a:avLst/>
                <a:gdLst/>
                <a:ahLst/>
                <a:cxnLst/>
                <a:rect l="l" t="t" r="r" b="b"/>
                <a:pathLst>
                  <a:path w="3346" h="2644" extrusionOk="0">
                    <a:moveTo>
                      <a:pt x="2953" y="0"/>
                    </a:moveTo>
                    <a:cubicBezTo>
                      <a:pt x="2941" y="548"/>
                      <a:pt x="2751" y="2036"/>
                      <a:pt x="2084" y="2250"/>
                    </a:cubicBezTo>
                    <a:cubicBezTo>
                      <a:pt x="2034" y="2266"/>
                      <a:pt x="1981" y="2274"/>
                      <a:pt x="1925" y="2274"/>
                    </a:cubicBezTo>
                    <a:cubicBezTo>
                      <a:pt x="1517" y="2274"/>
                      <a:pt x="958" y="1853"/>
                      <a:pt x="298" y="1036"/>
                    </a:cubicBezTo>
                    <a:lnTo>
                      <a:pt x="0" y="1274"/>
                    </a:lnTo>
                    <a:cubicBezTo>
                      <a:pt x="750" y="2203"/>
                      <a:pt x="1393" y="2643"/>
                      <a:pt x="1929" y="2643"/>
                    </a:cubicBezTo>
                    <a:cubicBezTo>
                      <a:pt x="2024" y="2643"/>
                      <a:pt x="2120" y="2631"/>
                      <a:pt x="2215" y="2620"/>
                    </a:cubicBezTo>
                    <a:cubicBezTo>
                      <a:pt x="3215" y="2274"/>
                      <a:pt x="3322" y="250"/>
                      <a:pt x="3346" y="12"/>
                    </a:cubicBezTo>
                    <a:lnTo>
                      <a:pt x="2953" y="0"/>
                    </a:ln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329;p55">
                <a:extLst>
                  <a:ext uri="{FF2B5EF4-FFF2-40B4-BE49-F238E27FC236}">
                    <a16:creationId xmlns:a16="http://schemas.microsoft.com/office/drawing/2014/main" id="{42515ADA-B251-4FE9-8115-6EA36C9AD068}"/>
                  </a:ext>
                </a:extLst>
              </p:cNvPr>
              <p:cNvSpPr/>
              <p:nvPr/>
            </p:nvSpPr>
            <p:spPr>
              <a:xfrm>
                <a:off x="8079380" y="3045037"/>
                <a:ext cx="73824" cy="30559"/>
              </a:xfrm>
              <a:custGeom>
                <a:avLst/>
                <a:gdLst/>
                <a:ahLst/>
                <a:cxnLst/>
                <a:rect l="l" t="t" r="r" b="b"/>
                <a:pathLst>
                  <a:path w="2382" h="986" extrusionOk="0">
                    <a:moveTo>
                      <a:pt x="1035" y="0"/>
                    </a:moveTo>
                    <a:cubicBezTo>
                      <a:pt x="679" y="0"/>
                      <a:pt x="326" y="154"/>
                      <a:pt x="1" y="437"/>
                    </a:cubicBezTo>
                    <a:lnTo>
                      <a:pt x="251" y="723"/>
                    </a:lnTo>
                    <a:cubicBezTo>
                      <a:pt x="519" y="476"/>
                      <a:pt x="788" y="374"/>
                      <a:pt x="1048" y="374"/>
                    </a:cubicBezTo>
                    <a:cubicBezTo>
                      <a:pt x="1076" y="374"/>
                      <a:pt x="1104" y="376"/>
                      <a:pt x="1132" y="378"/>
                    </a:cubicBezTo>
                    <a:cubicBezTo>
                      <a:pt x="1680" y="437"/>
                      <a:pt x="2072" y="985"/>
                      <a:pt x="2072" y="985"/>
                    </a:cubicBezTo>
                    <a:lnTo>
                      <a:pt x="2382" y="783"/>
                    </a:lnTo>
                    <a:cubicBezTo>
                      <a:pt x="2358" y="747"/>
                      <a:pt x="1894" y="92"/>
                      <a:pt x="1179" y="9"/>
                    </a:cubicBezTo>
                    <a:cubicBezTo>
                      <a:pt x="1131" y="3"/>
                      <a:pt x="1083" y="0"/>
                      <a:pt x="1035"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330;p55">
                <a:extLst>
                  <a:ext uri="{FF2B5EF4-FFF2-40B4-BE49-F238E27FC236}">
                    <a16:creationId xmlns:a16="http://schemas.microsoft.com/office/drawing/2014/main" id="{B2AFA82D-F004-404E-83D6-62142CA24D2A}"/>
                  </a:ext>
                </a:extLst>
              </p:cNvPr>
              <p:cNvSpPr/>
              <p:nvPr/>
            </p:nvSpPr>
            <p:spPr>
              <a:xfrm>
                <a:off x="7831785" y="3089759"/>
                <a:ext cx="69764" cy="36757"/>
              </a:xfrm>
              <a:custGeom>
                <a:avLst/>
                <a:gdLst/>
                <a:ahLst/>
                <a:cxnLst/>
                <a:rect l="l" t="t" r="r" b="b"/>
                <a:pathLst>
                  <a:path w="2251" h="1186" extrusionOk="0">
                    <a:moveTo>
                      <a:pt x="1394" y="1"/>
                    </a:moveTo>
                    <a:cubicBezTo>
                      <a:pt x="1210" y="1"/>
                      <a:pt x="1013" y="30"/>
                      <a:pt x="822" y="114"/>
                    </a:cubicBezTo>
                    <a:cubicBezTo>
                      <a:pt x="429" y="268"/>
                      <a:pt x="167" y="590"/>
                      <a:pt x="1" y="1066"/>
                    </a:cubicBezTo>
                    <a:lnTo>
                      <a:pt x="370" y="1185"/>
                    </a:lnTo>
                    <a:cubicBezTo>
                      <a:pt x="513" y="816"/>
                      <a:pt x="703" y="578"/>
                      <a:pt x="977" y="471"/>
                    </a:cubicBezTo>
                    <a:cubicBezTo>
                      <a:pt x="1119" y="407"/>
                      <a:pt x="1269" y="384"/>
                      <a:pt x="1412" y="384"/>
                    </a:cubicBezTo>
                    <a:cubicBezTo>
                      <a:pt x="1773" y="384"/>
                      <a:pt x="2084" y="530"/>
                      <a:pt x="2084" y="530"/>
                    </a:cubicBezTo>
                    <a:lnTo>
                      <a:pt x="2251" y="185"/>
                    </a:lnTo>
                    <a:cubicBezTo>
                      <a:pt x="2217" y="177"/>
                      <a:pt x="1842" y="1"/>
                      <a:pt x="1394"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331;p55">
                <a:extLst>
                  <a:ext uri="{FF2B5EF4-FFF2-40B4-BE49-F238E27FC236}">
                    <a16:creationId xmlns:a16="http://schemas.microsoft.com/office/drawing/2014/main" id="{6162BBC4-5F36-4DB2-83CF-566B3BC28233}"/>
                  </a:ext>
                </a:extLst>
              </p:cNvPr>
              <p:cNvSpPr/>
              <p:nvPr/>
            </p:nvSpPr>
            <p:spPr>
              <a:xfrm>
                <a:off x="7922220" y="2841017"/>
                <a:ext cx="443193" cy="307260"/>
              </a:xfrm>
              <a:custGeom>
                <a:avLst/>
                <a:gdLst/>
                <a:ahLst/>
                <a:cxnLst/>
                <a:rect l="l" t="t" r="r" b="b"/>
                <a:pathLst>
                  <a:path w="14300" h="9914" extrusionOk="0">
                    <a:moveTo>
                      <a:pt x="8653" y="1"/>
                    </a:moveTo>
                    <a:cubicBezTo>
                      <a:pt x="5212" y="1"/>
                      <a:pt x="0" y="2952"/>
                      <a:pt x="2023" y="2952"/>
                    </a:cubicBezTo>
                    <a:cubicBezTo>
                      <a:pt x="2282" y="2952"/>
                      <a:pt x="2661" y="2903"/>
                      <a:pt x="3179" y="2794"/>
                    </a:cubicBezTo>
                    <a:cubicBezTo>
                      <a:pt x="3262" y="2782"/>
                      <a:pt x="3322" y="2782"/>
                      <a:pt x="3381" y="2770"/>
                    </a:cubicBezTo>
                    <a:cubicBezTo>
                      <a:pt x="3580" y="2738"/>
                      <a:pt x="3771" y="2722"/>
                      <a:pt x="3956" y="2722"/>
                    </a:cubicBezTo>
                    <a:cubicBezTo>
                      <a:pt x="7936" y="2722"/>
                      <a:pt x="8818" y="9868"/>
                      <a:pt x="11299" y="9914"/>
                    </a:cubicBezTo>
                    <a:cubicBezTo>
                      <a:pt x="11311" y="9914"/>
                      <a:pt x="11323" y="9914"/>
                      <a:pt x="11335" y="9914"/>
                    </a:cubicBezTo>
                    <a:cubicBezTo>
                      <a:pt x="13922" y="9914"/>
                      <a:pt x="14299" y="6104"/>
                      <a:pt x="14299" y="6104"/>
                    </a:cubicBezTo>
                    <a:cubicBezTo>
                      <a:pt x="14299" y="6104"/>
                      <a:pt x="12787" y="222"/>
                      <a:pt x="8929" y="8"/>
                    </a:cubicBezTo>
                    <a:cubicBezTo>
                      <a:pt x="8839" y="3"/>
                      <a:pt x="8746" y="1"/>
                      <a:pt x="8653"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332;p55">
                <a:extLst>
                  <a:ext uri="{FF2B5EF4-FFF2-40B4-BE49-F238E27FC236}">
                    <a16:creationId xmlns:a16="http://schemas.microsoft.com/office/drawing/2014/main" id="{13CA1536-E8C4-47E9-81BD-D4A34ABFD228}"/>
                  </a:ext>
                </a:extLst>
              </p:cNvPr>
              <p:cNvSpPr/>
              <p:nvPr/>
            </p:nvSpPr>
            <p:spPr>
              <a:xfrm>
                <a:off x="8340642" y="3115203"/>
                <a:ext cx="49836" cy="125706"/>
              </a:xfrm>
              <a:custGeom>
                <a:avLst/>
                <a:gdLst/>
                <a:ahLst/>
                <a:cxnLst/>
                <a:rect l="l" t="t" r="r" b="b"/>
                <a:pathLst>
                  <a:path w="1608" h="4056" extrusionOk="0">
                    <a:moveTo>
                      <a:pt x="1508" y="1"/>
                    </a:moveTo>
                    <a:cubicBezTo>
                      <a:pt x="1136" y="1"/>
                      <a:pt x="500" y="244"/>
                      <a:pt x="250" y="1102"/>
                    </a:cubicBezTo>
                    <a:cubicBezTo>
                      <a:pt x="0" y="1983"/>
                      <a:pt x="143" y="3448"/>
                      <a:pt x="679" y="3900"/>
                    </a:cubicBezTo>
                    <a:cubicBezTo>
                      <a:pt x="798" y="4007"/>
                      <a:pt x="929" y="4055"/>
                      <a:pt x="1072" y="4055"/>
                    </a:cubicBezTo>
                    <a:cubicBezTo>
                      <a:pt x="1155" y="4055"/>
                      <a:pt x="1251" y="4031"/>
                      <a:pt x="1346" y="3996"/>
                    </a:cubicBezTo>
                    <a:lnTo>
                      <a:pt x="1191" y="3650"/>
                    </a:lnTo>
                    <a:cubicBezTo>
                      <a:pt x="1148" y="3672"/>
                      <a:pt x="1108" y="3683"/>
                      <a:pt x="1069" y="3683"/>
                    </a:cubicBezTo>
                    <a:cubicBezTo>
                      <a:pt x="1021" y="3683"/>
                      <a:pt x="975" y="3666"/>
                      <a:pt x="929" y="3626"/>
                    </a:cubicBezTo>
                    <a:cubicBezTo>
                      <a:pt x="560" y="3317"/>
                      <a:pt x="393" y="2031"/>
                      <a:pt x="619" y="1233"/>
                    </a:cubicBezTo>
                    <a:cubicBezTo>
                      <a:pt x="856" y="438"/>
                      <a:pt x="1422" y="399"/>
                      <a:pt x="1548" y="399"/>
                    </a:cubicBezTo>
                    <a:cubicBezTo>
                      <a:pt x="1561" y="399"/>
                      <a:pt x="1570" y="400"/>
                      <a:pt x="1572" y="400"/>
                    </a:cubicBezTo>
                    <a:lnTo>
                      <a:pt x="1608" y="7"/>
                    </a:lnTo>
                    <a:cubicBezTo>
                      <a:pt x="1577" y="3"/>
                      <a:pt x="1544" y="1"/>
                      <a:pt x="1508"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333;p55">
                <a:extLst>
                  <a:ext uri="{FF2B5EF4-FFF2-40B4-BE49-F238E27FC236}">
                    <a16:creationId xmlns:a16="http://schemas.microsoft.com/office/drawing/2014/main" id="{C99D6FB1-EA15-4405-BD93-705E3833F7E1}"/>
                  </a:ext>
                </a:extLst>
              </p:cNvPr>
              <p:cNvSpPr/>
              <p:nvPr/>
            </p:nvSpPr>
            <p:spPr>
              <a:xfrm>
                <a:off x="8223958" y="2668454"/>
                <a:ext cx="252496" cy="227640"/>
              </a:xfrm>
              <a:custGeom>
                <a:avLst/>
                <a:gdLst/>
                <a:ahLst/>
                <a:cxnLst/>
                <a:rect l="l" t="t" r="r" b="b"/>
                <a:pathLst>
                  <a:path w="8147" h="7345" extrusionOk="0">
                    <a:moveTo>
                      <a:pt x="2007" y="0"/>
                    </a:moveTo>
                    <a:cubicBezTo>
                      <a:pt x="1229" y="0"/>
                      <a:pt x="74" y="3599"/>
                      <a:pt x="74" y="3599"/>
                    </a:cubicBezTo>
                    <a:cubicBezTo>
                      <a:pt x="0" y="4301"/>
                      <a:pt x="1060" y="4435"/>
                      <a:pt x="1875" y="4435"/>
                    </a:cubicBezTo>
                    <a:cubicBezTo>
                      <a:pt x="2372" y="4435"/>
                      <a:pt x="2777" y="4385"/>
                      <a:pt x="2777" y="4385"/>
                    </a:cubicBezTo>
                    <a:cubicBezTo>
                      <a:pt x="2777" y="4385"/>
                      <a:pt x="4855" y="7344"/>
                      <a:pt x="5569" y="7344"/>
                    </a:cubicBezTo>
                    <a:cubicBezTo>
                      <a:pt x="5588" y="7344"/>
                      <a:pt x="5606" y="7342"/>
                      <a:pt x="5623" y="7338"/>
                    </a:cubicBezTo>
                    <a:cubicBezTo>
                      <a:pt x="6266" y="7159"/>
                      <a:pt x="8147" y="3290"/>
                      <a:pt x="7540" y="2861"/>
                    </a:cubicBezTo>
                    <a:cubicBezTo>
                      <a:pt x="7436" y="2786"/>
                      <a:pt x="7263" y="2755"/>
                      <a:pt x="7046" y="2755"/>
                    </a:cubicBezTo>
                    <a:cubicBezTo>
                      <a:pt x="5993" y="2755"/>
                      <a:pt x="3920" y="3492"/>
                      <a:pt x="3920" y="3492"/>
                    </a:cubicBezTo>
                    <a:cubicBezTo>
                      <a:pt x="3920" y="3492"/>
                      <a:pt x="3015" y="1147"/>
                      <a:pt x="2253" y="146"/>
                    </a:cubicBezTo>
                    <a:cubicBezTo>
                      <a:pt x="2178" y="45"/>
                      <a:pt x="2095" y="0"/>
                      <a:pt x="2007" y="0"/>
                    </a:cubicBezTo>
                    <a:close/>
                  </a:path>
                </a:pathLst>
              </a:custGeom>
              <a:solidFill>
                <a:srgbClr val="CE66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334;p55">
                <a:extLst>
                  <a:ext uri="{FF2B5EF4-FFF2-40B4-BE49-F238E27FC236}">
                    <a16:creationId xmlns:a16="http://schemas.microsoft.com/office/drawing/2014/main" id="{89F3A54F-66CD-4A7F-976D-2122B95C416D}"/>
                  </a:ext>
                </a:extLst>
              </p:cNvPr>
              <p:cNvSpPr/>
              <p:nvPr/>
            </p:nvSpPr>
            <p:spPr>
              <a:xfrm>
                <a:off x="7567578" y="2876224"/>
                <a:ext cx="374947" cy="489991"/>
              </a:xfrm>
              <a:custGeom>
                <a:avLst/>
                <a:gdLst/>
                <a:ahLst/>
                <a:cxnLst/>
                <a:rect l="l" t="t" r="r" b="b"/>
                <a:pathLst>
                  <a:path w="12098" h="15810" extrusionOk="0">
                    <a:moveTo>
                      <a:pt x="9543" y="0"/>
                    </a:moveTo>
                    <a:cubicBezTo>
                      <a:pt x="7557" y="0"/>
                      <a:pt x="3874" y="598"/>
                      <a:pt x="2263" y="4753"/>
                    </a:cubicBezTo>
                    <a:cubicBezTo>
                      <a:pt x="1" y="10587"/>
                      <a:pt x="4144" y="12659"/>
                      <a:pt x="4763" y="14790"/>
                    </a:cubicBezTo>
                    <a:cubicBezTo>
                      <a:pt x="4970" y="15509"/>
                      <a:pt x="5393" y="15810"/>
                      <a:pt x="5852" y="15810"/>
                    </a:cubicBezTo>
                    <a:cubicBezTo>
                      <a:pt x="6738" y="15810"/>
                      <a:pt x="7762" y="14690"/>
                      <a:pt x="7645" y="13302"/>
                    </a:cubicBezTo>
                    <a:cubicBezTo>
                      <a:pt x="7454" y="11183"/>
                      <a:pt x="7216" y="9278"/>
                      <a:pt x="7347" y="7015"/>
                    </a:cubicBezTo>
                    <a:cubicBezTo>
                      <a:pt x="7514" y="4301"/>
                      <a:pt x="12098" y="931"/>
                      <a:pt x="10871" y="98"/>
                    </a:cubicBezTo>
                    <a:cubicBezTo>
                      <a:pt x="10871" y="98"/>
                      <a:pt x="10346" y="0"/>
                      <a:pt x="9543"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335;p55">
                <a:extLst>
                  <a:ext uri="{FF2B5EF4-FFF2-40B4-BE49-F238E27FC236}">
                    <a16:creationId xmlns:a16="http://schemas.microsoft.com/office/drawing/2014/main" id="{B202C205-AA90-454B-ACBE-90F21ED5B7FC}"/>
                  </a:ext>
                </a:extLst>
              </p:cNvPr>
              <p:cNvSpPr/>
              <p:nvPr/>
            </p:nvSpPr>
            <p:spPr>
              <a:xfrm>
                <a:off x="8189804" y="3561364"/>
                <a:ext cx="606585" cy="413254"/>
              </a:xfrm>
              <a:custGeom>
                <a:avLst/>
                <a:gdLst/>
                <a:ahLst/>
                <a:cxnLst/>
                <a:rect l="l" t="t" r="r" b="b"/>
                <a:pathLst>
                  <a:path w="19572" h="13334" extrusionOk="0">
                    <a:moveTo>
                      <a:pt x="6564" y="1"/>
                    </a:moveTo>
                    <a:cubicBezTo>
                      <a:pt x="0" y="1"/>
                      <a:pt x="7475" y="11079"/>
                      <a:pt x="11416" y="11162"/>
                    </a:cubicBezTo>
                    <a:cubicBezTo>
                      <a:pt x="11416" y="11162"/>
                      <a:pt x="15544" y="13334"/>
                      <a:pt x="17736" y="13334"/>
                    </a:cubicBezTo>
                    <a:cubicBezTo>
                      <a:pt x="18416" y="13334"/>
                      <a:pt x="18909" y="13125"/>
                      <a:pt x="19036" y="12579"/>
                    </a:cubicBezTo>
                    <a:cubicBezTo>
                      <a:pt x="19572" y="10269"/>
                      <a:pt x="15940" y="363"/>
                      <a:pt x="6808" y="6"/>
                    </a:cubicBezTo>
                    <a:cubicBezTo>
                      <a:pt x="6725" y="2"/>
                      <a:pt x="6643" y="1"/>
                      <a:pt x="6564" y="1"/>
                    </a:cubicBezTo>
                    <a:close/>
                  </a:path>
                </a:pathLst>
              </a:custGeom>
              <a:solidFill>
                <a:srgbClr val="D1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336;p55">
                <a:extLst>
                  <a:ext uri="{FF2B5EF4-FFF2-40B4-BE49-F238E27FC236}">
                    <a16:creationId xmlns:a16="http://schemas.microsoft.com/office/drawing/2014/main" id="{593A51B9-997B-4DF4-A5EF-BCB4820BDA19}"/>
                  </a:ext>
                </a:extLst>
              </p:cNvPr>
              <p:cNvSpPr/>
              <p:nvPr/>
            </p:nvSpPr>
            <p:spPr>
              <a:xfrm>
                <a:off x="8238369" y="3542676"/>
                <a:ext cx="462067" cy="668353"/>
              </a:xfrm>
              <a:custGeom>
                <a:avLst/>
                <a:gdLst/>
                <a:ahLst/>
                <a:cxnLst/>
                <a:rect l="l" t="t" r="r" b="b"/>
                <a:pathLst>
                  <a:path w="14909" h="21565" extrusionOk="0">
                    <a:moveTo>
                      <a:pt x="4827" y="0"/>
                    </a:moveTo>
                    <a:cubicBezTo>
                      <a:pt x="3870" y="0"/>
                      <a:pt x="1551" y="644"/>
                      <a:pt x="1562" y="644"/>
                    </a:cubicBezTo>
                    <a:cubicBezTo>
                      <a:pt x="1" y="12901"/>
                      <a:pt x="10151" y="21565"/>
                      <a:pt x="12811" y="21565"/>
                    </a:cubicBezTo>
                    <a:cubicBezTo>
                      <a:pt x="12991" y="21565"/>
                      <a:pt x="13137" y="21525"/>
                      <a:pt x="13242" y="21444"/>
                    </a:cubicBezTo>
                    <a:cubicBezTo>
                      <a:pt x="14909" y="20159"/>
                      <a:pt x="13111" y="18111"/>
                      <a:pt x="13111" y="18111"/>
                    </a:cubicBezTo>
                    <a:cubicBezTo>
                      <a:pt x="6694" y="16444"/>
                      <a:pt x="5027" y="13"/>
                      <a:pt x="5027" y="13"/>
                    </a:cubicBezTo>
                    <a:cubicBezTo>
                      <a:pt x="4970" y="5"/>
                      <a:pt x="4903" y="0"/>
                      <a:pt x="4827" y="0"/>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337;p55">
                <a:extLst>
                  <a:ext uri="{FF2B5EF4-FFF2-40B4-BE49-F238E27FC236}">
                    <a16:creationId xmlns:a16="http://schemas.microsoft.com/office/drawing/2014/main" id="{B0612C43-A81C-4F09-BE56-ADE1BAE78F2F}"/>
                  </a:ext>
                </a:extLst>
              </p:cNvPr>
              <p:cNvSpPr/>
              <p:nvPr/>
            </p:nvSpPr>
            <p:spPr>
              <a:xfrm>
                <a:off x="7564634" y="3578099"/>
                <a:ext cx="407768" cy="664727"/>
              </a:xfrm>
              <a:custGeom>
                <a:avLst/>
                <a:gdLst/>
                <a:ahLst/>
                <a:cxnLst/>
                <a:rect l="l" t="t" r="r" b="b"/>
                <a:pathLst>
                  <a:path w="13157" h="21448" extrusionOk="0">
                    <a:moveTo>
                      <a:pt x="12685" y="1"/>
                    </a:moveTo>
                    <a:cubicBezTo>
                      <a:pt x="11722" y="1"/>
                      <a:pt x="9821" y="920"/>
                      <a:pt x="9811" y="930"/>
                    </a:cubicBezTo>
                    <a:cubicBezTo>
                      <a:pt x="1" y="9776"/>
                      <a:pt x="4989" y="21325"/>
                      <a:pt x="7085" y="21444"/>
                    </a:cubicBezTo>
                    <a:cubicBezTo>
                      <a:pt x="7126" y="21447"/>
                      <a:pt x="7166" y="21448"/>
                      <a:pt x="7205" y="21448"/>
                    </a:cubicBezTo>
                    <a:cubicBezTo>
                      <a:pt x="9203" y="21448"/>
                      <a:pt x="9168" y="18825"/>
                      <a:pt x="9168" y="18825"/>
                    </a:cubicBezTo>
                    <a:cubicBezTo>
                      <a:pt x="5394" y="13372"/>
                      <a:pt x="13157" y="156"/>
                      <a:pt x="13157" y="156"/>
                    </a:cubicBezTo>
                    <a:cubicBezTo>
                      <a:pt x="13066" y="46"/>
                      <a:pt x="12899" y="1"/>
                      <a:pt x="12685" y="1"/>
                    </a:cubicBezTo>
                    <a:close/>
                  </a:path>
                </a:pathLst>
              </a:custGeom>
              <a:solidFill>
                <a:srgbClr val="E7BF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338;p55">
                <a:extLst>
                  <a:ext uri="{FF2B5EF4-FFF2-40B4-BE49-F238E27FC236}">
                    <a16:creationId xmlns:a16="http://schemas.microsoft.com/office/drawing/2014/main" id="{28912867-9E00-4E03-8267-88FA432A1BDD}"/>
                  </a:ext>
                </a:extLst>
              </p:cNvPr>
              <p:cNvSpPr/>
              <p:nvPr/>
            </p:nvSpPr>
            <p:spPr>
              <a:xfrm>
                <a:off x="7581866" y="3576364"/>
                <a:ext cx="839618" cy="304594"/>
              </a:xfrm>
              <a:custGeom>
                <a:avLst/>
                <a:gdLst/>
                <a:ahLst/>
                <a:cxnLst/>
                <a:rect l="l" t="t" r="r" b="b"/>
                <a:pathLst>
                  <a:path w="27091" h="9828" extrusionOk="0">
                    <a:moveTo>
                      <a:pt x="2677" y="1"/>
                    </a:moveTo>
                    <a:cubicBezTo>
                      <a:pt x="1" y="1"/>
                      <a:pt x="623" y="2701"/>
                      <a:pt x="623" y="2701"/>
                    </a:cubicBezTo>
                    <a:cubicBezTo>
                      <a:pt x="623" y="2701"/>
                      <a:pt x="9005" y="9058"/>
                      <a:pt x="11422" y="9761"/>
                    </a:cubicBezTo>
                    <a:cubicBezTo>
                      <a:pt x="11581" y="9806"/>
                      <a:pt x="11783" y="9827"/>
                      <a:pt x="12022" y="9827"/>
                    </a:cubicBezTo>
                    <a:cubicBezTo>
                      <a:pt x="15445" y="9827"/>
                      <a:pt x="26480" y="5483"/>
                      <a:pt x="26769" y="4748"/>
                    </a:cubicBezTo>
                    <a:cubicBezTo>
                      <a:pt x="27091" y="3951"/>
                      <a:pt x="27091" y="1772"/>
                      <a:pt x="24579" y="831"/>
                    </a:cubicBezTo>
                    <a:cubicBezTo>
                      <a:pt x="24433" y="776"/>
                      <a:pt x="24258" y="749"/>
                      <a:pt x="24060" y="749"/>
                    </a:cubicBezTo>
                    <a:cubicBezTo>
                      <a:pt x="20854" y="749"/>
                      <a:pt x="11279" y="7558"/>
                      <a:pt x="11279" y="7558"/>
                    </a:cubicBezTo>
                    <a:cubicBezTo>
                      <a:pt x="11279" y="7558"/>
                      <a:pt x="6505" y="426"/>
                      <a:pt x="3219" y="34"/>
                    </a:cubicBezTo>
                    <a:cubicBezTo>
                      <a:pt x="3025" y="11"/>
                      <a:pt x="2845" y="1"/>
                      <a:pt x="2677" y="1"/>
                    </a:cubicBezTo>
                    <a:close/>
                  </a:path>
                </a:pathLst>
              </a:custGeom>
              <a:solidFill>
                <a:srgbClr val="F2D9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339;p55">
                <a:extLst>
                  <a:ext uri="{FF2B5EF4-FFF2-40B4-BE49-F238E27FC236}">
                    <a16:creationId xmlns:a16="http://schemas.microsoft.com/office/drawing/2014/main" id="{D1DEA06E-3E2F-41CD-B0CD-B94E5E4BAB97}"/>
                  </a:ext>
                </a:extLst>
              </p:cNvPr>
              <p:cNvSpPr/>
              <p:nvPr/>
            </p:nvSpPr>
            <p:spPr>
              <a:xfrm>
                <a:off x="7452102" y="3632366"/>
                <a:ext cx="1068280" cy="706102"/>
              </a:xfrm>
              <a:custGeom>
                <a:avLst/>
                <a:gdLst/>
                <a:ahLst/>
                <a:cxnLst/>
                <a:rect l="l" t="t" r="r" b="b"/>
                <a:pathLst>
                  <a:path w="34469" h="22783" extrusionOk="0">
                    <a:moveTo>
                      <a:pt x="4160" y="0"/>
                    </a:moveTo>
                    <a:cubicBezTo>
                      <a:pt x="4047" y="0"/>
                      <a:pt x="3946" y="12"/>
                      <a:pt x="3858" y="36"/>
                    </a:cubicBezTo>
                    <a:cubicBezTo>
                      <a:pt x="1727" y="608"/>
                      <a:pt x="0" y="16014"/>
                      <a:pt x="0" y="16014"/>
                    </a:cubicBezTo>
                    <a:cubicBezTo>
                      <a:pt x="274" y="19836"/>
                      <a:pt x="15216" y="22372"/>
                      <a:pt x="17133" y="22753"/>
                    </a:cubicBezTo>
                    <a:cubicBezTo>
                      <a:pt x="17230" y="22773"/>
                      <a:pt x="17356" y="22783"/>
                      <a:pt x="17509" y="22783"/>
                    </a:cubicBezTo>
                    <a:cubicBezTo>
                      <a:pt x="20379" y="22783"/>
                      <a:pt x="32550" y="19430"/>
                      <a:pt x="32730" y="18515"/>
                    </a:cubicBezTo>
                    <a:cubicBezTo>
                      <a:pt x="32921" y="17550"/>
                      <a:pt x="34469" y="5418"/>
                      <a:pt x="32921" y="1953"/>
                    </a:cubicBezTo>
                    <a:cubicBezTo>
                      <a:pt x="32623" y="1279"/>
                      <a:pt x="31831" y="1005"/>
                      <a:pt x="30740" y="1005"/>
                    </a:cubicBezTo>
                    <a:cubicBezTo>
                      <a:pt x="25995" y="1005"/>
                      <a:pt x="15597" y="6192"/>
                      <a:pt x="15597" y="6192"/>
                    </a:cubicBezTo>
                    <a:cubicBezTo>
                      <a:pt x="15597" y="6192"/>
                      <a:pt x="6770" y="0"/>
                      <a:pt x="4160" y="0"/>
                    </a:cubicBezTo>
                    <a:close/>
                  </a:path>
                </a:pathLst>
              </a:custGeom>
              <a:solidFill>
                <a:srgbClr val="6E92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340;p55">
                <a:extLst>
                  <a:ext uri="{FF2B5EF4-FFF2-40B4-BE49-F238E27FC236}">
                    <a16:creationId xmlns:a16="http://schemas.microsoft.com/office/drawing/2014/main" id="{13E72477-23EC-45F8-8669-B53478723B3D}"/>
                  </a:ext>
                </a:extLst>
              </p:cNvPr>
              <p:cNvSpPr/>
              <p:nvPr/>
            </p:nvSpPr>
            <p:spPr>
              <a:xfrm>
                <a:off x="7414075" y="3777254"/>
                <a:ext cx="196709" cy="207154"/>
              </a:xfrm>
              <a:custGeom>
                <a:avLst/>
                <a:gdLst/>
                <a:ahLst/>
                <a:cxnLst/>
                <a:rect l="l" t="t" r="r" b="b"/>
                <a:pathLst>
                  <a:path w="6347" h="6684" extrusionOk="0">
                    <a:moveTo>
                      <a:pt x="5215" y="0"/>
                    </a:moveTo>
                    <a:cubicBezTo>
                      <a:pt x="4058" y="0"/>
                      <a:pt x="2120" y="755"/>
                      <a:pt x="2120" y="755"/>
                    </a:cubicBezTo>
                    <a:cubicBezTo>
                      <a:pt x="156" y="1148"/>
                      <a:pt x="1" y="4053"/>
                      <a:pt x="1644" y="5994"/>
                    </a:cubicBezTo>
                    <a:cubicBezTo>
                      <a:pt x="2065" y="6491"/>
                      <a:pt x="2537" y="6684"/>
                      <a:pt x="3007" y="6684"/>
                    </a:cubicBezTo>
                    <a:cubicBezTo>
                      <a:pt x="4383" y="6684"/>
                      <a:pt x="5746" y="5029"/>
                      <a:pt x="5799" y="4505"/>
                    </a:cubicBezTo>
                    <a:cubicBezTo>
                      <a:pt x="5837" y="4141"/>
                      <a:pt x="4987" y="4055"/>
                      <a:pt x="4176" y="4055"/>
                    </a:cubicBezTo>
                    <a:cubicBezTo>
                      <a:pt x="3448" y="4055"/>
                      <a:pt x="2751" y="4124"/>
                      <a:pt x="2751" y="4124"/>
                    </a:cubicBezTo>
                    <a:cubicBezTo>
                      <a:pt x="2751" y="4124"/>
                      <a:pt x="6275" y="3017"/>
                      <a:pt x="6037" y="2565"/>
                    </a:cubicBezTo>
                    <a:cubicBezTo>
                      <a:pt x="5947" y="2389"/>
                      <a:pt x="5464" y="2334"/>
                      <a:pt x="4899" y="2334"/>
                    </a:cubicBezTo>
                    <a:cubicBezTo>
                      <a:pt x="3972" y="2334"/>
                      <a:pt x="2823" y="2481"/>
                      <a:pt x="2823" y="2481"/>
                    </a:cubicBezTo>
                    <a:cubicBezTo>
                      <a:pt x="2823" y="2481"/>
                      <a:pt x="6347" y="1386"/>
                      <a:pt x="6037" y="374"/>
                    </a:cubicBezTo>
                    <a:cubicBezTo>
                      <a:pt x="5955" y="100"/>
                      <a:pt x="5637" y="0"/>
                      <a:pt x="5215"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341;p55">
                <a:extLst>
                  <a:ext uri="{FF2B5EF4-FFF2-40B4-BE49-F238E27FC236}">
                    <a16:creationId xmlns:a16="http://schemas.microsoft.com/office/drawing/2014/main" id="{3F641DBD-E5FC-493C-A25F-1E4F858EB863}"/>
                  </a:ext>
                </a:extLst>
              </p:cNvPr>
              <p:cNvSpPr/>
              <p:nvPr/>
            </p:nvSpPr>
            <p:spPr>
              <a:xfrm>
                <a:off x="7857973" y="3786706"/>
                <a:ext cx="165717" cy="553216"/>
              </a:xfrm>
              <a:custGeom>
                <a:avLst/>
                <a:gdLst/>
                <a:ahLst/>
                <a:cxnLst/>
                <a:rect l="l" t="t" r="r" b="b"/>
                <a:pathLst>
                  <a:path w="5347" h="17850" extrusionOk="0">
                    <a:moveTo>
                      <a:pt x="3251" y="0"/>
                    </a:moveTo>
                    <a:cubicBezTo>
                      <a:pt x="2136" y="0"/>
                      <a:pt x="644" y="212"/>
                      <a:pt x="644" y="212"/>
                    </a:cubicBezTo>
                    <a:cubicBezTo>
                      <a:pt x="644" y="212"/>
                      <a:pt x="1" y="16809"/>
                      <a:pt x="715" y="17440"/>
                    </a:cubicBezTo>
                    <a:cubicBezTo>
                      <a:pt x="1075" y="17752"/>
                      <a:pt x="1970" y="17849"/>
                      <a:pt x="2840" y="17849"/>
                    </a:cubicBezTo>
                    <a:cubicBezTo>
                      <a:pt x="3696" y="17849"/>
                      <a:pt x="4527" y="17755"/>
                      <a:pt x="4799" y="17678"/>
                    </a:cubicBezTo>
                    <a:cubicBezTo>
                      <a:pt x="5347" y="17523"/>
                      <a:pt x="4799" y="688"/>
                      <a:pt x="4406" y="212"/>
                    </a:cubicBezTo>
                    <a:cubicBezTo>
                      <a:pt x="4271" y="53"/>
                      <a:pt x="3808" y="0"/>
                      <a:pt x="3251" y="0"/>
                    </a:cubicBezTo>
                    <a:close/>
                  </a:path>
                </a:pathLst>
              </a:custGeom>
              <a:solidFill>
                <a:srgbClr val="6C8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342;p55">
                <a:extLst>
                  <a:ext uri="{FF2B5EF4-FFF2-40B4-BE49-F238E27FC236}">
                    <a16:creationId xmlns:a16="http://schemas.microsoft.com/office/drawing/2014/main" id="{263A2AAA-50DC-401A-9D0C-3926D97D8CD1}"/>
                  </a:ext>
                </a:extLst>
              </p:cNvPr>
              <p:cNvSpPr/>
              <p:nvPr/>
            </p:nvSpPr>
            <p:spPr>
              <a:xfrm>
                <a:off x="8356882" y="3816025"/>
                <a:ext cx="241339" cy="183259"/>
              </a:xfrm>
              <a:custGeom>
                <a:avLst/>
                <a:gdLst/>
                <a:ahLst/>
                <a:cxnLst/>
                <a:rect l="l" t="t" r="r" b="b"/>
                <a:pathLst>
                  <a:path w="7787" h="5913" extrusionOk="0">
                    <a:moveTo>
                      <a:pt x="2829" y="1"/>
                    </a:moveTo>
                    <a:cubicBezTo>
                      <a:pt x="2246" y="1"/>
                      <a:pt x="1681" y="69"/>
                      <a:pt x="1453" y="302"/>
                    </a:cubicBezTo>
                    <a:cubicBezTo>
                      <a:pt x="905" y="849"/>
                      <a:pt x="4036" y="2028"/>
                      <a:pt x="4036" y="2028"/>
                    </a:cubicBezTo>
                    <a:cubicBezTo>
                      <a:pt x="4036" y="2028"/>
                      <a:pt x="2364" y="1441"/>
                      <a:pt x="1320" y="1441"/>
                    </a:cubicBezTo>
                    <a:cubicBezTo>
                      <a:pt x="798" y="1441"/>
                      <a:pt x="433" y="1587"/>
                      <a:pt x="512" y="2028"/>
                    </a:cubicBezTo>
                    <a:cubicBezTo>
                      <a:pt x="747" y="3334"/>
                      <a:pt x="3354" y="3977"/>
                      <a:pt x="3416" y="3992"/>
                    </a:cubicBezTo>
                    <a:lnTo>
                      <a:pt x="3416" y="3992"/>
                    </a:lnTo>
                    <a:cubicBezTo>
                      <a:pt x="3364" y="3980"/>
                      <a:pt x="1558" y="3543"/>
                      <a:pt x="667" y="3543"/>
                    </a:cubicBezTo>
                    <a:cubicBezTo>
                      <a:pt x="216" y="3543"/>
                      <a:pt x="0" y="3655"/>
                      <a:pt x="369" y="3992"/>
                    </a:cubicBezTo>
                    <a:cubicBezTo>
                      <a:pt x="1342" y="4891"/>
                      <a:pt x="2503" y="5912"/>
                      <a:pt x="3902" y="5912"/>
                    </a:cubicBezTo>
                    <a:cubicBezTo>
                      <a:pt x="4078" y="5912"/>
                      <a:pt x="4258" y="5896"/>
                      <a:pt x="4441" y="5862"/>
                    </a:cubicBezTo>
                    <a:cubicBezTo>
                      <a:pt x="6084" y="5540"/>
                      <a:pt x="7787" y="1075"/>
                      <a:pt x="4501" y="135"/>
                    </a:cubicBezTo>
                    <a:cubicBezTo>
                      <a:pt x="4501" y="135"/>
                      <a:pt x="3648" y="1"/>
                      <a:pt x="2829" y="1"/>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343;p55">
                <a:extLst>
                  <a:ext uri="{FF2B5EF4-FFF2-40B4-BE49-F238E27FC236}">
                    <a16:creationId xmlns:a16="http://schemas.microsoft.com/office/drawing/2014/main" id="{E145650D-8529-4E1D-AB9F-8C716BC134E7}"/>
                  </a:ext>
                </a:extLst>
              </p:cNvPr>
              <p:cNvSpPr/>
              <p:nvPr/>
            </p:nvSpPr>
            <p:spPr>
              <a:xfrm>
                <a:off x="8433618" y="3869579"/>
                <a:ext cx="386693" cy="304842"/>
              </a:xfrm>
              <a:custGeom>
                <a:avLst/>
                <a:gdLst/>
                <a:ahLst/>
                <a:cxnLst/>
                <a:rect l="l" t="t" r="r" b="b"/>
                <a:pathLst>
                  <a:path w="12477" h="9836" extrusionOk="0">
                    <a:moveTo>
                      <a:pt x="4299" y="0"/>
                    </a:moveTo>
                    <a:cubicBezTo>
                      <a:pt x="3278" y="0"/>
                      <a:pt x="2572" y="74"/>
                      <a:pt x="2572" y="74"/>
                    </a:cubicBezTo>
                    <a:cubicBezTo>
                      <a:pt x="2572" y="74"/>
                      <a:pt x="1" y="3527"/>
                      <a:pt x="1418" y="4324"/>
                    </a:cubicBezTo>
                    <a:cubicBezTo>
                      <a:pt x="2846" y="5122"/>
                      <a:pt x="4882" y="7063"/>
                      <a:pt x="7716" y="8932"/>
                    </a:cubicBezTo>
                    <a:cubicBezTo>
                      <a:pt x="8491" y="9438"/>
                      <a:pt x="9093" y="9835"/>
                      <a:pt x="9598" y="9835"/>
                    </a:cubicBezTo>
                    <a:cubicBezTo>
                      <a:pt x="10459" y="9835"/>
                      <a:pt x="11037" y="8681"/>
                      <a:pt x="11705" y="4943"/>
                    </a:cubicBezTo>
                    <a:cubicBezTo>
                      <a:pt x="12476" y="575"/>
                      <a:pt x="7155" y="0"/>
                      <a:pt x="4299" y="0"/>
                    </a:cubicBezTo>
                    <a:close/>
                  </a:path>
                </a:pathLst>
              </a:custGeom>
              <a:solidFill>
                <a:srgbClr val="DD9C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344;p55">
                <a:extLst>
                  <a:ext uri="{FF2B5EF4-FFF2-40B4-BE49-F238E27FC236}">
                    <a16:creationId xmlns:a16="http://schemas.microsoft.com/office/drawing/2014/main" id="{0650043C-ABD2-4384-86AA-8701CD93F6BD}"/>
                  </a:ext>
                </a:extLst>
              </p:cNvPr>
              <p:cNvSpPr/>
              <p:nvPr/>
            </p:nvSpPr>
            <p:spPr>
              <a:xfrm>
                <a:off x="8269795" y="2725727"/>
                <a:ext cx="57212" cy="65735"/>
              </a:xfrm>
              <a:custGeom>
                <a:avLst/>
                <a:gdLst/>
                <a:ahLst/>
                <a:cxnLst/>
                <a:rect l="l" t="t" r="r" b="b"/>
                <a:pathLst>
                  <a:path w="1846" h="2121" extrusionOk="0">
                    <a:moveTo>
                      <a:pt x="262" y="1"/>
                    </a:moveTo>
                    <a:lnTo>
                      <a:pt x="0" y="275"/>
                    </a:lnTo>
                    <a:cubicBezTo>
                      <a:pt x="24" y="299"/>
                      <a:pt x="1262" y="1406"/>
                      <a:pt x="1489" y="2120"/>
                    </a:cubicBezTo>
                    <a:lnTo>
                      <a:pt x="1846" y="2001"/>
                    </a:lnTo>
                    <a:cubicBezTo>
                      <a:pt x="1584" y="1192"/>
                      <a:pt x="322" y="37"/>
                      <a:pt x="262" y="1"/>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45;p55">
                <a:extLst>
                  <a:ext uri="{FF2B5EF4-FFF2-40B4-BE49-F238E27FC236}">
                    <a16:creationId xmlns:a16="http://schemas.microsoft.com/office/drawing/2014/main" id="{4C0FCECD-EA3F-4C0E-BF47-2A350541FCD1}"/>
                  </a:ext>
                </a:extLst>
              </p:cNvPr>
              <p:cNvSpPr/>
              <p:nvPr/>
            </p:nvSpPr>
            <p:spPr>
              <a:xfrm>
                <a:off x="8341014" y="2800015"/>
                <a:ext cx="69764" cy="15434"/>
              </a:xfrm>
              <a:custGeom>
                <a:avLst/>
                <a:gdLst/>
                <a:ahLst/>
                <a:cxnLst/>
                <a:rect l="l" t="t" r="r" b="b"/>
                <a:pathLst>
                  <a:path w="2251" h="498" extrusionOk="0">
                    <a:moveTo>
                      <a:pt x="1407" y="0"/>
                    </a:moveTo>
                    <a:cubicBezTo>
                      <a:pt x="1083" y="0"/>
                      <a:pt x="632" y="32"/>
                      <a:pt x="0" y="116"/>
                    </a:cubicBezTo>
                    <a:lnTo>
                      <a:pt x="48" y="497"/>
                    </a:lnTo>
                    <a:cubicBezTo>
                      <a:pt x="688" y="416"/>
                      <a:pt x="1116" y="390"/>
                      <a:pt x="1401" y="390"/>
                    </a:cubicBezTo>
                    <a:cubicBezTo>
                      <a:pt x="1825" y="390"/>
                      <a:pt x="1932" y="447"/>
                      <a:pt x="1953" y="461"/>
                    </a:cubicBezTo>
                    <a:cubicBezTo>
                      <a:pt x="1953" y="461"/>
                      <a:pt x="1917" y="438"/>
                      <a:pt x="1905" y="402"/>
                    </a:cubicBezTo>
                    <a:lnTo>
                      <a:pt x="2251" y="223"/>
                    </a:lnTo>
                    <a:cubicBezTo>
                      <a:pt x="2218" y="157"/>
                      <a:pt x="2133" y="0"/>
                      <a:pt x="1407" y="0"/>
                    </a:cubicBezTo>
                    <a:close/>
                  </a:path>
                </a:pathLst>
              </a:custGeom>
              <a:solidFill>
                <a:srgbClr val="261E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46;p55">
                <a:extLst>
                  <a:ext uri="{FF2B5EF4-FFF2-40B4-BE49-F238E27FC236}">
                    <a16:creationId xmlns:a16="http://schemas.microsoft.com/office/drawing/2014/main" id="{65382C88-E5E9-48FD-829E-D6CAEEDF72C6}"/>
                  </a:ext>
                </a:extLst>
              </p:cNvPr>
              <p:cNvSpPr/>
              <p:nvPr/>
            </p:nvSpPr>
            <p:spPr>
              <a:xfrm>
                <a:off x="7762053" y="3131257"/>
                <a:ext cx="196709" cy="196368"/>
              </a:xfrm>
              <a:custGeom>
                <a:avLst/>
                <a:gdLst/>
                <a:ahLst/>
                <a:cxnLst/>
                <a:rect l="l" t="t" r="r" b="b"/>
                <a:pathLst>
                  <a:path w="6347" h="6336" extrusionOk="0">
                    <a:moveTo>
                      <a:pt x="3167" y="370"/>
                    </a:moveTo>
                    <a:cubicBezTo>
                      <a:pt x="4715" y="370"/>
                      <a:pt x="5965" y="1620"/>
                      <a:pt x="5965" y="3168"/>
                    </a:cubicBezTo>
                    <a:cubicBezTo>
                      <a:pt x="5965" y="4716"/>
                      <a:pt x="4703" y="5966"/>
                      <a:pt x="3167" y="5966"/>
                    </a:cubicBezTo>
                    <a:cubicBezTo>
                      <a:pt x="1620" y="5966"/>
                      <a:pt x="369" y="4716"/>
                      <a:pt x="369" y="3168"/>
                    </a:cubicBezTo>
                    <a:cubicBezTo>
                      <a:pt x="369" y="1620"/>
                      <a:pt x="1643" y="370"/>
                      <a:pt x="3167" y="370"/>
                    </a:cubicBezTo>
                    <a:close/>
                    <a:moveTo>
                      <a:pt x="3167" y="1"/>
                    </a:moveTo>
                    <a:cubicBezTo>
                      <a:pt x="1429" y="1"/>
                      <a:pt x="0" y="1430"/>
                      <a:pt x="0" y="3168"/>
                    </a:cubicBezTo>
                    <a:cubicBezTo>
                      <a:pt x="0" y="4906"/>
                      <a:pt x="1417" y="6335"/>
                      <a:pt x="3167" y="6335"/>
                    </a:cubicBezTo>
                    <a:cubicBezTo>
                      <a:pt x="4930" y="6335"/>
                      <a:pt x="6346" y="4906"/>
                      <a:pt x="6346" y="3168"/>
                    </a:cubicBezTo>
                    <a:cubicBezTo>
                      <a:pt x="6346" y="1430"/>
                      <a:pt x="4918" y="1"/>
                      <a:pt x="31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47;p55">
                <a:extLst>
                  <a:ext uri="{FF2B5EF4-FFF2-40B4-BE49-F238E27FC236}">
                    <a16:creationId xmlns:a16="http://schemas.microsoft.com/office/drawing/2014/main" id="{83C93CDA-F68B-4AE3-BBCB-67EA0A011A4E}"/>
                  </a:ext>
                </a:extLst>
              </p:cNvPr>
              <p:cNvSpPr/>
              <p:nvPr/>
            </p:nvSpPr>
            <p:spPr>
              <a:xfrm>
                <a:off x="7991921" y="3074820"/>
                <a:ext cx="196368" cy="196337"/>
              </a:xfrm>
              <a:custGeom>
                <a:avLst/>
                <a:gdLst/>
                <a:ahLst/>
                <a:cxnLst/>
                <a:rect l="l" t="t" r="r" b="b"/>
                <a:pathLst>
                  <a:path w="6336" h="6335" extrusionOk="0">
                    <a:moveTo>
                      <a:pt x="3168" y="357"/>
                    </a:moveTo>
                    <a:cubicBezTo>
                      <a:pt x="4716" y="357"/>
                      <a:pt x="5966" y="1620"/>
                      <a:pt x="5966" y="3155"/>
                    </a:cubicBezTo>
                    <a:cubicBezTo>
                      <a:pt x="5966" y="4703"/>
                      <a:pt x="4716" y="5953"/>
                      <a:pt x="3168" y="5953"/>
                    </a:cubicBezTo>
                    <a:cubicBezTo>
                      <a:pt x="1620" y="5953"/>
                      <a:pt x="370" y="4691"/>
                      <a:pt x="370" y="3155"/>
                    </a:cubicBezTo>
                    <a:cubicBezTo>
                      <a:pt x="370" y="1608"/>
                      <a:pt x="1632" y="357"/>
                      <a:pt x="3168" y="357"/>
                    </a:cubicBezTo>
                    <a:close/>
                    <a:moveTo>
                      <a:pt x="3168" y="0"/>
                    </a:moveTo>
                    <a:cubicBezTo>
                      <a:pt x="1430" y="0"/>
                      <a:pt x="1" y="1429"/>
                      <a:pt x="1" y="3167"/>
                    </a:cubicBezTo>
                    <a:cubicBezTo>
                      <a:pt x="1" y="4906"/>
                      <a:pt x="1406" y="6334"/>
                      <a:pt x="3168" y="6334"/>
                    </a:cubicBezTo>
                    <a:cubicBezTo>
                      <a:pt x="4918" y="6334"/>
                      <a:pt x="6335" y="4906"/>
                      <a:pt x="6335" y="3167"/>
                    </a:cubicBezTo>
                    <a:cubicBezTo>
                      <a:pt x="6335" y="1429"/>
                      <a:pt x="4906" y="0"/>
                      <a:pt x="31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48;p55">
                <a:extLst>
                  <a:ext uri="{FF2B5EF4-FFF2-40B4-BE49-F238E27FC236}">
                    <a16:creationId xmlns:a16="http://schemas.microsoft.com/office/drawing/2014/main" id="{FE6918D2-9DBD-4D3D-AEB2-17D83CC15621}"/>
                  </a:ext>
                </a:extLst>
              </p:cNvPr>
              <p:cNvSpPr/>
              <p:nvPr/>
            </p:nvSpPr>
            <p:spPr>
              <a:xfrm>
                <a:off x="7950608" y="3185896"/>
                <a:ext cx="56127" cy="23647"/>
              </a:xfrm>
              <a:custGeom>
                <a:avLst/>
                <a:gdLst/>
                <a:ahLst/>
                <a:cxnLst/>
                <a:rect l="l" t="t" r="r" b="b"/>
                <a:pathLst>
                  <a:path w="1811" h="763" extrusionOk="0">
                    <a:moveTo>
                      <a:pt x="1727" y="0"/>
                    </a:moveTo>
                    <a:lnTo>
                      <a:pt x="0" y="393"/>
                    </a:lnTo>
                    <a:lnTo>
                      <a:pt x="84" y="762"/>
                    </a:lnTo>
                    <a:lnTo>
                      <a:pt x="1810" y="381"/>
                    </a:lnTo>
                    <a:lnTo>
                      <a:pt x="1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9;p55">
                <a:extLst>
                  <a:ext uri="{FF2B5EF4-FFF2-40B4-BE49-F238E27FC236}">
                    <a16:creationId xmlns:a16="http://schemas.microsoft.com/office/drawing/2014/main" id="{42D9F355-F7DC-4BE3-B0C0-A13789EE3361}"/>
                  </a:ext>
                </a:extLst>
              </p:cNvPr>
              <p:cNvSpPr/>
              <p:nvPr/>
            </p:nvSpPr>
            <p:spPr>
              <a:xfrm>
                <a:off x="8180135" y="3067072"/>
                <a:ext cx="161657" cy="82688"/>
              </a:xfrm>
              <a:custGeom>
                <a:avLst/>
                <a:gdLst/>
                <a:ahLst/>
                <a:cxnLst/>
                <a:rect l="l" t="t" r="r" b="b"/>
                <a:pathLst>
                  <a:path w="5216" h="2668" extrusionOk="0">
                    <a:moveTo>
                      <a:pt x="5048" y="0"/>
                    </a:moveTo>
                    <a:lnTo>
                      <a:pt x="0" y="2310"/>
                    </a:lnTo>
                    <a:lnTo>
                      <a:pt x="167" y="2667"/>
                    </a:lnTo>
                    <a:lnTo>
                      <a:pt x="5215" y="357"/>
                    </a:lnTo>
                    <a:lnTo>
                      <a:pt x="50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 name="Google Shape;1353;p55">
              <a:extLst>
                <a:ext uri="{FF2B5EF4-FFF2-40B4-BE49-F238E27FC236}">
                  <a16:creationId xmlns:a16="http://schemas.microsoft.com/office/drawing/2014/main" id="{BBA42ED3-1DC2-46EE-8605-3628F0346A67}"/>
                </a:ext>
              </a:extLst>
            </p:cNvPr>
            <p:cNvSpPr/>
            <p:nvPr/>
          </p:nvSpPr>
          <p:spPr>
            <a:xfrm rot="85591" flipH="1">
              <a:off x="7169780" y="2027169"/>
              <a:ext cx="31301" cy="26261"/>
            </a:xfrm>
            <a:custGeom>
              <a:avLst/>
              <a:gdLst/>
              <a:ahLst/>
              <a:cxnLst/>
              <a:rect l="l" t="t" r="r" b="b"/>
              <a:pathLst>
                <a:path w="739" h="620" extrusionOk="0">
                  <a:moveTo>
                    <a:pt x="679" y="0"/>
                  </a:moveTo>
                  <a:cubicBezTo>
                    <a:pt x="465" y="24"/>
                    <a:pt x="227" y="48"/>
                    <a:pt x="1" y="60"/>
                  </a:cubicBezTo>
                  <a:lnTo>
                    <a:pt x="24" y="619"/>
                  </a:lnTo>
                  <a:cubicBezTo>
                    <a:pt x="263" y="607"/>
                    <a:pt x="501" y="595"/>
                    <a:pt x="739" y="560"/>
                  </a:cubicBezTo>
                  <a:lnTo>
                    <a:pt x="6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660627" y="258980"/>
            <a:ext cx="3086099"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434015" y="1802031"/>
            <a:ext cx="4709985" cy="584775"/>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Calibri" panose="020F0502020204030204" pitchFamily="34" charset="0"/>
              </a:rPr>
              <a:t>Hình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thành</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kiến</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latin typeface="Times New Roman" panose="02020603050405020304" pitchFamily="18" charset="0"/>
                <a:ea typeface="Calibri" panose="020F0502020204030204" pitchFamily="34" charset="0"/>
              </a:rPr>
              <a:t>thức</a:t>
            </a:r>
            <a:endParaRPr lang="en-US" sz="3200" dirty="0">
              <a:solidFill>
                <a:prstClr val="black"/>
              </a:solidFill>
            </a:endParaRPr>
          </a:p>
        </p:txBody>
      </p:sp>
      <p:pic>
        <p:nvPicPr>
          <p:cNvPr id="4" name="Hình ảnh 3"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542" y="2677696"/>
            <a:ext cx="1640055" cy="2186740"/>
          </a:xfrm>
          <a:prstGeom prst="rect">
            <a:avLst/>
          </a:prstGeom>
        </p:spPr>
      </p:pic>
      <p:sp>
        <p:nvSpPr>
          <p:cNvPr id="6" name="Google Shape;157;p20"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4115984" y="695755"/>
            <a:ext cx="797389"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00"/>
          </a:p>
        </p:txBody>
      </p:sp>
      <p:sp>
        <p:nvSpPr>
          <p:cNvPr id="7" name="Google Shape;163;p20"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4890740" y="454668"/>
            <a:ext cx="39189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00"/>
          </a:p>
        </p:txBody>
      </p:sp>
      <p:sp>
        <p:nvSpPr>
          <p:cNvPr id="8" name="Google Shape;157;p20"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5388972" y="864606"/>
            <a:ext cx="962626"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00"/>
          </a:p>
        </p:txBody>
      </p:sp>
    </p:spTree>
    <p:extLst>
      <p:ext uri="{BB962C8B-B14F-4D97-AF65-F5344CB8AC3E}">
        <p14:creationId xmlns:p14="http://schemas.microsoft.com/office/powerpoint/2010/main" val="24099528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08" y="611262"/>
            <a:ext cx="2711548" cy="4115483"/>
          </a:xfrm>
          <a:prstGeom prst="rect">
            <a:avLst/>
          </a:prstGeom>
        </p:spPr>
      </p:pic>
      <p:grpSp>
        <p:nvGrpSpPr>
          <p:cNvPr id="3" name="Group 2"/>
          <p:cNvGrpSpPr/>
          <p:nvPr/>
        </p:nvGrpSpPr>
        <p:grpSpPr>
          <a:xfrm>
            <a:off x="4554527" y="611262"/>
            <a:ext cx="3158085" cy="4115482"/>
            <a:chOff x="0" y="3333135"/>
            <a:chExt cx="2330245" cy="3435414"/>
          </a:xfrm>
        </p:grpSpPr>
        <p:pic>
          <p:nvPicPr>
            <p:cNvPr id="4" name="Picture 3"/>
            <p:cNvPicPr>
              <a:picLocks noChangeAspect="1"/>
            </p:cNvPicPr>
            <p:nvPr/>
          </p:nvPicPr>
          <p:blipFill>
            <a:blip r:embed="rId3"/>
            <a:stretch>
              <a:fillRect/>
            </a:stretch>
          </p:blipFill>
          <p:spPr>
            <a:xfrm>
              <a:off x="0" y="3333135"/>
              <a:ext cx="2330245" cy="2943225"/>
            </a:xfrm>
            <a:prstGeom prst="rect">
              <a:avLst/>
            </a:prstGeom>
          </p:spPr>
        </p:pic>
        <p:sp>
          <p:nvSpPr>
            <p:cNvPr id="5" name="Rectangle 4"/>
            <p:cNvSpPr/>
            <p:nvPr/>
          </p:nvSpPr>
          <p:spPr>
            <a:xfrm>
              <a:off x="0" y="6281852"/>
              <a:ext cx="2330245" cy="4866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prstClr val="black"/>
                  </a:solidFill>
                  <a:latin typeface="Times New Roman" panose="02020603050405020304" pitchFamily="18" charset="0"/>
                  <a:cs typeface="Times New Roman" panose="02020603050405020304" pitchFamily="18" charset="0"/>
                </a:rPr>
                <a:t>b, </a:t>
              </a:r>
              <a:r>
                <a:rPr lang="en-US" sz="1800" b="1" dirty="0" err="1">
                  <a:solidFill>
                    <a:prstClr val="black"/>
                  </a:solidFill>
                  <a:latin typeface="Times New Roman" panose="02020603050405020304" pitchFamily="18" charset="0"/>
                  <a:cs typeface="Times New Roman" panose="02020603050405020304" pitchFamily="18" charset="0"/>
                </a:rPr>
                <a:t>Sau</a:t>
              </a:r>
              <a:r>
                <a:rPr lang="en-US" sz="1800" b="1" dirty="0">
                  <a:solidFill>
                    <a:prstClr val="black"/>
                  </a:solidFill>
                  <a:latin typeface="Times New Roman" panose="02020603050405020304" pitchFamily="18" charset="0"/>
                  <a:cs typeface="Times New Roman" panose="02020603050405020304" pitchFamily="18" charset="0"/>
                </a:rPr>
                <a:t> </a:t>
              </a:r>
              <a:r>
                <a:rPr lang="en-US" sz="1800" b="1" dirty="0" err="1">
                  <a:solidFill>
                    <a:prstClr val="black"/>
                  </a:solidFill>
                  <a:latin typeface="Times New Roman" panose="02020603050405020304" pitchFamily="18" charset="0"/>
                  <a:cs typeface="Times New Roman" panose="02020603050405020304" pitchFamily="18" charset="0"/>
                </a:rPr>
                <a:t>khi</a:t>
              </a:r>
              <a:r>
                <a:rPr lang="en-US" sz="1800" b="1" dirty="0">
                  <a:solidFill>
                    <a:prstClr val="black"/>
                  </a:solidFill>
                  <a:latin typeface="Times New Roman" panose="02020603050405020304" pitchFamily="18" charset="0"/>
                  <a:cs typeface="Times New Roman" panose="02020603050405020304" pitchFamily="18" charset="0"/>
                </a:rPr>
                <a:t> </a:t>
              </a:r>
              <a:r>
                <a:rPr lang="en-US" sz="1800" b="1" dirty="0" err="1">
                  <a:solidFill>
                    <a:prstClr val="black"/>
                  </a:solidFill>
                  <a:latin typeface="Times New Roman" panose="02020603050405020304" pitchFamily="18" charset="0"/>
                  <a:cs typeface="Times New Roman" panose="02020603050405020304" pitchFamily="18" charset="0"/>
                </a:rPr>
                <a:t>đặt</a:t>
              </a:r>
              <a:r>
                <a:rPr lang="en-US" sz="1800" b="1" dirty="0">
                  <a:solidFill>
                    <a:prstClr val="black"/>
                  </a:solidFill>
                  <a:latin typeface="Times New Roman" panose="02020603050405020304" pitchFamily="18" charset="0"/>
                  <a:cs typeface="Times New Roman" panose="02020603050405020304" pitchFamily="18" charset="0"/>
                </a:rPr>
                <a:t> </a:t>
              </a:r>
              <a:r>
                <a:rPr lang="en-US" sz="1800" b="1" dirty="0" err="1">
                  <a:solidFill>
                    <a:prstClr val="black"/>
                  </a:solidFill>
                  <a:latin typeface="Times New Roman" panose="02020603050405020304" pitchFamily="18" charset="0"/>
                  <a:cs typeface="Times New Roman" panose="02020603050405020304" pitchFamily="18" charset="0"/>
                </a:rPr>
                <a:t>vào</a:t>
              </a:r>
              <a:r>
                <a:rPr lang="en-US" sz="1800" b="1" dirty="0">
                  <a:solidFill>
                    <a:prstClr val="black"/>
                  </a:solidFill>
                  <a:latin typeface="Times New Roman" panose="02020603050405020304" pitchFamily="18" charset="0"/>
                  <a:cs typeface="Times New Roman" panose="02020603050405020304" pitchFamily="18" charset="0"/>
                </a:rPr>
                <a:t> </a:t>
              </a:r>
              <a:r>
                <a:rPr lang="en-US" sz="1800" b="1" dirty="0" err="1">
                  <a:solidFill>
                    <a:prstClr val="black"/>
                  </a:solidFill>
                  <a:latin typeface="Times New Roman" panose="02020603050405020304" pitchFamily="18" charset="0"/>
                  <a:cs typeface="Times New Roman" panose="02020603050405020304" pitchFamily="18" charset="0"/>
                </a:rPr>
                <a:t>nước</a:t>
              </a:r>
              <a:r>
                <a:rPr lang="en-US" sz="1800" b="1" dirty="0">
                  <a:solidFill>
                    <a:prstClr val="black"/>
                  </a:solidFill>
                  <a:latin typeface="Times New Roman" panose="02020603050405020304" pitchFamily="18" charset="0"/>
                  <a:cs typeface="Times New Roman" panose="02020603050405020304" pitchFamily="18" charset="0"/>
                </a:rPr>
                <a:t> </a:t>
              </a:r>
              <a:r>
                <a:rPr lang="en-US" sz="1800" b="1" dirty="0" err="1">
                  <a:solidFill>
                    <a:prstClr val="black"/>
                  </a:solidFill>
                  <a:latin typeface="Times New Roman" panose="02020603050405020304" pitchFamily="18" charset="0"/>
                  <a:cs typeface="Times New Roman" panose="02020603050405020304" pitchFamily="18" charset="0"/>
                </a:rPr>
                <a:t>ấm</a:t>
              </a:r>
              <a:endParaRPr lang="en-US" sz="1800" b="1" dirty="0">
                <a:solidFill>
                  <a:prstClr val="black"/>
                </a:solidFill>
                <a:latin typeface="Times New Roman" panose="02020603050405020304" pitchFamily="18" charset="0"/>
                <a:cs typeface="Times New Roman" panose="02020603050405020304" pitchFamily="18" charset="0"/>
              </a:endParaRPr>
            </a:p>
          </p:txBody>
        </p:sp>
      </p:grpSp>
      <p:sp>
        <p:nvSpPr>
          <p:cNvPr id="6" name="TextBox 5">
            <a:hlinkClick r:id="rId4" action="ppaction://hlinkfile"/>
          </p:cNvPr>
          <p:cNvSpPr txBox="1"/>
          <p:nvPr/>
        </p:nvSpPr>
        <p:spPr>
          <a:xfrm>
            <a:off x="2384141" y="265013"/>
            <a:ext cx="3483260" cy="369332"/>
          </a:xfrm>
          <a:prstGeom prst="rect">
            <a:avLst/>
          </a:prstGeom>
          <a:solidFill>
            <a:schemeClr val="bg1"/>
          </a:solidFill>
        </p:spPr>
        <p:txBody>
          <a:bodyPr wrap="square" rtlCol="0">
            <a:spAutoFit/>
          </a:bodyPr>
          <a:lstStyle/>
          <a:p>
            <a:r>
              <a:rPr lang="en-US" sz="1800" b="1" dirty="0">
                <a:solidFill>
                  <a:srgbClr val="9900CC"/>
                </a:solidFill>
                <a:latin typeface="Times New Roman" panose="02020603050405020304" pitchFamily="18" charset="0"/>
                <a:cs typeface="Times New Roman" panose="02020603050405020304" pitchFamily="18" charset="0"/>
              </a:rPr>
              <a:t>SỰ THĂNG HOA CỦA IODINE</a:t>
            </a:r>
          </a:p>
        </p:txBody>
      </p:sp>
    </p:spTree>
    <p:extLst>
      <p:ext uri="{BB962C8B-B14F-4D97-AF65-F5344CB8AC3E}">
        <p14:creationId xmlns:p14="http://schemas.microsoft.com/office/powerpoint/2010/main" val="3495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hlinkClick r:id="rId2" action="ppaction://hlinkfile"/>
          </p:cNvPr>
          <p:cNvSpPr txBox="1"/>
          <p:nvPr/>
        </p:nvSpPr>
        <p:spPr>
          <a:xfrm>
            <a:off x="1761979" y="432581"/>
            <a:ext cx="6094466" cy="369332"/>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THEO DÕI MÔ PHỎNG SỰ THĂNG HOA CỦA IODINE</a:t>
            </a:r>
          </a:p>
        </p:txBody>
      </p:sp>
    </p:spTree>
    <p:extLst>
      <p:ext uri="{BB962C8B-B14F-4D97-AF65-F5344CB8AC3E}">
        <p14:creationId xmlns:p14="http://schemas.microsoft.com/office/powerpoint/2010/main" val="2940405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rot="4227631">
            <a:off x="4762092" y="3485555"/>
            <a:ext cx="417910" cy="228600"/>
            <a:chOff x="576" y="480"/>
            <a:chExt cx="768" cy="432"/>
          </a:xfrm>
          <a:solidFill>
            <a:srgbClr val="BC00BC"/>
          </a:solidFill>
          <a:scene3d>
            <a:camera prst="orthographicFront">
              <a:rot lat="0" lon="0" rev="0"/>
            </a:camera>
            <a:lightRig rig="contrasting" dir="t">
              <a:rot lat="0" lon="0" rev="7800000"/>
            </a:lightRig>
          </a:scene3d>
        </p:grpSpPr>
        <p:sp>
          <p:nvSpPr>
            <p:cNvPr id="5" name="Oval 4"/>
            <p:cNvSpPr>
              <a:spLocks noChangeArrowheads="1"/>
            </p:cNvSpPr>
            <p:nvPr/>
          </p:nvSpPr>
          <p:spPr bwMode="auto">
            <a:xfrm>
              <a:off x="912"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b="1" dirty="0">
                  <a:solidFill>
                    <a:schemeClr val="bg1"/>
                  </a:solidFill>
                  <a:latin typeface="Times New Roman" panose="02020603050405020304" pitchFamily="18" charset="0"/>
                </a:rPr>
                <a:t>I</a:t>
              </a:r>
            </a:p>
          </p:txBody>
        </p:sp>
        <p:sp>
          <p:nvSpPr>
            <p:cNvPr id="6" name="Oval 5"/>
            <p:cNvSpPr>
              <a:spLocks noChangeArrowheads="1"/>
            </p:cNvSpPr>
            <p:nvPr/>
          </p:nvSpPr>
          <p:spPr bwMode="auto">
            <a:xfrm>
              <a:off x="576"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b="1" dirty="0">
                  <a:solidFill>
                    <a:schemeClr val="bg1"/>
                  </a:solidFill>
                  <a:latin typeface="Times New Roman" panose="02020603050405020304" pitchFamily="18" charset="0"/>
                </a:rPr>
                <a:t>I</a:t>
              </a:r>
            </a:p>
          </p:txBody>
        </p:sp>
      </p:grpSp>
      <p:sp>
        <p:nvSpPr>
          <p:cNvPr id="7" name="Rectangle 6"/>
          <p:cNvSpPr>
            <a:spLocks noChangeArrowheads="1"/>
          </p:cNvSpPr>
          <p:nvPr/>
        </p:nvSpPr>
        <p:spPr bwMode="auto">
          <a:xfrm>
            <a:off x="4532897" y="2743200"/>
            <a:ext cx="3600450" cy="222885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p>
        </p:txBody>
      </p:sp>
      <p:grpSp>
        <p:nvGrpSpPr>
          <p:cNvPr id="8" name="Group 7"/>
          <p:cNvGrpSpPr>
            <a:grpSpLocks/>
          </p:cNvGrpSpPr>
          <p:nvPr/>
        </p:nvGrpSpPr>
        <p:grpSpPr bwMode="auto">
          <a:xfrm rot="-2839689">
            <a:off x="6533742" y="4221362"/>
            <a:ext cx="417910" cy="228600"/>
            <a:chOff x="576" y="480"/>
            <a:chExt cx="768" cy="432"/>
          </a:xfrm>
          <a:solidFill>
            <a:srgbClr val="BC00BC"/>
          </a:solidFill>
          <a:scene3d>
            <a:camera prst="orthographicFront">
              <a:rot lat="0" lon="0" rev="0"/>
            </a:camera>
            <a:lightRig rig="contrasting" dir="t">
              <a:rot lat="0" lon="0" rev="7800000"/>
            </a:lightRig>
          </a:scene3d>
        </p:grpSpPr>
        <p:sp>
          <p:nvSpPr>
            <p:cNvPr id="9" name="Oval 8"/>
            <p:cNvSpPr>
              <a:spLocks noChangeArrowheads="1"/>
            </p:cNvSpPr>
            <p:nvPr/>
          </p:nvSpPr>
          <p:spPr bwMode="auto">
            <a:xfrm>
              <a:off x="912"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ltLang="en-US" b="1" dirty="0">
                  <a:solidFill>
                    <a:schemeClr val="bg1"/>
                  </a:solidFill>
                  <a:latin typeface="Times New Roman" panose="02020603050405020304" pitchFamily="18" charset="0"/>
                </a:rPr>
                <a:t>I</a:t>
              </a:r>
            </a:p>
          </p:txBody>
        </p:sp>
        <p:sp>
          <p:nvSpPr>
            <p:cNvPr id="10" name="Oval 9"/>
            <p:cNvSpPr>
              <a:spLocks noChangeArrowheads="1"/>
            </p:cNvSpPr>
            <p:nvPr/>
          </p:nvSpPr>
          <p:spPr bwMode="auto">
            <a:xfrm>
              <a:off x="576"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ltLang="en-US" b="1" dirty="0">
                  <a:solidFill>
                    <a:schemeClr val="bg1"/>
                  </a:solidFill>
                  <a:latin typeface="Times New Roman" panose="02020603050405020304" pitchFamily="18" charset="0"/>
                </a:rPr>
                <a:t>I</a:t>
              </a:r>
            </a:p>
          </p:txBody>
        </p:sp>
      </p:grpSp>
      <p:grpSp>
        <p:nvGrpSpPr>
          <p:cNvPr id="11" name="Group 10"/>
          <p:cNvGrpSpPr>
            <a:grpSpLocks/>
          </p:cNvGrpSpPr>
          <p:nvPr/>
        </p:nvGrpSpPr>
        <p:grpSpPr bwMode="auto">
          <a:xfrm>
            <a:off x="5872351" y="3028950"/>
            <a:ext cx="417909" cy="228600"/>
            <a:chOff x="576" y="480"/>
            <a:chExt cx="768" cy="432"/>
          </a:xfrm>
          <a:solidFill>
            <a:srgbClr val="BC00BC"/>
          </a:solidFill>
          <a:effectLst>
            <a:outerShdw blurRad="50800" dist="12700" dir="5400000" algn="ctr" rotWithShape="0">
              <a:srgbClr val="000000">
                <a:alpha val="43137"/>
              </a:srgbClr>
            </a:outerShdw>
          </a:effectLst>
          <a:scene3d>
            <a:camera prst="orthographicFront">
              <a:rot lat="0" lon="0" rev="0"/>
            </a:camera>
            <a:lightRig rig="contrasting" dir="t">
              <a:rot lat="0" lon="0" rev="9600000"/>
            </a:lightRig>
          </a:scene3d>
        </p:grpSpPr>
        <p:sp>
          <p:nvSpPr>
            <p:cNvPr id="12" name="Oval 11"/>
            <p:cNvSpPr>
              <a:spLocks noChangeArrowheads="1"/>
            </p:cNvSpPr>
            <p:nvPr/>
          </p:nvSpPr>
          <p:spPr bwMode="auto">
            <a:xfrm>
              <a:off x="912" y="480"/>
              <a:ext cx="432" cy="432"/>
            </a:xfrm>
            <a:prstGeom prst="ellipse">
              <a:avLst/>
            </a:prstGeom>
            <a:grpFill/>
            <a:ln w="15875">
              <a:noFill/>
              <a:round/>
              <a:headEnd/>
              <a:tailEnd/>
            </a:ln>
            <a:effectLst/>
            <a:sp3d>
              <a:bevelT w="190500" h="171450"/>
              <a:bevelB w="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chemeClr val="bg1"/>
                  </a:solidFill>
                  <a:latin typeface="Times New Roman" panose="02020603050405020304" pitchFamily="18" charset="0"/>
                </a:rPr>
                <a:t>I</a:t>
              </a:r>
            </a:p>
          </p:txBody>
        </p:sp>
        <p:sp>
          <p:nvSpPr>
            <p:cNvPr id="13" name="Oval 12"/>
            <p:cNvSpPr>
              <a:spLocks noChangeArrowheads="1"/>
            </p:cNvSpPr>
            <p:nvPr/>
          </p:nvSpPr>
          <p:spPr bwMode="auto">
            <a:xfrm>
              <a:off x="576" y="480"/>
              <a:ext cx="432" cy="432"/>
            </a:xfrm>
            <a:prstGeom prst="ellipse">
              <a:avLst/>
            </a:prstGeom>
            <a:grpFill/>
            <a:ln w="15875">
              <a:noFill/>
              <a:round/>
              <a:headEnd/>
              <a:tailEnd/>
            </a:ln>
            <a:effectLst/>
            <a:sp3d>
              <a:bevelT w="190500" h="171450"/>
              <a:bevelB w="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chemeClr val="bg1"/>
                  </a:solidFill>
                  <a:latin typeface="Times New Roman" panose="02020603050405020304" pitchFamily="18" charset="0"/>
                </a:rPr>
                <a:t>I</a:t>
              </a:r>
              <a:endParaRPr lang="en-US" altLang="en-US" sz="1000" b="1" dirty="0">
                <a:solidFill>
                  <a:schemeClr val="bg1"/>
                </a:solidFill>
                <a:latin typeface="Times New Roman" panose="02020603050405020304" pitchFamily="18" charset="0"/>
              </a:endParaRPr>
            </a:p>
          </p:txBody>
        </p:sp>
      </p:grpSp>
      <p:grpSp>
        <p:nvGrpSpPr>
          <p:cNvPr id="14" name="Group 13"/>
          <p:cNvGrpSpPr>
            <a:grpSpLocks/>
          </p:cNvGrpSpPr>
          <p:nvPr/>
        </p:nvGrpSpPr>
        <p:grpSpPr bwMode="auto">
          <a:xfrm rot="-1478161">
            <a:off x="7396351" y="4514850"/>
            <a:ext cx="417909" cy="228600"/>
            <a:chOff x="576" y="480"/>
            <a:chExt cx="768" cy="432"/>
          </a:xfrm>
          <a:solidFill>
            <a:srgbClr val="BC00BC"/>
          </a:solidFill>
          <a:scene3d>
            <a:camera prst="orthographicFront">
              <a:rot lat="0" lon="0" rev="0"/>
            </a:camera>
            <a:lightRig rig="contrasting" dir="t">
              <a:rot lat="0" lon="0" rev="7800000"/>
            </a:lightRig>
          </a:scene3d>
        </p:grpSpPr>
        <p:sp>
          <p:nvSpPr>
            <p:cNvPr id="15" name="Oval 14"/>
            <p:cNvSpPr>
              <a:spLocks noChangeArrowheads="1"/>
            </p:cNvSpPr>
            <p:nvPr/>
          </p:nvSpPr>
          <p:spPr bwMode="auto">
            <a:xfrm>
              <a:off x="912"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chemeClr val="bg1"/>
                  </a:solidFill>
                  <a:latin typeface="Times New Roman" panose="02020603050405020304" pitchFamily="18" charset="0"/>
                </a:rPr>
                <a:t>I</a:t>
              </a:r>
            </a:p>
          </p:txBody>
        </p:sp>
        <p:sp>
          <p:nvSpPr>
            <p:cNvPr id="16" name="Oval 15"/>
            <p:cNvSpPr>
              <a:spLocks noChangeArrowheads="1"/>
            </p:cNvSpPr>
            <p:nvPr/>
          </p:nvSpPr>
          <p:spPr bwMode="auto">
            <a:xfrm>
              <a:off x="576"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chemeClr val="bg1"/>
                  </a:solidFill>
                  <a:latin typeface="Times New Roman" panose="02020603050405020304" pitchFamily="18" charset="0"/>
                </a:rPr>
                <a:t>I</a:t>
              </a:r>
            </a:p>
          </p:txBody>
        </p:sp>
      </p:grpSp>
      <p:grpSp>
        <p:nvGrpSpPr>
          <p:cNvPr id="17" name="Group 16"/>
          <p:cNvGrpSpPr>
            <a:grpSpLocks/>
          </p:cNvGrpSpPr>
          <p:nvPr/>
        </p:nvGrpSpPr>
        <p:grpSpPr bwMode="auto">
          <a:xfrm rot="3841906">
            <a:off x="5847942" y="3714155"/>
            <a:ext cx="417910" cy="228600"/>
            <a:chOff x="576" y="480"/>
            <a:chExt cx="768" cy="432"/>
          </a:xfrm>
          <a:solidFill>
            <a:srgbClr val="BC00BC"/>
          </a:solidFill>
          <a:scene3d>
            <a:camera prst="orthographicFront">
              <a:rot lat="0" lon="0" rev="0"/>
            </a:camera>
            <a:lightRig rig="contrasting" dir="t">
              <a:rot lat="0" lon="0" rev="7800000"/>
            </a:lightRig>
          </a:scene3d>
        </p:grpSpPr>
        <p:sp>
          <p:nvSpPr>
            <p:cNvPr id="18" name="Oval 17"/>
            <p:cNvSpPr>
              <a:spLocks noChangeArrowheads="1"/>
            </p:cNvSpPr>
            <p:nvPr/>
          </p:nvSpPr>
          <p:spPr bwMode="auto">
            <a:xfrm>
              <a:off x="912"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b="1" dirty="0">
                  <a:solidFill>
                    <a:schemeClr val="bg1"/>
                  </a:solidFill>
                  <a:latin typeface="Times New Roman" panose="02020603050405020304" pitchFamily="18" charset="0"/>
                </a:rPr>
                <a:t>I</a:t>
              </a:r>
            </a:p>
          </p:txBody>
        </p:sp>
        <p:sp>
          <p:nvSpPr>
            <p:cNvPr id="19" name="Oval 18"/>
            <p:cNvSpPr>
              <a:spLocks noChangeArrowheads="1"/>
            </p:cNvSpPr>
            <p:nvPr/>
          </p:nvSpPr>
          <p:spPr bwMode="auto">
            <a:xfrm>
              <a:off x="576"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r>
                <a:rPr lang="en-US" altLang="en-US" b="1" dirty="0">
                  <a:solidFill>
                    <a:schemeClr val="bg1"/>
                  </a:solidFill>
                  <a:latin typeface="Times New Roman" panose="02020603050405020304" pitchFamily="18" charset="0"/>
                </a:rPr>
                <a:t>I</a:t>
              </a:r>
            </a:p>
          </p:txBody>
        </p:sp>
      </p:grpSp>
      <p:grpSp>
        <p:nvGrpSpPr>
          <p:cNvPr id="20" name="Group 19"/>
          <p:cNvGrpSpPr>
            <a:grpSpLocks/>
          </p:cNvGrpSpPr>
          <p:nvPr/>
        </p:nvGrpSpPr>
        <p:grpSpPr bwMode="auto">
          <a:xfrm rot="-3372337">
            <a:off x="7162392" y="3256955"/>
            <a:ext cx="417910" cy="228600"/>
            <a:chOff x="576" y="480"/>
            <a:chExt cx="768" cy="432"/>
          </a:xfrm>
          <a:solidFill>
            <a:srgbClr val="BC00BC"/>
          </a:solidFill>
          <a:scene3d>
            <a:camera prst="orthographicFront">
              <a:rot lat="0" lon="0" rev="0"/>
            </a:camera>
            <a:lightRig rig="contrasting" dir="t">
              <a:rot lat="0" lon="0" rev="7800000"/>
            </a:lightRig>
          </a:scene3d>
        </p:grpSpPr>
        <p:sp>
          <p:nvSpPr>
            <p:cNvPr id="21" name="Oval 20"/>
            <p:cNvSpPr>
              <a:spLocks noChangeArrowheads="1"/>
            </p:cNvSpPr>
            <p:nvPr/>
          </p:nvSpPr>
          <p:spPr bwMode="auto">
            <a:xfrm>
              <a:off x="912"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ltLang="en-US" b="1" dirty="0">
                  <a:solidFill>
                    <a:schemeClr val="bg1"/>
                  </a:solidFill>
                  <a:latin typeface="Times New Roman" panose="02020603050405020304" pitchFamily="18" charset="0"/>
                </a:rPr>
                <a:t>I</a:t>
              </a:r>
            </a:p>
          </p:txBody>
        </p:sp>
        <p:sp>
          <p:nvSpPr>
            <p:cNvPr id="22" name="Oval 21"/>
            <p:cNvSpPr>
              <a:spLocks noChangeArrowheads="1"/>
            </p:cNvSpPr>
            <p:nvPr/>
          </p:nvSpPr>
          <p:spPr bwMode="auto">
            <a:xfrm>
              <a:off x="576"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ltLang="en-US" b="1" dirty="0">
                  <a:solidFill>
                    <a:schemeClr val="bg1"/>
                  </a:solidFill>
                  <a:latin typeface="Times New Roman" panose="02020603050405020304" pitchFamily="18" charset="0"/>
                </a:rPr>
                <a:t>I</a:t>
              </a:r>
            </a:p>
          </p:txBody>
        </p:sp>
      </p:grpSp>
      <p:grpSp>
        <p:nvGrpSpPr>
          <p:cNvPr id="23" name="Group 22"/>
          <p:cNvGrpSpPr>
            <a:grpSpLocks/>
          </p:cNvGrpSpPr>
          <p:nvPr/>
        </p:nvGrpSpPr>
        <p:grpSpPr bwMode="auto">
          <a:xfrm rot="656126">
            <a:off x="4944854" y="4514850"/>
            <a:ext cx="417910" cy="228600"/>
            <a:chOff x="576" y="480"/>
            <a:chExt cx="768" cy="432"/>
          </a:xfrm>
          <a:solidFill>
            <a:srgbClr val="BC00BC"/>
          </a:solidFill>
          <a:scene3d>
            <a:camera prst="orthographicFront">
              <a:rot lat="0" lon="0" rev="0"/>
            </a:camera>
            <a:lightRig rig="contrasting" dir="t">
              <a:rot lat="0" lon="0" rev="7800000"/>
            </a:lightRig>
          </a:scene3d>
        </p:grpSpPr>
        <p:sp>
          <p:nvSpPr>
            <p:cNvPr id="24" name="Oval 23"/>
            <p:cNvSpPr>
              <a:spLocks noChangeArrowheads="1"/>
            </p:cNvSpPr>
            <p:nvPr/>
          </p:nvSpPr>
          <p:spPr bwMode="auto">
            <a:xfrm>
              <a:off x="912"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chemeClr val="bg1"/>
                  </a:solidFill>
                  <a:latin typeface="Times New Roman" panose="02020603050405020304" pitchFamily="18" charset="0"/>
                </a:rPr>
                <a:t>I</a:t>
              </a:r>
            </a:p>
          </p:txBody>
        </p:sp>
        <p:sp>
          <p:nvSpPr>
            <p:cNvPr id="25" name="Oval 24"/>
            <p:cNvSpPr>
              <a:spLocks noChangeArrowheads="1"/>
            </p:cNvSpPr>
            <p:nvPr/>
          </p:nvSpPr>
          <p:spPr bwMode="auto">
            <a:xfrm>
              <a:off x="576" y="480"/>
              <a:ext cx="432" cy="432"/>
            </a:xfrm>
            <a:prstGeom prst="ellipse">
              <a:avLst/>
            </a:prstGeom>
            <a:grpFill/>
            <a:ln w="15875">
              <a:noFill/>
              <a:round/>
              <a:headEnd/>
              <a:tailEnd/>
            </a:ln>
            <a:effectLst/>
            <a:sp3d>
              <a:bevelT w="139700" h="1397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b="1" dirty="0">
                  <a:solidFill>
                    <a:schemeClr val="bg1"/>
                  </a:solidFill>
                  <a:latin typeface="Times New Roman" panose="02020603050405020304" pitchFamily="18" charset="0"/>
                </a:rPr>
                <a:t>I</a:t>
              </a:r>
            </a:p>
          </p:txBody>
        </p:sp>
      </p:grpSp>
      <p:sp>
        <p:nvSpPr>
          <p:cNvPr id="26" name="Oval 93"/>
          <p:cNvSpPr>
            <a:spLocks noChangeArrowheads="1"/>
          </p:cNvSpPr>
          <p:nvPr/>
        </p:nvSpPr>
        <p:spPr bwMode="auto">
          <a:xfrm>
            <a:off x="4990097" y="694316"/>
            <a:ext cx="628650" cy="628650"/>
          </a:xfrm>
          <a:prstGeom prst="ellipse">
            <a:avLst/>
          </a:prstGeom>
          <a:solidFill>
            <a:srgbClr val="CC00CC"/>
          </a:solidFill>
          <a:ln w="15875">
            <a:noFill/>
            <a:round/>
            <a:headEnd/>
            <a:tailEnd/>
          </a:ln>
          <a:effectLst>
            <a:innerShdw blurRad="114300">
              <a:prstClr val="black"/>
            </a:innerShdw>
          </a:effectLst>
          <a:scene3d>
            <a:camera prst="orthographicFront">
              <a:rot lat="0" lon="0" rev="0"/>
            </a:camera>
            <a:lightRig rig="contrasting" dir="t">
              <a:rot lat="0" lon="0" rev="7800000"/>
            </a:lightRig>
          </a:scene3d>
          <a:sp3d>
            <a:bevelT w="139700" h="139700"/>
          </a:sp3d>
        </p:spPr>
        <p:txBody>
          <a:bodyPr wrap="none" anchor="ctr"/>
          <a:lstStyle/>
          <a:p>
            <a:pPr algn="ctr"/>
            <a:r>
              <a:rPr lang="en-US" altLang="en-US" sz="2400" b="1" dirty="0">
                <a:solidFill>
                  <a:schemeClr val="bg1"/>
                </a:solidFill>
                <a:latin typeface="Times New Roman" panose="02020603050405020304" pitchFamily="18" charset="0"/>
              </a:rPr>
              <a:t>I</a:t>
            </a:r>
          </a:p>
        </p:txBody>
      </p:sp>
      <p:sp>
        <p:nvSpPr>
          <p:cNvPr id="27" name="Oval 99"/>
          <p:cNvSpPr>
            <a:spLocks noChangeArrowheads="1"/>
          </p:cNvSpPr>
          <p:nvPr/>
        </p:nvSpPr>
        <p:spPr bwMode="auto">
          <a:xfrm>
            <a:off x="6990347" y="865766"/>
            <a:ext cx="628650" cy="628650"/>
          </a:xfrm>
          <a:prstGeom prst="ellipse">
            <a:avLst/>
          </a:prstGeom>
          <a:solidFill>
            <a:srgbClr val="CC00CC"/>
          </a:solidFill>
          <a:ln w="15875">
            <a:noFill/>
            <a:round/>
            <a:headEnd/>
            <a:tailEnd/>
          </a:ln>
          <a:effectLst>
            <a:innerShdw blurRad="114300">
              <a:prstClr val="black"/>
            </a:innerShdw>
          </a:effectLst>
          <a:scene3d>
            <a:camera prst="orthographicFront">
              <a:rot lat="0" lon="0" rev="0"/>
            </a:camera>
            <a:lightRig rig="contrasting" dir="t">
              <a:rot lat="0" lon="0" rev="7800000"/>
            </a:lightRig>
          </a:scene3d>
          <a:sp3d>
            <a:bevelT w="139700" h="139700"/>
          </a:sp3d>
        </p:spPr>
        <p:txBody>
          <a:bodyPr wrap="none" anchor="ctr"/>
          <a:lstStyle/>
          <a:p>
            <a:pPr algn="ctr"/>
            <a:r>
              <a:rPr lang="en-US" altLang="en-US" sz="2400" b="1" dirty="0">
                <a:solidFill>
                  <a:schemeClr val="bg1"/>
                </a:solidFill>
                <a:latin typeface="Times New Roman" panose="02020603050405020304" pitchFamily="18" charset="0"/>
              </a:rPr>
              <a:t>I</a:t>
            </a:r>
          </a:p>
        </p:txBody>
      </p:sp>
      <p:sp>
        <p:nvSpPr>
          <p:cNvPr id="28" name="Rectangle 104"/>
          <p:cNvSpPr>
            <a:spLocks noChangeArrowheads="1"/>
          </p:cNvSpPr>
          <p:nvPr/>
        </p:nvSpPr>
        <p:spPr bwMode="auto">
          <a:xfrm>
            <a:off x="4532897" y="465716"/>
            <a:ext cx="3657600" cy="1371600"/>
          </a:xfrm>
          <a:prstGeom prst="rect">
            <a:avLst/>
          </a:prstGeom>
          <a:noFill/>
          <a:ln w="9525">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p>
        </p:txBody>
      </p:sp>
      <p:pic>
        <p:nvPicPr>
          <p:cNvPr id="30" name="Picture 29"/>
          <p:cNvPicPr>
            <a:picLocks noChangeAspect="1"/>
          </p:cNvPicPr>
          <p:nvPr/>
        </p:nvPicPr>
        <p:blipFill>
          <a:blip r:embed="rId2"/>
          <a:stretch>
            <a:fillRect/>
          </a:stretch>
        </p:blipFill>
        <p:spPr>
          <a:xfrm>
            <a:off x="281742" y="1494415"/>
            <a:ext cx="2427350" cy="3477635"/>
          </a:xfrm>
          <a:prstGeom prst="rect">
            <a:avLst/>
          </a:prstGeom>
        </p:spPr>
      </p:pic>
      <p:sp>
        <p:nvSpPr>
          <p:cNvPr id="32" name="Right Arrow 31"/>
          <p:cNvSpPr/>
          <p:nvPr/>
        </p:nvSpPr>
        <p:spPr>
          <a:xfrm>
            <a:off x="2138554" y="4042177"/>
            <a:ext cx="2231483" cy="164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3" name="Right Arrow 32"/>
          <p:cNvSpPr/>
          <p:nvPr/>
        </p:nvSpPr>
        <p:spPr>
          <a:xfrm rot="16200000">
            <a:off x="5361881" y="2465323"/>
            <a:ext cx="1434888" cy="1788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4" name="Oval 33"/>
          <p:cNvSpPr/>
          <p:nvPr/>
        </p:nvSpPr>
        <p:spPr>
          <a:xfrm>
            <a:off x="5616979" y="3272203"/>
            <a:ext cx="981798" cy="7584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5" name="TextBox 34"/>
          <p:cNvSpPr txBox="1"/>
          <p:nvPr/>
        </p:nvSpPr>
        <p:spPr>
          <a:xfrm>
            <a:off x="2677192" y="3720114"/>
            <a:ext cx="1933172" cy="338554"/>
          </a:xfrm>
          <a:prstGeom prst="rect">
            <a:avLst/>
          </a:prstGeom>
          <a:noFill/>
        </p:spPr>
        <p:txBody>
          <a:bodyPr wrap="square" rtlCol="0">
            <a:spAutoFit/>
          </a:bodyPr>
          <a:lstStyle/>
          <a:p>
            <a:r>
              <a:rPr lang="en-US" sz="1600" b="1" dirty="0" err="1"/>
              <a:t>Hạt</a:t>
            </a:r>
            <a:r>
              <a:rPr lang="en-US" sz="1600" b="1" dirty="0"/>
              <a:t> </a:t>
            </a:r>
            <a:r>
              <a:rPr lang="en-US" sz="1600" b="1" dirty="0" err="1"/>
              <a:t>hợp</a:t>
            </a:r>
            <a:r>
              <a:rPr lang="en-US" sz="1600" b="1" dirty="0"/>
              <a:t> </a:t>
            </a:r>
            <a:r>
              <a:rPr lang="en-US" sz="1600" b="1" dirty="0" err="1"/>
              <a:t>thành</a:t>
            </a:r>
            <a:endParaRPr lang="en-US" sz="1600" b="1" dirty="0"/>
          </a:p>
        </p:txBody>
      </p:sp>
      <p:sp>
        <p:nvSpPr>
          <p:cNvPr id="38" name="TextBox 37"/>
          <p:cNvSpPr txBox="1"/>
          <p:nvPr/>
        </p:nvSpPr>
        <p:spPr>
          <a:xfrm>
            <a:off x="6107425" y="2119679"/>
            <a:ext cx="2480429" cy="338554"/>
          </a:xfrm>
          <a:prstGeom prst="rect">
            <a:avLst/>
          </a:prstGeom>
          <a:noFill/>
        </p:spPr>
        <p:txBody>
          <a:bodyPr wrap="square" rtlCol="0">
            <a:spAutoFit/>
          </a:bodyPr>
          <a:lstStyle/>
          <a:p>
            <a:r>
              <a:rPr lang="en-US" sz="1600" b="1" dirty="0" err="1"/>
              <a:t>Hạt</a:t>
            </a:r>
            <a:r>
              <a:rPr lang="en-US" sz="1600" b="1" dirty="0"/>
              <a:t> </a:t>
            </a:r>
            <a:r>
              <a:rPr lang="en-US" sz="1600" b="1" dirty="0" err="1"/>
              <a:t>đại</a:t>
            </a:r>
            <a:r>
              <a:rPr lang="en-US" sz="1600" b="1" dirty="0"/>
              <a:t> </a:t>
            </a:r>
            <a:r>
              <a:rPr lang="en-US" sz="1600" b="1" dirty="0" err="1"/>
              <a:t>diện</a:t>
            </a:r>
            <a:r>
              <a:rPr lang="en-US" sz="1600" b="1" dirty="0"/>
              <a:t> </a:t>
            </a:r>
            <a:r>
              <a:rPr lang="en-US" sz="1600" b="1" dirty="0" err="1"/>
              <a:t>cho</a:t>
            </a:r>
            <a:r>
              <a:rPr lang="en-US" sz="1600" b="1" dirty="0"/>
              <a:t> </a:t>
            </a:r>
            <a:r>
              <a:rPr lang="en-US" sz="1600" b="1" dirty="0" err="1"/>
              <a:t>chất</a:t>
            </a:r>
            <a:endParaRPr lang="en-US" sz="1600" b="1" dirty="0"/>
          </a:p>
        </p:txBody>
      </p:sp>
      <p:sp>
        <p:nvSpPr>
          <p:cNvPr id="39" name="TextBox 38"/>
          <p:cNvSpPr txBox="1"/>
          <p:nvPr/>
        </p:nvSpPr>
        <p:spPr>
          <a:xfrm>
            <a:off x="6342344" y="52252"/>
            <a:ext cx="2480429" cy="338554"/>
          </a:xfrm>
          <a:prstGeom prst="rect">
            <a:avLst/>
          </a:prstGeom>
          <a:noFill/>
        </p:spPr>
        <p:txBody>
          <a:bodyPr wrap="square" rtlCol="0">
            <a:spAutoFit/>
          </a:bodyPr>
          <a:lstStyle/>
          <a:p>
            <a:r>
              <a:rPr lang="en-US" sz="1600" b="1" err="1"/>
              <a:t>Liên</a:t>
            </a:r>
            <a:r>
              <a:rPr lang="en-US" sz="1600" b="1"/>
              <a:t> kết</a:t>
            </a:r>
            <a:endParaRPr lang="en-US" sz="1600" b="1" dirty="0"/>
          </a:p>
        </p:txBody>
      </p:sp>
      <p:cxnSp>
        <p:nvCxnSpPr>
          <p:cNvPr id="41" name="Straight Arrow Connector 40"/>
          <p:cNvCxnSpPr/>
          <p:nvPr/>
        </p:nvCxnSpPr>
        <p:spPr>
          <a:xfrm flipV="1">
            <a:off x="6414929" y="339367"/>
            <a:ext cx="429581" cy="58738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2047164" y="633060"/>
            <a:ext cx="2357146" cy="861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PHÂN TỬ iodine </a:t>
            </a:r>
          </a:p>
        </p:txBody>
      </p:sp>
    </p:spTree>
    <p:extLst>
      <p:ext uri="{BB962C8B-B14F-4D97-AF65-F5344CB8AC3E}">
        <p14:creationId xmlns:p14="http://schemas.microsoft.com/office/powerpoint/2010/main" val="18542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5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75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circle(in)">
                                      <p:cBhvr>
                                        <p:cTn id="18" dur="2000"/>
                                        <p:tgtEl>
                                          <p:spTgt spid="20"/>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circle(in)">
                                      <p:cBhvr>
                                        <p:cTn id="24" dur="2000"/>
                                        <p:tgtEl>
                                          <p:spTgt spid="23"/>
                                        </p:tgtEl>
                                      </p:cBhvr>
                                    </p:animEffect>
                                  </p:childTnLst>
                                </p:cTn>
                              </p:par>
                              <p:par>
                                <p:cTn id="25" presetID="6"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circle(in)">
                                      <p:cBhvr>
                                        <p:cTn id="30" dur="2000"/>
                                        <p:tgtEl>
                                          <p:spTgt spid="14"/>
                                        </p:tgtEl>
                                      </p:cBhvr>
                                    </p:animEffect>
                                  </p:childTnLst>
                                </p:cTn>
                              </p:par>
                              <p:par>
                                <p:cTn id="31" presetID="6" presetClass="entr" presetSubtype="16"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in)">
                                      <p:cBhvr>
                                        <p:cTn id="33" dur="2000"/>
                                        <p:tgtEl>
                                          <p:spTgt spid="4"/>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par>
                          <p:cTn id="37" fill="hold">
                            <p:stCondLst>
                              <p:cond delay="2000"/>
                            </p:stCondLst>
                            <p:childTnLst>
                              <p:par>
                                <p:cTn id="38" presetID="0" presetClass="path" presetSubtype="0" repeatCount="indefinite" accel="50000" decel="50000" fill="hold" nodeType="afterEffect">
                                  <p:stCondLst>
                                    <p:cond delay="0"/>
                                  </p:stCondLst>
                                  <p:endCondLst>
                                    <p:cond evt="onNext" delay="0">
                                      <p:tgtEl>
                                        <p:sldTgt/>
                                      </p:tgtEl>
                                    </p:cond>
                                  </p:endCondLst>
                                  <p:childTnLst>
                                    <p:animMotion origin="layout" path="M 0.00625 0.31852 L 1.25E-6 7.40741E-7 " pathEditMode="relative" rAng="0" ptsTypes="AA">
                                      <p:cBhvr>
                                        <p:cTn id="39" dur="5000" fill="hold"/>
                                        <p:tgtEl>
                                          <p:spTgt spid="11"/>
                                        </p:tgtEl>
                                        <p:attrNameLst>
                                          <p:attrName>ppt_x</p:attrName>
                                          <p:attrName>ppt_y</p:attrName>
                                        </p:attrNameLst>
                                      </p:cBhvr>
                                      <p:rCtr x="-169" y="-16019"/>
                                    </p:animMotion>
                                  </p:childTnLst>
                                </p:cTn>
                              </p:par>
                              <p:par>
                                <p:cTn id="40" presetID="0" presetClass="path" presetSubtype="0" repeatCount="indefinite" accel="50000" decel="50000" fill="hold" nodeType="withEffect">
                                  <p:stCondLst>
                                    <p:cond delay="0"/>
                                  </p:stCondLst>
                                  <p:endCondLst>
                                    <p:cond evt="onNext" delay="0">
                                      <p:tgtEl>
                                        <p:sldTgt/>
                                      </p:tgtEl>
                                    </p:cond>
                                  </p:endCondLst>
                                  <p:childTnLst>
                                    <p:animMotion origin="layout" path="M 0.0 -1.89508E-6 L -0.2 0.04414 " pathEditMode="relative" rAng="0" ptsTypes="AA">
                                      <p:cBhvr>
                                        <p:cTn id="41" dur="5000" fill="hold"/>
                                        <p:tgtEl>
                                          <p:spTgt spid="20"/>
                                        </p:tgtEl>
                                        <p:attrNameLst>
                                          <p:attrName>ppt_x</p:attrName>
                                          <p:attrName>ppt_y</p:attrName>
                                        </p:attrNameLst>
                                      </p:cBhvr>
                                      <p:rCtr x="-10000" y="2196"/>
                                    </p:animMotion>
                                  </p:childTnLst>
                                </p:cTn>
                              </p:par>
                              <p:par>
                                <p:cTn id="42" presetID="0" presetClass="path" presetSubtype="0" repeatCount="indefinite" accel="50000" decel="50000" fill="hold" nodeType="withEffect">
                                  <p:stCondLst>
                                    <p:cond delay="0"/>
                                  </p:stCondLst>
                                  <p:endCondLst>
                                    <p:cond evt="onNext" delay="0">
                                      <p:tgtEl>
                                        <p:sldTgt/>
                                      </p:tgtEl>
                                    </p:cond>
                                  </p:endCondLst>
                                  <p:childTnLst>
                                    <p:animMotion origin="layout" path="M -0.03402 0.03466 L 0.09167 -0.1872 " pathEditMode="relative" rAng="0" ptsTypes="AA">
                                      <p:cBhvr>
                                        <p:cTn id="43" dur="5000" fill="hold"/>
                                        <p:tgtEl>
                                          <p:spTgt spid="8"/>
                                        </p:tgtEl>
                                        <p:attrNameLst>
                                          <p:attrName>ppt_x</p:attrName>
                                          <p:attrName>ppt_y</p:attrName>
                                        </p:attrNameLst>
                                      </p:cBhvr>
                                      <p:rCtr x="6285" y="-11093"/>
                                    </p:animMotion>
                                  </p:childTnLst>
                                </p:cTn>
                              </p:par>
                              <p:par>
                                <p:cTn id="44" presetID="0" presetClass="path" presetSubtype="0" repeatCount="indefinite" accel="50000" decel="50000" fill="hold" nodeType="withEffect">
                                  <p:stCondLst>
                                    <p:cond delay="0"/>
                                  </p:stCondLst>
                                  <p:endCondLst>
                                    <p:cond evt="onNext" delay="0">
                                      <p:tgtEl>
                                        <p:sldTgt/>
                                      </p:tgtEl>
                                    </p:cond>
                                  </p:endCondLst>
                                  <p:childTnLst>
                                    <p:animMotion origin="layout" path="M -4.72222E-6 1.65473E-6 L 0.28334 -0.15554 " pathEditMode="relative" rAng="0" ptsTypes="AA">
                                      <p:cBhvr>
                                        <p:cTn id="45" dur="5000" fill="hold"/>
                                        <p:tgtEl>
                                          <p:spTgt spid="23"/>
                                        </p:tgtEl>
                                        <p:attrNameLst>
                                          <p:attrName>ppt_x</p:attrName>
                                          <p:attrName>ppt_y</p:attrName>
                                        </p:attrNameLst>
                                      </p:cBhvr>
                                      <p:rCtr x="14167" y="-7788"/>
                                    </p:animMotion>
                                  </p:childTnLst>
                                </p:cTn>
                              </p:par>
                              <p:par>
                                <p:cTn id="46" presetID="0" presetClass="path" presetSubtype="0" repeatCount="indefinite" accel="50000" decel="50000" fill="hold" nodeType="withEffect">
                                  <p:stCondLst>
                                    <p:cond delay="0"/>
                                  </p:stCondLst>
                                  <p:endCondLst>
                                    <p:cond evt="onNext" delay="0">
                                      <p:tgtEl>
                                        <p:sldTgt/>
                                      </p:tgtEl>
                                    </p:cond>
                                  </p:endCondLst>
                                  <p:childTnLst>
                                    <p:animMotion origin="layout" path="M -0.00833 -0.04461 L 0.15764 0.0996 " pathEditMode="relative" rAng="0" ptsTypes="AA">
                                      <p:cBhvr>
                                        <p:cTn id="47" dur="5000" fill="hold"/>
                                        <p:tgtEl>
                                          <p:spTgt spid="17"/>
                                        </p:tgtEl>
                                        <p:attrNameLst>
                                          <p:attrName>ppt_x</p:attrName>
                                          <p:attrName>ppt_y</p:attrName>
                                        </p:attrNameLst>
                                      </p:cBhvr>
                                      <p:rCtr x="8299" y="7211"/>
                                    </p:animMotion>
                                  </p:childTnLst>
                                </p:cTn>
                              </p:par>
                              <p:par>
                                <p:cTn id="48" presetID="0" presetClass="path" presetSubtype="0" repeatCount="indefinite" accel="50000" decel="50000" fill="hold" nodeType="withEffect">
                                  <p:stCondLst>
                                    <p:cond delay="0"/>
                                  </p:stCondLst>
                                  <p:endCondLst>
                                    <p:cond evt="onNext" delay="0">
                                      <p:tgtEl>
                                        <p:sldTgt/>
                                      </p:tgtEl>
                                    </p:cond>
                                  </p:endCondLst>
                                  <p:childTnLst>
                                    <p:animMotion origin="layout" path="M -0.01159 -0.05602 L -0.29284 -0.12824 " pathEditMode="relative" rAng="0" ptsTypes="AA">
                                      <p:cBhvr>
                                        <p:cTn id="49" dur="5000" fill="hold"/>
                                        <p:tgtEl>
                                          <p:spTgt spid="14"/>
                                        </p:tgtEl>
                                        <p:attrNameLst>
                                          <p:attrName>ppt_x</p:attrName>
                                          <p:attrName>ppt_y</p:attrName>
                                        </p:attrNameLst>
                                      </p:cBhvr>
                                      <p:rCtr x="-14063" y="-3611"/>
                                    </p:animMotion>
                                  </p:childTnLst>
                                </p:cTn>
                              </p:par>
                              <p:par>
                                <p:cTn id="50" presetID="0" presetClass="path" presetSubtype="0" repeatCount="indefinite" accel="50000" decel="50000" fill="hold" nodeType="withEffect">
                                  <p:stCondLst>
                                    <p:cond delay="0"/>
                                  </p:stCondLst>
                                  <p:endCondLst>
                                    <p:cond evt="onNext" delay="0">
                                      <p:tgtEl>
                                        <p:sldTgt/>
                                      </p:tgtEl>
                                    </p:cond>
                                  </p:endCondLst>
                                  <p:childTnLst>
                                    <p:animMotion origin="layout" path="M -2.22222E-6 -7.88075E-7 L 0.08611 0.15554 " pathEditMode="relative" rAng="0" ptsTypes="AA">
                                      <p:cBhvr>
                                        <p:cTn id="51" dur="5000" fill="hold"/>
                                        <p:tgtEl>
                                          <p:spTgt spid="4"/>
                                        </p:tgtEl>
                                        <p:attrNameLst>
                                          <p:attrName>ppt_x</p:attrName>
                                          <p:attrName>ppt_y</p:attrName>
                                        </p:attrNameLst>
                                      </p:cBhvr>
                                      <p:rCtr x="4306" y="7765"/>
                                    </p:animMotion>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circle(in)">
                                      <p:cBhvr>
                                        <p:cTn id="63" dur="500"/>
                                        <p:tgtEl>
                                          <p:spTgt spid="33"/>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circle(in)">
                                      <p:cBhvr>
                                        <p:cTn id="66" dur="75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1" nodeType="click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circle(in)">
                                      <p:cBhvr>
                                        <p:cTn id="71" dur="2000"/>
                                        <p:tgtEl>
                                          <p:spTgt spid="26"/>
                                        </p:tgtEl>
                                      </p:cBhvr>
                                    </p:animEffect>
                                  </p:childTnLst>
                                </p:cTn>
                              </p:par>
                              <p:par>
                                <p:cTn id="72" presetID="6" presetClass="entr" presetSubtype="16" fill="hold" grpId="1"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circle(in)">
                                      <p:cBhvr>
                                        <p:cTn id="74" dur="2000"/>
                                        <p:tgtEl>
                                          <p:spTgt spid="27"/>
                                        </p:tgtEl>
                                      </p:cBhvr>
                                    </p:animEffect>
                                  </p:childTnLst>
                                </p:cTn>
                              </p:par>
                              <p:par>
                                <p:cTn id="75" presetID="6" presetClass="entr" presetSubtype="16"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circle(in)">
                                      <p:cBhvr>
                                        <p:cTn id="77" dur="2000"/>
                                        <p:tgtEl>
                                          <p:spTgt spid="28"/>
                                        </p:tgtEl>
                                      </p:cBhvr>
                                    </p:animEffect>
                                  </p:childTnLst>
                                </p:cTn>
                              </p:par>
                            </p:childTnLst>
                          </p:cTn>
                        </p:par>
                        <p:par>
                          <p:cTn id="78" fill="hold">
                            <p:stCondLst>
                              <p:cond delay="2000"/>
                            </p:stCondLst>
                            <p:childTnLst>
                              <p:par>
                                <p:cTn id="79" presetID="49" presetClass="path" presetSubtype="0" accel="50000" decel="50000" fill="hold" grpId="0" nodeType="afterEffect">
                                  <p:stCondLst>
                                    <p:cond delay="0"/>
                                  </p:stCondLst>
                                  <p:childTnLst>
                                    <p:animMotion origin="layout" path="M 1.875E-6 -4.81481E-6 L 0.08789 0.022 " pathEditMode="relative" rAng="0" ptsTypes="AA">
                                      <p:cBhvr>
                                        <p:cTn id="80" dur="5000" fill="hold"/>
                                        <p:tgtEl>
                                          <p:spTgt spid="26"/>
                                        </p:tgtEl>
                                        <p:attrNameLst>
                                          <p:attrName>ppt_x</p:attrName>
                                          <p:attrName>ppt_y</p:attrName>
                                        </p:attrNameLst>
                                      </p:cBhvr>
                                      <p:rCtr x="4388" y="1088"/>
                                    </p:animMotion>
                                  </p:childTnLst>
                                </p:cTn>
                              </p:par>
                              <p:par>
                                <p:cTn id="81" presetID="49" presetClass="path" presetSubtype="0" accel="50000" decel="50000" fill="hold" grpId="0" nodeType="withEffect">
                                  <p:stCondLst>
                                    <p:cond delay="0"/>
                                  </p:stCondLst>
                                  <p:childTnLst>
                                    <p:animMotion origin="layout" path="M 1.875E-6 1.85185E-6 L -0.07722 0.00092 " pathEditMode="relative" rAng="0" ptsTypes="AA">
                                      <p:cBhvr>
                                        <p:cTn id="82" dur="5000" fill="hold"/>
                                        <p:tgtEl>
                                          <p:spTgt spid="27"/>
                                        </p:tgtEl>
                                        <p:attrNameLst>
                                          <p:attrName>ppt_x</p:attrName>
                                          <p:attrName>ppt_y</p:attrName>
                                        </p:attrNameLst>
                                      </p:cBhvr>
                                      <p:rCtr x="-3867" y="46"/>
                                    </p:animMotion>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circle(in)">
                                      <p:cBhvr>
                                        <p:cTn id="87" dur="20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circle(in)">
                                      <p:cBhvr>
                                        <p:cTn id="92" dur="75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grpId="0" nodeType="clickEffect">
                                  <p:stCondLst>
                                    <p:cond delay="0"/>
                                  </p:stCondLst>
                                  <p:childTnLst>
                                    <p:set>
                                      <p:cBhvr>
                                        <p:cTn id="96" dur="1" fill="hold">
                                          <p:stCondLst>
                                            <p:cond delay="0"/>
                                          </p:stCondLst>
                                        </p:cTn>
                                        <p:tgtEl>
                                          <p:spTgt spid="42"/>
                                        </p:tgtEl>
                                        <p:attrNameLst>
                                          <p:attrName>style.visibility</p:attrName>
                                        </p:attrNameLst>
                                      </p:cBhvr>
                                      <p:to>
                                        <p:strVal val="visible"/>
                                      </p:to>
                                    </p:set>
                                    <p:animEffect transition="in" filter="circle(in)">
                                      <p:cBhvr>
                                        <p:cTn id="97"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 grpId="0" animBg="1"/>
      <p:bldP spid="26" grpId="1" animBg="1"/>
      <p:bldP spid="27" grpId="0" animBg="1"/>
      <p:bldP spid="27" grpId="1" animBg="1"/>
      <p:bldP spid="28" grpId="0" animBg="1"/>
      <p:bldP spid="32" grpId="0" animBg="1"/>
      <p:bldP spid="33" grpId="0" animBg="1"/>
      <p:bldP spid="34" grpId="0" animBg="1"/>
      <p:bldP spid="35" grpId="0"/>
      <p:bldP spid="38" grpId="0"/>
      <p:bldP spid="39" grpId="0"/>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BFCAD9-B5BE-7BA6-B187-587D59063D51}"/>
              </a:ext>
            </a:extLst>
          </p:cNvPr>
          <p:cNvPicPr>
            <a:picLocks noChangeAspect="1" noChangeArrowheads="1"/>
          </p:cNvPicPr>
          <p:nvPr/>
        </p:nvPicPr>
        <p:blipFill>
          <a:blip r:embed="rId2"/>
          <a:srcRect/>
          <a:stretch>
            <a:fillRect/>
          </a:stretch>
        </p:blipFill>
        <p:spPr bwMode="auto">
          <a:xfrm>
            <a:off x="2076074" y="193443"/>
            <a:ext cx="3524628" cy="3567965"/>
          </a:xfrm>
          <a:prstGeom prst="rect">
            <a:avLst/>
          </a:prstGeom>
          <a:noFill/>
          <a:ln w="9525">
            <a:noFill/>
            <a:miter lim="800000"/>
            <a:headEnd/>
            <a:tailEnd/>
          </a:ln>
          <a:effectLst/>
        </p:spPr>
      </p:pic>
      <p:sp>
        <p:nvSpPr>
          <p:cNvPr id="4" name="Rectangle 2"/>
          <p:cNvSpPr>
            <a:spLocks noChangeArrowheads="1"/>
          </p:cNvSpPr>
          <p:nvPr/>
        </p:nvSpPr>
        <p:spPr bwMode="auto">
          <a:xfrm>
            <a:off x="285750" y="2018110"/>
            <a:ext cx="3257550" cy="2496740"/>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p>
        </p:txBody>
      </p:sp>
      <p:grpSp>
        <p:nvGrpSpPr>
          <p:cNvPr id="5" name="Group 3"/>
          <p:cNvGrpSpPr>
            <a:grpSpLocks/>
          </p:cNvGrpSpPr>
          <p:nvPr/>
        </p:nvGrpSpPr>
        <p:grpSpPr bwMode="auto">
          <a:xfrm rot="-206652">
            <a:off x="400050" y="3886200"/>
            <a:ext cx="628650" cy="514350"/>
            <a:chOff x="3648" y="336"/>
            <a:chExt cx="768" cy="650"/>
          </a:xfrm>
        </p:grpSpPr>
        <p:sp>
          <p:nvSpPr>
            <p:cNvPr id="6" name="Oval 4"/>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7" name="Oval 5"/>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8" name="Oval 6"/>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9" name="Group 19"/>
          <p:cNvGrpSpPr>
            <a:grpSpLocks/>
          </p:cNvGrpSpPr>
          <p:nvPr/>
        </p:nvGrpSpPr>
        <p:grpSpPr bwMode="auto">
          <a:xfrm>
            <a:off x="2800350" y="2286000"/>
            <a:ext cx="628650" cy="514350"/>
            <a:chOff x="3648" y="336"/>
            <a:chExt cx="768" cy="650"/>
          </a:xfrm>
        </p:grpSpPr>
        <p:sp>
          <p:nvSpPr>
            <p:cNvPr id="10" name="Oval 20"/>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1" name="Oval 21"/>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2" name="Oval 22"/>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3" name="Group 23"/>
          <p:cNvGrpSpPr>
            <a:grpSpLocks/>
          </p:cNvGrpSpPr>
          <p:nvPr/>
        </p:nvGrpSpPr>
        <p:grpSpPr bwMode="auto">
          <a:xfrm>
            <a:off x="2686050" y="2743200"/>
            <a:ext cx="628650" cy="514350"/>
            <a:chOff x="3648" y="336"/>
            <a:chExt cx="768" cy="650"/>
          </a:xfrm>
        </p:grpSpPr>
        <p:sp>
          <p:nvSpPr>
            <p:cNvPr id="14" name="Oval 24"/>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5" name="Oval 25"/>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6" name="Oval 26"/>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7" name="Group 27"/>
          <p:cNvGrpSpPr>
            <a:grpSpLocks/>
          </p:cNvGrpSpPr>
          <p:nvPr/>
        </p:nvGrpSpPr>
        <p:grpSpPr bwMode="auto">
          <a:xfrm>
            <a:off x="1943100" y="3028950"/>
            <a:ext cx="628650" cy="514350"/>
            <a:chOff x="3648" y="336"/>
            <a:chExt cx="768" cy="650"/>
          </a:xfrm>
        </p:grpSpPr>
        <p:sp>
          <p:nvSpPr>
            <p:cNvPr id="18" name="Oval 28"/>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9" name="Oval 29"/>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20" name="Oval 30"/>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21" name="Group 31"/>
          <p:cNvGrpSpPr>
            <a:grpSpLocks/>
          </p:cNvGrpSpPr>
          <p:nvPr/>
        </p:nvGrpSpPr>
        <p:grpSpPr bwMode="auto">
          <a:xfrm rot="-206652">
            <a:off x="800100" y="3314700"/>
            <a:ext cx="628650" cy="514350"/>
            <a:chOff x="3648" y="336"/>
            <a:chExt cx="768" cy="650"/>
          </a:xfrm>
        </p:grpSpPr>
        <p:sp>
          <p:nvSpPr>
            <p:cNvPr id="22" name="Oval 32"/>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23" name="Oval 33"/>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24" name="Oval 34"/>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25" name="Group 35"/>
          <p:cNvGrpSpPr>
            <a:grpSpLocks/>
          </p:cNvGrpSpPr>
          <p:nvPr/>
        </p:nvGrpSpPr>
        <p:grpSpPr bwMode="auto">
          <a:xfrm rot="-206652">
            <a:off x="1428750" y="2686050"/>
            <a:ext cx="628650" cy="514350"/>
            <a:chOff x="3648" y="336"/>
            <a:chExt cx="768" cy="650"/>
          </a:xfrm>
        </p:grpSpPr>
        <p:sp>
          <p:nvSpPr>
            <p:cNvPr id="26" name="Oval 36"/>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27" name="Oval 37"/>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28" name="Oval 38"/>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29" name="Group 39"/>
          <p:cNvGrpSpPr>
            <a:grpSpLocks/>
          </p:cNvGrpSpPr>
          <p:nvPr/>
        </p:nvGrpSpPr>
        <p:grpSpPr bwMode="auto">
          <a:xfrm rot="-206652">
            <a:off x="457200" y="3028950"/>
            <a:ext cx="628650" cy="514350"/>
            <a:chOff x="3648" y="336"/>
            <a:chExt cx="768" cy="650"/>
          </a:xfrm>
        </p:grpSpPr>
        <p:sp>
          <p:nvSpPr>
            <p:cNvPr id="30" name="Oval 40"/>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31" name="Oval 41"/>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32" name="Oval 42"/>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33" name="Group 43"/>
          <p:cNvGrpSpPr>
            <a:grpSpLocks/>
          </p:cNvGrpSpPr>
          <p:nvPr/>
        </p:nvGrpSpPr>
        <p:grpSpPr bwMode="auto">
          <a:xfrm rot="-206652">
            <a:off x="800100" y="2743200"/>
            <a:ext cx="628650" cy="514350"/>
            <a:chOff x="3648" y="336"/>
            <a:chExt cx="768" cy="650"/>
          </a:xfrm>
        </p:grpSpPr>
        <p:sp>
          <p:nvSpPr>
            <p:cNvPr id="34" name="Oval 44"/>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35" name="Oval 45"/>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36" name="Oval 46"/>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37" name="Group 59"/>
          <p:cNvGrpSpPr>
            <a:grpSpLocks/>
          </p:cNvGrpSpPr>
          <p:nvPr/>
        </p:nvGrpSpPr>
        <p:grpSpPr bwMode="auto">
          <a:xfrm>
            <a:off x="2286000" y="3657600"/>
            <a:ext cx="628650" cy="514350"/>
            <a:chOff x="3648" y="336"/>
            <a:chExt cx="768" cy="650"/>
          </a:xfrm>
        </p:grpSpPr>
        <p:sp>
          <p:nvSpPr>
            <p:cNvPr id="38" name="Oval 60"/>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39" name="Oval 61"/>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40" name="Oval 62"/>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41" name="Group 63"/>
          <p:cNvGrpSpPr>
            <a:grpSpLocks/>
          </p:cNvGrpSpPr>
          <p:nvPr/>
        </p:nvGrpSpPr>
        <p:grpSpPr bwMode="auto">
          <a:xfrm>
            <a:off x="1543050" y="3886200"/>
            <a:ext cx="628650" cy="514350"/>
            <a:chOff x="3648" y="336"/>
            <a:chExt cx="768" cy="650"/>
          </a:xfrm>
        </p:grpSpPr>
        <p:sp>
          <p:nvSpPr>
            <p:cNvPr id="42" name="Oval 64"/>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43" name="Oval 65"/>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44" name="Oval 66"/>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45" name="Group 67"/>
          <p:cNvGrpSpPr>
            <a:grpSpLocks/>
          </p:cNvGrpSpPr>
          <p:nvPr/>
        </p:nvGrpSpPr>
        <p:grpSpPr bwMode="auto">
          <a:xfrm rot="-206652">
            <a:off x="800100" y="2171700"/>
            <a:ext cx="628650" cy="514350"/>
            <a:chOff x="3648" y="336"/>
            <a:chExt cx="768" cy="650"/>
          </a:xfrm>
        </p:grpSpPr>
        <p:sp>
          <p:nvSpPr>
            <p:cNvPr id="46" name="Oval 68"/>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47" name="Oval 69"/>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48" name="Oval 70"/>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49" name="Group 71"/>
          <p:cNvGrpSpPr>
            <a:grpSpLocks/>
          </p:cNvGrpSpPr>
          <p:nvPr/>
        </p:nvGrpSpPr>
        <p:grpSpPr bwMode="auto">
          <a:xfrm rot="-206652">
            <a:off x="2514600" y="3257550"/>
            <a:ext cx="628650" cy="514350"/>
            <a:chOff x="3648" y="336"/>
            <a:chExt cx="768" cy="650"/>
          </a:xfrm>
        </p:grpSpPr>
        <p:sp>
          <p:nvSpPr>
            <p:cNvPr id="50" name="Oval 72"/>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51" name="Oval 73"/>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52" name="Oval 74"/>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53" name="Group 75"/>
          <p:cNvGrpSpPr>
            <a:grpSpLocks/>
          </p:cNvGrpSpPr>
          <p:nvPr/>
        </p:nvGrpSpPr>
        <p:grpSpPr bwMode="auto">
          <a:xfrm rot="-206652">
            <a:off x="1428750" y="2114550"/>
            <a:ext cx="628650" cy="514350"/>
            <a:chOff x="3648" y="336"/>
            <a:chExt cx="768" cy="650"/>
          </a:xfrm>
        </p:grpSpPr>
        <p:sp>
          <p:nvSpPr>
            <p:cNvPr id="54" name="Oval 76"/>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55" name="Oval 77"/>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56" name="Oval 78"/>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57" name="Group 79"/>
          <p:cNvGrpSpPr>
            <a:grpSpLocks/>
          </p:cNvGrpSpPr>
          <p:nvPr/>
        </p:nvGrpSpPr>
        <p:grpSpPr bwMode="auto">
          <a:xfrm>
            <a:off x="1485900" y="3371850"/>
            <a:ext cx="628650" cy="514350"/>
            <a:chOff x="3648" y="336"/>
            <a:chExt cx="768" cy="650"/>
          </a:xfrm>
        </p:grpSpPr>
        <p:sp>
          <p:nvSpPr>
            <p:cNvPr id="58" name="Oval 80"/>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59" name="Oval 81"/>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60" name="Oval 82"/>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61" name="Group 87"/>
          <p:cNvGrpSpPr>
            <a:grpSpLocks/>
          </p:cNvGrpSpPr>
          <p:nvPr/>
        </p:nvGrpSpPr>
        <p:grpSpPr bwMode="auto">
          <a:xfrm>
            <a:off x="1085850" y="3657600"/>
            <a:ext cx="628650" cy="514350"/>
            <a:chOff x="3648" y="336"/>
            <a:chExt cx="768" cy="650"/>
          </a:xfrm>
        </p:grpSpPr>
        <p:sp>
          <p:nvSpPr>
            <p:cNvPr id="62" name="Oval 88"/>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63" name="Oval 89"/>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64" name="Oval 90"/>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65" name="Group 91"/>
          <p:cNvGrpSpPr>
            <a:grpSpLocks/>
          </p:cNvGrpSpPr>
          <p:nvPr/>
        </p:nvGrpSpPr>
        <p:grpSpPr bwMode="auto">
          <a:xfrm>
            <a:off x="2171700" y="2514600"/>
            <a:ext cx="628650" cy="514350"/>
            <a:chOff x="3648" y="336"/>
            <a:chExt cx="768" cy="650"/>
          </a:xfrm>
        </p:grpSpPr>
        <p:sp>
          <p:nvSpPr>
            <p:cNvPr id="66" name="Oval 92"/>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67" name="Oval 93"/>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68" name="Oval 94"/>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69" name="Group 99"/>
          <p:cNvGrpSpPr>
            <a:grpSpLocks/>
          </p:cNvGrpSpPr>
          <p:nvPr/>
        </p:nvGrpSpPr>
        <p:grpSpPr bwMode="auto">
          <a:xfrm>
            <a:off x="2857500" y="3314700"/>
            <a:ext cx="628650" cy="514350"/>
            <a:chOff x="3648" y="336"/>
            <a:chExt cx="768" cy="650"/>
          </a:xfrm>
        </p:grpSpPr>
        <p:sp>
          <p:nvSpPr>
            <p:cNvPr id="70" name="Oval 100"/>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71" name="Oval 101"/>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72" name="Oval 102"/>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73" name="Group 103"/>
          <p:cNvGrpSpPr>
            <a:grpSpLocks/>
          </p:cNvGrpSpPr>
          <p:nvPr/>
        </p:nvGrpSpPr>
        <p:grpSpPr bwMode="auto">
          <a:xfrm rot="-206652">
            <a:off x="1885950" y="3429000"/>
            <a:ext cx="628650" cy="514350"/>
            <a:chOff x="3648" y="336"/>
            <a:chExt cx="768" cy="650"/>
          </a:xfrm>
        </p:grpSpPr>
        <p:sp>
          <p:nvSpPr>
            <p:cNvPr id="74" name="Oval 104"/>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75" name="Oval 105"/>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76" name="Oval 106"/>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77" name="Group 107"/>
          <p:cNvGrpSpPr>
            <a:grpSpLocks/>
          </p:cNvGrpSpPr>
          <p:nvPr/>
        </p:nvGrpSpPr>
        <p:grpSpPr bwMode="auto">
          <a:xfrm rot="-206652">
            <a:off x="1485900" y="2400300"/>
            <a:ext cx="628650" cy="514350"/>
            <a:chOff x="3648" y="336"/>
            <a:chExt cx="768" cy="650"/>
          </a:xfrm>
        </p:grpSpPr>
        <p:sp>
          <p:nvSpPr>
            <p:cNvPr id="78" name="Oval 108"/>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79" name="Oval 109"/>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80" name="Oval 110"/>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81" name="Group 111"/>
          <p:cNvGrpSpPr>
            <a:grpSpLocks/>
          </p:cNvGrpSpPr>
          <p:nvPr/>
        </p:nvGrpSpPr>
        <p:grpSpPr bwMode="auto">
          <a:xfrm rot="-206652">
            <a:off x="2000250" y="3886200"/>
            <a:ext cx="628650" cy="514350"/>
            <a:chOff x="3648" y="336"/>
            <a:chExt cx="768" cy="650"/>
          </a:xfrm>
        </p:grpSpPr>
        <p:sp>
          <p:nvSpPr>
            <p:cNvPr id="82" name="Oval 112"/>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83" name="Oval 113"/>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84" name="Oval 114"/>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85" name="Group 115"/>
          <p:cNvGrpSpPr>
            <a:grpSpLocks/>
          </p:cNvGrpSpPr>
          <p:nvPr/>
        </p:nvGrpSpPr>
        <p:grpSpPr bwMode="auto">
          <a:xfrm rot="-206652">
            <a:off x="971550" y="2743200"/>
            <a:ext cx="628650" cy="514350"/>
            <a:chOff x="3648" y="336"/>
            <a:chExt cx="768" cy="650"/>
          </a:xfrm>
        </p:grpSpPr>
        <p:sp>
          <p:nvSpPr>
            <p:cNvPr id="86" name="Oval 116"/>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87" name="Oval 117"/>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88" name="Oval 118"/>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89" name="Group 127"/>
          <p:cNvGrpSpPr>
            <a:grpSpLocks/>
          </p:cNvGrpSpPr>
          <p:nvPr/>
        </p:nvGrpSpPr>
        <p:grpSpPr bwMode="auto">
          <a:xfrm>
            <a:off x="1885950" y="2000250"/>
            <a:ext cx="628650" cy="514350"/>
            <a:chOff x="3648" y="336"/>
            <a:chExt cx="768" cy="650"/>
          </a:xfrm>
        </p:grpSpPr>
        <p:sp>
          <p:nvSpPr>
            <p:cNvPr id="90" name="Oval 128"/>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91" name="Oval 129"/>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92" name="Oval 130"/>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93" name="Group 131"/>
          <p:cNvGrpSpPr>
            <a:grpSpLocks/>
          </p:cNvGrpSpPr>
          <p:nvPr/>
        </p:nvGrpSpPr>
        <p:grpSpPr bwMode="auto">
          <a:xfrm>
            <a:off x="1085850" y="3943350"/>
            <a:ext cx="628650" cy="514350"/>
            <a:chOff x="3648" y="336"/>
            <a:chExt cx="768" cy="650"/>
          </a:xfrm>
        </p:grpSpPr>
        <p:sp>
          <p:nvSpPr>
            <p:cNvPr id="94" name="Oval 132"/>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95" name="Oval 133"/>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96" name="Oval 134"/>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97" name="Group 145"/>
          <p:cNvGrpSpPr>
            <a:grpSpLocks/>
          </p:cNvGrpSpPr>
          <p:nvPr/>
        </p:nvGrpSpPr>
        <p:grpSpPr bwMode="auto">
          <a:xfrm>
            <a:off x="2857500" y="2628900"/>
            <a:ext cx="628650" cy="514350"/>
            <a:chOff x="3648" y="336"/>
            <a:chExt cx="768" cy="650"/>
          </a:xfrm>
        </p:grpSpPr>
        <p:sp>
          <p:nvSpPr>
            <p:cNvPr id="98" name="Oval 146"/>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99" name="Oval 147"/>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00" name="Oval 148"/>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01" name="Group 149"/>
          <p:cNvGrpSpPr>
            <a:grpSpLocks/>
          </p:cNvGrpSpPr>
          <p:nvPr/>
        </p:nvGrpSpPr>
        <p:grpSpPr bwMode="auto">
          <a:xfrm>
            <a:off x="2743200" y="2057400"/>
            <a:ext cx="628650" cy="514350"/>
            <a:chOff x="3648" y="336"/>
            <a:chExt cx="768" cy="650"/>
          </a:xfrm>
        </p:grpSpPr>
        <p:sp>
          <p:nvSpPr>
            <p:cNvPr id="102" name="Oval 150"/>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03" name="Oval 151"/>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04" name="Oval 152"/>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05" name="Group 153"/>
          <p:cNvGrpSpPr>
            <a:grpSpLocks/>
          </p:cNvGrpSpPr>
          <p:nvPr/>
        </p:nvGrpSpPr>
        <p:grpSpPr bwMode="auto">
          <a:xfrm>
            <a:off x="2800350" y="3943350"/>
            <a:ext cx="628650" cy="514350"/>
            <a:chOff x="3648" y="336"/>
            <a:chExt cx="768" cy="650"/>
          </a:xfrm>
        </p:grpSpPr>
        <p:sp>
          <p:nvSpPr>
            <p:cNvPr id="106" name="Oval 154"/>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07" name="Oval 155"/>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08" name="Oval 156"/>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09" name="Group 157"/>
          <p:cNvGrpSpPr>
            <a:grpSpLocks/>
          </p:cNvGrpSpPr>
          <p:nvPr/>
        </p:nvGrpSpPr>
        <p:grpSpPr bwMode="auto">
          <a:xfrm>
            <a:off x="2857500" y="3028950"/>
            <a:ext cx="628650" cy="514350"/>
            <a:chOff x="3648" y="336"/>
            <a:chExt cx="768" cy="650"/>
          </a:xfrm>
        </p:grpSpPr>
        <p:sp>
          <p:nvSpPr>
            <p:cNvPr id="110" name="Oval 158"/>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11" name="Oval 159"/>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12" name="Oval 160"/>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13" name="Group 161"/>
          <p:cNvGrpSpPr>
            <a:grpSpLocks/>
          </p:cNvGrpSpPr>
          <p:nvPr/>
        </p:nvGrpSpPr>
        <p:grpSpPr bwMode="auto">
          <a:xfrm>
            <a:off x="2971800" y="2914650"/>
            <a:ext cx="628650" cy="514350"/>
            <a:chOff x="3648" y="336"/>
            <a:chExt cx="768" cy="650"/>
          </a:xfrm>
        </p:grpSpPr>
        <p:sp>
          <p:nvSpPr>
            <p:cNvPr id="114" name="Oval 162"/>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15" name="Oval 163"/>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16" name="Oval 164"/>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17" name="Group 165"/>
          <p:cNvGrpSpPr>
            <a:grpSpLocks/>
          </p:cNvGrpSpPr>
          <p:nvPr/>
        </p:nvGrpSpPr>
        <p:grpSpPr bwMode="auto">
          <a:xfrm>
            <a:off x="2857500" y="3600450"/>
            <a:ext cx="628650" cy="514350"/>
            <a:chOff x="3648" y="336"/>
            <a:chExt cx="768" cy="650"/>
          </a:xfrm>
        </p:grpSpPr>
        <p:sp>
          <p:nvSpPr>
            <p:cNvPr id="118" name="Oval 166"/>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19" name="Oval 167"/>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20" name="Oval 168"/>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21" name="Group 169"/>
          <p:cNvGrpSpPr>
            <a:grpSpLocks/>
          </p:cNvGrpSpPr>
          <p:nvPr/>
        </p:nvGrpSpPr>
        <p:grpSpPr bwMode="auto">
          <a:xfrm>
            <a:off x="1885950" y="2571750"/>
            <a:ext cx="628650" cy="514350"/>
            <a:chOff x="3648" y="336"/>
            <a:chExt cx="768" cy="650"/>
          </a:xfrm>
        </p:grpSpPr>
        <p:sp>
          <p:nvSpPr>
            <p:cNvPr id="122" name="Oval 170"/>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23" name="Oval 171"/>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24" name="Oval 172"/>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25" name="Group 173"/>
          <p:cNvGrpSpPr>
            <a:grpSpLocks/>
          </p:cNvGrpSpPr>
          <p:nvPr/>
        </p:nvGrpSpPr>
        <p:grpSpPr bwMode="auto">
          <a:xfrm rot="-206652">
            <a:off x="742950" y="3714750"/>
            <a:ext cx="628650" cy="514350"/>
            <a:chOff x="3648" y="336"/>
            <a:chExt cx="768" cy="650"/>
          </a:xfrm>
        </p:grpSpPr>
        <p:sp>
          <p:nvSpPr>
            <p:cNvPr id="126" name="Oval 174"/>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27" name="Oval 175"/>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28" name="Oval 176"/>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29" name="Group 177"/>
          <p:cNvGrpSpPr>
            <a:grpSpLocks/>
          </p:cNvGrpSpPr>
          <p:nvPr/>
        </p:nvGrpSpPr>
        <p:grpSpPr bwMode="auto">
          <a:xfrm rot="-206652">
            <a:off x="1085850" y="3429000"/>
            <a:ext cx="628650" cy="514350"/>
            <a:chOff x="3648" y="336"/>
            <a:chExt cx="768" cy="650"/>
          </a:xfrm>
        </p:grpSpPr>
        <p:sp>
          <p:nvSpPr>
            <p:cNvPr id="130" name="Oval 178"/>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31" name="Oval 179"/>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32" name="Oval 180"/>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33" name="Group 181"/>
          <p:cNvGrpSpPr>
            <a:grpSpLocks/>
          </p:cNvGrpSpPr>
          <p:nvPr/>
        </p:nvGrpSpPr>
        <p:grpSpPr bwMode="auto">
          <a:xfrm rot="-206652">
            <a:off x="1257300" y="2628900"/>
            <a:ext cx="628650" cy="514350"/>
            <a:chOff x="3648" y="336"/>
            <a:chExt cx="768" cy="650"/>
          </a:xfrm>
        </p:grpSpPr>
        <p:sp>
          <p:nvSpPr>
            <p:cNvPr id="134" name="Oval 182"/>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35" name="Oval 183"/>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36" name="Oval 184"/>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37" name="Group 185"/>
          <p:cNvGrpSpPr>
            <a:grpSpLocks/>
          </p:cNvGrpSpPr>
          <p:nvPr/>
        </p:nvGrpSpPr>
        <p:grpSpPr bwMode="auto">
          <a:xfrm rot="-206652">
            <a:off x="1428750" y="3200400"/>
            <a:ext cx="628650" cy="514350"/>
            <a:chOff x="3648" y="336"/>
            <a:chExt cx="768" cy="650"/>
          </a:xfrm>
        </p:grpSpPr>
        <p:sp>
          <p:nvSpPr>
            <p:cNvPr id="138" name="Oval 186"/>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39" name="Oval 187"/>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40" name="Oval 188"/>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41" name="Group 189"/>
          <p:cNvGrpSpPr>
            <a:grpSpLocks/>
          </p:cNvGrpSpPr>
          <p:nvPr/>
        </p:nvGrpSpPr>
        <p:grpSpPr bwMode="auto">
          <a:xfrm rot="-206652">
            <a:off x="400050" y="2400300"/>
            <a:ext cx="628650" cy="514350"/>
            <a:chOff x="3648" y="336"/>
            <a:chExt cx="768" cy="650"/>
          </a:xfrm>
        </p:grpSpPr>
        <p:sp>
          <p:nvSpPr>
            <p:cNvPr id="142" name="Oval 190"/>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43" name="Oval 191"/>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44" name="Oval 192"/>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45" name="Group 193"/>
          <p:cNvGrpSpPr>
            <a:grpSpLocks/>
          </p:cNvGrpSpPr>
          <p:nvPr/>
        </p:nvGrpSpPr>
        <p:grpSpPr bwMode="auto">
          <a:xfrm rot="-206652">
            <a:off x="400050" y="2057400"/>
            <a:ext cx="628650" cy="514350"/>
            <a:chOff x="3648" y="336"/>
            <a:chExt cx="768" cy="650"/>
          </a:xfrm>
        </p:grpSpPr>
        <p:sp>
          <p:nvSpPr>
            <p:cNvPr id="146" name="Oval 194"/>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47" name="Oval 195"/>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48" name="Oval 196"/>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grpSp>
        <p:nvGrpSpPr>
          <p:cNvPr id="149" name="Group 197"/>
          <p:cNvGrpSpPr>
            <a:grpSpLocks/>
          </p:cNvGrpSpPr>
          <p:nvPr/>
        </p:nvGrpSpPr>
        <p:grpSpPr bwMode="auto">
          <a:xfrm rot="-206652">
            <a:off x="342900" y="3486150"/>
            <a:ext cx="628650" cy="514350"/>
            <a:chOff x="3648" y="336"/>
            <a:chExt cx="768" cy="650"/>
          </a:xfrm>
        </p:grpSpPr>
        <p:sp>
          <p:nvSpPr>
            <p:cNvPr id="150" name="Oval 198"/>
            <p:cNvSpPr>
              <a:spLocks noChangeArrowheads="1"/>
            </p:cNvSpPr>
            <p:nvPr/>
          </p:nvSpPr>
          <p:spPr bwMode="auto">
            <a:xfrm rot="-18965464">
              <a:off x="3744" y="576"/>
              <a:ext cx="416" cy="41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1200"/>
            </a:p>
          </p:txBody>
        </p:sp>
        <p:sp>
          <p:nvSpPr>
            <p:cNvPr id="151" name="Oval 199"/>
            <p:cNvSpPr>
              <a:spLocks noChangeArrowheads="1"/>
            </p:cNvSpPr>
            <p:nvPr/>
          </p:nvSpPr>
          <p:spPr bwMode="auto">
            <a:xfrm rot="-3183831">
              <a:off x="3649" y="335"/>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sp>
          <p:nvSpPr>
            <p:cNvPr id="152" name="Oval 200"/>
            <p:cNvSpPr>
              <a:spLocks noChangeArrowheads="1"/>
            </p:cNvSpPr>
            <p:nvPr/>
          </p:nvSpPr>
          <p:spPr bwMode="auto">
            <a:xfrm rot="-3183831">
              <a:off x="4129" y="527"/>
              <a:ext cx="286" cy="288"/>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endParaRPr lang="en-US" altLang="en-US" sz="1200"/>
            </a:p>
          </p:txBody>
        </p:sp>
      </p:grpSp>
      <p:sp>
        <p:nvSpPr>
          <p:cNvPr id="153" name="Oval 135"/>
          <p:cNvSpPr>
            <a:spLocks noChangeArrowheads="1"/>
          </p:cNvSpPr>
          <p:nvPr/>
        </p:nvSpPr>
        <p:spPr bwMode="auto">
          <a:xfrm>
            <a:off x="5784182" y="3260435"/>
            <a:ext cx="571500" cy="571500"/>
          </a:xfrm>
          <a:prstGeom prst="ellipse">
            <a:avLst/>
          </a:prstGeom>
          <a:gradFill rotWithShape="1">
            <a:gsLst>
              <a:gs pos="0">
                <a:srgbClr val="CCFFFF"/>
              </a:gs>
              <a:gs pos="100000">
                <a:schemeClr val="tx1"/>
              </a:gs>
            </a:gsLst>
            <a:lin ang="0" scaled="1"/>
          </a:gradFill>
          <a:ln>
            <a:noFill/>
          </a:ln>
          <a:effectLst/>
          <a:extLst>
            <a:ext uri="{91240B29-F687-4F45-9708-019B960494DF}">
              <a14:hiddenLine xmlns:a14="http://schemas.microsoft.com/office/drawing/2010/main" w="158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2800" b="1">
                <a:solidFill>
                  <a:schemeClr val="accent2"/>
                </a:solidFill>
              </a:rPr>
              <a:t>O</a:t>
            </a:r>
          </a:p>
        </p:txBody>
      </p:sp>
      <p:sp>
        <p:nvSpPr>
          <p:cNvPr id="154" name="Oval 136"/>
          <p:cNvSpPr>
            <a:spLocks noChangeArrowheads="1"/>
          </p:cNvSpPr>
          <p:nvPr/>
        </p:nvSpPr>
        <p:spPr bwMode="auto">
          <a:xfrm rot="16200000">
            <a:off x="6983141" y="2862766"/>
            <a:ext cx="398859" cy="396479"/>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ltLang="en-US" sz="1600" b="1">
                <a:solidFill>
                  <a:srgbClr val="FF00FF"/>
                </a:solidFill>
              </a:rPr>
              <a:t>H</a:t>
            </a:r>
          </a:p>
        </p:txBody>
      </p:sp>
      <p:sp>
        <p:nvSpPr>
          <p:cNvPr id="155" name="Oval 137"/>
          <p:cNvSpPr>
            <a:spLocks noChangeArrowheads="1"/>
          </p:cNvSpPr>
          <p:nvPr/>
        </p:nvSpPr>
        <p:spPr bwMode="auto">
          <a:xfrm rot="16200000">
            <a:off x="7726091" y="3434266"/>
            <a:ext cx="398859" cy="396479"/>
          </a:xfrm>
          <a:prstGeom prst="ellipse">
            <a:avLst/>
          </a:prstGeom>
          <a:gradFill rotWithShape="1">
            <a:gsLst>
              <a:gs pos="0">
                <a:schemeClr val="bg1"/>
              </a:gs>
              <a:gs pos="100000">
                <a:srgbClr val="333333"/>
              </a:gs>
            </a:gsLst>
            <a:path path="shape">
              <a:fillToRect l="50000" t="50000" r="50000" b="50000"/>
            </a:path>
          </a:gradFill>
          <a:ln>
            <a:noFill/>
          </a:ln>
          <a:effectLst/>
          <a:extLst>
            <a:ext uri="{91240B29-F687-4F45-9708-019B960494DF}">
              <a14:hiddenLine xmlns:a14="http://schemas.microsoft.com/office/drawing/2010/main" w="15875">
                <a:solidFill>
                  <a:schemeClr val="bg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ltLang="en-US" sz="1600" b="1" dirty="0">
                <a:solidFill>
                  <a:srgbClr val="FF00FF"/>
                </a:solidFill>
              </a:rPr>
              <a:t>H</a:t>
            </a:r>
          </a:p>
        </p:txBody>
      </p:sp>
      <p:sp>
        <p:nvSpPr>
          <p:cNvPr id="156" name="Rectangle 142"/>
          <p:cNvSpPr>
            <a:spLocks noChangeArrowheads="1"/>
          </p:cNvSpPr>
          <p:nvPr/>
        </p:nvSpPr>
        <p:spPr bwMode="auto">
          <a:xfrm>
            <a:off x="5555582" y="2803235"/>
            <a:ext cx="3257550" cy="1257300"/>
          </a:xfrm>
          <a:prstGeom prst="rect">
            <a:avLst/>
          </a:prstGeom>
          <a:noFill/>
          <a:ln w="9525">
            <a:solidFill>
              <a:srgbClr val="3333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00"/>
          </a:p>
        </p:txBody>
      </p:sp>
      <p:sp>
        <p:nvSpPr>
          <p:cNvPr id="157" name="TextBox 156"/>
          <p:cNvSpPr txBox="1"/>
          <p:nvPr/>
        </p:nvSpPr>
        <p:spPr>
          <a:xfrm>
            <a:off x="1288289" y="4595702"/>
            <a:ext cx="1238829" cy="461665"/>
          </a:xfrm>
          <a:prstGeom prst="rect">
            <a:avLst/>
          </a:prstGeom>
          <a:noFill/>
        </p:spPr>
        <p:txBody>
          <a:bodyPr wrap="square" rtlCol="0">
            <a:spAutoFit/>
          </a:bodyPr>
          <a:lstStyle/>
          <a:p>
            <a:r>
              <a:rPr lang="en-US" sz="2400" b="1" dirty="0"/>
              <a:t>NƯỚC</a:t>
            </a:r>
          </a:p>
        </p:txBody>
      </p:sp>
      <p:sp>
        <p:nvSpPr>
          <p:cNvPr id="158" name="TextBox 157"/>
          <p:cNvSpPr txBox="1"/>
          <p:nvPr/>
        </p:nvSpPr>
        <p:spPr>
          <a:xfrm>
            <a:off x="6069932" y="4114233"/>
            <a:ext cx="2249975" cy="707886"/>
          </a:xfrm>
          <a:prstGeom prst="rect">
            <a:avLst/>
          </a:prstGeom>
          <a:noFill/>
        </p:spPr>
        <p:txBody>
          <a:bodyPr wrap="square" rtlCol="0">
            <a:spAutoFit/>
          </a:bodyPr>
          <a:lstStyle/>
          <a:p>
            <a:pPr algn="ctr"/>
            <a:r>
              <a:rPr lang="en-US" sz="2000" b="1" dirty="0"/>
              <a:t>HẠT ĐẠI DIỆN CHO CHẤT</a:t>
            </a:r>
          </a:p>
        </p:txBody>
      </p:sp>
      <p:sp>
        <p:nvSpPr>
          <p:cNvPr id="159" name="TextBox 158"/>
          <p:cNvSpPr txBox="1"/>
          <p:nvPr/>
        </p:nvSpPr>
        <p:spPr>
          <a:xfrm>
            <a:off x="6638754" y="2033293"/>
            <a:ext cx="2505246" cy="461665"/>
          </a:xfrm>
          <a:prstGeom prst="rect">
            <a:avLst/>
          </a:prstGeom>
          <a:noFill/>
        </p:spPr>
        <p:txBody>
          <a:bodyPr wrap="square" rtlCol="0">
            <a:spAutoFit/>
          </a:bodyPr>
          <a:lstStyle/>
          <a:p>
            <a:r>
              <a:rPr lang="en-US" sz="2400" b="1" err="1"/>
              <a:t>Liên</a:t>
            </a:r>
            <a:r>
              <a:rPr lang="en-US" sz="2400" b="1"/>
              <a:t> kết</a:t>
            </a:r>
            <a:endParaRPr lang="en-US" sz="2400" b="1" dirty="0"/>
          </a:p>
        </p:txBody>
      </p:sp>
      <p:cxnSp>
        <p:nvCxnSpPr>
          <p:cNvPr id="161" name="Straight Arrow Connector 160"/>
          <p:cNvCxnSpPr/>
          <p:nvPr/>
        </p:nvCxnSpPr>
        <p:spPr>
          <a:xfrm flipV="1">
            <a:off x="6898260" y="2456333"/>
            <a:ext cx="355940" cy="80380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7025893" y="2456034"/>
            <a:ext cx="268844" cy="9959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8" name="Rounded Rectangle 167"/>
          <p:cNvSpPr/>
          <p:nvPr/>
        </p:nvSpPr>
        <p:spPr>
          <a:xfrm>
            <a:off x="5805759" y="426338"/>
            <a:ext cx="2357146" cy="861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PHÂN TỬ </a:t>
            </a:r>
            <a:r>
              <a:rPr lang="en-US" sz="3200" b="1" dirty="0" err="1"/>
              <a:t>nước</a:t>
            </a:r>
            <a:endParaRPr lang="en-US" sz="3200" b="1" dirty="0"/>
          </a:p>
        </p:txBody>
      </p:sp>
    </p:spTree>
    <p:extLst>
      <p:ext uri="{BB962C8B-B14F-4D97-AF65-F5344CB8AC3E}">
        <p14:creationId xmlns:p14="http://schemas.microsoft.com/office/powerpoint/2010/main" val="241007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50000" decel="50000" fill="hold" nodeType="clickEffect">
                                  <p:stCondLst>
                                    <p:cond delay="0"/>
                                  </p:stCondLst>
                                  <p:childTnLst>
                                    <p:animMotion origin="layout" path="M 0.00417 -0.00556 L 0.2625 0.01111 " pathEditMode="relative" rAng="0" ptsTypes="AA">
                                      <p:cBhvr>
                                        <p:cTn id="6" dur="5000" fill="hold"/>
                                        <p:tgtEl>
                                          <p:spTgt spid="5"/>
                                        </p:tgtEl>
                                        <p:attrNameLst>
                                          <p:attrName>ppt_x</p:attrName>
                                          <p:attrName>ppt_y</p:attrName>
                                        </p:attrNameLst>
                                      </p:cBhvr>
                                      <p:rCtr x="13659" y="301"/>
                                    </p:animMotion>
                                  </p:childTnLst>
                                </p:cTn>
                              </p:par>
                              <p:par>
                                <p:cTn id="7" presetID="35" presetClass="path" presetSubtype="0" repeatCount="indefinite" accel="50000" decel="50000" fill="hold" nodeType="withEffect">
                                  <p:stCondLst>
                                    <p:cond delay="0"/>
                                  </p:stCondLst>
                                  <p:childTnLst>
                                    <p:animMotion origin="layout" path="M 5E-6 -4.44444E-6 L -0.2625 0.02222 " pathEditMode="relative" rAng="0" ptsTypes="AA">
                                      <p:cBhvr>
                                        <p:cTn id="8" dur="5000" fill="hold"/>
                                        <p:tgtEl>
                                          <p:spTgt spid="9"/>
                                        </p:tgtEl>
                                        <p:attrNameLst>
                                          <p:attrName>ppt_x</p:attrName>
                                          <p:attrName>ppt_y</p:attrName>
                                        </p:attrNameLst>
                                      </p:cBhvr>
                                      <p:rCtr x="-13372" y="301"/>
                                    </p:animMotion>
                                  </p:childTnLst>
                                </p:cTn>
                              </p:par>
                              <p:par>
                                <p:cTn id="9" presetID="35" presetClass="path" presetSubtype="0" repeatCount="indefinite" accel="50000" decel="50000" fill="hold" nodeType="withEffect">
                                  <p:stCondLst>
                                    <p:cond delay="0"/>
                                  </p:stCondLst>
                                  <p:childTnLst>
                                    <p:animMotion origin="layout" path="M -0.01094 0.08333 L -0.18594 0.08333 " pathEditMode="relative" rAng="0" ptsTypes="AA">
                                      <p:cBhvr>
                                        <p:cTn id="10" dur="5000" fill="hold"/>
                                        <p:tgtEl>
                                          <p:spTgt spid="13"/>
                                        </p:tgtEl>
                                        <p:attrNameLst>
                                          <p:attrName>ppt_x</p:attrName>
                                          <p:attrName>ppt_y</p:attrName>
                                        </p:attrNameLst>
                                      </p:cBhvr>
                                      <p:rCtr x="-8750" y="0"/>
                                    </p:animMotion>
                                  </p:childTnLst>
                                </p:cTn>
                              </p:par>
                              <p:par>
                                <p:cTn id="11" presetID="35" presetClass="path" presetSubtype="0" repeatCount="indefinite" accel="50000" decel="50000" fill="hold" nodeType="withEffect">
                                  <p:stCondLst>
                                    <p:cond delay="0"/>
                                  </p:stCondLst>
                                  <p:childTnLst>
                                    <p:animMotion origin="layout" path="M 3.33333E-6 1.11111E-6 L -0.1375 0.00555 " pathEditMode="relative" rAng="0" ptsTypes="AA">
                                      <p:cBhvr>
                                        <p:cTn id="12" dur="5000" fill="hold"/>
                                        <p:tgtEl>
                                          <p:spTgt spid="17"/>
                                        </p:tgtEl>
                                        <p:attrNameLst>
                                          <p:attrName>ppt_x</p:attrName>
                                          <p:attrName>ppt_y</p:attrName>
                                        </p:attrNameLst>
                                      </p:cBhvr>
                                      <p:rCtr x="-6875" y="278"/>
                                    </p:animMotion>
                                  </p:childTnLst>
                                </p:cTn>
                              </p:par>
                              <p:par>
                                <p:cTn id="13" presetID="63" presetClass="path" presetSubtype="0" repeatCount="indefinite" accel="50000" decel="50000" fill="hold" nodeType="withEffect">
                                  <p:stCondLst>
                                    <p:cond delay="0"/>
                                  </p:stCondLst>
                                  <p:childTnLst>
                                    <p:animMotion origin="layout" path="M 2.77556E-17 -4.44444E-6 L 0.19583 0.00556 " pathEditMode="relative" rAng="0" ptsTypes="AA">
                                      <p:cBhvr>
                                        <p:cTn id="14" dur="5000" fill="hold"/>
                                        <p:tgtEl>
                                          <p:spTgt spid="21"/>
                                        </p:tgtEl>
                                        <p:attrNameLst>
                                          <p:attrName>ppt_x</p:attrName>
                                          <p:attrName>ppt_y</p:attrName>
                                        </p:attrNameLst>
                                      </p:cBhvr>
                                      <p:rCtr x="9792" y="278"/>
                                    </p:animMotion>
                                  </p:childTnLst>
                                </p:cTn>
                              </p:par>
                              <p:par>
                                <p:cTn id="15" presetID="63" presetClass="path" presetSubtype="0" repeatCount="indefinite" accel="50000" decel="50000" fill="hold" nodeType="withEffect">
                                  <p:stCondLst>
                                    <p:cond delay="0"/>
                                  </p:stCondLst>
                                  <p:childTnLst>
                                    <p:animMotion origin="layout" path="M 3.33333E-6 -2.22222E-6 L 0.1875 0.00556 " pathEditMode="relative" rAng="0" ptsTypes="AA">
                                      <p:cBhvr>
                                        <p:cTn id="16" dur="5000" fill="hold"/>
                                        <p:tgtEl>
                                          <p:spTgt spid="25"/>
                                        </p:tgtEl>
                                        <p:attrNameLst>
                                          <p:attrName>ppt_x</p:attrName>
                                          <p:attrName>ppt_y</p:attrName>
                                        </p:attrNameLst>
                                      </p:cBhvr>
                                      <p:rCtr x="9375" y="278"/>
                                    </p:animMotion>
                                  </p:childTnLst>
                                </p:cTn>
                              </p:par>
                              <p:par>
                                <p:cTn id="17" presetID="63" presetClass="path" presetSubtype="0" repeatCount="indefinite" accel="50000" decel="50000" fill="hold" nodeType="withEffect">
                                  <p:stCondLst>
                                    <p:cond delay="0"/>
                                  </p:stCondLst>
                                  <p:childTnLst>
                                    <p:animMotion origin="layout" path="M 0.02084 -0.00555 L 0.21667 -2.77393E-6 " pathEditMode="relative" rAng="0" ptsTypes="AA">
                                      <p:cBhvr>
                                        <p:cTn id="18" dur="5000" fill="hold"/>
                                        <p:tgtEl>
                                          <p:spTgt spid="29"/>
                                        </p:tgtEl>
                                        <p:attrNameLst>
                                          <p:attrName>ppt_x</p:attrName>
                                          <p:attrName>ppt_y</p:attrName>
                                        </p:attrNameLst>
                                      </p:cBhvr>
                                      <p:rCtr x="9792" y="277"/>
                                    </p:animMotion>
                                  </p:childTnLst>
                                </p:cTn>
                              </p:par>
                              <p:par>
                                <p:cTn id="19" presetID="63" presetClass="path" presetSubtype="0" repeatCount="indefinite" accel="50000" decel="50000" fill="hold" nodeType="withEffect">
                                  <p:stCondLst>
                                    <p:cond delay="0"/>
                                  </p:stCondLst>
                                  <p:childTnLst>
                                    <p:animMotion origin="layout" path="M 2.77556E-17 -4.44444E-6 L 0.19583 0.00556 " pathEditMode="relative" rAng="0" ptsTypes="AA">
                                      <p:cBhvr>
                                        <p:cTn id="20" dur="5000" fill="hold"/>
                                        <p:tgtEl>
                                          <p:spTgt spid="33"/>
                                        </p:tgtEl>
                                        <p:attrNameLst>
                                          <p:attrName>ppt_x</p:attrName>
                                          <p:attrName>ppt_y</p:attrName>
                                        </p:attrNameLst>
                                      </p:cBhvr>
                                      <p:rCtr x="9792" y="278"/>
                                    </p:animMotion>
                                  </p:childTnLst>
                                </p:cTn>
                              </p:par>
                              <p:par>
                                <p:cTn id="21" presetID="35" presetClass="path" presetSubtype="0" repeatCount="indefinite" accel="50000" decel="50000" fill="hold" nodeType="withEffect">
                                  <p:stCondLst>
                                    <p:cond delay="0"/>
                                  </p:stCondLst>
                                  <p:childTnLst>
                                    <p:animMotion origin="layout" path="M 5.55112E-17 2.22222E-6 L -0.175 2.22222E-6 " pathEditMode="relative" rAng="0" ptsTypes="AA">
                                      <p:cBhvr>
                                        <p:cTn id="22" dur="5000" fill="hold"/>
                                        <p:tgtEl>
                                          <p:spTgt spid="37"/>
                                        </p:tgtEl>
                                        <p:attrNameLst>
                                          <p:attrName>ppt_x</p:attrName>
                                          <p:attrName>ppt_y</p:attrName>
                                        </p:attrNameLst>
                                      </p:cBhvr>
                                      <p:rCtr x="-8750" y="0"/>
                                    </p:animMotion>
                                  </p:childTnLst>
                                </p:cTn>
                              </p:par>
                              <p:par>
                                <p:cTn id="23" presetID="35" presetClass="path" presetSubtype="0" repeatCount="indefinite" accel="50000" decel="50000" fill="hold" nodeType="withEffect">
                                  <p:stCondLst>
                                    <p:cond delay="0"/>
                                  </p:stCondLst>
                                  <p:childTnLst>
                                    <p:animMotion origin="layout" path="M -3.33333E-6 -3.33333E-6 L -0.175 -3.33333E-6 " pathEditMode="relative" rAng="0" ptsTypes="AA">
                                      <p:cBhvr>
                                        <p:cTn id="24" dur="5000" fill="hold"/>
                                        <p:tgtEl>
                                          <p:spTgt spid="41"/>
                                        </p:tgtEl>
                                        <p:attrNameLst>
                                          <p:attrName>ppt_x</p:attrName>
                                          <p:attrName>ppt_y</p:attrName>
                                        </p:attrNameLst>
                                      </p:cBhvr>
                                      <p:rCtr x="-8750" y="0"/>
                                    </p:animMotion>
                                  </p:childTnLst>
                                </p:cTn>
                              </p:par>
                              <p:par>
                                <p:cTn id="25" presetID="63" presetClass="path" presetSubtype="0" repeatCount="indefinite" accel="50000" decel="50000" fill="hold" nodeType="withEffect">
                                  <p:stCondLst>
                                    <p:cond delay="0"/>
                                  </p:stCondLst>
                                  <p:childTnLst>
                                    <p:animMotion origin="layout" path="M 2.77556E-17 -4.44444E-6 L 0.19583 0.00556 " pathEditMode="relative" rAng="0" ptsTypes="AA">
                                      <p:cBhvr>
                                        <p:cTn id="26" dur="5000" fill="hold"/>
                                        <p:tgtEl>
                                          <p:spTgt spid="45"/>
                                        </p:tgtEl>
                                        <p:attrNameLst>
                                          <p:attrName>ppt_x</p:attrName>
                                          <p:attrName>ppt_y</p:attrName>
                                        </p:attrNameLst>
                                      </p:cBhvr>
                                      <p:rCtr x="9792" y="278"/>
                                    </p:animMotion>
                                  </p:childTnLst>
                                </p:cTn>
                              </p:par>
                              <p:par>
                                <p:cTn id="27" presetID="63" presetClass="path" presetSubtype="0" repeatCount="indefinite" accel="50000" decel="50000" fill="hold" nodeType="withEffect">
                                  <p:stCondLst>
                                    <p:cond delay="0"/>
                                  </p:stCondLst>
                                  <p:childTnLst>
                                    <p:animMotion origin="layout" path="M 0 -3.33333E-6 L -0.09583 0.00556 " pathEditMode="relative" rAng="0" ptsTypes="AA">
                                      <p:cBhvr>
                                        <p:cTn id="28" dur="5000" fill="hold"/>
                                        <p:tgtEl>
                                          <p:spTgt spid="49"/>
                                        </p:tgtEl>
                                        <p:attrNameLst>
                                          <p:attrName>ppt_x</p:attrName>
                                          <p:attrName>ppt_y</p:attrName>
                                        </p:attrNameLst>
                                      </p:cBhvr>
                                      <p:rCtr x="-4792" y="278"/>
                                    </p:animMotion>
                                  </p:childTnLst>
                                </p:cTn>
                              </p:par>
                              <p:par>
                                <p:cTn id="29" presetID="63" presetClass="path" presetSubtype="0" repeatCount="indefinite" accel="50000" decel="50000" fill="hold" nodeType="withEffect">
                                  <p:stCondLst>
                                    <p:cond delay="0"/>
                                  </p:stCondLst>
                                  <p:childTnLst>
                                    <p:animMotion origin="layout" path="M 2.77556E-17 -4.44444E-6 L 0.19583 0.00556 " pathEditMode="relative" rAng="0" ptsTypes="AA">
                                      <p:cBhvr>
                                        <p:cTn id="30" dur="5000" fill="hold"/>
                                        <p:tgtEl>
                                          <p:spTgt spid="53"/>
                                        </p:tgtEl>
                                        <p:attrNameLst>
                                          <p:attrName>ppt_x</p:attrName>
                                          <p:attrName>ppt_y</p:attrName>
                                        </p:attrNameLst>
                                      </p:cBhvr>
                                      <p:rCtr x="9792" y="278"/>
                                    </p:animMotion>
                                  </p:childTnLst>
                                </p:cTn>
                              </p:par>
                              <p:par>
                                <p:cTn id="31" presetID="35" presetClass="path" presetSubtype="0" repeatCount="indefinite" accel="50000" decel="50000" fill="hold" nodeType="withEffect">
                                  <p:stCondLst>
                                    <p:cond delay="0"/>
                                  </p:stCondLst>
                                  <p:childTnLst>
                                    <p:animMotion origin="layout" path="M 5E-6 4.44444E-6 L -0.09166 -0.07222 " pathEditMode="relative" rAng="0" ptsTypes="AA">
                                      <p:cBhvr>
                                        <p:cTn id="32" dur="5000" fill="hold"/>
                                        <p:tgtEl>
                                          <p:spTgt spid="57"/>
                                        </p:tgtEl>
                                        <p:attrNameLst>
                                          <p:attrName>ppt_x</p:attrName>
                                          <p:attrName>ppt_y</p:attrName>
                                        </p:attrNameLst>
                                      </p:cBhvr>
                                      <p:rCtr x="-6497" y="-208"/>
                                    </p:animMotion>
                                  </p:childTnLst>
                                </p:cTn>
                              </p:par>
                              <p:par>
                                <p:cTn id="33" presetID="35" presetClass="path" presetSubtype="0" repeatCount="indefinite" accel="50000" decel="50000" fill="hold" nodeType="withEffect">
                                  <p:stCondLst>
                                    <p:cond delay="0"/>
                                  </p:stCondLst>
                                  <p:childTnLst>
                                    <p:animMotion origin="layout" path="M -0.00417 0.00555 L -0.12084 0.00555 " pathEditMode="relative" rAng="0" ptsTypes="AA">
                                      <p:cBhvr>
                                        <p:cTn id="34" dur="5000" fill="hold"/>
                                        <p:tgtEl>
                                          <p:spTgt spid="61"/>
                                        </p:tgtEl>
                                        <p:attrNameLst>
                                          <p:attrName>ppt_x</p:attrName>
                                          <p:attrName>ppt_y</p:attrName>
                                        </p:attrNameLst>
                                      </p:cBhvr>
                                      <p:rCtr x="-5833" y="0"/>
                                    </p:animMotion>
                                  </p:childTnLst>
                                </p:cTn>
                              </p:par>
                              <p:par>
                                <p:cTn id="35" presetID="35" presetClass="path" presetSubtype="0" repeatCount="indefinite" accel="50000" decel="50000" fill="hold" nodeType="withEffect">
                                  <p:stCondLst>
                                    <p:cond delay="0"/>
                                  </p:stCondLst>
                                  <p:childTnLst>
                                    <p:animMotion origin="layout" path="M -0.00417 0.03883 L -0.10834 0.03328 " pathEditMode="relative" rAng="0" ptsTypes="AA">
                                      <p:cBhvr>
                                        <p:cTn id="36" dur="5000" fill="hold"/>
                                        <p:tgtEl>
                                          <p:spTgt spid="65"/>
                                        </p:tgtEl>
                                        <p:attrNameLst>
                                          <p:attrName>ppt_x</p:attrName>
                                          <p:attrName>ppt_y</p:attrName>
                                        </p:attrNameLst>
                                      </p:cBhvr>
                                      <p:rCtr x="-5208" y="-277"/>
                                    </p:animMotion>
                                  </p:childTnLst>
                                </p:cTn>
                              </p:par>
                              <p:par>
                                <p:cTn id="37" presetID="35" presetClass="path" presetSubtype="0" repeatCount="indefinite" accel="50000" decel="50000" fill="hold" nodeType="withEffect">
                                  <p:stCondLst>
                                    <p:cond delay="0"/>
                                  </p:stCondLst>
                                  <p:childTnLst>
                                    <p:animMotion origin="layout" path="M 0 -2.77393E-6 L -0.22917 -0.00555 " pathEditMode="relative" rAng="0" ptsTypes="AA">
                                      <p:cBhvr>
                                        <p:cTn id="38" dur="5000" fill="hold"/>
                                        <p:tgtEl>
                                          <p:spTgt spid="69"/>
                                        </p:tgtEl>
                                        <p:attrNameLst>
                                          <p:attrName>ppt_x</p:attrName>
                                          <p:attrName>ppt_y</p:attrName>
                                        </p:attrNameLst>
                                      </p:cBhvr>
                                      <p:rCtr x="-11458" y="-277"/>
                                    </p:animMotion>
                                  </p:childTnLst>
                                </p:cTn>
                              </p:par>
                              <p:par>
                                <p:cTn id="39"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40" dur="5000" fill="hold"/>
                                        <p:tgtEl>
                                          <p:spTgt spid="73"/>
                                        </p:tgtEl>
                                        <p:attrNameLst>
                                          <p:attrName>ppt_x</p:attrName>
                                          <p:attrName>ppt_y</p:attrName>
                                        </p:attrNameLst>
                                      </p:cBhvr>
                                      <p:rCtr x="6667" y="277"/>
                                    </p:animMotion>
                                  </p:childTnLst>
                                </p:cTn>
                              </p:par>
                              <p:par>
                                <p:cTn id="41"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42" dur="5000" fill="hold"/>
                                        <p:tgtEl>
                                          <p:spTgt spid="77"/>
                                        </p:tgtEl>
                                        <p:attrNameLst>
                                          <p:attrName>ppt_x</p:attrName>
                                          <p:attrName>ppt_y</p:attrName>
                                        </p:attrNameLst>
                                      </p:cBhvr>
                                      <p:rCtr x="6667" y="277"/>
                                    </p:animMotion>
                                  </p:childTnLst>
                                </p:cTn>
                              </p:par>
                              <p:par>
                                <p:cTn id="43"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44" dur="5000" fill="hold"/>
                                        <p:tgtEl>
                                          <p:spTgt spid="81"/>
                                        </p:tgtEl>
                                        <p:attrNameLst>
                                          <p:attrName>ppt_x</p:attrName>
                                          <p:attrName>ppt_y</p:attrName>
                                        </p:attrNameLst>
                                      </p:cBhvr>
                                      <p:rCtr x="6667" y="277"/>
                                    </p:animMotion>
                                  </p:childTnLst>
                                </p:cTn>
                              </p:par>
                              <p:par>
                                <p:cTn id="45"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46" dur="5000" fill="hold"/>
                                        <p:tgtEl>
                                          <p:spTgt spid="85"/>
                                        </p:tgtEl>
                                        <p:attrNameLst>
                                          <p:attrName>ppt_x</p:attrName>
                                          <p:attrName>ppt_y</p:attrName>
                                        </p:attrNameLst>
                                      </p:cBhvr>
                                      <p:rCtr x="6667" y="277"/>
                                    </p:animMotion>
                                  </p:childTnLst>
                                </p:cTn>
                              </p:par>
                              <p:par>
                                <p:cTn id="47" presetID="35" presetClass="path" presetSubtype="0" repeatCount="indefinite" accel="50000" decel="50000" fill="hold" nodeType="withEffect">
                                  <p:stCondLst>
                                    <p:cond delay="0"/>
                                  </p:stCondLst>
                                  <p:childTnLst>
                                    <p:animMotion origin="layout" path="M -0.00417 0.00555 L -0.12084 0.00555 " pathEditMode="relative" rAng="0" ptsTypes="AA">
                                      <p:cBhvr>
                                        <p:cTn id="48" dur="5000" fill="hold"/>
                                        <p:tgtEl>
                                          <p:spTgt spid="89"/>
                                        </p:tgtEl>
                                        <p:attrNameLst>
                                          <p:attrName>ppt_x</p:attrName>
                                          <p:attrName>ppt_y</p:attrName>
                                        </p:attrNameLst>
                                      </p:cBhvr>
                                      <p:rCtr x="-5833" y="0"/>
                                    </p:animMotion>
                                  </p:childTnLst>
                                </p:cTn>
                              </p:par>
                              <p:par>
                                <p:cTn id="49" presetID="35" presetClass="path" presetSubtype="0" repeatCount="indefinite" accel="50000" decel="50000" fill="hold" nodeType="withEffect">
                                  <p:stCondLst>
                                    <p:cond delay="0"/>
                                  </p:stCondLst>
                                  <p:childTnLst>
                                    <p:animMotion origin="layout" path="M 1.11022E-16 -4.34119E-6 L -0.11667 -4.34119E-6 " pathEditMode="relative" rAng="0" ptsTypes="AA">
                                      <p:cBhvr>
                                        <p:cTn id="50" dur="5000" fill="hold"/>
                                        <p:tgtEl>
                                          <p:spTgt spid="93"/>
                                        </p:tgtEl>
                                        <p:attrNameLst>
                                          <p:attrName>ppt_x</p:attrName>
                                          <p:attrName>ppt_y</p:attrName>
                                        </p:attrNameLst>
                                      </p:cBhvr>
                                      <p:rCtr x="-5833" y="0"/>
                                    </p:animMotion>
                                  </p:childTnLst>
                                </p:cTn>
                              </p:par>
                              <p:par>
                                <p:cTn id="51" presetID="35" presetClass="path" presetSubtype="0" repeatCount="indefinite" accel="50000" decel="50000" fill="hold" nodeType="withEffect">
                                  <p:stCondLst>
                                    <p:cond delay="0"/>
                                  </p:stCondLst>
                                  <p:childTnLst>
                                    <p:animMotion origin="layout" path="M 0 -2.77393E-6 L -0.22917 -0.00555 " pathEditMode="relative" rAng="0" ptsTypes="AA">
                                      <p:cBhvr>
                                        <p:cTn id="52" dur="5000" fill="hold"/>
                                        <p:tgtEl>
                                          <p:spTgt spid="97"/>
                                        </p:tgtEl>
                                        <p:attrNameLst>
                                          <p:attrName>ppt_x</p:attrName>
                                          <p:attrName>ppt_y</p:attrName>
                                        </p:attrNameLst>
                                      </p:cBhvr>
                                      <p:rCtr x="-11458" y="-277"/>
                                    </p:animMotion>
                                  </p:childTnLst>
                                </p:cTn>
                              </p:par>
                              <p:par>
                                <p:cTn id="53" presetID="35" presetClass="path" presetSubtype="0" repeatCount="indefinite" accel="50000" decel="50000" fill="hold" nodeType="withEffect">
                                  <p:stCondLst>
                                    <p:cond delay="0"/>
                                  </p:stCondLst>
                                  <p:childTnLst>
                                    <p:animMotion origin="layout" path="M 0 -2.77393E-6 L -0.22917 -0.00555 " pathEditMode="relative" rAng="0" ptsTypes="AA">
                                      <p:cBhvr>
                                        <p:cTn id="54" dur="5000" fill="hold"/>
                                        <p:tgtEl>
                                          <p:spTgt spid="101"/>
                                        </p:tgtEl>
                                        <p:attrNameLst>
                                          <p:attrName>ppt_x</p:attrName>
                                          <p:attrName>ppt_y</p:attrName>
                                        </p:attrNameLst>
                                      </p:cBhvr>
                                      <p:rCtr x="-11458" y="-277"/>
                                    </p:animMotion>
                                  </p:childTnLst>
                                </p:cTn>
                              </p:par>
                              <p:par>
                                <p:cTn id="55" presetID="35" presetClass="path" presetSubtype="0" repeatCount="indefinite" accel="50000" decel="50000" fill="hold" nodeType="withEffect">
                                  <p:stCondLst>
                                    <p:cond delay="0"/>
                                  </p:stCondLst>
                                  <p:childTnLst>
                                    <p:animMotion origin="layout" path="M 0 -2.77393E-6 L -0.22917 -0.00555 " pathEditMode="relative" rAng="0" ptsTypes="AA">
                                      <p:cBhvr>
                                        <p:cTn id="56" dur="5000" fill="hold"/>
                                        <p:tgtEl>
                                          <p:spTgt spid="105"/>
                                        </p:tgtEl>
                                        <p:attrNameLst>
                                          <p:attrName>ppt_x</p:attrName>
                                          <p:attrName>ppt_y</p:attrName>
                                        </p:attrNameLst>
                                      </p:cBhvr>
                                      <p:rCtr x="-11458" y="-277"/>
                                    </p:animMotion>
                                  </p:childTnLst>
                                </p:cTn>
                              </p:par>
                              <p:par>
                                <p:cTn id="57" presetID="35" presetClass="path" presetSubtype="0" repeatCount="indefinite" accel="50000" decel="50000" fill="hold" nodeType="withEffect">
                                  <p:stCondLst>
                                    <p:cond delay="0"/>
                                  </p:stCondLst>
                                  <p:childTnLst>
                                    <p:animMotion origin="layout" path="M 0 -2.77393E-6 L -0.22917 -0.00555 " pathEditMode="relative" rAng="0" ptsTypes="AA">
                                      <p:cBhvr>
                                        <p:cTn id="58" dur="5000" fill="hold"/>
                                        <p:tgtEl>
                                          <p:spTgt spid="109"/>
                                        </p:tgtEl>
                                        <p:attrNameLst>
                                          <p:attrName>ppt_x</p:attrName>
                                          <p:attrName>ppt_y</p:attrName>
                                        </p:attrNameLst>
                                      </p:cBhvr>
                                      <p:rCtr x="-11458" y="-277"/>
                                    </p:animMotion>
                                  </p:childTnLst>
                                </p:cTn>
                              </p:par>
                              <p:par>
                                <p:cTn id="59" presetID="35" presetClass="path" presetSubtype="0" repeatCount="indefinite" accel="50000" decel="50000" fill="hold" nodeType="withEffect">
                                  <p:stCondLst>
                                    <p:cond delay="0"/>
                                  </p:stCondLst>
                                  <p:childTnLst>
                                    <p:animMotion origin="layout" path="M 0 -2.77393E-6 L -0.22917 -0.00555 " pathEditMode="relative" rAng="0" ptsTypes="AA">
                                      <p:cBhvr>
                                        <p:cTn id="60" dur="5000" fill="hold"/>
                                        <p:tgtEl>
                                          <p:spTgt spid="113"/>
                                        </p:tgtEl>
                                        <p:attrNameLst>
                                          <p:attrName>ppt_x</p:attrName>
                                          <p:attrName>ppt_y</p:attrName>
                                        </p:attrNameLst>
                                      </p:cBhvr>
                                      <p:rCtr x="-11458" y="-277"/>
                                    </p:animMotion>
                                  </p:childTnLst>
                                </p:cTn>
                              </p:par>
                              <p:par>
                                <p:cTn id="61" presetID="35" presetClass="path" presetSubtype="0" repeatCount="indefinite" accel="50000" decel="50000" fill="hold" nodeType="withEffect">
                                  <p:stCondLst>
                                    <p:cond delay="0"/>
                                  </p:stCondLst>
                                  <p:childTnLst>
                                    <p:animMotion origin="layout" path="M 0 -2.77393E-6 L -0.22917 -0.00555 " pathEditMode="relative" rAng="0" ptsTypes="AA">
                                      <p:cBhvr>
                                        <p:cTn id="62" dur="5000" fill="hold"/>
                                        <p:tgtEl>
                                          <p:spTgt spid="117"/>
                                        </p:tgtEl>
                                        <p:attrNameLst>
                                          <p:attrName>ppt_x</p:attrName>
                                          <p:attrName>ppt_y</p:attrName>
                                        </p:attrNameLst>
                                      </p:cBhvr>
                                      <p:rCtr x="-11458" y="-277"/>
                                    </p:animMotion>
                                  </p:childTnLst>
                                </p:cTn>
                              </p:par>
                              <p:par>
                                <p:cTn id="63" presetID="35" presetClass="path" presetSubtype="0" repeatCount="indefinite" accel="50000" decel="50000" fill="hold" nodeType="withEffect">
                                  <p:stCondLst>
                                    <p:cond delay="0"/>
                                  </p:stCondLst>
                                  <p:childTnLst>
                                    <p:animMotion origin="layout" path="M 5E-6 0 L -0.1625 -0.03333 " pathEditMode="relative" rAng="0" ptsTypes="AA">
                                      <p:cBhvr>
                                        <p:cTn id="64" dur="5000" fill="hold"/>
                                        <p:tgtEl>
                                          <p:spTgt spid="121"/>
                                        </p:tgtEl>
                                        <p:attrNameLst>
                                          <p:attrName>ppt_x</p:attrName>
                                          <p:attrName>ppt_y</p:attrName>
                                        </p:attrNameLst>
                                      </p:cBhvr>
                                      <p:rCtr x="-8685" y="-116"/>
                                    </p:animMotion>
                                  </p:childTnLst>
                                </p:cTn>
                              </p:par>
                              <p:par>
                                <p:cTn id="65"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66" dur="5000" fill="hold"/>
                                        <p:tgtEl>
                                          <p:spTgt spid="125"/>
                                        </p:tgtEl>
                                        <p:attrNameLst>
                                          <p:attrName>ppt_x</p:attrName>
                                          <p:attrName>ppt_y</p:attrName>
                                        </p:attrNameLst>
                                      </p:cBhvr>
                                      <p:rCtr x="6667" y="277"/>
                                    </p:animMotion>
                                  </p:childTnLst>
                                </p:cTn>
                              </p:par>
                              <p:par>
                                <p:cTn id="67"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68" dur="5000" fill="hold"/>
                                        <p:tgtEl>
                                          <p:spTgt spid="129"/>
                                        </p:tgtEl>
                                        <p:attrNameLst>
                                          <p:attrName>ppt_x</p:attrName>
                                          <p:attrName>ppt_y</p:attrName>
                                        </p:attrNameLst>
                                      </p:cBhvr>
                                      <p:rCtr x="6667" y="277"/>
                                    </p:animMotion>
                                  </p:childTnLst>
                                </p:cTn>
                              </p:par>
                              <p:par>
                                <p:cTn id="69"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70" dur="5000" fill="hold"/>
                                        <p:tgtEl>
                                          <p:spTgt spid="133"/>
                                        </p:tgtEl>
                                        <p:attrNameLst>
                                          <p:attrName>ppt_x</p:attrName>
                                          <p:attrName>ppt_y</p:attrName>
                                        </p:attrNameLst>
                                      </p:cBhvr>
                                      <p:rCtr x="6667" y="277"/>
                                    </p:animMotion>
                                  </p:childTnLst>
                                </p:cTn>
                              </p:par>
                              <p:par>
                                <p:cTn id="71"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72" dur="5000" fill="hold"/>
                                        <p:tgtEl>
                                          <p:spTgt spid="137"/>
                                        </p:tgtEl>
                                        <p:attrNameLst>
                                          <p:attrName>ppt_x</p:attrName>
                                          <p:attrName>ppt_y</p:attrName>
                                        </p:attrNameLst>
                                      </p:cBhvr>
                                      <p:rCtr x="6667" y="277"/>
                                    </p:animMotion>
                                  </p:childTnLst>
                                </p:cTn>
                              </p:par>
                              <p:par>
                                <p:cTn id="73" presetID="63" presetClass="path" presetSubtype="0" repeatCount="indefinite" accel="50000" decel="50000" fill="hold" nodeType="withEffect">
                                  <p:stCondLst>
                                    <p:cond delay="0"/>
                                  </p:stCondLst>
                                  <p:childTnLst>
                                    <p:animMotion origin="layout" path="M 3.33333E-6 4.81276E-6 L 0.13333 0.00554 " pathEditMode="relative" rAng="0" ptsTypes="AA">
                                      <p:cBhvr>
                                        <p:cTn id="74" dur="5000" fill="hold"/>
                                        <p:tgtEl>
                                          <p:spTgt spid="141"/>
                                        </p:tgtEl>
                                        <p:attrNameLst>
                                          <p:attrName>ppt_x</p:attrName>
                                          <p:attrName>ppt_y</p:attrName>
                                        </p:attrNameLst>
                                      </p:cBhvr>
                                      <p:rCtr x="6667" y="277"/>
                                    </p:animMotion>
                                  </p:childTnLst>
                                </p:cTn>
                              </p:par>
                              <p:par>
                                <p:cTn id="75" presetID="63" presetClass="path" presetSubtype="0" repeatCount="indefinite" accel="50000" decel="50000" fill="hold" nodeType="withEffect">
                                  <p:stCondLst>
                                    <p:cond delay="0"/>
                                  </p:stCondLst>
                                  <p:childTnLst>
                                    <p:animMotion origin="layout" path="M 0.00417 -0.00556 L 0.2625 0.04444 " pathEditMode="relative" rAng="0" ptsTypes="AA">
                                      <p:cBhvr>
                                        <p:cTn id="76" dur="5000" fill="hold"/>
                                        <p:tgtEl>
                                          <p:spTgt spid="145"/>
                                        </p:tgtEl>
                                        <p:attrNameLst>
                                          <p:attrName>ppt_x</p:attrName>
                                          <p:attrName>ppt_y</p:attrName>
                                        </p:attrNameLst>
                                      </p:cBhvr>
                                      <p:rCtr x="14557" y="-648"/>
                                    </p:animMotion>
                                  </p:childTnLst>
                                </p:cTn>
                              </p:par>
                              <p:par>
                                <p:cTn id="77" presetID="63" presetClass="path" presetSubtype="0" repeatCount="indefinite" accel="50000" decel="50000" fill="hold" nodeType="withEffect">
                                  <p:stCondLst>
                                    <p:cond delay="0"/>
                                  </p:stCondLst>
                                  <p:childTnLst>
                                    <p:animMotion origin="layout" path="M 0.00417 -0.00556 L 0.275 -0.03333 " pathEditMode="relative" rAng="0" ptsTypes="AA">
                                      <p:cBhvr>
                                        <p:cTn id="78" dur="5000" fill="hold"/>
                                        <p:tgtEl>
                                          <p:spTgt spid="149"/>
                                        </p:tgtEl>
                                        <p:attrNameLst>
                                          <p:attrName>ppt_x</p:attrName>
                                          <p:attrName>ppt_y</p:attrName>
                                        </p:attrNameLst>
                                      </p:cBhvr>
                                      <p:rCtr x="14154" y="-185"/>
                                    </p:animMotion>
                                  </p:childTnLst>
                                </p:cTn>
                              </p:par>
                            </p:childTnLst>
                          </p:cTn>
                        </p:par>
                      </p:childTnLst>
                    </p:cTn>
                  </p:par>
                  <p:par>
                    <p:cTn id="79" fill="hold">
                      <p:stCondLst>
                        <p:cond delay="indefinite"/>
                      </p:stCondLst>
                      <p:childTnLst>
                        <p:par>
                          <p:cTn id="80" fill="hold">
                            <p:stCondLst>
                              <p:cond delay="0"/>
                            </p:stCondLst>
                            <p:childTnLst>
                              <p:par>
                                <p:cTn id="81" presetID="49" presetClass="path" presetSubtype="0" accel="50000" decel="50000" fill="hold" grpId="0" nodeType="clickEffect">
                                  <p:stCondLst>
                                    <p:cond delay="0"/>
                                  </p:stCondLst>
                                  <p:childTnLst>
                                    <p:animMotion origin="layout" path="M -2.08333E-6 0.01111 L 0.075 -1.85185E-6 " pathEditMode="relative" rAng="0" ptsTypes="AA">
                                      <p:cBhvr>
                                        <p:cTn id="82" dur="5000" fill="hold"/>
                                        <p:tgtEl>
                                          <p:spTgt spid="153"/>
                                        </p:tgtEl>
                                        <p:attrNameLst>
                                          <p:attrName>ppt_x</p:attrName>
                                          <p:attrName>ppt_y</p:attrName>
                                        </p:attrNameLst>
                                      </p:cBhvr>
                                      <p:rCtr x="3750" y="-556"/>
                                    </p:animMotion>
                                  </p:childTnLst>
                                </p:cTn>
                              </p:par>
                            </p:childTnLst>
                          </p:cTn>
                        </p:par>
                      </p:childTnLst>
                    </p:cTn>
                  </p:par>
                  <p:par>
                    <p:cTn id="83" fill="hold">
                      <p:stCondLst>
                        <p:cond delay="indefinite"/>
                      </p:stCondLst>
                      <p:childTnLst>
                        <p:par>
                          <p:cTn id="84" fill="hold">
                            <p:stCondLst>
                              <p:cond delay="0"/>
                            </p:stCondLst>
                            <p:childTnLst>
                              <p:par>
                                <p:cTn id="85" presetID="49" presetClass="path" presetSubtype="0" accel="50000" decel="50000" fill="hold" grpId="0" nodeType="clickEffect">
                                  <p:stCondLst>
                                    <p:cond delay="0"/>
                                  </p:stCondLst>
                                  <p:childTnLst>
                                    <p:animMotion origin="layout" path="M 3.33333E-6 1.48148E-6 L -0.10287 0.00278 " pathEditMode="relative" rAng="0" ptsTypes="AA">
                                      <p:cBhvr>
                                        <p:cTn id="86" dur="5000" fill="hold"/>
                                        <p:tgtEl>
                                          <p:spTgt spid="155"/>
                                        </p:tgtEl>
                                        <p:attrNameLst>
                                          <p:attrName>ppt_x</p:attrName>
                                          <p:attrName>ppt_y</p:attrName>
                                        </p:attrNameLst>
                                      </p:cBhvr>
                                      <p:rCtr x="-5143" y="139"/>
                                    </p:animMotion>
                                  </p:childTnLst>
                                </p:cTn>
                              </p:par>
                              <p:par>
                                <p:cTn id="87" presetID="49" presetClass="path" presetSubtype="0" accel="50000" decel="50000" fill="hold" grpId="0" nodeType="withEffect">
                                  <p:stCondLst>
                                    <p:cond delay="0"/>
                                  </p:stCondLst>
                                  <p:childTnLst>
                                    <p:animMotion origin="layout" path="M 0.0095 2.59259E-6 L -0.04805 0.03032 " pathEditMode="relative" rAng="0" ptsTypes="AA">
                                      <p:cBhvr>
                                        <p:cTn id="88" dur="5000" fill="hold"/>
                                        <p:tgtEl>
                                          <p:spTgt spid="154"/>
                                        </p:tgtEl>
                                        <p:attrNameLst>
                                          <p:attrName>ppt_x</p:attrName>
                                          <p:attrName>ppt_y</p:attrName>
                                        </p:attrNameLst>
                                      </p:cBhvr>
                                      <p:rCtr x="-2878" y="1505"/>
                                    </p:animMotion>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158"/>
                                        </p:tgtEl>
                                        <p:attrNameLst>
                                          <p:attrName>style.visibility</p:attrName>
                                        </p:attrNameLst>
                                      </p:cBhvr>
                                      <p:to>
                                        <p:strVal val="visible"/>
                                      </p:to>
                                    </p:set>
                                    <p:animEffect transition="in" filter="circle(in)">
                                      <p:cBhvr>
                                        <p:cTn id="93" dur="2000"/>
                                        <p:tgtEl>
                                          <p:spTgt spid="158"/>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16" fill="hold" nodeType="clickEffect">
                                  <p:stCondLst>
                                    <p:cond delay="0"/>
                                  </p:stCondLst>
                                  <p:childTnLst>
                                    <p:set>
                                      <p:cBhvr>
                                        <p:cTn id="97" dur="1" fill="hold">
                                          <p:stCondLst>
                                            <p:cond delay="0"/>
                                          </p:stCondLst>
                                        </p:cTn>
                                        <p:tgtEl>
                                          <p:spTgt spid="162"/>
                                        </p:tgtEl>
                                        <p:attrNameLst>
                                          <p:attrName>style.visibility</p:attrName>
                                        </p:attrNameLst>
                                      </p:cBhvr>
                                      <p:to>
                                        <p:strVal val="visible"/>
                                      </p:to>
                                    </p:set>
                                    <p:animEffect transition="in" filter="circle(in)">
                                      <p:cBhvr>
                                        <p:cTn id="98" dur="1000"/>
                                        <p:tgtEl>
                                          <p:spTgt spid="162"/>
                                        </p:tgtEl>
                                      </p:cBhvr>
                                    </p:animEffect>
                                  </p:childTnLst>
                                </p:cTn>
                              </p:par>
                              <p:par>
                                <p:cTn id="99" presetID="6" presetClass="entr" presetSubtype="16" fill="hold" nodeType="withEffect">
                                  <p:stCondLst>
                                    <p:cond delay="0"/>
                                  </p:stCondLst>
                                  <p:childTnLst>
                                    <p:set>
                                      <p:cBhvr>
                                        <p:cTn id="100" dur="1" fill="hold">
                                          <p:stCondLst>
                                            <p:cond delay="0"/>
                                          </p:stCondLst>
                                        </p:cTn>
                                        <p:tgtEl>
                                          <p:spTgt spid="161"/>
                                        </p:tgtEl>
                                        <p:attrNameLst>
                                          <p:attrName>style.visibility</p:attrName>
                                        </p:attrNameLst>
                                      </p:cBhvr>
                                      <p:to>
                                        <p:strVal val="visible"/>
                                      </p:to>
                                    </p:set>
                                    <p:animEffect transition="in" filter="circle(in)">
                                      <p:cBhvr>
                                        <p:cTn id="101" dur="1000"/>
                                        <p:tgtEl>
                                          <p:spTgt spid="161"/>
                                        </p:tgtEl>
                                      </p:cBhvr>
                                    </p:animEffect>
                                  </p:childTnLst>
                                </p:cTn>
                              </p:par>
                            </p:childTnLst>
                          </p:cTn>
                        </p:par>
                      </p:childTnLst>
                    </p:cTn>
                  </p:par>
                  <p:par>
                    <p:cTn id="102" fill="hold">
                      <p:stCondLst>
                        <p:cond delay="indefinite"/>
                      </p:stCondLst>
                      <p:childTnLst>
                        <p:par>
                          <p:cTn id="103" fill="hold">
                            <p:stCondLst>
                              <p:cond delay="0"/>
                            </p:stCondLst>
                            <p:childTnLst>
                              <p:par>
                                <p:cTn id="104" presetID="6" presetClass="entr" presetSubtype="16" fill="hold" grpId="0" nodeType="clickEffect">
                                  <p:stCondLst>
                                    <p:cond delay="0"/>
                                  </p:stCondLst>
                                  <p:childTnLst>
                                    <p:set>
                                      <p:cBhvr>
                                        <p:cTn id="105" dur="1" fill="hold">
                                          <p:stCondLst>
                                            <p:cond delay="0"/>
                                          </p:stCondLst>
                                        </p:cTn>
                                        <p:tgtEl>
                                          <p:spTgt spid="159"/>
                                        </p:tgtEl>
                                        <p:attrNameLst>
                                          <p:attrName>style.visibility</p:attrName>
                                        </p:attrNameLst>
                                      </p:cBhvr>
                                      <p:to>
                                        <p:strVal val="visible"/>
                                      </p:to>
                                    </p:set>
                                    <p:animEffect transition="in" filter="circle(in)">
                                      <p:cBhvr>
                                        <p:cTn id="106" dur="2000"/>
                                        <p:tgtEl>
                                          <p:spTgt spid="159"/>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ntr" presetSubtype="16" fill="hold" grpId="0" nodeType="clickEffect">
                                  <p:stCondLst>
                                    <p:cond delay="0"/>
                                  </p:stCondLst>
                                  <p:childTnLst>
                                    <p:set>
                                      <p:cBhvr>
                                        <p:cTn id="110" dur="1" fill="hold">
                                          <p:stCondLst>
                                            <p:cond delay="0"/>
                                          </p:stCondLst>
                                        </p:cTn>
                                        <p:tgtEl>
                                          <p:spTgt spid="168"/>
                                        </p:tgtEl>
                                        <p:attrNameLst>
                                          <p:attrName>style.visibility</p:attrName>
                                        </p:attrNameLst>
                                      </p:cBhvr>
                                      <p:to>
                                        <p:strVal val="visible"/>
                                      </p:to>
                                    </p:set>
                                    <p:animEffect transition="in" filter="circle(in)">
                                      <p:cBhvr>
                                        <p:cTn id="111" dur="20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animBg="1"/>
      <p:bldP spid="154" grpId="0" animBg="1"/>
      <p:bldP spid="155" grpId="0" animBg="1"/>
      <p:bldP spid="158" grpId="0"/>
      <p:bldP spid="159" grpId="0"/>
      <p:bldP spid="1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7E92B-8F97-2250-BAB4-11EA9A7D00D1}"/>
              </a:ext>
            </a:extLst>
          </p:cNvPr>
          <p:cNvPicPr>
            <a:picLocks noChangeAspect="1" noChangeArrowheads="1"/>
          </p:cNvPicPr>
          <p:nvPr/>
        </p:nvPicPr>
        <p:blipFill>
          <a:blip r:embed="rId2"/>
          <a:srcRect/>
          <a:stretch>
            <a:fillRect/>
          </a:stretch>
        </p:blipFill>
        <p:spPr bwMode="auto">
          <a:xfrm>
            <a:off x="5653494" y="2094865"/>
            <a:ext cx="3000982" cy="3037880"/>
          </a:xfrm>
          <a:prstGeom prst="rect">
            <a:avLst/>
          </a:prstGeom>
          <a:noFill/>
          <a:ln w="9525">
            <a:noFill/>
            <a:miter lim="800000"/>
            <a:headEnd/>
            <a:tailEnd/>
          </a:ln>
          <a:effectLst/>
        </p:spPr>
      </p:pic>
      <p:sp>
        <p:nvSpPr>
          <p:cNvPr id="12" name="Rectangle 11"/>
          <p:cNvSpPr/>
          <p:nvPr/>
        </p:nvSpPr>
        <p:spPr>
          <a:xfrm>
            <a:off x="-1432" y="-91866"/>
            <a:ext cx="1894115" cy="9633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u="sng" dirty="0">
                <a:solidFill>
                  <a:srgbClr val="FF0000"/>
                </a:solidFill>
                <a:latin typeface="Times New Roman" panose="02020603050405020304" pitchFamily="18" charset="0"/>
                <a:cs typeface="Times New Roman" panose="02020603050405020304" pitchFamily="18" charset="0"/>
              </a:rPr>
              <a:t>PHÂN TỬ</a:t>
            </a:r>
            <a:endParaRPr lang="en-US" sz="2700" b="1" dirty="0">
              <a:solidFill>
                <a:schemeClr val="tx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79914" y="1283910"/>
            <a:ext cx="8455778" cy="507831"/>
          </a:xfrm>
          <a:prstGeom prst="rect">
            <a:avLst/>
          </a:prstGeom>
          <a:noFill/>
        </p:spPr>
        <p:txBody>
          <a:bodyPr wrap="square" rtlCol="0">
            <a:spAutoFit/>
          </a:bodyPr>
          <a:lstStyle/>
          <a:p>
            <a:r>
              <a:rPr lang="en-US" sz="2700" b="1" dirty="0" err="1">
                <a:latin typeface="Times New Roman" panose="02020603050405020304" pitchFamily="18" charset="0"/>
                <a:cs typeface="Times New Roman" panose="02020603050405020304" pitchFamily="18" charset="0"/>
              </a:rPr>
              <a:t>Tất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cả</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các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chất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đều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gồm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vô</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số</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các</a:t>
            </a:r>
            <a:r>
              <a:rPr lang="en-US" sz="2700" b="1" dirty="0">
                <a:latin typeface="Times New Roman" panose="02020603050405020304" pitchFamily="18" charset="0"/>
                <a:cs typeface="Times New Roman" panose="02020603050405020304" pitchFamily="18" charset="0"/>
              </a:rPr>
              <a:t> </a:t>
            </a:r>
            <a:r>
              <a:rPr lang="en-US" sz="2700" b="1" u="sng" dirty="0" err="1">
                <a:latin typeface="Times New Roman" panose="02020603050405020304" pitchFamily="18" charset="0"/>
                <a:cs typeface="Times New Roman" panose="02020603050405020304" pitchFamily="18" charset="0"/>
              </a:rPr>
              <a:t>hạt</a:t>
            </a:r>
            <a:r>
              <a:rPr lang="en-US" sz="2700" b="1" u="sng" dirty="0">
                <a:latin typeface="Times New Roman" panose="02020603050405020304" pitchFamily="18" charset="0"/>
                <a:cs typeface="Times New Roman" panose="02020603050405020304" pitchFamily="18" charset="0"/>
              </a:rPr>
              <a:t> </a:t>
            </a:r>
            <a:r>
              <a:rPr lang="en-US" sz="2700" b="1" u="sng" dirty="0" err="1">
                <a:latin typeface="Times New Roman" panose="02020603050405020304" pitchFamily="18" charset="0"/>
                <a:cs typeface="Times New Roman" panose="02020603050405020304" pitchFamily="18" charset="0"/>
              </a:rPr>
              <a:t>rất</a:t>
            </a:r>
            <a:r>
              <a:rPr lang="en-US" sz="2700" b="1" u="sng" dirty="0">
                <a:latin typeface="Times New Roman" panose="02020603050405020304" pitchFamily="18" charset="0"/>
                <a:cs typeface="Times New Roman" panose="02020603050405020304" pitchFamily="18" charset="0"/>
              </a:rPr>
              <a:t> </a:t>
            </a:r>
            <a:r>
              <a:rPr lang="en-US" sz="2700" b="1" u="sng" dirty="0" err="1">
                <a:latin typeface="Times New Roman" panose="02020603050405020304" pitchFamily="18" charset="0"/>
                <a:cs typeface="Times New Roman" panose="02020603050405020304" pitchFamily="18" charset="0"/>
              </a:rPr>
              <a:t>nhỏ</a:t>
            </a:r>
            <a:r>
              <a:rPr lang="en-US" sz="2700" b="1" u="sng"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tạo</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thành</a:t>
            </a:r>
            <a:endParaRPr lang="en-US" sz="27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852516" y="209239"/>
            <a:ext cx="5385547" cy="507831"/>
          </a:xfrm>
          <a:prstGeom prst="rect">
            <a:avLst/>
          </a:prstGeom>
          <a:noFill/>
        </p:spPr>
        <p:txBody>
          <a:bodyPr wrap="square" rtlCol="0">
            <a:spAutoFit/>
          </a:bodyPr>
          <a:lstStyle/>
          <a:p>
            <a:r>
              <a:rPr lang="en-US" sz="2700" b="1" dirty="0" err="1">
                <a:latin typeface="Times New Roman" panose="02020603050405020304" pitchFamily="18" charset="0"/>
                <a:cs typeface="Times New Roman" panose="02020603050405020304" pitchFamily="18" charset="0"/>
              </a:rPr>
              <a:t>Những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hạt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này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là</a:t>
            </a:r>
            <a:r>
              <a:rPr lang="en-US" sz="2700" b="1" dirty="0">
                <a:latin typeface="Times New Roman" panose="02020603050405020304" pitchFamily="18" charset="0"/>
                <a:cs typeface="Times New Roman" panose="02020603050405020304" pitchFamily="18" charset="0"/>
              </a:rPr>
              <a:t> </a:t>
            </a:r>
            <a:r>
              <a:rPr lang="en-US" sz="2700" b="1" i="1" dirty="0" err="1">
                <a:solidFill>
                  <a:srgbClr val="9900CC"/>
                </a:solidFill>
                <a:latin typeface="Times New Roman" panose="02020603050405020304" pitchFamily="18" charset="0"/>
                <a:cs typeface="Times New Roman" panose="02020603050405020304" pitchFamily="18" charset="0"/>
              </a:rPr>
              <a:t>đại</a:t>
            </a:r>
            <a:r>
              <a:rPr lang="en-US" sz="2700" b="1" i="1" dirty="0">
                <a:solidFill>
                  <a:srgbClr val="9900CC"/>
                </a:solidFill>
                <a:latin typeface="Times New Roman" panose="02020603050405020304" pitchFamily="18" charset="0"/>
                <a:cs typeface="Times New Roman" panose="02020603050405020304" pitchFamily="18" charset="0"/>
              </a:rPr>
              <a:t> </a:t>
            </a:r>
            <a:r>
              <a:rPr lang="en-US" sz="2700" b="1" i="1" dirty="0" err="1">
                <a:solidFill>
                  <a:srgbClr val="9900CC"/>
                </a:solidFill>
                <a:latin typeface="Times New Roman" panose="02020603050405020304" pitchFamily="18" charset="0"/>
                <a:cs typeface="Times New Roman" panose="02020603050405020304" pitchFamily="18" charset="0"/>
              </a:rPr>
              <a:t>diện</a:t>
            </a:r>
            <a:r>
              <a:rPr lang="en-US" sz="2700" b="1" i="1" dirty="0">
                <a:solidFill>
                  <a:srgbClr val="9900CC"/>
                </a:solidFill>
                <a:latin typeface="Times New Roman" panose="02020603050405020304" pitchFamily="18" charset="0"/>
                <a:cs typeface="Times New Roman" panose="02020603050405020304" pitchFamily="18" charset="0"/>
              </a:rPr>
              <a:t> </a:t>
            </a:r>
            <a:r>
              <a:rPr lang="en-US" sz="2700" b="1" i="1" dirty="0" err="1">
                <a:solidFill>
                  <a:srgbClr val="9900CC"/>
                </a:solidFill>
                <a:latin typeface="Times New Roman" panose="02020603050405020304" pitchFamily="18" charset="0"/>
                <a:cs typeface="Times New Roman" panose="02020603050405020304" pitchFamily="18" charset="0"/>
              </a:rPr>
              <a:t>cho</a:t>
            </a:r>
            <a:r>
              <a:rPr lang="en-US" sz="2700" b="1" i="1" dirty="0">
                <a:solidFill>
                  <a:srgbClr val="9900CC"/>
                </a:solidFill>
                <a:latin typeface="Times New Roman" panose="02020603050405020304" pitchFamily="18" charset="0"/>
                <a:cs typeface="Times New Roman" panose="02020603050405020304" pitchFamily="18" charset="0"/>
              </a:rPr>
              <a:t> </a:t>
            </a:r>
            <a:r>
              <a:rPr lang="en-US" sz="2700" b="1" i="1" dirty="0" err="1">
                <a:solidFill>
                  <a:srgbClr val="9900CC"/>
                </a:solidFill>
                <a:latin typeface="Times New Roman" panose="02020603050405020304" pitchFamily="18" charset="0"/>
                <a:cs typeface="Times New Roman" panose="02020603050405020304" pitchFamily="18" charset="0"/>
              </a:rPr>
              <a:t>chất</a:t>
            </a:r>
            <a:r>
              <a:rPr lang="en-US" sz="2700" b="1" i="1" dirty="0">
                <a:solidFill>
                  <a:srgbClr val="9900CC"/>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2888728" y="774823"/>
            <a:ext cx="4003862" cy="507831"/>
          </a:xfrm>
          <a:prstGeom prst="rect">
            <a:avLst/>
          </a:prstGeom>
          <a:noFill/>
        </p:spPr>
        <p:txBody>
          <a:bodyPr wrap="square" rtlCol="0">
            <a:spAutoFit/>
          </a:bodyPr>
          <a:lstStyle/>
          <a:p>
            <a:r>
              <a:rPr lang="en-US" sz="2700" b="1" i="1" u="sng" dirty="0" err="1">
                <a:solidFill>
                  <a:srgbClr val="00B050"/>
                </a:solidFill>
                <a:latin typeface="Times New Roman" panose="02020603050405020304" pitchFamily="18" charset="0"/>
                <a:cs typeface="Times New Roman" panose="02020603050405020304" pitchFamily="18" charset="0"/>
              </a:rPr>
              <a:t>Hạt</a:t>
            </a:r>
            <a:r>
              <a:rPr lang="en-US" sz="2700" b="1" i="1" u="sng" dirty="0">
                <a:solidFill>
                  <a:srgbClr val="00B050"/>
                </a:solidFill>
                <a:latin typeface="Times New Roman" panose="02020603050405020304" pitchFamily="18" charset="0"/>
                <a:cs typeface="Times New Roman" panose="02020603050405020304" pitchFamily="18" charset="0"/>
              </a:rPr>
              <a:t> </a:t>
            </a:r>
            <a:r>
              <a:rPr lang="en-US" sz="2700" b="1" i="1" u="sng" dirty="0" err="1">
                <a:solidFill>
                  <a:srgbClr val="00B050"/>
                </a:solidFill>
                <a:latin typeface="Times New Roman" panose="02020603050405020304" pitchFamily="18" charset="0"/>
                <a:cs typeface="Times New Roman" panose="02020603050405020304" pitchFamily="18" charset="0"/>
              </a:rPr>
              <a:t>hợp</a:t>
            </a:r>
            <a:r>
              <a:rPr lang="en-US" sz="2700" b="1" i="1" u="sng" dirty="0">
                <a:solidFill>
                  <a:srgbClr val="00B050"/>
                </a:solidFill>
                <a:latin typeface="Times New Roman" panose="02020603050405020304" pitchFamily="18" charset="0"/>
                <a:cs typeface="Times New Roman" panose="02020603050405020304" pitchFamily="18" charset="0"/>
              </a:rPr>
              <a:t> </a:t>
            </a:r>
            <a:r>
              <a:rPr lang="en-US" sz="2700" b="1" i="1" u="sng" dirty="0" err="1">
                <a:solidFill>
                  <a:srgbClr val="00B050"/>
                </a:solidFill>
                <a:latin typeface="Times New Roman" panose="02020603050405020304" pitchFamily="18" charset="0"/>
                <a:cs typeface="Times New Roman" panose="02020603050405020304" pitchFamily="18" charset="0"/>
              </a:rPr>
              <a:t>thành</a:t>
            </a:r>
            <a:r>
              <a:rPr lang="en-US" sz="2700" b="1" i="1" u="sng" dirty="0">
                <a:solidFill>
                  <a:srgbClr val="00B050"/>
                </a:solidFill>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chất</a:t>
            </a:r>
            <a:endParaRPr lang="en-US" sz="2700" b="1" dirty="0">
              <a:latin typeface="Times New Roman" panose="02020603050405020304" pitchFamily="18" charset="0"/>
              <a:cs typeface="Times New Roman" panose="02020603050405020304" pitchFamily="18" charset="0"/>
            </a:endParaRPr>
          </a:p>
        </p:txBody>
      </p:sp>
      <p:grpSp>
        <p:nvGrpSpPr>
          <p:cNvPr id="4" name="Group 3"/>
          <p:cNvGrpSpPr/>
          <p:nvPr/>
        </p:nvGrpSpPr>
        <p:grpSpPr>
          <a:xfrm>
            <a:off x="1" y="2633775"/>
            <a:ext cx="4505178" cy="2509725"/>
            <a:chOff x="0" y="3052482"/>
            <a:chExt cx="5526741" cy="380551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52482"/>
              <a:ext cx="5526741" cy="3805518"/>
            </a:xfrm>
            <a:prstGeom prst="rect">
              <a:avLst/>
            </a:prstGeom>
          </p:spPr>
        </p:pic>
        <p:sp>
          <p:nvSpPr>
            <p:cNvPr id="10" name="TextBox 9"/>
            <p:cNvSpPr txBox="1"/>
            <p:nvPr/>
          </p:nvSpPr>
          <p:spPr>
            <a:xfrm>
              <a:off x="2394876" y="6211669"/>
              <a:ext cx="1932665" cy="630023"/>
            </a:xfrm>
            <a:prstGeom prst="rect">
              <a:avLst/>
            </a:prstGeom>
            <a:noFill/>
          </p:spPr>
          <p:txBody>
            <a:bodyPr wrap="square" rtlCol="0">
              <a:spAutoFit/>
            </a:bodyPr>
            <a:lstStyle/>
            <a:p>
              <a:r>
                <a:rPr lang="en-US" sz="2100" b="1" dirty="0">
                  <a:latin typeface="Times New Roman" panose="02020603050405020304" pitchFamily="18" charset="0"/>
                  <a:cs typeface="Times New Roman" panose="02020603050405020304" pitchFamily="18" charset="0"/>
                </a:rPr>
                <a:t>Iodine</a:t>
              </a:r>
            </a:p>
          </p:txBody>
        </p:sp>
      </p:grpSp>
      <p:sp>
        <p:nvSpPr>
          <p:cNvPr id="14" name="TextBox 13"/>
          <p:cNvSpPr txBox="1"/>
          <p:nvPr/>
        </p:nvSpPr>
        <p:spPr>
          <a:xfrm>
            <a:off x="482788" y="765324"/>
            <a:ext cx="8815742" cy="507831"/>
          </a:xfrm>
          <a:prstGeom prst="rect">
            <a:avLst/>
          </a:prstGeom>
          <a:noFill/>
        </p:spPr>
        <p:txBody>
          <a:bodyPr wrap="square" rtlCol="0">
            <a:spAutoFit/>
          </a:bodyPr>
          <a:lstStyle/>
          <a:p>
            <a:r>
              <a:rPr lang="en-US" sz="2700" b="1" i="1">
                <a:solidFill>
                  <a:srgbClr val="9900CC"/>
                </a:solidFill>
                <a:latin typeface="Times New Roman" panose="02020603050405020304" pitchFamily="18" charset="0"/>
                <a:cs typeface="Times New Roman" panose="02020603050405020304" pitchFamily="18" charset="0"/>
              </a:rPr>
              <a:t>gồm một số nguyên tử liên kết với nhau</a:t>
            </a:r>
            <a:endParaRPr lang="en-US" sz="2700" b="1" i="1" u="sng" dirty="0">
              <a:solidFill>
                <a:srgbClr val="9900CC"/>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537975" y="1262125"/>
            <a:ext cx="8815742" cy="507831"/>
          </a:xfrm>
          <a:prstGeom prst="rect">
            <a:avLst/>
          </a:prstGeom>
          <a:solidFill>
            <a:schemeClr val="bg1"/>
          </a:solidFill>
        </p:spPr>
        <p:txBody>
          <a:bodyPr wrap="square" rtlCol="0">
            <a:spAutoFit/>
          </a:bodyPr>
          <a:lstStyle/>
          <a:p>
            <a:r>
              <a:rPr lang="en-US" sz="2700" b="1" i="1" dirty="0">
                <a:solidFill>
                  <a:srgbClr val="9900CC"/>
                </a:solidFill>
                <a:latin typeface="Times New Roman" panose="02020603050405020304" pitchFamily="18" charset="0"/>
                <a:cs typeface="Times New Roman" panose="02020603050405020304" pitchFamily="18" charset="0"/>
              </a:rPr>
              <a:t>t</a:t>
            </a:r>
            <a:r>
              <a:rPr lang="en-US" sz="2700" b="1" i="1">
                <a:solidFill>
                  <a:srgbClr val="9900CC"/>
                </a:solidFill>
                <a:latin typeface="Times New Roman" panose="02020603050405020304" pitchFamily="18" charset="0"/>
                <a:cs typeface="Times New Roman" panose="02020603050405020304" pitchFamily="18" charset="0"/>
              </a:rPr>
              <a:t>hể </a:t>
            </a:r>
            <a:r>
              <a:rPr lang="en-US" sz="2700" b="1" i="1" dirty="0" err="1">
                <a:solidFill>
                  <a:srgbClr val="9900CC"/>
                </a:solidFill>
                <a:latin typeface="Times New Roman" panose="02020603050405020304" pitchFamily="18" charset="0"/>
                <a:cs typeface="Times New Roman" panose="02020603050405020304" pitchFamily="18" charset="0"/>
              </a:rPr>
              <a:t>hiện</a:t>
            </a:r>
            <a:r>
              <a:rPr lang="en-US" sz="2700" b="1" i="1" dirty="0">
                <a:solidFill>
                  <a:srgbClr val="9900CC"/>
                </a:solidFill>
                <a:latin typeface="Times New Roman" panose="02020603050405020304" pitchFamily="18" charset="0"/>
                <a:cs typeface="Times New Roman" panose="02020603050405020304" pitchFamily="18" charset="0"/>
              </a:rPr>
              <a:t> </a:t>
            </a:r>
            <a:r>
              <a:rPr lang="en-US" sz="2700" b="1" i="1" dirty="0" err="1">
                <a:solidFill>
                  <a:srgbClr val="9900CC"/>
                </a:solidFill>
                <a:latin typeface="Times New Roman" panose="02020603050405020304" pitchFamily="18" charset="0"/>
                <a:cs typeface="Times New Roman" panose="02020603050405020304" pitchFamily="18" charset="0"/>
              </a:rPr>
              <a:t>đầy</a:t>
            </a:r>
            <a:r>
              <a:rPr lang="en-US" sz="2700" b="1" i="1" dirty="0">
                <a:solidFill>
                  <a:srgbClr val="9900CC"/>
                </a:solidFill>
                <a:latin typeface="Times New Roman" panose="02020603050405020304" pitchFamily="18" charset="0"/>
                <a:cs typeface="Times New Roman" panose="02020603050405020304" pitchFamily="18" charset="0"/>
              </a:rPr>
              <a:t> </a:t>
            </a:r>
            <a:r>
              <a:rPr lang="en-US" sz="2700" b="1" i="1" err="1">
                <a:solidFill>
                  <a:srgbClr val="9900CC"/>
                </a:solidFill>
                <a:latin typeface="Times New Roman" panose="02020603050405020304" pitchFamily="18" charset="0"/>
                <a:cs typeface="Times New Roman" panose="02020603050405020304" pitchFamily="18" charset="0"/>
              </a:rPr>
              <a:t>đủ</a:t>
            </a:r>
            <a:r>
              <a:rPr lang="en-US" sz="2700" b="1" i="1">
                <a:solidFill>
                  <a:srgbClr val="9900CC"/>
                </a:solidFill>
                <a:latin typeface="Times New Roman" panose="02020603050405020304" pitchFamily="18" charset="0"/>
                <a:cs typeface="Times New Roman" panose="02020603050405020304" pitchFamily="18" charset="0"/>
              </a:rPr>
              <a:t>  tính chất </a:t>
            </a:r>
            <a:r>
              <a:rPr lang="en-US" sz="2700" b="1" i="1" dirty="0" err="1">
                <a:solidFill>
                  <a:srgbClr val="9900CC"/>
                </a:solidFill>
                <a:latin typeface="Times New Roman" panose="02020603050405020304" pitchFamily="18" charset="0"/>
                <a:cs typeface="Times New Roman" panose="02020603050405020304" pitchFamily="18" charset="0"/>
              </a:rPr>
              <a:t>hoá</a:t>
            </a:r>
            <a:r>
              <a:rPr lang="en-US" sz="2700" b="1" i="1" dirty="0">
                <a:solidFill>
                  <a:srgbClr val="9900CC"/>
                </a:solidFill>
                <a:latin typeface="Times New Roman" panose="02020603050405020304" pitchFamily="18" charset="0"/>
                <a:cs typeface="Times New Roman" panose="02020603050405020304" pitchFamily="18" charset="0"/>
              </a:rPr>
              <a:t> </a:t>
            </a:r>
            <a:r>
              <a:rPr lang="en-US" sz="2700" b="1" i="1" dirty="0" err="1">
                <a:solidFill>
                  <a:srgbClr val="9900CC"/>
                </a:solidFill>
                <a:latin typeface="Times New Roman" panose="02020603050405020304" pitchFamily="18" charset="0"/>
                <a:cs typeface="Times New Roman" panose="02020603050405020304" pitchFamily="18" charset="0"/>
              </a:rPr>
              <a:t>học</a:t>
            </a:r>
            <a:r>
              <a:rPr lang="en-US" sz="2700" b="1" i="1" dirty="0">
                <a:solidFill>
                  <a:srgbClr val="9900CC"/>
                </a:solidFill>
                <a:latin typeface="Times New Roman" panose="02020603050405020304" pitchFamily="18" charset="0"/>
                <a:cs typeface="Times New Roman" panose="02020603050405020304" pitchFamily="18" charset="0"/>
              </a:rPr>
              <a:t> </a:t>
            </a:r>
            <a:r>
              <a:rPr lang="en-US" sz="2700" b="1" i="1" dirty="0" err="1">
                <a:solidFill>
                  <a:srgbClr val="9900CC"/>
                </a:solidFill>
                <a:latin typeface="Times New Roman" panose="02020603050405020304" pitchFamily="18" charset="0"/>
                <a:cs typeface="Times New Roman" panose="02020603050405020304" pitchFamily="18" charset="0"/>
              </a:rPr>
              <a:t>của</a:t>
            </a:r>
            <a:r>
              <a:rPr lang="en-US" sz="2700" b="1" i="1" dirty="0">
                <a:solidFill>
                  <a:srgbClr val="9900CC"/>
                </a:solidFill>
                <a:latin typeface="Times New Roman" panose="02020603050405020304" pitchFamily="18" charset="0"/>
                <a:cs typeface="Times New Roman" panose="02020603050405020304" pitchFamily="18" charset="0"/>
              </a:rPr>
              <a:t> </a:t>
            </a:r>
            <a:r>
              <a:rPr lang="en-US" sz="2700" b="1" i="1" dirty="0" err="1">
                <a:solidFill>
                  <a:srgbClr val="9900CC"/>
                </a:solidFill>
                <a:latin typeface="Times New Roman" panose="02020603050405020304" pitchFamily="18" charset="0"/>
                <a:cs typeface="Times New Roman" panose="02020603050405020304" pitchFamily="18" charset="0"/>
              </a:rPr>
              <a:t>chất</a:t>
            </a:r>
            <a:endParaRPr lang="en-US" sz="2700" b="1" i="1" u="sng" dirty="0">
              <a:solidFill>
                <a:srgbClr val="9900CC"/>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80940" y="1712502"/>
            <a:ext cx="8847138"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cùng</a:t>
            </a:r>
            <a:r>
              <a:rPr lang="en-US" sz="2400" b="1">
                <a:latin typeface="Times New Roman" panose="02020603050405020304" pitchFamily="18" charset="0"/>
                <a:cs typeface="Times New Roman" panose="02020603050405020304" pitchFamily="18" charset="0"/>
              </a:rPr>
              <a:t> một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nhau</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1220708" y="1714460"/>
            <a:ext cx="7614984" cy="507831"/>
          </a:xfrm>
          <a:prstGeom prst="rect">
            <a:avLst/>
          </a:prstGeom>
          <a:noFill/>
        </p:spPr>
        <p:txBody>
          <a:bodyPr wrap="square" rtlCol="0">
            <a:spAutoFit/>
          </a:bodyPr>
          <a:lstStyle/>
          <a:p>
            <a:r>
              <a:rPr lang="en-US" sz="2700" b="1" dirty="0" err="1">
                <a:solidFill>
                  <a:srgbClr val="00B050"/>
                </a:solidFill>
                <a:latin typeface="Times New Roman" panose="02020603050405020304" pitchFamily="18" charset="0"/>
                <a:cs typeface="Times New Roman" panose="02020603050405020304" pitchFamily="18" charset="0"/>
              </a:rPr>
              <a:t>Các</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hạt</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giống</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nhau</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về</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thành</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phần</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và</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hình</a:t>
            </a:r>
            <a:r>
              <a:rPr lang="en-US" sz="2700" b="1" dirty="0">
                <a:solidFill>
                  <a:srgbClr val="00B050"/>
                </a:solidFill>
                <a:latin typeface="Times New Roman" panose="02020603050405020304" pitchFamily="18" charset="0"/>
                <a:cs typeface="Times New Roman" panose="02020603050405020304" pitchFamily="18" charset="0"/>
              </a:rPr>
              <a:t> </a:t>
            </a:r>
            <a:r>
              <a:rPr lang="en-US" sz="2700" b="1" dirty="0" err="1">
                <a:solidFill>
                  <a:srgbClr val="00B050"/>
                </a:solidFill>
                <a:latin typeface="Times New Roman" panose="02020603050405020304" pitchFamily="18" charset="0"/>
                <a:cs typeface="Times New Roman" panose="02020603050405020304" pitchFamily="18" charset="0"/>
              </a:rPr>
              <a:t>dạng</a:t>
            </a:r>
            <a:r>
              <a:rPr lang="en-US" sz="2700" b="1" dirty="0">
                <a:solidFill>
                  <a:srgbClr val="00B05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3460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1" nodeType="clickEffect">
                                  <p:stCondLst>
                                    <p:cond delay="0"/>
                                  </p:stCondLst>
                                  <p:iterate type="lt">
                                    <p:tmPct val="0"/>
                                  </p:iterate>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16" presetClass="emph" presetSubtype="0" fill="hold" grpId="0" nodeType="withEffect">
                                  <p:stCondLst>
                                    <p:cond delay="0"/>
                                  </p:stCondLst>
                                  <p:iterate type="lt">
                                    <p:tmPct val="4000"/>
                                  </p:iterate>
                                  <p:childTnLst>
                                    <p:set>
                                      <p:cBhvr override="childStyle">
                                        <p:cTn id="17" dur="500" fill="hold"/>
                                        <p:tgtEl>
                                          <p:spTgt spid="8"/>
                                        </p:tgtEl>
                                        <p:attrNameLst>
                                          <p:attrName>style.color</p:attrName>
                                        </p:attrNameLst>
                                      </p:cBhvr>
                                      <p:to>
                                        <p:clrVal>
                                          <a:schemeClr val="accent2"/>
                                        </p:clrVal>
                                      </p:to>
                                    </p:set>
                                    <p:set>
                                      <p:cBhvr>
                                        <p:cTn id="18" dur="500" fill="hold"/>
                                        <p:tgtEl>
                                          <p:spTgt spid="8"/>
                                        </p:tgtEl>
                                        <p:attrNameLst>
                                          <p:attrName>fillcolor</p:attrName>
                                        </p:attrNameLst>
                                      </p:cBhvr>
                                      <p:to>
                                        <p:clrVal>
                                          <a:schemeClr val="accent2"/>
                                        </p:clrVal>
                                      </p:to>
                                    </p:set>
                                    <p:set>
                                      <p:cBhvr>
                                        <p:cTn id="19" dur="500" fill="hold"/>
                                        <p:tgtEl>
                                          <p:spTgt spid="8"/>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3" presetClass="exit" presetSubtype="10" fill="hold" grpId="2" nodeType="withEffect">
                                  <p:stCondLst>
                                    <p:cond delay="0"/>
                                  </p:stCondLst>
                                  <p:iterate type="lt">
                                    <p:tmPct val="0"/>
                                  </p:iterate>
                                  <p:childTnLst>
                                    <p:animEffect transition="out" filter="blinds(horizontal)">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2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xit" presetSubtype="10" fill="hold" grpId="1" nodeType="clickEffect">
                                  <p:stCondLst>
                                    <p:cond delay="0"/>
                                  </p:stCondLst>
                                  <p:childTnLst>
                                    <p:animEffect transition="out" filter="checkerboard(across)">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42" presetClass="entr" presetSubtype="0" fill="hold" grpId="0" nodeType="with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1000"/>
                                        <p:tgtEl>
                                          <p:spTgt spid="11"/>
                                        </p:tgtEl>
                                      </p:cBhvr>
                                    </p:animEffect>
                                    <p:anim calcmode="lin" valueType="num">
                                      <p:cBhvr>
                                        <p:cTn id="63" dur="1000" fill="hold"/>
                                        <p:tgtEl>
                                          <p:spTgt spid="11"/>
                                        </p:tgtEl>
                                        <p:attrNameLst>
                                          <p:attrName>ppt_x</p:attrName>
                                        </p:attrNameLst>
                                      </p:cBhvr>
                                      <p:tavLst>
                                        <p:tav tm="0">
                                          <p:val>
                                            <p:strVal val="#ppt_x"/>
                                          </p:val>
                                        </p:tav>
                                        <p:tav tm="100000">
                                          <p:val>
                                            <p:strVal val="#ppt_x"/>
                                          </p:val>
                                        </p:tav>
                                      </p:tavLst>
                                    </p:anim>
                                    <p:anim calcmode="lin" valueType="num">
                                      <p:cBhvr>
                                        <p:cTn id="6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8" presetClass="exit" presetSubtype="32" fill="hold" grpId="1" nodeType="clickEffect">
                                  <p:stCondLst>
                                    <p:cond delay="0"/>
                                  </p:stCondLst>
                                  <p:childTnLst>
                                    <p:animEffect transition="out" filter="diamond(out)">
                                      <p:cBhvr>
                                        <p:cTn id="68" dur="2000"/>
                                        <p:tgtEl>
                                          <p:spTgt spid="11"/>
                                        </p:tgtEl>
                                      </p:cBhvr>
                                    </p:animEffect>
                                    <p:set>
                                      <p:cBhvr>
                                        <p:cTn id="69" dur="1" fill="hold">
                                          <p:stCondLst>
                                            <p:cond delay="1999"/>
                                          </p:stCondLst>
                                        </p:cTn>
                                        <p:tgtEl>
                                          <p:spTgt spid="11"/>
                                        </p:tgtEl>
                                        <p:attrNameLst>
                                          <p:attrName>style.visibility</p:attrName>
                                        </p:attrNameLst>
                                      </p:cBhvr>
                                      <p:to>
                                        <p:strVal val="hidden"/>
                                      </p:to>
                                    </p:set>
                                  </p:childTnLst>
                                </p:cTn>
                              </p:par>
                              <p:par>
                                <p:cTn id="70" presetID="31" presetClass="entr" presetSubtype="0" fill="hold" grpId="1"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fltVal val="0"/>
                                          </p:val>
                                        </p:tav>
                                        <p:tav tm="100000">
                                          <p:val>
                                            <p:strVal val="#ppt_w"/>
                                          </p:val>
                                        </p:tav>
                                      </p:tavLst>
                                    </p:anim>
                                    <p:anim calcmode="lin" valueType="num">
                                      <p:cBhvr>
                                        <p:cTn id="73" dur="1000" fill="hold"/>
                                        <p:tgtEl>
                                          <p:spTgt spid="15"/>
                                        </p:tgtEl>
                                        <p:attrNameLst>
                                          <p:attrName>ppt_h</p:attrName>
                                        </p:attrNameLst>
                                      </p:cBhvr>
                                      <p:tavLst>
                                        <p:tav tm="0">
                                          <p:val>
                                            <p:fltVal val="0"/>
                                          </p:val>
                                        </p:tav>
                                        <p:tav tm="100000">
                                          <p:val>
                                            <p:strVal val="#ppt_h"/>
                                          </p:val>
                                        </p:tav>
                                      </p:tavLst>
                                    </p:anim>
                                    <p:anim calcmode="lin" valueType="num">
                                      <p:cBhvr>
                                        <p:cTn id="74" dur="1000" fill="hold"/>
                                        <p:tgtEl>
                                          <p:spTgt spid="15"/>
                                        </p:tgtEl>
                                        <p:attrNameLst>
                                          <p:attrName>style.rotation</p:attrName>
                                        </p:attrNameLst>
                                      </p:cBhvr>
                                      <p:tavLst>
                                        <p:tav tm="0">
                                          <p:val>
                                            <p:fltVal val="90"/>
                                          </p:val>
                                        </p:tav>
                                        <p:tav tm="100000">
                                          <p:val>
                                            <p:fltVal val="0"/>
                                          </p:val>
                                        </p:tav>
                                      </p:tavLst>
                                    </p:anim>
                                    <p:animEffect transition="in" filter="fade">
                                      <p:cBhvr>
                                        <p:cTn id="75" dur="1000"/>
                                        <p:tgtEl>
                                          <p:spTgt spid="15"/>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randombar(horizontal)">
                                      <p:cBhvr>
                                        <p:cTn id="78" dur="500"/>
                                        <p:tgtEl>
                                          <p:spTgt spid="15"/>
                                        </p:tgtEl>
                                      </p:cBhvr>
                                    </p:animEffect>
                                  </p:childTnLst>
                                </p:cTn>
                              </p:par>
                            </p:childTnLst>
                          </p:cTn>
                        </p:par>
                      </p:childTnLst>
                    </p:cTn>
                  </p:par>
                  <p:par>
                    <p:cTn id="79" fill="hold">
                      <p:stCondLst>
                        <p:cond delay="indefinite"/>
                      </p:stCondLst>
                      <p:childTnLst>
                        <p:par>
                          <p:cTn id="80" fill="hold">
                            <p:stCondLst>
                              <p:cond delay="0"/>
                            </p:stCondLst>
                            <p:childTnLst>
                              <p:par>
                                <p:cTn id="81" presetID="45" presetClass="entr" presetSubtype="0" fill="hold" grpId="1" nodeType="clickEffect">
                                  <p:stCondLst>
                                    <p:cond delay="0"/>
                                  </p:stCondLst>
                                  <p:iterate type="wd">
                                    <p:tmPct val="0"/>
                                  </p:iterate>
                                  <p:childTnLst>
                                    <p:set>
                                      <p:cBhvr>
                                        <p:cTn id="82" dur="1" fill="hold">
                                          <p:stCondLst>
                                            <p:cond delay="0"/>
                                          </p:stCondLst>
                                        </p:cTn>
                                        <p:tgtEl>
                                          <p:spTgt spid="12"/>
                                        </p:tgtEl>
                                        <p:attrNameLst>
                                          <p:attrName>style.visibility</p:attrName>
                                        </p:attrNameLst>
                                      </p:cBhvr>
                                      <p:to>
                                        <p:strVal val="visible"/>
                                      </p:to>
                                    </p:set>
                                    <p:animEffect transition="in" filter="fade">
                                      <p:cBhvr>
                                        <p:cTn id="83" dur="2000"/>
                                        <p:tgtEl>
                                          <p:spTgt spid="12"/>
                                        </p:tgtEl>
                                      </p:cBhvr>
                                    </p:animEffect>
                                    <p:anim calcmode="lin" valueType="num">
                                      <p:cBhvr>
                                        <p:cTn id="84" dur="2000" fill="hold"/>
                                        <p:tgtEl>
                                          <p:spTgt spid="12"/>
                                        </p:tgtEl>
                                        <p:attrNameLst>
                                          <p:attrName>ppt_w</p:attrName>
                                        </p:attrNameLst>
                                      </p:cBhvr>
                                      <p:tavLst>
                                        <p:tav tm="0" fmla="#ppt_w*sin(2.5*pi*$)">
                                          <p:val>
                                            <p:fltVal val="0"/>
                                          </p:val>
                                        </p:tav>
                                        <p:tav tm="100000">
                                          <p:val>
                                            <p:fltVal val="1"/>
                                          </p:val>
                                        </p:tav>
                                      </p:tavLst>
                                    </p:anim>
                                    <p:anim calcmode="lin" valueType="num">
                                      <p:cBhvr>
                                        <p:cTn id="85" dur="2000" fill="hold"/>
                                        <p:tgtEl>
                                          <p:spTgt spid="12"/>
                                        </p:tgtEl>
                                        <p:attrNameLst>
                                          <p:attrName>ppt_h</p:attrName>
                                        </p:attrNameLst>
                                      </p:cBhvr>
                                      <p:tavLst>
                                        <p:tav tm="0">
                                          <p:val>
                                            <p:strVal val="#ppt_h"/>
                                          </p:val>
                                        </p:tav>
                                        <p:tav tm="100000">
                                          <p:val>
                                            <p:strVal val="#ppt_h"/>
                                          </p:val>
                                        </p:tav>
                                      </p:tavLst>
                                    </p:anim>
                                  </p:childTnLst>
                                </p:cTn>
                              </p:par>
                              <p:par>
                                <p:cTn id="86" presetID="21" presetClass="emph" presetSubtype="0" repeatCount="indefinite" fill="hold" grpId="0" nodeType="withEffect">
                                  <p:stCondLst>
                                    <p:cond delay="0"/>
                                  </p:stCondLst>
                                  <p:iterate type="wd">
                                    <p:tmPct val="10000"/>
                                  </p:iterate>
                                  <p:childTnLst>
                                    <p:animClr clrSpc="hsl" dir="cw">
                                      <p:cBhvr override="childStyle">
                                        <p:cTn id="87" dur="2000" fill="hold"/>
                                        <p:tgtEl>
                                          <p:spTgt spid="12"/>
                                        </p:tgtEl>
                                        <p:attrNameLst>
                                          <p:attrName>style.color</p:attrName>
                                        </p:attrNameLst>
                                      </p:cBhvr>
                                      <p:by>
                                        <p:hsl h="7200000" s="0" l="0"/>
                                      </p:by>
                                    </p:animClr>
                                    <p:animClr clrSpc="hsl" dir="cw">
                                      <p:cBhvr>
                                        <p:cTn id="88" dur="2000" fill="hold"/>
                                        <p:tgtEl>
                                          <p:spTgt spid="12"/>
                                        </p:tgtEl>
                                        <p:attrNameLst>
                                          <p:attrName>fillcolor</p:attrName>
                                        </p:attrNameLst>
                                      </p:cBhvr>
                                      <p:by>
                                        <p:hsl h="7200000" s="0" l="0"/>
                                      </p:by>
                                    </p:animClr>
                                    <p:animClr clrSpc="hsl" dir="cw">
                                      <p:cBhvr>
                                        <p:cTn id="89" dur="2000" fill="hold"/>
                                        <p:tgtEl>
                                          <p:spTgt spid="12"/>
                                        </p:tgtEl>
                                        <p:attrNameLst>
                                          <p:attrName>stroke.color</p:attrName>
                                        </p:attrNameLst>
                                      </p:cBhvr>
                                      <p:by>
                                        <p:hsl h="7200000" s="0" l="0"/>
                                      </p:by>
                                    </p:animClr>
                                    <p:set>
                                      <p:cBhvr>
                                        <p:cTn id="90" dur="2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 grpId="0"/>
      <p:bldP spid="2" grpId="1"/>
      <p:bldP spid="7" grpId="0"/>
      <p:bldP spid="7" grpId="1"/>
      <p:bldP spid="8" grpId="0"/>
      <p:bldP spid="8" grpId="1"/>
      <p:bldP spid="8" grpId="2"/>
      <p:bldP spid="14" grpId="0"/>
      <p:bldP spid="14" grpId="1"/>
      <p:bldP spid="15" grpId="0" animBg="1"/>
      <p:bldP spid="15" grpId="1" animBg="1"/>
      <p:bldP spid="9" grpId="0"/>
      <p:bldP spid="9"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Rounded Corners 7">
            <a:extLst>
              <a:ext uri="{FF2B5EF4-FFF2-40B4-BE49-F238E27FC236}">
                <a16:creationId xmlns:a16="http://schemas.microsoft.com/office/drawing/2014/main" id="{671A100E-5358-4BB9-BA8D-C6FD1F12B347}"/>
              </a:ext>
            </a:extLst>
          </p:cNvPr>
          <p:cNvSpPr/>
          <p:nvPr/>
        </p:nvSpPr>
        <p:spPr>
          <a:xfrm>
            <a:off x="844178" y="1092548"/>
            <a:ext cx="8269619" cy="2327180"/>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9Slide03 Arima Madurai Black" panose="00000A00000000000000" pitchFamily="2" charset="0"/>
                <a:cs typeface="#9Slide03 Arima Madurai Black" panose="00000A00000000000000" pitchFamily="2" charset="0"/>
              </a:rPr>
              <a:t>Phân tử là </a:t>
            </a:r>
            <a:r>
              <a:rPr lang="en-US" sz="3200" u="sng">
                <a:solidFill>
                  <a:srgbClr val="002060"/>
                </a:solidFill>
                <a:latin typeface="#9Slide03 Arima Madurai Black" panose="00000A00000000000000" pitchFamily="2" charset="0"/>
                <a:cs typeface="#9Slide03 Arima Madurai Black" panose="00000A00000000000000" pitchFamily="2" charset="0"/>
              </a:rPr>
              <a:t>hạt đại diện cho chất</a:t>
            </a:r>
            <a:r>
              <a:rPr lang="en-US" sz="3200">
                <a:solidFill>
                  <a:srgbClr val="002060"/>
                </a:solidFill>
                <a:latin typeface="#9Slide03 Arima Madurai Black" panose="00000A00000000000000" pitchFamily="2" charset="0"/>
                <a:cs typeface="#9Slide03 Arima Madurai Black" panose="00000A00000000000000" pitchFamily="2" charset="0"/>
              </a:rPr>
              <a:t>, </a:t>
            </a:r>
            <a:r>
              <a:rPr lang="en-US" sz="3200">
                <a:solidFill>
                  <a:srgbClr val="FF0000"/>
                </a:solidFill>
                <a:latin typeface="#9Slide03 Arima Madurai Black" panose="00000A00000000000000" pitchFamily="2" charset="0"/>
                <a:cs typeface="#9Slide03 Arima Madurai Black" panose="00000A00000000000000" pitchFamily="2" charset="0"/>
              </a:rPr>
              <a:t>gồm một số nguyên tử liên kết </a:t>
            </a:r>
            <a:r>
              <a:rPr lang="en-US" sz="3200">
                <a:solidFill>
                  <a:srgbClr val="002060"/>
                </a:solidFill>
                <a:latin typeface="#9Slide03 Arima Madurai Black" panose="00000A00000000000000" pitchFamily="2" charset="0"/>
                <a:cs typeface="#9Slide03 Arima Madurai Black" panose="00000A00000000000000" pitchFamily="2" charset="0"/>
              </a:rPr>
              <a:t>với nhau và thể hiện đầy đủ tính chất hoá học của chất</a:t>
            </a:r>
            <a:endParaRPr lang="en-US" sz="32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058"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31D27C6D-84C2-4717-A518-A8EBFECAB9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30203" y="1048172"/>
            <a:ext cx="783771" cy="79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164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Rounded Corners 7">
            <a:extLst>
              <a:ext uri="{FF2B5EF4-FFF2-40B4-BE49-F238E27FC236}">
                <a16:creationId xmlns:a16="http://schemas.microsoft.com/office/drawing/2014/main" id="{671A100E-5358-4BB9-BA8D-C6FD1F12B347}"/>
              </a:ext>
            </a:extLst>
          </p:cNvPr>
          <p:cNvSpPr/>
          <p:nvPr/>
        </p:nvSpPr>
        <p:spPr>
          <a:xfrm>
            <a:off x="1020690" y="210598"/>
            <a:ext cx="7102922" cy="1152326"/>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hạt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diện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err="1">
                <a:solidFill>
                  <a:srgbClr val="002060"/>
                </a:solidFill>
                <a:latin typeface="#9Slide03 Arima Madurai Black" panose="00000A00000000000000" pitchFamily="2" charset="0"/>
                <a:cs typeface="#9Slide03 Arima Madurai Black" panose="00000A00000000000000" pitchFamily="2" charset="0"/>
              </a:rPr>
              <a:t>gồm</a:t>
            </a:r>
            <a:r>
              <a:rPr lang="en-US" sz="2200">
                <a:solidFill>
                  <a:srgbClr val="002060"/>
                </a:solidFill>
                <a:latin typeface="#9Slide03 Arima Madurai Black" panose="00000A00000000000000" pitchFamily="2" charset="0"/>
                <a:cs typeface="#9Slide03 Arima Madurai Black" panose="00000A00000000000000" pitchFamily="2" charset="0"/>
              </a:rPr>
              <a:t> một </a:t>
            </a:r>
            <a:r>
              <a:rPr lang="en-US" sz="2200" dirty="0" err="1">
                <a:solidFill>
                  <a:srgbClr val="002060"/>
                </a:solidFill>
                <a:latin typeface="#9Slide03 Arima Madurai Black" panose="00000A00000000000000" pitchFamily="2" charset="0"/>
                <a:cs typeface="#9Slide03 Arima Madurai Black" panose="00000A00000000000000" pitchFamily="2" charset="0"/>
              </a:rPr>
              <a:t>số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kết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hợp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với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nhau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thể</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hiện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đầy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đủ</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tính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err="1">
                <a:solidFill>
                  <a:srgbClr val="002060"/>
                </a:solidFill>
                <a:latin typeface="#9Slide03 Arima Madurai Black" panose="00000A00000000000000" pitchFamily="2" charset="0"/>
                <a:cs typeface="#9Slide03 Arima Madurai Black" panose="00000A00000000000000" pitchFamily="2" charset="0"/>
              </a:rPr>
              <a:t>chất</a:t>
            </a:r>
            <a:r>
              <a:rPr lang="en-US" sz="2200">
                <a:solidFill>
                  <a:srgbClr val="002060"/>
                </a:solidFill>
                <a:latin typeface="#9Slide03 Arima Madurai Black" panose="00000A00000000000000" pitchFamily="2" charset="0"/>
                <a:cs typeface="#9Slide03 Arima Madurai Black" panose="00000A00000000000000" pitchFamily="2" charset="0"/>
              </a:rPr>
              <a:t>       hoá </a:t>
            </a:r>
            <a:r>
              <a:rPr lang="en-US" sz="2200" dirty="0" err="1">
                <a:solidFill>
                  <a:srgbClr val="002060"/>
                </a:solidFill>
                <a:latin typeface="#9Slide03 Arima Madurai Black" panose="00000A00000000000000" pitchFamily="2" charset="0"/>
                <a:cs typeface="#9Slide03 Arima Madurai Black" panose="00000A00000000000000" pitchFamily="2" charset="0"/>
              </a:rPr>
              <a:t>học</a:t>
            </a:r>
            <a:r>
              <a:rPr lang="en-US" sz="2200" dirty="0">
                <a:solidFill>
                  <a:srgbClr val="002060"/>
                </a:solidFill>
                <a:latin typeface="#9Slide03 Arima Madurai Black" panose="00000A00000000000000" pitchFamily="2" charset="0"/>
                <a:cs typeface="#9Slide03 Arima Madurai Black" panose="00000A00000000000000" pitchFamily="2" charset="0"/>
              </a:rPr>
              <a:t> của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endParaRPr lang="en-US" sz="22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058"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31D27C6D-84C2-4717-A518-A8EBFECAB9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118664" y="527870"/>
            <a:ext cx="783771" cy="790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61E463-D73D-1398-0952-421900EA26C3}"/>
              </a:ext>
            </a:extLst>
          </p:cNvPr>
          <p:cNvPicPr>
            <a:picLocks noChangeAspect="1"/>
          </p:cNvPicPr>
          <p:nvPr/>
        </p:nvPicPr>
        <p:blipFill rotWithShape="1">
          <a:blip r:embed="rId4"/>
          <a:srcRect b="27230"/>
          <a:stretch/>
        </p:blipFill>
        <p:spPr>
          <a:xfrm>
            <a:off x="1295905" y="1493253"/>
            <a:ext cx="6511983" cy="2287302"/>
          </a:xfrm>
          <a:prstGeom prst="rect">
            <a:avLst/>
          </a:prstGeom>
        </p:spPr>
      </p:pic>
      <p:sp>
        <p:nvSpPr>
          <p:cNvPr id="16" name="TextBox 15">
            <a:extLst>
              <a:ext uri="{FF2B5EF4-FFF2-40B4-BE49-F238E27FC236}">
                <a16:creationId xmlns:a16="http://schemas.microsoft.com/office/drawing/2014/main" id="{E1346939-99EE-4827-BD31-8FA007BCB488}"/>
              </a:ext>
            </a:extLst>
          </p:cNvPr>
          <p:cNvSpPr txBox="1"/>
          <p:nvPr/>
        </p:nvSpPr>
        <p:spPr>
          <a:xfrm>
            <a:off x="938366" y="3859805"/>
            <a:ext cx="7185246" cy="954107"/>
          </a:xfrm>
          <a:prstGeom prst="rect">
            <a:avLst/>
          </a:prstGeom>
          <a:noFill/>
        </p:spPr>
        <p:txBody>
          <a:bodyPr wrap="square" rtlCol="0">
            <a:spAutoFit/>
          </a:bodyPr>
          <a:lstStyle/>
          <a:p>
            <a:r>
              <a:rPr lang="en-US" sz="2800" dirty="0" err="1">
                <a:solidFill>
                  <a:srgbClr val="C00000"/>
                </a:solidFill>
              </a:rPr>
              <a:t>Em</a:t>
            </a:r>
            <a:r>
              <a:rPr lang="en-US" sz="2800" dirty="0">
                <a:solidFill>
                  <a:srgbClr val="C00000"/>
                </a:solidFill>
              </a:rPr>
              <a:t> </a:t>
            </a:r>
            <a:r>
              <a:rPr lang="en-US" sz="2800" dirty="0" err="1">
                <a:solidFill>
                  <a:srgbClr val="C00000"/>
                </a:solidFill>
              </a:rPr>
              <a:t>hãy</a:t>
            </a:r>
            <a:r>
              <a:rPr lang="en-US" sz="2800" dirty="0">
                <a:solidFill>
                  <a:srgbClr val="C00000"/>
                </a:solidFill>
              </a:rPr>
              <a:t> </a:t>
            </a:r>
            <a:r>
              <a:rPr lang="en-US" sz="2800" dirty="0" err="1">
                <a:solidFill>
                  <a:srgbClr val="C00000"/>
                </a:solidFill>
              </a:rPr>
              <a:t>mô</a:t>
            </a:r>
            <a:r>
              <a:rPr lang="en-US" sz="2800" dirty="0">
                <a:solidFill>
                  <a:srgbClr val="C00000"/>
                </a:solidFill>
              </a:rPr>
              <a:t> </a:t>
            </a:r>
            <a:r>
              <a:rPr lang="en-US" sz="2800" dirty="0" err="1">
                <a:solidFill>
                  <a:srgbClr val="C00000"/>
                </a:solidFill>
              </a:rPr>
              <a:t>tả</a:t>
            </a:r>
            <a:r>
              <a:rPr lang="en-US" sz="2800" dirty="0">
                <a:solidFill>
                  <a:srgbClr val="C00000"/>
                </a:solidFill>
              </a:rPr>
              <a:t> </a:t>
            </a:r>
            <a:r>
              <a:rPr lang="en-US" sz="2800" dirty="0" err="1">
                <a:solidFill>
                  <a:srgbClr val="C00000"/>
                </a:solidFill>
              </a:rPr>
              <a:t>cấu</a:t>
            </a:r>
            <a:r>
              <a:rPr lang="en-US" sz="2800" dirty="0">
                <a:solidFill>
                  <a:srgbClr val="C00000"/>
                </a:solidFill>
              </a:rPr>
              <a:t> </a:t>
            </a:r>
            <a:r>
              <a:rPr lang="en-US" sz="2800" dirty="0" err="1">
                <a:solidFill>
                  <a:srgbClr val="C00000"/>
                </a:solidFill>
              </a:rPr>
              <a:t>tạo</a:t>
            </a:r>
            <a:r>
              <a:rPr lang="en-US" sz="2800" dirty="0">
                <a:solidFill>
                  <a:srgbClr val="C00000"/>
                </a:solidFill>
              </a:rPr>
              <a:t> của </a:t>
            </a:r>
            <a:r>
              <a:rPr lang="en-US" sz="2800" dirty="0" err="1">
                <a:solidFill>
                  <a:srgbClr val="C00000"/>
                </a:solidFill>
              </a:rPr>
              <a:t>phân</a:t>
            </a:r>
            <a:r>
              <a:rPr lang="en-US" sz="2800" dirty="0">
                <a:solidFill>
                  <a:srgbClr val="C00000"/>
                </a:solidFill>
              </a:rPr>
              <a:t> </a:t>
            </a:r>
            <a:r>
              <a:rPr lang="en-US" sz="2800" err="1">
                <a:solidFill>
                  <a:srgbClr val="C00000"/>
                </a:solidFill>
              </a:rPr>
              <a:t>tử</a:t>
            </a:r>
            <a:r>
              <a:rPr lang="en-US" sz="2800">
                <a:solidFill>
                  <a:srgbClr val="C00000"/>
                </a:solidFill>
              </a:rPr>
              <a:t> nitrogen </a:t>
            </a:r>
            <a:r>
              <a:rPr lang="en-US" sz="2800" dirty="0" err="1">
                <a:solidFill>
                  <a:srgbClr val="C00000"/>
                </a:solidFill>
              </a:rPr>
              <a:t>và</a:t>
            </a:r>
            <a:r>
              <a:rPr lang="en-US" sz="2800" dirty="0">
                <a:solidFill>
                  <a:srgbClr val="C00000"/>
                </a:solidFill>
              </a:rPr>
              <a:t> </a:t>
            </a:r>
            <a:r>
              <a:rPr lang="en-US" sz="2800" dirty="0" err="1">
                <a:solidFill>
                  <a:srgbClr val="C00000"/>
                </a:solidFill>
              </a:rPr>
              <a:t>phân</a:t>
            </a:r>
            <a:r>
              <a:rPr lang="en-US" sz="2800" dirty="0">
                <a:solidFill>
                  <a:srgbClr val="C00000"/>
                </a:solidFill>
              </a:rPr>
              <a:t> </a:t>
            </a:r>
            <a:r>
              <a:rPr lang="en-US" sz="2800" err="1">
                <a:solidFill>
                  <a:srgbClr val="C00000"/>
                </a:solidFill>
              </a:rPr>
              <a:t>tử</a:t>
            </a:r>
            <a:r>
              <a:rPr lang="en-US" sz="2800">
                <a:solidFill>
                  <a:srgbClr val="C00000"/>
                </a:solidFill>
              </a:rPr>
              <a:t> carbon </a:t>
            </a:r>
            <a:r>
              <a:rPr lang="en-US" sz="2800" dirty="0">
                <a:solidFill>
                  <a:srgbClr val="C00000"/>
                </a:solidFill>
              </a:rPr>
              <a:t>dioxide </a:t>
            </a:r>
            <a:r>
              <a:rPr lang="en-US" sz="2800" dirty="0" err="1">
                <a:solidFill>
                  <a:srgbClr val="C00000"/>
                </a:solidFill>
              </a:rPr>
              <a:t>trong</a:t>
            </a:r>
            <a:r>
              <a:rPr lang="en-US" sz="2800" dirty="0">
                <a:solidFill>
                  <a:srgbClr val="C00000"/>
                </a:solidFill>
              </a:rPr>
              <a:t> </a:t>
            </a:r>
            <a:r>
              <a:rPr lang="en-US" sz="2800" err="1">
                <a:solidFill>
                  <a:srgbClr val="C00000"/>
                </a:solidFill>
              </a:rPr>
              <a:t>hình</a:t>
            </a:r>
            <a:r>
              <a:rPr lang="en-US" sz="2800">
                <a:solidFill>
                  <a:srgbClr val="C00000"/>
                </a:solidFill>
              </a:rPr>
              <a:t> trên? </a:t>
            </a:r>
            <a:endParaRPr lang="en-US" sz="2800" dirty="0">
              <a:solidFill>
                <a:srgbClr val="C00000"/>
              </a:solidFill>
            </a:endParaRPr>
          </a:p>
        </p:txBody>
      </p:sp>
    </p:spTree>
    <p:extLst>
      <p:ext uri="{BB962C8B-B14F-4D97-AF65-F5344CB8AC3E}">
        <p14:creationId xmlns:p14="http://schemas.microsoft.com/office/powerpoint/2010/main" val="36155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3ECAF-6966-B5F1-3E42-A4CF51767010}"/>
              </a:ext>
            </a:extLst>
          </p:cNvPr>
          <p:cNvPicPr>
            <a:picLocks noChangeAspect="1"/>
          </p:cNvPicPr>
          <p:nvPr/>
        </p:nvPicPr>
        <p:blipFill>
          <a:blip r:embed="rId4"/>
          <a:stretch>
            <a:fillRect/>
          </a:stretch>
        </p:blipFill>
        <p:spPr>
          <a:xfrm>
            <a:off x="0" y="1421606"/>
            <a:ext cx="9144000" cy="3721894"/>
          </a:xfrm>
          <a:prstGeom prst="rect">
            <a:avLst/>
          </a:prstGeom>
        </p:spPr>
      </p:pic>
      <p:pic>
        <p:nvPicPr>
          <p:cNvPr id="2" name="Picture 1">
            <a:extLst>
              <a:ext uri="{FF2B5EF4-FFF2-40B4-BE49-F238E27FC236}">
                <a16:creationId xmlns:a16="http://schemas.microsoft.com/office/drawing/2014/main" id="{2350F518-114B-6B39-B3FF-3A6ED7FB8208}"/>
              </a:ext>
            </a:extLst>
          </p:cNvPr>
          <p:cNvPicPr>
            <a:picLocks noChangeAspect="1"/>
          </p:cNvPicPr>
          <p:nvPr/>
        </p:nvPicPr>
        <p:blipFill rotWithShape="1">
          <a:blip r:embed="rId5"/>
          <a:srcRect b="27230"/>
          <a:stretch/>
        </p:blipFill>
        <p:spPr>
          <a:xfrm>
            <a:off x="1614304" y="0"/>
            <a:ext cx="5915392" cy="2077752"/>
          </a:xfrm>
          <a:prstGeom prst="rect">
            <a:avLst/>
          </a:prstGeom>
        </p:spPr>
      </p:pic>
      <p:pic>
        <p:nvPicPr>
          <p:cNvPr id="4" name="Picture 3">
            <a:extLst>
              <a:ext uri="{FF2B5EF4-FFF2-40B4-BE49-F238E27FC236}">
                <a16:creationId xmlns:a16="http://schemas.microsoft.com/office/drawing/2014/main" id="{E124634C-D396-4296-3D97-D12199A55F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2035" y="4313101"/>
            <a:ext cx="603557" cy="482845"/>
          </a:xfrm>
          <a:prstGeom prst="rect">
            <a:avLst/>
          </a:prstGeom>
        </p:spPr>
      </p:pic>
      <p:pic>
        <p:nvPicPr>
          <p:cNvPr id="5" name="Picture 4">
            <a:extLst>
              <a:ext uri="{FF2B5EF4-FFF2-40B4-BE49-F238E27FC236}">
                <a16:creationId xmlns:a16="http://schemas.microsoft.com/office/drawing/2014/main" id="{5350DDC7-31D6-611E-FA10-C9DEA55B83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53496" y="2966096"/>
            <a:ext cx="549444" cy="482845"/>
          </a:xfrm>
          <a:prstGeom prst="rect">
            <a:avLst/>
          </a:prstGeom>
        </p:spPr>
      </p:pic>
      <p:pic>
        <p:nvPicPr>
          <p:cNvPr id="6" name="Picture 5">
            <a:extLst>
              <a:ext uri="{FF2B5EF4-FFF2-40B4-BE49-F238E27FC236}">
                <a16:creationId xmlns:a16="http://schemas.microsoft.com/office/drawing/2014/main" id="{CE85CFF6-1B28-4C2A-1A9A-38F3F0D284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4974" y="3499358"/>
            <a:ext cx="549444" cy="482845"/>
          </a:xfrm>
          <a:prstGeom prst="rect">
            <a:avLst/>
          </a:prstGeom>
        </p:spPr>
      </p:pic>
    </p:spTree>
    <p:extLst>
      <p:ext uri="{BB962C8B-B14F-4D97-AF65-F5344CB8AC3E}">
        <p14:creationId xmlns:p14="http://schemas.microsoft.com/office/powerpoint/2010/main" val="2149766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strVal val="4*#ppt_w"/>
                                          </p:val>
                                        </p:tav>
                                        <p:tav tm="100000">
                                          <p:val>
                                            <p:strVal val="#ppt_w"/>
                                          </p:val>
                                        </p:tav>
                                      </p:tavLst>
                                    </p:anim>
                                    <p:anim calcmode="lin" valueType="num">
                                      <p:cBhvr>
                                        <p:cTn id="8"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rong Buzzer.wav"/>
                                        </p:tgtEl>
                                      </p:cMediaNode>
                                    </p:audio>
                                  </p:sub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250" fill="hold"/>
                                        <p:tgtEl>
                                          <p:spTgt spid="6"/>
                                        </p:tgtEl>
                                        <p:attrNameLst>
                                          <p:attrName>ppt_w</p:attrName>
                                        </p:attrNameLst>
                                      </p:cBhvr>
                                      <p:tavLst>
                                        <p:tav tm="0">
                                          <p:val>
                                            <p:strVal val="4*#ppt_w"/>
                                          </p:val>
                                        </p:tav>
                                        <p:tav tm="100000">
                                          <p:val>
                                            <p:strVal val="#ppt_w"/>
                                          </p:val>
                                        </p:tav>
                                      </p:tavLst>
                                    </p:anim>
                                    <p:anim calcmode="lin" valueType="num">
                                      <p:cBhvr>
                                        <p:cTn id="1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
                                            </p:cond>
                                          </p:stCondLst>
                                          <p:endCondLst>
                                            <p:cond evt="onStopAudio" delay="0">
                                              <p:tgtEl>
                                                <p:sldTgt/>
                                              </p:tgtEl>
                                            </p:cond>
                                          </p:endCondLst>
                                        </p:cTn>
                                        <p:tgtEl>
                                          <p:sndTgt r:embed="rId2" name="Wrong Buzzer.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32"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250" fill="hold"/>
                                        <p:tgtEl>
                                          <p:spTgt spid="4"/>
                                        </p:tgtEl>
                                        <p:attrNameLst>
                                          <p:attrName>ppt_w</p:attrName>
                                        </p:attrNameLst>
                                      </p:cBhvr>
                                      <p:tavLst>
                                        <p:tav tm="0">
                                          <p:val>
                                            <p:strVal val="4*#ppt_w"/>
                                          </p:val>
                                        </p:tav>
                                        <p:tav tm="100000">
                                          <p:val>
                                            <p:strVal val="#ppt_w"/>
                                          </p:val>
                                        </p:tav>
                                      </p:tavLst>
                                    </p:anim>
                                    <p:anim calcmode="lin" valueType="num">
                                      <p:cBhvr>
                                        <p:cTn id="20"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3"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995653"/>
            <a:ext cx="9144000" cy="1938992"/>
          </a:xfrm>
          <a:prstGeom prst="rect">
            <a:avLst/>
          </a:prstGeom>
          <a:solidFill>
            <a:schemeClr val="bg1"/>
          </a:solidFill>
        </p:spPr>
        <p:txBody>
          <a:bodyPr wrap="square">
            <a:spAutoFit/>
          </a:bodyPr>
          <a:lstStyle/>
          <a:p>
            <a:r>
              <a:rPr lang="en-US" sz="2400" dirty="0">
                <a:solidFill>
                  <a:srgbClr val="FF00FF"/>
                </a:solidFill>
                <a:latin typeface="+mj-lt"/>
              </a:rPr>
              <a:t>- </a:t>
            </a:r>
            <a:r>
              <a:rPr lang="vi-VN" sz="2400" dirty="0">
                <a:solidFill>
                  <a:srgbClr val="FF00FF"/>
                </a:solidFill>
                <a:latin typeface="+mj-lt"/>
              </a:rPr>
              <a:t>Phát biểu (3) đúng. Trong một phân tử, các nguyên tử có thể giống nhau hoặc khác nhau.</a:t>
            </a:r>
          </a:p>
          <a:p>
            <a:r>
              <a:rPr lang="en-US" sz="2400" dirty="0">
                <a:solidFill>
                  <a:srgbClr val="FF00FF"/>
                </a:solidFill>
                <a:latin typeface="+mj-lt"/>
              </a:rPr>
              <a:t>- </a:t>
            </a:r>
            <a:r>
              <a:rPr lang="vi-VN" sz="2400" dirty="0">
                <a:solidFill>
                  <a:srgbClr val="FF00FF"/>
                </a:solidFill>
                <a:latin typeface="+mj-lt"/>
              </a:rPr>
              <a:t>Ví dụ:</a:t>
            </a:r>
          </a:p>
          <a:p>
            <a:r>
              <a:rPr lang="en-US" sz="2400" dirty="0">
                <a:solidFill>
                  <a:srgbClr val="FF00FF"/>
                </a:solidFill>
                <a:latin typeface="+mj-lt"/>
              </a:rPr>
              <a:t>	+</a:t>
            </a:r>
            <a:r>
              <a:rPr lang="vi-VN" sz="2400" dirty="0">
                <a:solidFill>
                  <a:srgbClr val="FF00FF"/>
                </a:solidFill>
                <a:latin typeface="+mj-lt"/>
              </a:rPr>
              <a:t> Mỗi phân tử nước gồm hai nguyên tử H và một nguyên tử O.</a:t>
            </a:r>
            <a:endParaRPr lang="en-US" sz="2400" dirty="0">
              <a:solidFill>
                <a:srgbClr val="FF00FF"/>
              </a:solidFill>
              <a:latin typeface="+mj-lt"/>
            </a:endParaRPr>
          </a:p>
          <a:p>
            <a:r>
              <a:rPr lang="en-US" sz="2400" dirty="0">
                <a:solidFill>
                  <a:srgbClr val="FF00FF"/>
                </a:solidFill>
                <a:latin typeface="Times New Roman" pitchFamily="18" charset="0"/>
                <a:cs typeface="Times New Roman" pitchFamily="18" charset="0"/>
              </a:rPr>
              <a:t>	+ </a:t>
            </a:r>
            <a:r>
              <a:rPr lang="en-US" sz="2400" dirty="0" err="1">
                <a:solidFill>
                  <a:srgbClr val="FF00FF"/>
                </a:solidFill>
                <a:latin typeface="Times New Roman" pitchFamily="18" charset="0"/>
                <a:cs typeface="Times New Roman" pitchFamily="18" charset="0"/>
              </a:rPr>
              <a:t>Mỗi</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phân</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tử</a:t>
            </a:r>
            <a:r>
              <a:rPr lang="en-US" sz="2400" dirty="0">
                <a:solidFill>
                  <a:srgbClr val="FF00FF"/>
                </a:solidFill>
                <a:latin typeface="Times New Roman" pitchFamily="18" charset="0"/>
                <a:cs typeface="Times New Roman" pitchFamily="18" charset="0"/>
              </a:rPr>
              <a:t> iodine </a:t>
            </a:r>
            <a:r>
              <a:rPr lang="en-US" sz="2400" dirty="0" err="1">
                <a:solidFill>
                  <a:srgbClr val="FF00FF"/>
                </a:solidFill>
                <a:latin typeface="Times New Roman" pitchFamily="18" charset="0"/>
                <a:cs typeface="Times New Roman" pitchFamily="18" charset="0"/>
              </a:rPr>
              <a:t>gồm</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hai</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nguyên</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tử</a:t>
            </a:r>
            <a:r>
              <a:rPr lang="en-US" sz="2400" dirty="0">
                <a:solidFill>
                  <a:srgbClr val="FF00FF"/>
                </a:solidFill>
                <a:latin typeface="Times New Roman" pitchFamily="18" charset="0"/>
                <a:cs typeface="Times New Roman" pitchFamily="18" charset="0"/>
              </a:rPr>
              <a:t> iodine </a:t>
            </a:r>
            <a:r>
              <a:rPr lang="en-US" sz="2400" dirty="0" err="1">
                <a:solidFill>
                  <a:srgbClr val="FF00FF"/>
                </a:solidFill>
                <a:latin typeface="Times New Roman" pitchFamily="18" charset="0"/>
                <a:cs typeface="Times New Roman" pitchFamily="18" charset="0"/>
              </a:rPr>
              <a:t>liên</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kết</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với</a:t>
            </a:r>
            <a:r>
              <a:rPr lang="en-US" sz="2400" dirty="0">
                <a:solidFill>
                  <a:srgbClr val="FF00FF"/>
                </a:solidFill>
                <a:latin typeface="Times New Roman" pitchFamily="18" charset="0"/>
                <a:cs typeface="Times New Roman" pitchFamily="18" charset="0"/>
              </a:rPr>
              <a:t> </a:t>
            </a:r>
            <a:r>
              <a:rPr lang="en-US" sz="2400" dirty="0" err="1">
                <a:solidFill>
                  <a:srgbClr val="FF00FF"/>
                </a:solidFill>
                <a:latin typeface="Times New Roman" pitchFamily="18" charset="0"/>
                <a:cs typeface="Times New Roman" pitchFamily="18" charset="0"/>
              </a:rPr>
              <a:t>nhau</a:t>
            </a:r>
            <a:r>
              <a:rPr lang="en-US" sz="2400" dirty="0">
                <a:solidFill>
                  <a:srgbClr val="FF00FF"/>
                </a:solidFill>
                <a:latin typeface="Times New Roman" pitchFamily="18" charset="0"/>
                <a:cs typeface="Times New Roman" pitchFamily="18" charset="0"/>
              </a:rPr>
              <a:t>.</a:t>
            </a:r>
            <a:endParaRPr lang="vi-VN" sz="2400" dirty="0">
              <a:solidFill>
                <a:srgbClr val="FF00FF"/>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C7573370-C70B-75B0-9906-4A2AC6BDEF5A}"/>
              </a:ext>
            </a:extLst>
          </p:cNvPr>
          <p:cNvPicPr>
            <a:picLocks noChangeAspect="1"/>
          </p:cNvPicPr>
          <p:nvPr/>
        </p:nvPicPr>
        <p:blipFill>
          <a:blip r:embed="rId2"/>
          <a:stretch>
            <a:fillRect/>
          </a:stretch>
        </p:blipFill>
        <p:spPr>
          <a:xfrm>
            <a:off x="895350" y="2630"/>
            <a:ext cx="7353300" cy="2993023"/>
          </a:xfrm>
          <a:prstGeom prst="rect">
            <a:avLst/>
          </a:prstGeom>
        </p:spPr>
      </p:pic>
    </p:spTree>
    <p:extLst>
      <p:ext uri="{BB962C8B-B14F-4D97-AF65-F5344CB8AC3E}">
        <p14:creationId xmlns:p14="http://schemas.microsoft.com/office/powerpoint/2010/main" val="375785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82307" y="2574448"/>
            <a:ext cx="6878946" cy="1338828"/>
          </a:xfrm>
          <a:prstGeom prst="rect">
            <a:avLst/>
          </a:prstGeom>
          <a:noFill/>
        </p:spPr>
        <p:txBody>
          <a:bodyPr wrap="square" rtlCol="0">
            <a:spAutoFit/>
          </a:bodyPr>
          <a:lstStyle/>
          <a:p>
            <a:pPr defTabSz="342900"/>
            <a:r>
              <a:rPr lang="en-US" sz="4050" dirty="0" err="1">
                <a:solidFill>
                  <a:prstClr val="black"/>
                </a:solidFill>
                <a:latin typeface="Times New Roman" panose="02020603050405020304" pitchFamily="18" charset="0"/>
                <a:cs typeface="Times New Roman" panose="02020603050405020304" pitchFamily="18" charset="0"/>
              </a:rPr>
              <a:t>Lật</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mảnh</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ghép</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để</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tìm</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bí</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ẩn</a:t>
            </a:r>
            <a:r>
              <a:rPr lang="en-US" sz="4050" dirty="0">
                <a:solidFill>
                  <a:prstClr val="black"/>
                </a:solidFill>
                <a:latin typeface="Times New Roman" panose="02020603050405020304" pitchFamily="18" charset="0"/>
                <a:cs typeface="Times New Roman" panose="02020603050405020304" pitchFamily="18" charset="0"/>
              </a:rPr>
              <a:t> </a:t>
            </a:r>
          </a:p>
          <a:p>
            <a:pPr defTabSz="342900"/>
            <a:r>
              <a:rPr lang="en-US" sz="4050" dirty="0" err="1">
                <a:solidFill>
                  <a:prstClr val="black"/>
                </a:solidFill>
                <a:latin typeface="Times New Roman" panose="02020603050405020304" pitchFamily="18" charset="0"/>
                <a:cs typeface="Times New Roman" panose="02020603050405020304" pitchFamily="18" charset="0"/>
              </a:rPr>
              <a:t>trên</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bức</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tranh</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dưới</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mảnh</a:t>
            </a:r>
            <a:r>
              <a:rPr lang="en-US" sz="4050" dirty="0">
                <a:solidFill>
                  <a:prstClr val="black"/>
                </a:solidFill>
                <a:latin typeface="Times New Roman" panose="02020603050405020304" pitchFamily="18" charset="0"/>
                <a:cs typeface="Times New Roman" panose="02020603050405020304" pitchFamily="18" charset="0"/>
              </a:rPr>
              <a:t> </a:t>
            </a:r>
            <a:r>
              <a:rPr lang="en-US" sz="4050" dirty="0" err="1">
                <a:solidFill>
                  <a:prstClr val="black"/>
                </a:solidFill>
                <a:latin typeface="Times New Roman" panose="02020603050405020304" pitchFamily="18" charset="0"/>
                <a:cs typeface="Times New Roman" panose="02020603050405020304" pitchFamily="18" charset="0"/>
              </a:rPr>
              <a:t>ghép</a:t>
            </a:r>
            <a:r>
              <a:rPr lang="en-US" sz="4050" dirty="0">
                <a:solidFill>
                  <a:prstClr val="black"/>
                </a:solidFill>
                <a:latin typeface="Times New Roman" panose="02020603050405020304" pitchFamily="18" charset="0"/>
                <a:cs typeface="Times New Roman" panose="02020603050405020304" pitchFamily="18" charset="0"/>
              </a:rPr>
              <a:t>.</a:t>
            </a:r>
          </a:p>
        </p:txBody>
      </p:sp>
      <p:sp>
        <p:nvSpPr>
          <p:cNvPr id="5" name="Sun 4"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42976" y="121024"/>
            <a:ext cx="2580644" cy="231620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FF0000"/>
                </a:solidFill>
                <a:latin typeface="Times New Roman" panose="02020603050405020304" pitchFamily="18" charset="0"/>
                <a:cs typeface="Times New Roman" panose="02020603050405020304" pitchFamily="18" charset="0"/>
              </a:rPr>
              <a:t>HOẠT ĐỘNG</a:t>
            </a:r>
          </a:p>
        </p:txBody>
      </p:sp>
      <p:sp>
        <p:nvSpPr>
          <p:cNvPr id="6" name="TextBox 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929553" y="1227820"/>
            <a:ext cx="3657600" cy="784830"/>
          </a:xfrm>
          <a:prstGeom prst="rect">
            <a:avLst/>
          </a:prstGeom>
          <a:solidFill>
            <a:srgbClr val="FFFF00"/>
          </a:solidFill>
        </p:spPr>
        <p:txBody>
          <a:bodyPr wrap="square">
            <a:spAutoFit/>
          </a:bodyPr>
          <a:lstStyle/>
          <a:p>
            <a:r>
              <a:rPr lang="en-US" sz="4500" b="1" dirty="0">
                <a:solidFill>
                  <a:srgbClr val="FF0000"/>
                </a:solidFill>
                <a:latin typeface="Times New Roman" panose="02020603050405020304" pitchFamily="18" charset="0"/>
              </a:rPr>
              <a:t>KHỞI ĐỘNG</a:t>
            </a:r>
            <a:endParaRPr lang="en-US" sz="4500" dirty="0">
              <a:solidFill>
                <a:prstClr val="black"/>
              </a:solidFill>
            </a:endParaRPr>
          </a:p>
        </p:txBody>
      </p:sp>
      <p:pic>
        <p:nvPicPr>
          <p:cNvPr id="7" name="Hình ảnh 5" descr="OPL20U25GSXzBJYl68kk8uQGfFKzs7yb1M4KJWUiLk6ZEvGF+qCIPSnY57AbBFCvTW$21.2022.70$70+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11" t="12222" r="20015" b="20370"/>
          <a:stretch/>
        </p:blipFill>
        <p:spPr>
          <a:xfrm>
            <a:off x="6724271" y="18414"/>
            <a:ext cx="2303750" cy="2418813"/>
          </a:xfrm>
          <a:prstGeom prst="ellipse">
            <a:avLst/>
          </a:prstGeom>
        </p:spPr>
      </p:pic>
    </p:spTree>
    <p:extLst>
      <p:ext uri="{BB962C8B-B14F-4D97-AF65-F5344CB8AC3E}">
        <p14:creationId xmlns:p14="http://schemas.microsoft.com/office/powerpoint/2010/main" val="14340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 calcmode="lin" valueType="num">
                                      <p:cBhvr>
                                        <p:cTn id="9" dur="1500" fill="hold"/>
                                        <p:tgtEl>
                                          <p:spTgt spid="5"/>
                                        </p:tgtEl>
                                        <p:attrNameLst>
                                          <p:attrName>style.rotation</p:attrName>
                                        </p:attrNameLst>
                                      </p:cBhvr>
                                      <p:tavLst>
                                        <p:tav tm="0">
                                          <p:val>
                                            <p:fltVal val="360"/>
                                          </p:val>
                                        </p:tav>
                                        <p:tav tm="100000">
                                          <p:val>
                                            <p:fltVal val="0"/>
                                          </p:val>
                                        </p:tav>
                                      </p:tavLst>
                                    </p:anim>
                                    <p:animEffect transition="in" filter="fade">
                                      <p:cBhvr>
                                        <p:cTn id="10" dur="1500"/>
                                        <p:tgtEl>
                                          <p:spTgt spid="5"/>
                                        </p:tgtEl>
                                      </p:cBhvr>
                                    </p:animEffec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 by="(-#ppt_w*2)" calcmode="lin" valueType="num">
                                      <p:cBhvr rctx="PPT">
                                        <p:cTn id="13" dur="375" autoRev="1" fill="hold">
                                          <p:stCondLst>
                                            <p:cond delay="0"/>
                                          </p:stCondLst>
                                        </p:cTn>
                                        <p:tgtEl>
                                          <p:spTgt spid="6"/>
                                        </p:tgtEl>
                                        <p:attrNameLst>
                                          <p:attrName>ppt_w</p:attrName>
                                        </p:attrNameLst>
                                      </p:cBhvr>
                                    </p:anim>
                                    <p:anim by="(#ppt_w*0.50)" calcmode="lin" valueType="num">
                                      <p:cBhvr>
                                        <p:cTn id="14" dur="375" decel="50000" autoRev="1" fill="hold">
                                          <p:stCondLst>
                                            <p:cond delay="0"/>
                                          </p:stCondLst>
                                        </p:cTn>
                                        <p:tgtEl>
                                          <p:spTgt spid="6"/>
                                        </p:tgtEl>
                                        <p:attrNameLst>
                                          <p:attrName>ppt_x</p:attrName>
                                        </p:attrNameLst>
                                      </p:cBhvr>
                                    </p:anim>
                                    <p:anim from="(-#ppt_h/2)" to="(#ppt_y)" calcmode="lin" valueType="num">
                                      <p:cBhvr>
                                        <p:cTn id="15" dur="750" fill="hold">
                                          <p:stCondLst>
                                            <p:cond delay="0"/>
                                          </p:stCondLst>
                                        </p:cTn>
                                        <p:tgtEl>
                                          <p:spTgt spid="6"/>
                                        </p:tgtEl>
                                        <p:attrNameLst>
                                          <p:attrName>ppt_y</p:attrName>
                                        </p:attrNameLst>
                                      </p:cBhvr>
                                    </p:anim>
                                    <p:animRot by="21600000">
                                      <p:cBhvr>
                                        <p:cTn id="16" dur="750" fill="hold">
                                          <p:stCondLst>
                                            <p:cond delay="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2501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Rounded Corners 7">
            <a:extLst>
              <a:ext uri="{FF2B5EF4-FFF2-40B4-BE49-F238E27FC236}">
                <a16:creationId xmlns:a16="http://schemas.microsoft.com/office/drawing/2014/main" id="{671A100E-5358-4BB9-BA8D-C6FD1F12B347}"/>
              </a:ext>
            </a:extLst>
          </p:cNvPr>
          <p:cNvSpPr/>
          <p:nvPr/>
        </p:nvSpPr>
        <p:spPr>
          <a:xfrm>
            <a:off x="932229" y="1092548"/>
            <a:ext cx="4529494" cy="1528184"/>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2060"/>
                </a:solidFill>
                <a:latin typeface="#9Slide03 Arima Madurai Black" panose="00000A00000000000000" pitchFamily="2" charset="0"/>
                <a:cs typeface="#9Slide03 Arima Madurai Black" panose="00000A00000000000000" pitchFamily="2" charset="0"/>
              </a:rPr>
              <a:t>Phân tử là </a:t>
            </a:r>
            <a:r>
              <a:rPr lang="en-US" sz="2000" u="sng">
                <a:solidFill>
                  <a:srgbClr val="002060"/>
                </a:solidFill>
                <a:latin typeface="#9Slide03 Arima Madurai Black" panose="00000A00000000000000" pitchFamily="2" charset="0"/>
                <a:cs typeface="#9Slide03 Arima Madurai Black" panose="00000A00000000000000" pitchFamily="2" charset="0"/>
              </a:rPr>
              <a:t>hạt đại diện cho chất</a:t>
            </a:r>
            <a:r>
              <a:rPr lang="en-US" sz="2000">
                <a:solidFill>
                  <a:srgbClr val="002060"/>
                </a:solidFill>
                <a:latin typeface="#9Slide03 Arima Madurai Black" panose="00000A00000000000000" pitchFamily="2" charset="0"/>
                <a:cs typeface="#9Slide03 Arima Madurai Black" panose="00000A00000000000000" pitchFamily="2" charset="0"/>
              </a:rPr>
              <a:t>, </a:t>
            </a:r>
            <a:r>
              <a:rPr lang="en-US" sz="2000">
                <a:solidFill>
                  <a:srgbClr val="FF0000"/>
                </a:solidFill>
                <a:latin typeface="#9Slide03 Arima Madurai Black" panose="00000A00000000000000" pitchFamily="2" charset="0"/>
                <a:cs typeface="#9Slide03 Arima Madurai Black" panose="00000A00000000000000" pitchFamily="2" charset="0"/>
              </a:rPr>
              <a:t>gồm một số nguyên tử liên kết </a:t>
            </a:r>
            <a:r>
              <a:rPr lang="en-US" sz="2000">
                <a:solidFill>
                  <a:srgbClr val="002060"/>
                </a:solidFill>
                <a:latin typeface="#9Slide03 Arima Madurai Black" panose="00000A00000000000000" pitchFamily="2" charset="0"/>
                <a:cs typeface="#9Slide03 Arima Madurai Black" panose="00000A00000000000000" pitchFamily="2" charset="0"/>
              </a:rPr>
              <a:t>với nhau và thể hiện đầy đủ tính chất hoá học của chất</a:t>
            </a:r>
            <a:endParaRPr lang="en-US" sz="20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2058"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31D27C6D-84C2-4717-A518-A8EBFECAB9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30203" y="1048172"/>
            <a:ext cx="783771" cy="790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61E463-D73D-1398-0952-421900EA26C3}"/>
              </a:ext>
            </a:extLst>
          </p:cNvPr>
          <p:cNvPicPr>
            <a:picLocks noChangeAspect="1"/>
          </p:cNvPicPr>
          <p:nvPr/>
        </p:nvPicPr>
        <p:blipFill>
          <a:blip r:embed="rId4"/>
          <a:stretch>
            <a:fillRect/>
          </a:stretch>
        </p:blipFill>
        <p:spPr>
          <a:xfrm>
            <a:off x="5486400" y="997237"/>
            <a:ext cx="3615925" cy="1745334"/>
          </a:xfrm>
          <a:prstGeom prst="rect">
            <a:avLst/>
          </a:prstGeom>
        </p:spPr>
      </p:pic>
      <p:sp>
        <p:nvSpPr>
          <p:cNvPr id="5" name="Rectangle: Rounded Corners 4">
            <a:extLst>
              <a:ext uri="{FF2B5EF4-FFF2-40B4-BE49-F238E27FC236}">
                <a16:creationId xmlns:a16="http://schemas.microsoft.com/office/drawing/2014/main" id="{FA2A1CCF-7D9C-B75D-B8A5-9046D9F0349B}"/>
              </a:ext>
            </a:extLst>
          </p:cNvPr>
          <p:cNvSpPr/>
          <p:nvPr/>
        </p:nvSpPr>
        <p:spPr>
          <a:xfrm>
            <a:off x="813974" y="2840613"/>
            <a:ext cx="6945086" cy="1745334"/>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err="1">
                <a:solidFill>
                  <a:srgbClr val="002060"/>
                </a:solidFill>
                <a:latin typeface="#9Slide03 Arima Madurai Black" panose="00000A00000000000000" pitchFamily="2" charset="0"/>
                <a:cs typeface="#9Slide03 Arima Madurai Black" panose="00000A00000000000000" pitchFamily="2" charset="0"/>
              </a:rPr>
              <a:t>Lưu</a:t>
            </a:r>
            <a:r>
              <a:rPr lang="en-US" sz="2200" dirty="0">
                <a:solidFill>
                  <a:srgbClr val="002060"/>
                </a:solidFill>
                <a:latin typeface="#9Slide03 Arima Madurai Black" panose="00000A00000000000000" pitchFamily="2" charset="0"/>
                <a:cs typeface="#9Slide03 Arima Madurai Black" panose="00000A00000000000000" pitchFamily="2" charset="0"/>
              </a:rPr>
              <a:t> ý:</a:t>
            </a:r>
          </a:p>
          <a:p>
            <a:r>
              <a:rPr lang="en-US" sz="2200">
                <a:solidFill>
                  <a:srgbClr val="FF0000"/>
                </a:solidFill>
                <a:latin typeface="#9Slide03 Arima Madurai Black" panose="00000A00000000000000" pitchFamily="2" charset="0"/>
                <a:cs typeface="#9Slide03 Arima Madurai Black" panose="00000A00000000000000" pitchFamily="2" charset="0"/>
              </a:rPr>
              <a:t>- Phân tử đơn chất</a:t>
            </a:r>
            <a:r>
              <a:rPr lang="en-US" sz="2200">
                <a:solidFill>
                  <a:srgbClr val="002060"/>
                </a:solidFill>
                <a:latin typeface="#9Slide03 Arima Madurai Black" panose="00000A00000000000000" pitchFamily="2" charset="0"/>
                <a:cs typeface="#9Slide03 Arima Madurai Black" panose="00000A00000000000000" pitchFamily="2" charset="0"/>
              </a:rPr>
              <a:t> được tạo nên bởi các nguyên tử của cùng </a:t>
            </a:r>
            <a:r>
              <a:rPr lang="en-US" sz="2200">
                <a:solidFill>
                  <a:srgbClr val="FF0000"/>
                </a:solidFill>
                <a:latin typeface="#9Slide03 Arima Madurai Black" panose="00000A00000000000000" pitchFamily="2" charset="0"/>
                <a:cs typeface="#9Slide03 Arima Madurai Black" panose="00000A00000000000000" pitchFamily="2" charset="0"/>
              </a:rPr>
              <a:t>một nguyên tố hóa học</a:t>
            </a:r>
            <a:r>
              <a:rPr lang="en-US" sz="2200">
                <a:solidFill>
                  <a:srgbClr val="002060"/>
                </a:solidFill>
                <a:latin typeface="#9Slide03 Arima Madurai Black" panose="00000A00000000000000" pitchFamily="2" charset="0"/>
                <a:cs typeface="#9Slide03 Arima Madurai Black" panose="00000A00000000000000" pitchFamily="2" charset="0"/>
              </a:rPr>
              <a:t>.</a:t>
            </a:r>
          </a:p>
          <a:p>
            <a:r>
              <a:rPr lang="en-US" sz="2200">
                <a:solidFill>
                  <a:srgbClr val="FF0000"/>
                </a:solidFill>
                <a:latin typeface="#9Slide03 Arima Madurai Black" panose="00000A00000000000000" pitchFamily="2" charset="0"/>
                <a:cs typeface="#9Slide03 Arima Madurai Black" panose="00000A00000000000000" pitchFamily="2" charset="0"/>
              </a:rPr>
              <a:t>- Phân tử hợp chất</a:t>
            </a:r>
            <a:r>
              <a:rPr lang="en-US" sz="2200">
                <a:solidFill>
                  <a:srgbClr val="002060"/>
                </a:solidFill>
                <a:latin typeface="#9Slide03 Arima Madurai Black" panose="00000A00000000000000" pitchFamily="2" charset="0"/>
                <a:cs typeface="#9Slide03 Arima Madurai Black" panose="00000A00000000000000" pitchFamily="2" charset="0"/>
              </a:rPr>
              <a:t> được tạo nên bởi các nguyên tử của </a:t>
            </a:r>
            <a:r>
              <a:rPr lang="en-US" sz="2200">
                <a:solidFill>
                  <a:srgbClr val="FF0000"/>
                </a:solidFill>
                <a:latin typeface="#9Slide03 Arima Madurai Black" panose="00000A00000000000000" pitchFamily="2" charset="0"/>
                <a:cs typeface="#9Slide03 Arima Madurai Black" panose="00000A00000000000000" pitchFamily="2" charset="0"/>
              </a:rPr>
              <a:t>các nguyên tố hóa học khác nhau</a:t>
            </a:r>
            <a:r>
              <a:rPr lang="en-US" sz="2200">
                <a:solidFill>
                  <a:srgbClr val="002060"/>
                </a:solidFill>
                <a:latin typeface="#9Slide03 Arima Madurai Black" panose="00000A00000000000000" pitchFamily="2" charset="0"/>
                <a:cs typeface="#9Slide03 Arima Madurai Black" panose="00000A00000000000000" pitchFamily="2" charset="0"/>
              </a:rPr>
              <a:t>.</a:t>
            </a:r>
            <a:endParaRPr lang="en-US" sz="2200" dirty="0">
              <a:solidFill>
                <a:srgbClr val="00206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7839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312" y="2146729"/>
            <a:ext cx="5735024" cy="2584226"/>
          </a:xfrm>
          <a:prstGeom prst="rect">
            <a:avLst/>
          </a:prstGeom>
        </p:spPr>
      </p:pic>
      <p:sp>
        <p:nvSpPr>
          <p:cNvPr id="11" name="Rectangle 10"/>
          <p:cNvSpPr/>
          <p:nvPr/>
        </p:nvSpPr>
        <p:spPr>
          <a:xfrm>
            <a:off x="928655" y="3257551"/>
            <a:ext cx="685800" cy="1502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err="1">
                <a:solidFill>
                  <a:prstClr val="white"/>
                </a:solidFill>
              </a:rPr>
              <a:t>Sau</a:t>
            </a:r>
            <a:r>
              <a:rPr lang="en-US" sz="1050" b="1" dirty="0">
                <a:solidFill>
                  <a:prstClr val="white"/>
                </a:solidFill>
              </a:rPr>
              <a:t> </a:t>
            </a:r>
            <a:r>
              <a:rPr lang="en-US" sz="1050" b="1" dirty="0" err="1">
                <a:solidFill>
                  <a:prstClr val="white"/>
                </a:solidFill>
              </a:rPr>
              <a:t>khi</a:t>
            </a:r>
            <a:r>
              <a:rPr lang="en-US" sz="1050" b="1" dirty="0">
                <a:solidFill>
                  <a:prstClr val="white"/>
                </a:solidFill>
              </a:rPr>
              <a:t> </a:t>
            </a:r>
            <a:r>
              <a:rPr lang="en-US" sz="1050" b="1" dirty="0" err="1">
                <a:solidFill>
                  <a:prstClr val="white"/>
                </a:solidFill>
              </a:rPr>
              <a:t>hoà</a:t>
            </a:r>
            <a:r>
              <a:rPr lang="en-US" sz="1050" b="1" dirty="0">
                <a:solidFill>
                  <a:prstClr val="white"/>
                </a:solidFill>
              </a:rPr>
              <a:t> tan </a:t>
            </a:r>
            <a:r>
              <a:rPr lang="en-US" sz="1050" b="1" dirty="0" err="1">
                <a:solidFill>
                  <a:prstClr val="white"/>
                </a:solidFill>
              </a:rPr>
              <a:t>muối</a:t>
            </a:r>
            <a:r>
              <a:rPr lang="en-US" sz="1050" b="1" dirty="0">
                <a:solidFill>
                  <a:prstClr val="white"/>
                </a:solidFill>
              </a:rPr>
              <a:t> </a:t>
            </a:r>
            <a:r>
              <a:rPr lang="en-US" sz="1050" b="1" dirty="0" err="1">
                <a:solidFill>
                  <a:prstClr val="white"/>
                </a:solidFill>
              </a:rPr>
              <a:t>ăn</a:t>
            </a:r>
            <a:r>
              <a:rPr lang="en-US" sz="1050" b="1" dirty="0">
                <a:solidFill>
                  <a:prstClr val="white"/>
                </a:solidFill>
              </a:rPr>
              <a:t> </a:t>
            </a:r>
            <a:r>
              <a:rPr lang="en-US" sz="1050" b="1" dirty="0" err="1">
                <a:solidFill>
                  <a:prstClr val="white"/>
                </a:solidFill>
              </a:rPr>
              <a:t>vào</a:t>
            </a:r>
            <a:r>
              <a:rPr lang="en-US" sz="1050" b="1" dirty="0">
                <a:solidFill>
                  <a:prstClr val="white"/>
                </a:solidFill>
              </a:rPr>
              <a:t> </a:t>
            </a:r>
            <a:r>
              <a:rPr lang="en-US" sz="1050" b="1" dirty="0" err="1">
                <a:solidFill>
                  <a:prstClr val="white"/>
                </a:solidFill>
              </a:rPr>
              <a:t>nước</a:t>
            </a:r>
            <a:endParaRPr lang="en-US" sz="1050" b="1" dirty="0">
              <a:solidFill>
                <a:prstClr val="white"/>
              </a:solidFill>
            </a:endParaRPr>
          </a:p>
        </p:txBody>
      </p:sp>
      <p:sp>
        <p:nvSpPr>
          <p:cNvPr id="2" name="TextBox 1"/>
          <p:cNvSpPr txBox="1"/>
          <p:nvPr/>
        </p:nvSpPr>
        <p:spPr>
          <a:xfrm>
            <a:off x="220827" y="1131211"/>
            <a:ext cx="8718509" cy="707886"/>
          </a:xfrm>
          <a:prstGeom prst="rect">
            <a:avLst/>
          </a:prstGeom>
          <a:solidFill>
            <a:schemeClr val="bg1"/>
          </a:solidFill>
        </p:spPr>
        <p:txBody>
          <a:bodyPr wrap="square" rtlCol="0">
            <a:spAutoFit/>
          </a:bodyPr>
          <a:lstStyle/>
          <a:p>
            <a:r>
              <a:rPr lang="en-US" sz="2000" b="1">
                <a:solidFill>
                  <a:srgbClr val="9900CC"/>
                </a:solidFill>
                <a:latin typeface="Times New Roman" panose="02020603050405020304" pitchFamily="18" charset="0"/>
                <a:cs typeface="Times New Roman" panose="02020603050405020304" pitchFamily="18" charset="0"/>
              </a:rPr>
              <a:t>THÍ NGHIỆM: CHO 1 THÌA MUỐI ĂN VÀO NƯỚC, KHUẤY ĐỀU.</a:t>
            </a:r>
          </a:p>
          <a:p>
            <a:r>
              <a:rPr lang="en-US" sz="2000" b="1">
                <a:solidFill>
                  <a:srgbClr val="9900CC"/>
                </a:solidFill>
                <a:latin typeface="Times New Roman" panose="02020603050405020304" pitchFamily="18" charset="0"/>
                <a:cs typeface="Times New Roman" panose="02020603050405020304" pitchFamily="18" charset="0"/>
              </a:rPr>
              <a:t>QUAN SÁT – MÔ TẢ VÀ GIẢI THÍCH HIỆN TƯỢNG XẢY RA:</a:t>
            </a:r>
            <a:endParaRPr lang="en-US" sz="2000" b="1" dirty="0">
              <a:solidFill>
                <a:srgbClr val="9900CC"/>
              </a:solidFill>
              <a:latin typeface="Times New Roman" panose="02020603050405020304" pitchFamily="18" charset="0"/>
              <a:cs typeface="Times New Roman" panose="02020603050405020304" pitchFamily="18" charset="0"/>
            </a:endParaRPr>
          </a:p>
        </p:txBody>
      </p:sp>
      <p:sp>
        <p:nvSpPr>
          <p:cNvPr id="5" name="Google Shape;429;p38">
            <a:extLst>
              <a:ext uri="{FF2B5EF4-FFF2-40B4-BE49-F238E27FC236}">
                <a16:creationId xmlns:a16="http://schemas.microsoft.com/office/drawing/2014/main" id="{BEF96B38-74AA-3F10-6FFB-65842027E344}"/>
              </a:ext>
            </a:extLst>
          </p:cNvPr>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30;p38">
            <a:extLst>
              <a:ext uri="{FF2B5EF4-FFF2-40B4-BE49-F238E27FC236}">
                <a16:creationId xmlns:a16="http://schemas.microsoft.com/office/drawing/2014/main" id="{C9478531-AA7D-E1AF-962C-BD350D0B2D58}"/>
              </a:ext>
            </a:extLst>
          </p:cNvPr>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431;p38">
            <a:extLst>
              <a:ext uri="{FF2B5EF4-FFF2-40B4-BE49-F238E27FC236}">
                <a16:creationId xmlns:a16="http://schemas.microsoft.com/office/drawing/2014/main" id="{5CA70403-7216-6F3B-F043-EB0791657469}"/>
              </a:ext>
            </a:extLst>
          </p:cNvPr>
          <p:cNvGrpSpPr/>
          <p:nvPr/>
        </p:nvGrpSpPr>
        <p:grpSpPr>
          <a:xfrm rot="18258155">
            <a:off x="-894911" y="560917"/>
            <a:ext cx="2138840" cy="747427"/>
            <a:chOff x="8739175" y="-86375"/>
            <a:chExt cx="1704100" cy="531825"/>
          </a:xfrm>
        </p:grpSpPr>
        <p:sp>
          <p:nvSpPr>
            <p:cNvPr id="10" name="Google Shape;432;p38">
              <a:extLst>
                <a:ext uri="{FF2B5EF4-FFF2-40B4-BE49-F238E27FC236}">
                  <a16:creationId xmlns:a16="http://schemas.microsoft.com/office/drawing/2014/main" id="{2E5AC7BC-BAC4-00B2-EA51-C4B215C7700B}"/>
                </a:ext>
              </a:extLst>
            </p:cNvPr>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33;p38">
              <a:extLst>
                <a:ext uri="{FF2B5EF4-FFF2-40B4-BE49-F238E27FC236}">
                  <a16:creationId xmlns:a16="http://schemas.microsoft.com/office/drawing/2014/main" id="{17DA464D-66F0-37DF-DE81-8687C7A82EF2}"/>
                </a:ext>
              </a:extLst>
            </p:cNvPr>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34;p38">
              <a:extLst>
                <a:ext uri="{FF2B5EF4-FFF2-40B4-BE49-F238E27FC236}">
                  <a16:creationId xmlns:a16="http://schemas.microsoft.com/office/drawing/2014/main" id="{67B5820A-F186-65BF-B578-992B96D4CE5E}"/>
                </a:ext>
              </a:extLst>
            </p:cNvPr>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35;p38">
              <a:extLst>
                <a:ext uri="{FF2B5EF4-FFF2-40B4-BE49-F238E27FC236}">
                  <a16:creationId xmlns:a16="http://schemas.microsoft.com/office/drawing/2014/main" id="{38063D50-7B45-8EE5-A7AE-BF9DBD96D656}"/>
                </a:ext>
              </a:extLst>
            </p:cNvPr>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436;p38">
            <a:extLst>
              <a:ext uri="{FF2B5EF4-FFF2-40B4-BE49-F238E27FC236}">
                <a16:creationId xmlns:a16="http://schemas.microsoft.com/office/drawing/2014/main" id="{C1BCF04C-C5DB-17E7-671A-59C6F2E7DDA4}"/>
              </a:ext>
            </a:extLst>
          </p:cNvPr>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Nguyên tắc thực hành tốt phòng thí nghiệm có được áp dụng đối với cơ sở">
            <a:extLst>
              <a:ext uri="{FF2B5EF4-FFF2-40B4-BE49-F238E27FC236}">
                <a16:creationId xmlns:a16="http://schemas.microsoft.com/office/drawing/2014/main" id="{8A93A4A5-B444-ECCC-E3A0-F8900FA07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656"/>
          <a:stretch/>
        </p:blipFill>
        <p:spPr bwMode="auto">
          <a:xfrm>
            <a:off x="69303" y="2338888"/>
            <a:ext cx="3090303" cy="1837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20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530" y="379286"/>
            <a:ext cx="8490940" cy="43849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95" y="1136432"/>
            <a:ext cx="859610" cy="878999"/>
          </a:xfrm>
          <a:prstGeom prst="rect">
            <a:avLst/>
          </a:prstGeom>
        </p:spPr>
      </p:pic>
      <p:sp>
        <p:nvSpPr>
          <p:cNvPr id="6" name="TextBox 5"/>
          <p:cNvSpPr txBox="1"/>
          <p:nvPr/>
        </p:nvSpPr>
        <p:spPr>
          <a:xfrm>
            <a:off x="1697182" y="1127838"/>
            <a:ext cx="6608618" cy="830997"/>
          </a:xfrm>
          <a:prstGeom prst="rect">
            <a:avLst/>
          </a:prstGeom>
          <a:noFill/>
        </p:spPr>
        <p:txBody>
          <a:bodyPr wrap="square" rtlCol="0">
            <a:spAutoFit/>
          </a:bodyPr>
          <a:lstStyle/>
          <a:p>
            <a:pPr defTabSz="685800">
              <a:buClrTx/>
            </a:pPr>
            <a:r>
              <a:rPr lang="en-US" sz="2400" b="1" i="1" kern="1200" dirty="0" err="1">
                <a:solidFill>
                  <a:prstClr val="black"/>
                </a:solidFill>
                <a:latin typeface="Times New Roman"/>
                <a:ea typeface="+mn-ea"/>
                <a:cs typeface="+mn-cs"/>
              </a:rPr>
              <a:t>Muốn</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biết</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được</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phân</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tử</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nào</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nặng</a:t>
            </a:r>
            <a:r>
              <a:rPr lang="en-US" sz="2400" b="1" i="1" kern="1200" dirty="0">
                <a:solidFill>
                  <a:prstClr val="black"/>
                </a:solidFill>
                <a:latin typeface="Times New Roman"/>
                <a:ea typeface="+mn-ea"/>
                <a:cs typeface="+mn-cs"/>
              </a:rPr>
              <a:t> hay </a:t>
            </a:r>
            <a:r>
              <a:rPr lang="en-US" sz="2400" b="1" i="1" kern="1200" dirty="0" err="1">
                <a:solidFill>
                  <a:prstClr val="black"/>
                </a:solidFill>
                <a:latin typeface="Times New Roman"/>
                <a:ea typeface="+mn-ea"/>
                <a:cs typeface="+mn-cs"/>
              </a:rPr>
              <a:t>nhẹ</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hơn</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thì</a:t>
            </a:r>
            <a:r>
              <a:rPr lang="en-US" sz="2400" b="1" i="1" kern="1200" dirty="0">
                <a:solidFill>
                  <a:prstClr val="black"/>
                </a:solidFill>
                <a:latin typeface="Times New Roman"/>
                <a:ea typeface="+mn-ea"/>
                <a:cs typeface="+mn-cs"/>
              </a:rPr>
              <a:t> ta </a:t>
            </a:r>
            <a:r>
              <a:rPr lang="en-US" sz="2400" b="1" i="1" kern="1200" dirty="0" err="1">
                <a:solidFill>
                  <a:prstClr val="black"/>
                </a:solidFill>
                <a:latin typeface="Times New Roman"/>
                <a:ea typeface="+mn-ea"/>
                <a:cs typeface="+mn-cs"/>
              </a:rPr>
              <a:t>cần</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phải</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xác</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định</a:t>
            </a:r>
            <a:r>
              <a:rPr lang="en-US" sz="2400" b="1" i="1" kern="1200" dirty="0">
                <a:solidFill>
                  <a:prstClr val="black"/>
                </a:solidFill>
                <a:latin typeface="Times New Roman"/>
                <a:ea typeface="+mn-ea"/>
                <a:cs typeface="+mn-cs"/>
              </a:rPr>
              <a:t> </a:t>
            </a:r>
            <a:r>
              <a:rPr lang="en-US" sz="2400" b="1" i="1" kern="1200" dirty="0" err="1">
                <a:solidFill>
                  <a:prstClr val="black"/>
                </a:solidFill>
                <a:latin typeface="Times New Roman"/>
                <a:ea typeface="+mn-ea"/>
                <a:cs typeface="+mn-cs"/>
              </a:rPr>
              <a:t>được</a:t>
            </a:r>
            <a:r>
              <a:rPr lang="en-US" sz="2400" b="1" i="1" kern="1200" dirty="0">
                <a:solidFill>
                  <a:prstClr val="black"/>
                </a:solidFill>
                <a:latin typeface="Times New Roman"/>
                <a:ea typeface="+mn-ea"/>
                <a:cs typeface="+mn-cs"/>
              </a:rPr>
              <a:t> </a:t>
            </a:r>
            <a:r>
              <a:rPr lang="en-US" sz="2400" b="1" i="1" u="sng" kern="1200" dirty="0" err="1">
                <a:solidFill>
                  <a:prstClr val="black"/>
                </a:solidFill>
                <a:latin typeface="Times New Roman"/>
                <a:ea typeface="+mn-ea"/>
                <a:cs typeface="+mn-cs"/>
              </a:rPr>
              <a:t>khối</a:t>
            </a:r>
            <a:r>
              <a:rPr lang="en-US" sz="2400" b="1" i="1" u="sng" kern="1200" dirty="0">
                <a:solidFill>
                  <a:prstClr val="black"/>
                </a:solidFill>
                <a:latin typeface="Times New Roman"/>
                <a:ea typeface="+mn-ea"/>
                <a:cs typeface="+mn-cs"/>
              </a:rPr>
              <a:t> </a:t>
            </a:r>
            <a:r>
              <a:rPr lang="en-US" sz="2400" b="1" i="1" u="sng" kern="1200" dirty="0" err="1">
                <a:solidFill>
                  <a:prstClr val="black"/>
                </a:solidFill>
                <a:latin typeface="Times New Roman"/>
                <a:ea typeface="+mn-ea"/>
                <a:cs typeface="+mn-cs"/>
              </a:rPr>
              <a:t>lượng</a:t>
            </a:r>
            <a:r>
              <a:rPr lang="en-US" sz="2400" b="1" i="1" u="sng" kern="1200" dirty="0">
                <a:solidFill>
                  <a:prstClr val="black"/>
                </a:solidFill>
                <a:latin typeface="Times New Roman"/>
                <a:ea typeface="+mn-ea"/>
                <a:cs typeface="+mn-cs"/>
              </a:rPr>
              <a:t> của </a:t>
            </a:r>
            <a:r>
              <a:rPr lang="en-US" sz="2400" b="1" i="1" u="sng" kern="1200" dirty="0" err="1">
                <a:solidFill>
                  <a:prstClr val="black"/>
                </a:solidFill>
                <a:latin typeface="Times New Roman"/>
                <a:ea typeface="+mn-ea"/>
                <a:cs typeface="+mn-cs"/>
              </a:rPr>
              <a:t>chúng</a:t>
            </a:r>
            <a:r>
              <a:rPr lang="en-US" sz="2400" b="1" i="1" kern="1200" dirty="0">
                <a:solidFill>
                  <a:prstClr val="black"/>
                </a:solidFill>
                <a:latin typeface="Times New Roman"/>
                <a:ea typeface="+mn-ea"/>
                <a:cs typeface="+mn-cs"/>
              </a:rPr>
              <a:t>.</a:t>
            </a:r>
            <a:endParaRPr lang="vi-VN" sz="2400" b="1" i="1" kern="1200" dirty="0">
              <a:solidFill>
                <a:prstClr val="black"/>
              </a:solidFill>
              <a:latin typeface="Times New Roman"/>
              <a:ea typeface="+mn-ea"/>
              <a:cs typeface="+mn-cs"/>
            </a:endParaRPr>
          </a:p>
        </p:txBody>
      </p:sp>
      <p:sp>
        <p:nvSpPr>
          <p:cNvPr id="8" name="TextBox 7"/>
          <p:cNvSpPr txBox="1"/>
          <p:nvPr/>
        </p:nvSpPr>
        <p:spPr>
          <a:xfrm>
            <a:off x="1843916" y="2588986"/>
            <a:ext cx="7162801" cy="461665"/>
          </a:xfrm>
          <a:prstGeom prst="rect">
            <a:avLst/>
          </a:prstGeom>
          <a:noFill/>
        </p:spPr>
        <p:txBody>
          <a:bodyPr wrap="square" rtlCol="0">
            <a:spAutoFit/>
          </a:bodyPr>
          <a:lstStyle/>
          <a:p>
            <a:pPr defTabSz="685800">
              <a:buClrTx/>
            </a:pPr>
            <a:r>
              <a:rPr lang="en-US" sz="2400" b="1" i="1" kern="1200" dirty="0" err="1">
                <a:solidFill>
                  <a:srgbClr val="FF0000"/>
                </a:solidFill>
                <a:latin typeface="Times New Roman"/>
                <a:ea typeface="+mn-ea"/>
                <a:cs typeface="+mn-cs"/>
              </a:rPr>
              <a:t>Khối</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lượng</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của</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một</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phân</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tử</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được</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tính</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như</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thế</a:t>
            </a:r>
            <a:r>
              <a:rPr lang="en-US" sz="2400" b="1" i="1" kern="1200" dirty="0">
                <a:solidFill>
                  <a:srgbClr val="FF0000"/>
                </a:solidFill>
                <a:latin typeface="Times New Roman"/>
                <a:ea typeface="+mn-ea"/>
                <a:cs typeface="+mn-cs"/>
              </a:rPr>
              <a:t> </a:t>
            </a:r>
            <a:r>
              <a:rPr lang="en-US" sz="2400" b="1" i="1" kern="1200" dirty="0" err="1">
                <a:solidFill>
                  <a:srgbClr val="FF0000"/>
                </a:solidFill>
                <a:latin typeface="Times New Roman"/>
                <a:ea typeface="+mn-ea"/>
                <a:cs typeface="+mn-cs"/>
              </a:rPr>
              <a:t>nào</a:t>
            </a:r>
            <a:r>
              <a:rPr lang="en-US" sz="2400" b="1" i="1" kern="1200" dirty="0">
                <a:solidFill>
                  <a:srgbClr val="FF0000"/>
                </a:solidFill>
                <a:latin typeface="Times New Roman"/>
                <a:ea typeface="+mn-ea"/>
                <a:cs typeface="+mn-cs"/>
              </a:rPr>
              <a:t>?</a:t>
            </a:r>
            <a:endParaRPr lang="vi-VN" sz="2400" b="1" i="1" kern="1200" dirty="0">
              <a:solidFill>
                <a:srgbClr val="FF0000"/>
              </a:solidFill>
              <a:latin typeface="Times New Roman"/>
              <a:ea typeface="+mn-ea"/>
              <a:cs typeface="+mn-cs"/>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4306" y="2504442"/>
            <a:ext cx="859610" cy="857082"/>
          </a:xfrm>
          <a:prstGeom prst="rect">
            <a:avLst/>
          </a:prstGeom>
        </p:spPr>
      </p:pic>
    </p:spTree>
    <p:extLst>
      <p:ext uri="{BB962C8B-B14F-4D97-AF65-F5344CB8AC3E}">
        <p14:creationId xmlns:p14="http://schemas.microsoft.com/office/powerpoint/2010/main" val="8634479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a:solidFill>
                  <a:srgbClr val="002060"/>
                </a:solidFill>
                <a:latin typeface="#9Slide03 AllRoundGothic" panose="020B0703020202020104" charset="0"/>
              </a:rPr>
              <a:t>II.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2. </a:t>
            </a:r>
            <a:r>
              <a:rPr lang="en-US" sz="2400" dirty="0" err="1">
                <a:solidFill>
                  <a:srgbClr val="002060"/>
                </a:solidFill>
                <a:latin typeface="#9Slide03 AllRoundGothic" panose="020B0703020202020104" pitchFamily="34" charset="0"/>
              </a:rPr>
              <a:t>Tính</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khối</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lượng</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endParaRPr sz="2400" dirty="0">
              <a:solidFill>
                <a:srgbClr val="002060"/>
              </a:solidFill>
              <a:latin typeface="#9Slide03 AllRoundGothic" panose="020B0703020202020104" pitchFamily="34" charset="0"/>
            </a:endParaRPr>
          </a:p>
        </p:txBody>
      </p:sp>
      <p:sp>
        <p:nvSpPr>
          <p:cNvPr id="5" name="Rectangle: Rounded Corners 4">
            <a:extLst>
              <a:ext uri="{FF2B5EF4-FFF2-40B4-BE49-F238E27FC236}">
                <a16:creationId xmlns:a16="http://schemas.microsoft.com/office/drawing/2014/main" id="{7ACCBEF7-3C2A-34D8-9F27-5EF46A86D068}"/>
              </a:ext>
            </a:extLst>
          </p:cNvPr>
          <p:cNvSpPr/>
          <p:nvPr/>
        </p:nvSpPr>
        <p:spPr>
          <a:xfrm>
            <a:off x="1486924" y="1314789"/>
            <a:ext cx="7047476" cy="1887727"/>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rgbClr val="002060"/>
                </a:solidFill>
                <a:latin typeface="#9Slide03 Arima Madurai Black" panose="00000A00000000000000" pitchFamily="2" charset="0"/>
                <a:cs typeface="#9Slide03 Arima Madurai Black" panose="00000A00000000000000" pitchFamily="2" charset="0"/>
              </a:rPr>
              <a:t>Khối</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lượng</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phân</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err="1">
                <a:solidFill>
                  <a:srgbClr val="002060"/>
                </a:solidFill>
                <a:latin typeface="#9Slide03 Arima Madurai Black" panose="00000A00000000000000" pitchFamily="2" charset="0"/>
                <a:cs typeface="#9Slide03 Arima Madurai Black" panose="00000A00000000000000" pitchFamily="2" charset="0"/>
              </a:rPr>
              <a:t>tử</a:t>
            </a:r>
            <a:r>
              <a:rPr lang="en-US" sz="3200">
                <a:solidFill>
                  <a:srgbClr val="002060"/>
                </a:solidFill>
                <a:latin typeface="#9Slide03 Arima Madurai Black" panose="00000A00000000000000" pitchFamily="2" charset="0"/>
                <a:cs typeface="#9Slide03 Arima Madurai Black" panose="00000A00000000000000" pitchFamily="2" charset="0"/>
              </a:rPr>
              <a:t> của một chất bằng </a:t>
            </a:r>
            <a:r>
              <a:rPr lang="en-US" sz="3200" dirty="0" err="1">
                <a:solidFill>
                  <a:srgbClr val="FF0000"/>
                </a:solidFill>
                <a:latin typeface="#9Slide03 Arima Madurai Black" panose="00000A00000000000000" pitchFamily="2" charset="0"/>
                <a:cs typeface="#9Slide03 Arima Madurai Black" panose="00000A00000000000000" pitchFamily="2" charset="0"/>
              </a:rPr>
              <a:t>tổng</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khối</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lượng</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các</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nguyên</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tử</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có</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dirty="0" err="1">
                <a:solidFill>
                  <a:srgbClr val="002060"/>
                </a:solidFill>
                <a:latin typeface="#9Slide03 Arima Madurai Black" panose="00000A00000000000000" pitchFamily="2" charset="0"/>
                <a:cs typeface="#9Slide03 Arima Madurai Black" panose="00000A00000000000000" pitchFamily="2" charset="0"/>
              </a:rPr>
              <a:t>trong</a:t>
            </a:r>
            <a:r>
              <a:rPr lang="en-US" sz="3200" dirty="0">
                <a:solidFill>
                  <a:srgbClr val="002060"/>
                </a:solidFill>
                <a:latin typeface="#9Slide03 Arima Madurai Black" panose="00000A00000000000000" pitchFamily="2" charset="0"/>
                <a:cs typeface="#9Slide03 Arima Madurai Black" panose="00000A00000000000000" pitchFamily="2" charset="0"/>
              </a:rPr>
              <a:t> </a:t>
            </a:r>
            <a:r>
              <a:rPr lang="en-US" sz="3200" err="1">
                <a:solidFill>
                  <a:srgbClr val="002060"/>
                </a:solidFill>
                <a:latin typeface="#9Slide03 Arima Madurai Black" panose="00000A00000000000000" pitchFamily="2" charset="0"/>
                <a:cs typeface="#9Slide03 Arima Madurai Black" panose="00000A00000000000000" pitchFamily="2" charset="0"/>
              </a:rPr>
              <a:t>phân</a:t>
            </a:r>
            <a:r>
              <a:rPr lang="en-US" sz="3200">
                <a:solidFill>
                  <a:srgbClr val="002060"/>
                </a:solidFill>
                <a:latin typeface="#9Slide03 Arima Madurai Black" panose="00000A00000000000000" pitchFamily="2" charset="0"/>
                <a:cs typeface="#9Slide03 Arima Madurai Black" panose="00000A00000000000000" pitchFamily="2" charset="0"/>
              </a:rPr>
              <a:t> tử chất đó.</a:t>
            </a:r>
          </a:p>
          <a:p>
            <a:r>
              <a:rPr lang="en-US" sz="3200">
                <a:solidFill>
                  <a:srgbClr val="002060"/>
                </a:solidFill>
                <a:latin typeface="#9Slide03 Arima Madurai Black" panose="00000A00000000000000" pitchFamily="2" charset="0"/>
                <a:cs typeface="#9Slide03 Arima Madurai Black" panose="00000A00000000000000" pitchFamily="2" charset="0"/>
              </a:rPr>
              <a:t>Đơn vị: amu.</a:t>
            </a:r>
            <a:endParaRPr lang="en-US" sz="32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6"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C578C85B-E364-572E-9F2D-4A14E18DE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415590" y="1428791"/>
            <a:ext cx="783771" cy="79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586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2. </a:t>
            </a:r>
            <a:r>
              <a:rPr lang="en-US" sz="2400" dirty="0" err="1">
                <a:solidFill>
                  <a:srgbClr val="002060"/>
                </a:solidFill>
                <a:latin typeface="#9Slide03 AllRoundGothic" panose="020B0703020202020104" pitchFamily="34" charset="0"/>
              </a:rPr>
              <a:t>Tính</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khối</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lượng</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endParaRPr sz="2400" dirty="0">
              <a:solidFill>
                <a:srgbClr val="002060"/>
              </a:solidFill>
              <a:latin typeface="#9Slide03 AllRoundGothic" panose="020B0703020202020104" pitchFamily="34" charset="0"/>
            </a:endParaRPr>
          </a:p>
        </p:txBody>
      </p:sp>
      <p:sp>
        <p:nvSpPr>
          <p:cNvPr id="5" name="Rectangle: Rounded Corners 4">
            <a:extLst>
              <a:ext uri="{FF2B5EF4-FFF2-40B4-BE49-F238E27FC236}">
                <a16:creationId xmlns:a16="http://schemas.microsoft.com/office/drawing/2014/main" id="{7ACCBEF7-3C2A-34D8-9F27-5EF46A86D068}"/>
              </a:ext>
            </a:extLst>
          </p:cNvPr>
          <p:cNvSpPr/>
          <p:nvPr/>
        </p:nvSpPr>
        <p:spPr>
          <a:xfrm>
            <a:off x="1486924" y="1314790"/>
            <a:ext cx="6829761" cy="111655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2060"/>
                </a:solidFill>
                <a:latin typeface="#9Slide03 Arima Madurai Black" panose="00000A00000000000000" pitchFamily="2" charset="0"/>
                <a:cs typeface="#9Slide03 Arima Madurai Black" panose="00000A00000000000000" pitchFamily="2" charset="0"/>
              </a:rPr>
              <a:t>Khối</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phân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err="1">
                <a:solidFill>
                  <a:srgbClr val="002060"/>
                </a:solidFill>
                <a:latin typeface="#9Slide03 Arima Madurai Black" panose="00000A00000000000000" pitchFamily="2" charset="0"/>
                <a:cs typeface="#9Slide03 Arima Madurai Black" panose="00000A00000000000000" pitchFamily="2" charset="0"/>
              </a:rPr>
              <a:t>tử</a:t>
            </a:r>
            <a:r>
              <a:rPr lang="en-US" sz="2400">
                <a:solidFill>
                  <a:srgbClr val="002060"/>
                </a:solidFill>
                <a:latin typeface="#9Slide03 Arima Madurai Black" panose="00000A00000000000000" pitchFamily="2" charset="0"/>
                <a:cs typeface="#9Slide03 Arima Madurai Black" panose="00000A00000000000000" pitchFamily="2" charset="0"/>
              </a:rPr>
              <a:t> của một chất bằng </a:t>
            </a:r>
            <a:r>
              <a:rPr lang="en-US" sz="2400" dirty="0" err="1">
                <a:solidFill>
                  <a:srgbClr val="FF0000"/>
                </a:solidFill>
                <a:latin typeface="#9Slide03 Arima Madurai Black" panose="00000A00000000000000" pitchFamily="2" charset="0"/>
                <a:cs typeface="#9Slide03 Arima Madurai Black" panose="00000A00000000000000" pitchFamily="2" charset="0"/>
              </a:rPr>
              <a:t>tổng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khối</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các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nguyên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có</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trong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err="1">
                <a:solidFill>
                  <a:srgbClr val="002060"/>
                </a:solidFill>
                <a:latin typeface="#9Slide03 Arima Madurai Black" panose="00000A00000000000000" pitchFamily="2" charset="0"/>
                <a:cs typeface="#9Slide03 Arima Madurai Black" panose="00000A00000000000000" pitchFamily="2" charset="0"/>
              </a:rPr>
              <a:t>phân</a:t>
            </a:r>
            <a:r>
              <a:rPr lang="en-US" sz="2400">
                <a:solidFill>
                  <a:srgbClr val="002060"/>
                </a:solidFill>
                <a:latin typeface="#9Slide03 Arima Madurai Black" panose="00000A00000000000000" pitchFamily="2" charset="0"/>
                <a:cs typeface="#9Slide03 Arima Madurai Black" panose="00000A00000000000000" pitchFamily="2" charset="0"/>
              </a:rPr>
              <a:t> tử chất đó</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6"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C578C85B-E364-572E-9F2D-4A14E18DE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415590" y="1428791"/>
            <a:ext cx="783771" cy="7906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3FCC2D8-B7EC-FA5C-22A1-FF760E7801CB}"/>
              </a:ext>
            </a:extLst>
          </p:cNvPr>
          <p:cNvSpPr/>
          <p:nvPr/>
        </p:nvSpPr>
        <p:spPr>
          <a:xfrm>
            <a:off x="415590" y="2590024"/>
            <a:ext cx="5430039" cy="1857583"/>
          </a:xfrm>
          <a:prstGeom prst="roundRect">
            <a:avLst/>
          </a:prstGeom>
          <a:no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2060"/>
                </a:solidFill>
                <a:latin typeface="#9Slide03 Arima Madurai Black" panose="00000A00000000000000" pitchFamily="2" charset="0"/>
                <a:cs typeface="#9Slide03 Arima Madurai Black" panose="00000A00000000000000" pitchFamily="2" charset="0"/>
              </a:rPr>
              <a:t>Ví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err="1">
                <a:solidFill>
                  <a:srgbClr val="002060"/>
                </a:solidFill>
                <a:latin typeface="#9Slide03 Arima Madurai Black" panose="00000A00000000000000" pitchFamily="2" charset="0"/>
                <a:cs typeface="#9Slide03 Arima Madurai Black" panose="00000A00000000000000" pitchFamily="2" charset="0"/>
              </a:rPr>
              <a:t>dụ</a:t>
            </a:r>
            <a:r>
              <a:rPr lang="en-US" sz="1800">
                <a:solidFill>
                  <a:srgbClr val="002060"/>
                </a:solidFill>
                <a:latin typeface="#9Slide03 Arima Madurai Black" panose="00000A00000000000000" pitchFamily="2" charset="0"/>
                <a:cs typeface="#9Slide03 Arima Madurai Black" panose="00000A00000000000000" pitchFamily="2" charset="0"/>
              </a:rPr>
              <a:t> : </a:t>
            </a:r>
            <a:r>
              <a:rPr lang="en-US" sz="1800" dirty="0">
                <a:solidFill>
                  <a:srgbClr val="002060"/>
                </a:solidFill>
                <a:latin typeface="#9Slide03 Arima Madurai Black" panose="00000A00000000000000" pitchFamily="2" charset="0"/>
                <a:cs typeface="#9Slide03 Arima Madurai Black" panose="00000A00000000000000" pitchFamily="2" charset="0"/>
              </a:rPr>
              <a:t>Ammonia </a:t>
            </a:r>
            <a:r>
              <a:rPr lang="en-US" sz="1800" dirty="0" err="1">
                <a:solidFill>
                  <a:srgbClr val="002060"/>
                </a:solidFill>
                <a:latin typeface="#9Slide03 Arima Madurai Black" panose="00000A00000000000000" pitchFamily="2" charset="0"/>
                <a:cs typeface="#9Slide03 Arima Madurai Black" panose="00000A00000000000000" pitchFamily="2" charset="0"/>
              </a:rPr>
              <a:t>là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không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màu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mùi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khai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được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ứng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trong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nhiều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lĩnh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vực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như</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sản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xuất</a:t>
            </a:r>
            <a:r>
              <a:rPr lang="en-US" sz="1800" dirty="0">
                <a:solidFill>
                  <a:srgbClr val="002060"/>
                </a:solidFill>
                <a:latin typeface="#9Slide03 Arima Madurai Black" panose="00000A00000000000000" pitchFamily="2" charset="0"/>
                <a:cs typeface="#9Slide03 Arima Madurai Black" panose="00000A00000000000000" pitchFamily="2" charset="0"/>
              </a:rPr>
              <a:t> nitric acid, </a:t>
            </a:r>
            <a:r>
              <a:rPr lang="en-US" sz="1800" dirty="0" err="1">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loại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bón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hoá</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học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làm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nhiên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lửa</a:t>
            </a:r>
            <a:r>
              <a:rPr lang="en-US" sz="18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800">
                <a:solidFill>
                  <a:srgbClr val="FF0000"/>
                </a:solidFill>
                <a:latin typeface="#9Slide03 Arima Madurai Black" panose="00000A00000000000000" pitchFamily="2" charset="0"/>
                <a:cs typeface="#9Slide03 Arima Madurai Black" panose="00000A00000000000000" pitchFamily="2" charset="0"/>
              </a:rPr>
              <a:t>Tính khối </a:t>
            </a:r>
            <a:r>
              <a:rPr lang="en-US" sz="1800" dirty="0" err="1">
                <a:solidFill>
                  <a:srgbClr val="FF0000"/>
                </a:solidFill>
                <a:latin typeface="#9Slide03 Arima Madurai Black" panose="00000A00000000000000" pitchFamily="2" charset="0"/>
                <a:cs typeface="#9Slide03 Arima Madurai Black" panose="00000A00000000000000" pitchFamily="2" charset="0"/>
              </a:rPr>
              <a:t>lượng</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phân</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tử</a:t>
            </a:r>
            <a:r>
              <a:rPr lang="en-US" sz="1800" dirty="0">
                <a:solidFill>
                  <a:srgbClr val="FF0000"/>
                </a:solidFill>
                <a:latin typeface="#9Slide03 Arima Madurai Black" panose="00000A00000000000000" pitchFamily="2" charset="0"/>
                <a:cs typeface="#9Slide03 Arima Madurai Black" panose="00000A00000000000000" pitchFamily="2" charset="0"/>
              </a:rPr>
              <a:t> (KLPT</a:t>
            </a:r>
            <a:r>
              <a:rPr lang="en-US" sz="1800">
                <a:solidFill>
                  <a:srgbClr val="FF0000"/>
                </a:solidFill>
                <a:latin typeface="#9Slide03 Arima Madurai Black" panose="00000A00000000000000" pitchFamily="2" charset="0"/>
                <a:cs typeface="#9Slide03 Arima Madurai Black" panose="00000A00000000000000" pitchFamily="2" charset="0"/>
              </a:rPr>
              <a:t>) ammonia?</a:t>
            </a:r>
            <a:endParaRPr lang="en-US" sz="1800" dirty="0">
              <a:solidFill>
                <a:srgbClr val="FF0000"/>
              </a:solidFill>
              <a:latin typeface="#9Slide03 Arima Madurai Black" panose="00000A00000000000000" pitchFamily="2" charset="0"/>
              <a:cs typeface="#9Slide03 Arima Madurai Black" panose="00000A00000000000000" pitchFamily="2" charset="0"/>
            </a:endParaRPr>
          </a:p>
        </p:txBody>
      </p:sp>
      <p:grpSp>
        <p:nvGrpSpPr>
          <p:cNvPr id="2" name="Group 1">
            <a:extLst>
              <a:ext uri="{FF2B5EF4-FFF2-40B4-BE49-F238E27FC236}">
                <a16:creationId xmlns:a16="http://schemas.microsoft.com/office/drawing/2014/main" id="{47C7F751-F163-528B-4860-D9E9C11EB479}"/>
              </a:ext>
            </a:extLst>
          </p:cNvPr>
          <p:cNvGrpSpPr/>
          <p:nvPr/>
        </p:nvGrpSpPr>
        <p:grpSpPr>
          <a:xfrm>
            <a:off x="6934783" y="2712160"/>
            <a:ext cx="1346171" cy="1345542"/>
            <a:chOff x="7130303" y="2845672"/>
            <a:chExt cx="2215456" cy="1940081"/>
          </a:xfrm>
        </p:grpSpPr>
        <p:grpSp>
          <p:nvGrpSpPr>
            <p:cNvPr id="10" name="Group 9">
              <a:extLst>
                <a:ext uri="{FF2B5EF4-FFF2-40B4-BE49-F238E27FC236}">
                  <a16:creationId xmlns:a16="http://schemas.microsoft.com/office/drawing/2014/main" id="{8EA8199E-6D67-27CB-05D1-57FEF9F309EF}"/>
                </a:ext>
              </a:extLst>
            </p:cNvPr>
            <p:cNvGrpSpPr/>
            <p:nvPr/>
          </p:nvGrpSpPr>
          <p:grpSpPr>
            <a:xfrm>
              <a:off x="7130303" y="3367563"/>
              <a:ext cx="1847190" cy="1204339"/>
              <a:chOff x="8140168" y="2122976"/>
              <a:chExt cx="1839062" cy="1243442"/>
            </a:xfrm>
          </p:grpSpPr>
          <p:sp>
            <p:nvSpPr>
              <p:cNvPr id="13" name="Flowchart: Connector 12">
                <a:extLst>
                  <a:ext uri="{FF2B5EF4-FFF2-40B4-BE49-F238E27FC236}">
                    <a16:creationId xmlns:a16="http://schemas.microsoft.com/office/drawing/2014/main" id="{4506C380-D7D8-B884-1E67-EC1E9739AF3F}"/>
                  </a:ext>
                </a:extLst>
              </p:cNvPr>
              <p:cNvSpPr/>
              <p:nvPr/>
            </p:nvSpPr>
            <p:spPr>
              <a:xfrm>
                <a:off x="8140168" y="2484823"/>
                <a:ext cx="800100" cy="757237"/>
              </a:xfrm>
              <a:prstGeom prst="flowChartConnector">
                <a:avLst/>
              </a:prstGeom>
              <a:ln>
                <a:solidFill>
                  <a:schemeClr val="tx1"/>
                </a:solid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4" name="Flowchart: Connector 13">
                <a:extLst>
                  <a:ext uri="{FF2B5EF4-FFF2-40B4-BE49-F238E27FC236}">
                    <a16:creationId xmlns:a16="http://schemas.microsoft.com/office/drawing/2014/main" id="{B9940779-54D0-11A0-7196-B53D9A1E1B83}"/>
                  </a:ext>
                </a:extLst>
              </p:cNvPr>
              <p:cNvSpPr/>
              <p:nvPr/>
            </p:nvSpPr>
            <p:spPr>
              <a:xfrm>
                <a:off x="8715548" y="2122976"/>
                <a:ext cx="1263682" cy="1243442"/>
              </a:xfrm>
              <a:prstGeom prst="flowChartConnector">
                <a:avLst/>
              </a:prstGeom>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N</a:t>
                </a:r>
              </a:p>
            </p:txBody>
          </p:sp>
        </p:grpSp>
        <p:sp>
          <p:nvSpPr>
            <p:cNvPr id="11" name="Flowchart: Connector 10">
              <a:extLst>
                <a:ext uri="{FF2B5EF4-FFF2-40B4-BE49-F238E27FC236}">
                  <a16:creationId xmlns:a16="http://schemas.microsoft.com/office/drawing/2014/main" id="{1DC2B342-FE71-75DF-614D-05AE4A32F6FE}"/>
                </a:ext>
              </a:extLst>
            </p:cNvPr>
            <p:cNvSpPr/>
            <p:nvPr/>
          </p:nvSpPr>
          <p:spPr>
            <a:xfrm>
              <a:off x="8542123" y="4052329"/>
              <a:ext cx="803636" cy="733424"/>
            </a:xfrm>
            <a:prstGeom prst="flowChartConnector">
              <a:avLst/>
            </a:prstGeom>
            <a:ln>
              <a:solidFill>
                <a:schemeClr val="tx1"/>
              </a:solid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2" name="Flowchart: Connector 11">
              <a:extLst>
                <a:ext uri="{FF2B5EF4-FFF2-40B4-BE49-F238E27FC236}">
                  <a16:creationId xmlns:a16="http://schemas.microsoft.com/office/drawing/2014/main" id="{13639EBB-AD7C-0A3B-77F3-9642C89D703C}"/>
                </a:ext>
              </a:extLst>
            </p:cNvPr>
            <p:cNvSpPr/>
            <p:nvPr/>
          </p:nvSpPr>
          <p:spPr>
            <a:xfrm>
              <a:off x="8000225" y="2845672"/>
              <a:ext cx="803636" cy="733424"/>
            </a:xfrm>
            <a:prstGeom prst="flowChartConnector">
              <a:avLst/>
            </a:prstGeom>
            <a:ln>
              <a:solidFill>
                <a:schemeClr val="tx1"/>
              </a:solid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sp>
        <p:nvSpPr>
          <p:cNvPr id="16" name="TextBox 15">
            <a:extLst>
              <a:ext uri="{FF2B5EF4-FFF2-40B4-BE49-F238E27FC236}">
                <a16:creationId xmlns:a16="http://schemas.microsoft.com/office/drawing/2014/main" id="{99955DCC-7095-839B-201F-2475DB153813}"/>
              </a:ext>
            </a:extLst>
          </p:cNvPr>
          <p:cNvSpPr txBox="1"/>
          <p:nvPr/>
        </p:nvSpPr>
        <p:spPr>
          <a:xfrm>
            <a:off x="6425120" y="4318344"/>
            <a:ext cx="2564815" cy="523220"/>
          </a:xfrm>
          <a:prstGeom prst="rect">
            <a:avLst/>
          </a:prstGeom>
          <a:noFill/>
          <a:ln>
            <a:noFill/>
          </a:ln>
        </p:spPr>
        <p:txBody>
          <a:bodyPr wrap="square" rtlCol="0">
            <a:spAutoFit/>
          </a:bodyPr>
          <a:lstStyle/>
          <a:p>
            <a:pPr algn="ctr"/>
            <a:r>
              <a:rPr lang="vi-VN">
                <a:solidFill>
                  <a:srgbClr val="00B0F0"/>
                </a:solidFill>
              </a:rPr>
              <a:t>Hình </a:t>
            </a:r>
            <a:r>
              <a:rPr lang="vi-VN" dirty="0">
                <a:solidFill>
                  <a:srgbClr val="00B0F0"/>
                </a:solidFill>
              </a:rPr>
              <a:t>mô phỏng phân tử ammonia</a:t>
            </a:r>
          </a:p>
        </p:txBody>
      </p:sp>
    </p:spTree>
    <p:extLst>
      <p:ext uri="{BB962C8B-B14F-4D97-AF65-F5344CB8AC3E}">
        <p14:creationId xmlns:p14="http://schemas.microsoft.com/office/powerpoint/2010/main" val="152043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99;p36">
            <a:extLst>
              <a:ext uri="{FF2B5EF4-FFF2-40B4-BE49-F238E27FC236}">
                <a16:creationId xmlns:a16="http://schemas.microsoft.com/office/drawing/2014/main" id="{F7239E79-742E-54E1-EE89-65EAF952668C}"/>
              </a:ext>
            </a:extLst>
          </p:cNvPr>
          <p:cNvSpPr txBox="1">
            <a:spLocks/>
          </p:cNvSpPr>
          <p:nvPr/>
        </p:nvSpPr>
        <p:spPr>
          <a:xfrm>
            <a:off x="964592" y="1"/>
            <a:ext cx="7214815" cy="5515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pPr algn="l"/>
            <a:r>
              <a:rPr lang="en-US" sz="3600" dirty="0">
                <a:solidFill>
                  <a:srgbClr val="002060"/>
                </a:solidFill>
                <a:latin typeface="#9Slide03 AllRoundGothic" panose="020B0703020202020104" charset="0"/>
              </a:rPr>
              <a:t>I. </a:t>
            </a:r>
            <a:r>
              <a:rPr lang="en-US" sz="3600" dirty="0" err="1">
                <a:solidFill>
                  <a:srgbClr val="002060"/>
                </a:solidFill>
                <a:latin typeface="#9Slide03 AllRoundGothic" panose="020B0703020202020104" charset="0"/>
              </a:rPr>
              <a:t>Phân</a:t>
            </a:r>
            <a:r>
              <a:rPr lang="en-US" sz="3600" dirty="0">
                <a:solidFill>
                  <a:srgbClr val="002060"/>
                </a:solidFill>
                <a:latin typeface="#9Slide03 AllRoundGothic" panose="020B0703020202020104" charset="0"/>
              </a:rPr>
              <a:t> </a:t>
            </a:r>
            <a:r>
              <a:rPr lang="en-US" sz="3600" dirty="0" err="1">
                <a:solidFill>
                  <a:srgbClr val="002060"/>
                </a:solidFill>
                <a:latin typeface="#9Slide03 AllRoundGothic" panose="020B0703020202020104" charset="0"/>
              </a:rPr>
              <a:t>tử</a:t>
            </a:r>
            <a:endParaRPr lang="en-US" sz="3600" dirty="0">
              <a:solidFill>
                <a:srgbClr val="002060"/>
              </a:solidFill>
              <a:latin typeface="#9Slide03 AllRoundGothic" panose="020B0703020202020104" charset="0"/>
            </a:endParaRPr>
          </a:p>
        </p:txBody>
      </p:sp>
      <p:sp>
        <p:nvSpPr>
          <p:cNvPr id="4" name="Google Shape;1927;p30">
            <a:extLst>
              <a:ext uri="{FF2B5EF4-FFF2-40B4-BE49-F238E27FC236}">
                <a16:creationId xmlns:a16="http://schemas.microsoft.com/office/drawing/2014/main" id="{D5512E9A-284C-9466-710C-F43CD512A56E}"/>
              </a:ext>
            </a:extLst>
          </p:cNvPr>
          <p:cNvSpPr/>
          <p:nvPr/>
        </p:nvSpPr>
        <p:spPr>
          <a:xfrm>
            <a:off x="958575" y="695892"/>
            <a:ext cx="4354883" cy="502504"/>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solidFill>
                  <a:srgbClr val="002060"/>
                </a:solidFill>
                <a:latin typeface="#9Slide03 AllRoundGothic" panose="020B0703020202020104" pitchFamily="34" charset="0"/>
              </a:rPr>
              <a:t>2. </a:t>
            </a:r>
            <a:r>
              <a:rPr lang="en-US" sz="2400" dirty="0" err="1">
                <a:solidFill>
                  <a:srgbClr val="002060"/>
                </a:solidFill>
                <a:latin typeface="#9Slide03 AllRoundGothic" panose="020B0703020202020104" pitchFamily="34" charset="0"/>
              </a:rPr>
              <a:t>Tính</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khối</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lượng</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phân</a:t>
            </a:r>
            <a:r>
              <a:rPr lang="en-US" sz="2400" dirty="0">
                <a:solidFill>
                  <a:srgbClr val="002060"/>
                </a:solidFill>
                <a:latin typeface="#9Slide03 AllRoundGothic" panose="020B0703020202020104" pitchFamily="34" charset="0"/>
              </a:rPr>
              <a:t> </a:t>
            </a:r>
            <a:r>
              <a:rPr lang="en-US" sz="2400" dirty="0" err="1">
                <a:solidFill>
                  <a:srgbClr val="002060"/>
                </a:solidFill>
                <a:latin typeface="#9Slide03 AllRoundGothic" panose="020B0703020202020104" pitchFamily="34" charset="0"/>
              </a:rPr>
              <a:t>tử</a:t>
            </a:r>
            <a:endParaRPr sz="2400" dirty="0">
              <a:solidFill>
                <a:srgbClr val="002060"/>
              </a:solidFill>
              <a:latin typeface="#9Slide03 AllRoundGothic" panose="020B0703020202020104" pitchFamily="34" charset="0"/>
            </a:endParaRPr>
          </a:p>
        </p:txBody>
      </p:sp>
      <p:sp>
        <p:nvSpPr>
          <p:cNvPr id="5" name="Rectangle: Rounded Corners 4">
            <a:extLst>
              <a:ext uri="{FF2B5EF4-FFF2-40B4-BE49-F238E27FC236}">
                <a16:creationId xmlns:a16="http://schemas.microsoft.com/office/drawing/2014/main" id="{7ACCBEF7-3C2A-34D8-9F27-5EF46A86D068}"/>
              </a:ext>
            </a:extLst>
          </p:cNvPr>
          <p:cNvSpPr/>
          <p:nvPr/>
        </p:nvSpPr>
        <p:spPr>
          <a:xfrm>
            <a:off x="1486924" y="1314790"/>
            <a:ext cx="6829761" cy="111655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a:solidFill>
                  <a:srgbClr val="002060"/>
                </a:solidFill>
                <a:latin typeface="#9Slide03 Arima Madurai Black" panose="00000A00000000000000" pitchFamily="2" charset="0"/>
                <a:cs typeface="#9Slide03 Arima Madurai Black" panose="00000A00000000000000" pitchFamily="2" charset="0"/>
              </a:rPr>
              <a:t>Khối</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phân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err="1">
                <a:solidFill>
                  <a:srgbClr val="002060"/>
                </a:solidFill>
                <a:latin typeface="#9Slide03 Arima Madurai Black" panose="00000A00000000000000" pitchFamily="2" charset="0"/>
                <a:cs typeface="#9Slide03 Arima Madurai Black" panose="00000A00000000000000" pitchFamily="2" charset="0"/>
              </a:rPr>
              <a:t>tử</a:t>
            </a:r>
            <a:r>
              <a:rPr lang="en-US" sz="2400">
                <a:solidFill>
                  <a:srgbClr val="002060"/>
                </a:solidFill>
                <a:latin typeface="#9Slide03 Arima Madurai Black" panose="00000A00000000000000" pitchFamily="2" charset="0"/>
                <a:cs typeface="#9Slide03 Arima Madurai Black" panose="00000A00000000000000" pitchFamily="2" charset="0"/>
              </a:rPr>
              <a:t> của một chất bằng </a:t>
            </a:r>
            <a:r>
              <a:rPr lang="en-US" sz="2400" dirty="0" err="1">
                <a:solidFill>
                  <a:srgbClr val="002060"/>
                </a:solidFill>
                <a:latin typeface="#9Slide03 Arima Madurai Black" panose="00000A00000000000000" pitchFamily="2" charset="0"/>
                <a:cs typeface="#9Slide03 Arima Madurai Black" panose="00000A00000000000000" pitchFamily="2" charset="0"/>
              </a:rPr>
              <a:t>tổng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khối</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các</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nguyên</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tử</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có</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dirty="0" err="1">
                <a:solidFill>
                  <a:srgbClr val="002060"/>
                </a:solidFill>
                <a:latin typeface="#9Slide03 Arima Madurai Black" panose="00000A00000000000000" pitchFamily="2" charset="0"/>
                <a:cs typeface="#9Slide03 Arima Madurai Black" panose="00000A00000000000000" pitchFamily="2" charset="0"/>
              </a:rPr>
              <a:t>trong</a:t>
            </a:r>
            <a:r>
              <a:rPr lang="en-US" sz="2400" dirty="0">
                <a:solidFill>
                  <a:srgbClr val="002060"/>
                </a:solidFill>
                <a:latin typeface="#9Slide03 Arima Madurai Black" panose="00000A00000000000000" pitchFamily="2" charset="0"/>
                <a:cs typeface="#9Slide03 Arima Madurai Black" panose="00000A00000000000000" pitchFamily="2" charset="0"/>
              </a:rPr>
              <a:t> </a:t>
            </a:r>
            <a:r>
              <a:rPr lang="en-US" sz="2400" err="1">
                <a:solidFill>
                  <a:srgbClr val="002060"/>
                </a:solidFill>
                <a:latin typeface="#9Slide03 Arima Madurai Black" panose="00000A00000000000000" pitchFamily="2" charset="0"/>
                <a:cs typeface="#9Slide03 Arima Madurai Black" panose="00000A00000000000000" pitchFamily="2" charset="0"/>
              </a:rPr>
              <a:t>phân</a:t>
            </a:r>
            <a:r>
              <a:rPr lang="en-US" sz="2400">
                <a:solidFill>
                  <a:srgbClr val="002060"/>
                </a:solidFill>
                <a:latin typeface="#9Slide03 Arima Madurai Black" panose="00000A00000000000000" pitchFamily="2" charset="0"/>
                <a:cs typeface="#9Slide03 Arima Madurai Black" panose="00000A00000000000000" pitchFamily="2" charset="0"/>
              </a:rPr>
              <a:t> tử chất đó</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p:txBody>
      </p:sp>
      <p:pic>
        <p:nvPicPr>
          <p:cNvPr id="6" name="Picture 10" descr="Pencil Write Text School Flat Color Icon Vector Icon Banner, Icons  Converter, Icons Fitness, Icons Maker PNG and Vector with Transparent  Background for Free Download">
            <a:extLst>
              <a:ext uri="{FF2B5EF4-FFF2-40B4-BE49-F238E27FC236}">
                <a16:creationId xmlns:a16="http://schemas.microsoft.com/office/drawing/2014/main" id="{C578C85B-E364-572E-9F2D-4A14E18DE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047" t="20317" r="21302" b="21524"/>
          <a:stretch/>
        </p:blipFill>
        <p:spPr bwMode="auto">
          <a:xfrm>
            <a:off x="415590" y="1428791"/>
            <a:ext cx="783771" cy="79067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73FCC2D8-B7EC-FA5C-22A1-FF760E7801CB}"/>
              </a:ext>
            </a:extLst>
          </p:cNvPr>
          <p:cNvSpPr/>
          <p:nvPr/>
        </p:nvSpPr>
        <p:spPr>
          <a:xfrm>
            <a:off x="415590" y="2590024"/>
            <a:ext cx="5430039" cy="1857583"/>
          </a:xfrm>
          <a:prstGeom prst="roundRect">
            <a:avLst/>
          </a:prstGeom>
          <a:no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a:solidFill>
                  <a:srgbClr val="002060"/>
                </a:solidFill>
                <a:latin typeface="#9Slide03 Arima Madurai Black" panose="00000A00000000000000" pitchFamily="2" charset="0"/>
                <a:cs typeface="#9Slide03 Arima Madurai Black" panose="00000A00000000000000" pitchFamily="2" charset="0"/>
              </a:rPr>
              <a:t>Ví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a:t>
            </a:r>
            <a:r>
              <a:rPr lang="en-US" sz="1800" dirty="0">
                <a:solidFill>
                  <a:srgbClr val="002060"/>
                </a:solidFill>
                <a:latin typeface="#9Slide03 Arima Madurai Black" panose="00000A00000000000000" pitchFamily="2" charset="0"/>
                <a:cs typeface="#9Slide03 Arima Madurai Black" panose="00000A00000000000000" pitchFamily="2" charset="0"/>
              </a:rPr>
              <a:t> 2: Ammonia </a:t>
            </a:r>
            <a:r>
              <a:rPr lang="en-US" sz="1800" dirty="0" err="1">
                <a:solidFill>
                  <a:srgbClr val="002060"/>
                </a:solidFill>
                <a:latin typeface="#9Slide03 Arima Madurai Black" panose="00000A00000000000000" pitchFamily="2" charset="0"/>
                <a:cs typeface="#9Slide03 Arima Madurai Black" panose="00000A00000000000000" pitchFamily="2" charset="0"/>
              </a:rPr>
              <a:t>là</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chất</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khí</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không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màu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mùi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khai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được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ứng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dụng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trong</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nhiều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lĩnh</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vực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như</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sản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xuất</a:t>
            </a:r>
            <a:r>
              <a:rPr lang="en-US" sz="1800" dirty="0">
                <a:solidFill>
                  <a:srgbClr val="002060"/>
                </a:solidFill>
                <a:latin typeface="#9Slide03 Arima Madurai Black" panose="00000A00000000000000" pitchFamily="2" charset="0"/>
                <a:cs typeface="#9Slide03 Arima Madurai Black" panose="00000A00000000000000" pitchFamily="2" charset="0"/>
              </a:rPr>
              <a:t> nitric acid, </a:t>
            </a:r>
            <a:r>
              <a:rPr lang="en-US" sz="1800" dirty="0" err="1">
                <a:solidFill>
                  <a:srgbClr val="002060"/>
                </a:solidFill>
                <a:latin typeface="#9Slide03 Arima Madurai Black" panose="00000A00000000000000" pitchFamily="2" charset="0"/>
                <a:cs typeface="#9Slide03 Arima Madurai Black" panose="00000A00000000000000" pitchFamily="2" charset="0"/>
              </a:rPr>
              <a:t>các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loại</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phân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bón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hoá</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học</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làm</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nhiên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liệu</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cho</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tên</a:t>
            </a:r>
            <a:r>
              <a:rPr lang="en-US" sz="1800" dirty="0">
                <a:solidFill>
                  <a:srgbClr val="002060"/>
                </a:solidFill>
                <a:latin typeface="#9Slide03 Arima Madurai Black" panose="00000A00000000000000" pitchFamily="2" charset="0"/>
                <a:cs typeface="#9Slide03 Arima Madurai Black" panose="00000A00000000000000" pitchFamily="2" charset="0"/>
              </a:rPr>
              <a:t> </a:t>
            </a:r>
            <a:r>
              <a:rPr lang="en-US" sz="1800" dirty="0" err="1">
                <a:solidFill>
                  <a:srgbClr val="002060"/>
                </a:solidFill>
                <a:latin typeface="#9Slide03 Arima Madurai Black" panose="00000A00000000000000" pitchFamily="2" charset="0"/>
                <a:cs typeface="#9Slide03 Arima Madurai Black" panose="00000A00000000000000" pitchFamily="2" charset="0"/>
              </a:rPr>
              <a:t>lửa</a:t>
            </a:r>
            <a:r>
              <a:rPr lang="en-US" sz="1800" dirty="0">
                <a:solidFill>
                  <a:srgbClr val="002060"/>
                </a:solidFill>
                <a:latin typeface="#9Slide03 Arima Madurai Black" panose="00000A00000000000000" pitchFamily="2" charset="0"/>
                <a:cs typeface="#9Slide03 Arima Madurai Black" panose="00000A00000000000000" pitchFamily="2" charset="0"/>
              </a:rPr>
              <a:t>,...</a:t>
            </a:r>
          </a:p>
          <a:p>
            <a:pPr algn="just"/>
            <a:r>
              <a:rPr lang="en-US" sz="1800" dirty="0" err="1">
                <a:solidFill>
                  <a:srgbClr val="FF0000"/>
                </a:solidFill>
                <a:latin typeface="#9Slide03 Arima Madurai Black" panose="00000A00000000000000" pitchFamily="2" charset="0"/>
                <a:cs typeface="#9Slide03 Arima Madurai Black" panose="00000A00000000000000" pitchFamily="2" charset="0"/>
              </a:rPr>
              <a:t>Khối</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lượng</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phân</a:t>
            </a:r>
            <a:r>
              <a:rPr lang="en-US" sz="1800" dirty="0">
                <a:solidFill>
                  <a:srgbClr val="FF0000"/>
                </a:solidFill>
                <a:latin typeface="#9Slide03 Arima Madurai Black" panose="00000A00000000000000" pitchFamily="2" charset="0"/>
                <a:cs typeface="#9Slide03 Arima Madurai Black" panose="00000A00000000000000" pitchFamily="2" charset="0"/>
              </a:rPr>
              <a:t> </a:t>
            </a:r>
            <a:r>
              <a:rPr lang="en-US" sz="1800" dirty="0" err="1">
                <a:solidFill>
                  <a:srgbClr val="FF0000"/>
                </a:solidFill>
                <a:latin typeface="#9Slide03 Arima Madurai Black" panose="00000A00000000000000" pitchFamily="2" charset="0"/>
                <a:cs typeface="#9Slide03 Arima Madurai Black" panose="00000A00000000000000" pitchFamily="2" charset="0"/>
              </a:rPr>
              <a:t>tử</a:t>
            </a:r>
            <a:r>
              <a:rPr lang="en-US" sz="1800" dirty="0">
                <a:solidFill>
                  <a:srgbClr val="FF0000"/>
                </a:solidFill>
                <a:latin typeface="#9Slide03 Arima Madurai Black" panose="00000A00000000000000" pitchFamily="2" charset="0"/>
                <a:cs typeface="#9Slide03 Arima Madurai Black" panose="00000A00000000000000" pitchFamily="2" charset="0"/>
              </a:rPr>
              <a:t> (KLPT) ammonia </a:t>
            </a:r>
            <a:r>
              <a:rPr lang="en-US" sz="1800" dirty="0" err="1">
                <a:solidFill>
                  <a:srgbClr val="FF0000"/>
                </a:solidFill>
                <a:latin typeface="#9Slide03 Arima Madurai Black" panose="00000A00000000000000" pitchFamily="2" charset="0"/>
                <a:cs typeface="#9Slide03 Arima Madurai Black" panose="00000A00000000000000" pitchFamily="2" charset="0"/>
              </a:rPr>
              <a:t>bằng</a:t>
            </a:r>
            <a:r>
              <a:rPr lang="en-US" sz="1800" dirty="0">
                <a:solidFill>
                  <a:srgbClr val="FF0000"/>
                </a:solidFill>
                <a:latin typeface="#9Slide03 Arima Madurai Black" panose="00000A00000000000000" pitchFamily="2" charset="0"/>
                <a:cs typeface="#9Slide03 Arima Madurai Black" panose="00000A00000000000000" pitchFamily="2" charset="0"/>
              </a:rPr>
              <a:t>:  </a:t>
            </a:r>
          </a:p>
          <a:p>
            <a:pPr algn="ctr"/>
            <a:r>
              <a:rPr lang="en-US" sz="1800" dirty="0">
                <a:solidFill>
                  <a:srgbClr val="FF0000"/>
                </a:solidFill>
                <a:latin typeface="#9Slide03 Arima Madurai Black" panose="00000A00000000000000" pitchFamily="2" charset="0"/>
                <a:cs typeface="#9Slide03 Arima Madurai Black" panose="00000A00000000000000" pitchFamily="2" charset="0"/>
              </a:rPr>
              <a:t>14   </a:t>
            </a:r>
            <a:r>
              <a:rPr lang="en-US" sz="1800">
                <a:solidFill>
                  <a:srgbClr val="FF0000"/>
                </a:solidFill>
                <a:latin typeface="#9Slide03 Arima Madurai Black" panose="00000A00000000000000" pitchFamily="2" charset="0"/>
                <a:cs typeface="#9Slide03 Arima Madurai Black" panose="00000A00000000000000" pitchFamily="2" charset="0"/>
              </a:rPr>
              <a:t>+  3.1   </a:t>
            </a:r>
            <a:r>
              <a:rPr lang="en-US" sz="1800" dirty="0">
                <a:solidFill>
                  <a:srgbClr val="FF0000"/>
                </a:solidFill>
                <a:latin typeface="#9Slide03 Arima Madurai Black" panose="00000A00000000000000" pitchFamily="2" charset="0"/>
                <a:cs typeface="#9Slide03 Arima Madurai Black" panose="00000A00000000000000" pitchFamily="2" charset="0"/>
              </a:rPr>
              <a:t>=   17  (amu)</a:t>
            </a:r>
          </a:p>
        </p:txBody>
      </p:sp>
      <p:grpSp>
        <p:nvGrpSpPr>
          <p:cNvPr id="2" name="Group 1">
            <a:extLst>
              <a:ext uri="{FF2B5EF4-FFF2-40B4-BE49-F238E27FC236}">
                <a16:creationId xmlns:a16="http://schemas.microsoft.com/office/drawing/2014/main" id="{47C7F751-F163-528B-4860-D9E9C11EB479}"/>
              </a:ext>
            </a:extLst>
          </p:cNvPr>
          <p:cNvGrpSpPr/>
          <p:nvPr/>
        </p:nvGrpSpPr>
        <p:grpSpPr>
          <a:xfrm>
            <a:off x="6934783" y="2712160"/>
            <a:ext cx="1346171" cy="1345542"/>
            <a:chOff x="7130303" y="2845672"/>
            <a:chExt cx="2215456" cy="1940081"/>
          </a:xfrm>
        </p:grpSpPr>
        <p:grpSp>
          <p:nvGrpSpPr>
            <p:cNvPr id="10" name="Group 9">
              <a:extLst>
                <a:ext uri="{FF2B5EF4-FFF2-40B4-BE49-F238E27FC236}">
                  <a16:creationId xmlns:a16="http://schemas.microsoft.com/office/drawing/2014/main" id="{8EA8199E-6D67-27CB-05D1-57FEF9F309EF}"/>
                </a:ext>
              </a:extLst>
            </p:cNvPr>
            <p:cNvGrpSpPr/>
            <p:nvPr/>
          </p:nvGrpSpPr>
          <p:grpSpPr>
            <a:xfrm>
              <a:off x="7130303" y="3367563"/>
              <a:ext cx="1847190" cy="1204339"/>
              <a:chOff x="8140168" y="2122976"/>
              <a:chExt cx="1839062" cy="1243442"/>
            </a:xfrm>
          </p:grpSpPr>
          <p:sp>
            <p:nvSpPr>
              <p:cNvPr id="13" name="Flowchart: Connector 12">
                <a:extLst>
                  <a:ext uri="{FF2B5EF4-FFF2-40B4-BE49-F238E27FC236}">
                    <a16:creationId xmlns:a16="http://schemas.microsoft.com/office/drawing/2014/main" id="{4506C380-D7D8-B884-1E67-EC1E9739AF3F}"/>
                  </a:ext>
                </a:extLst>
              </p:cNvPr>
              <p:cNvSpPr/>
              <p:nvPr/>
            </p:nvSpPr>
            <p:spPr>
              <a:xfrm>
                <a:off x="8140168" y="2484823"/>
                <a:ext cx="800100" cy="757237"/>
              </a:xfrm>
              <a:prstGeom prst="flowChartConnector">
                <a:avLst/>
              </a:prstGeom>
              <a:ln>
                <a:solidFill>
                  <a:schemeClr val="tx1"/>
                </a:solid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4" name="Flowchart: Connector 13">
                <a:extLst>
                  <a:ext uri="{FF2B5EF4-FFF2-40B4-BE49-F238E27FC236}">
                    <a16:creationId xmlns:a16="http://schemas.microsoft.com/office/drawing/2014/main" id="{B9940779-54D0-11A0-7196-B53D9A1E1B83}"/>
                  </a:ext>
                </a:extLst>
              </p:cNvPr>
              <p:cNvSpPr/>
              <p:nvPr/>
            </p:nvSpPr>
            <p:spPr>
              <a:xfrm>
                <a:off x="8715548" y="2122976"/>
                <a:ext cx="1263682" cy="1243442"/>
              </a:xfrm>
              <a:prstGeom prst="flowChartConnector">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vi-VN" sz="2400" b="1" dirty="0">
                    <a:latin typeface="Times New Roman" panose="02020603050405020304" pitchFamily="18" charset="0"/>
                  </a:rPr>
                  <a:t>N</a:t>
                </a:r>
              </a:p>
            </p:txBody>
          </p:sp>
        </p:grpSp>
        <p:sp>
          <p:nvSpPr>
            <p:cNvPr id="11" name="Flowchart: Connector 10">
              <a:extLst>
                <a:ext uri="{FF2B5EF4-FFF2-40B4-BE49-F238E27FC236}">
                  <a16:creationId xmlns:a16="http://schemas.microsoft.com/office/drawing/2014/main" id="{1DC2B342-FE71-75DF-614D-05AE4A32F6FE}"/>
                </a:ext>
              </a:extLst>
            </p:cNvPr>
            <p:cNvSpPr/>
            <p:nvPr/>
          </p:nvSpPr>
          <p:spPr>
            <a:xfrm>
              <a:off x="8542123" y="4052329"/>
              <a:ext cx="803636" cy="733424"/>
            </a:xfrm>
            <a:prstGeom prst="flowChartConnector">
              <a:avLst/>
            </a:prstGeom>
            <a:ln>
              <a:solidFill>
                <a:schemeClr val="tx1"/>
              </a:solid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sp>
          <p:nvSpPr>
            <p:cNvPr id="12" name="Flowchart: Connector 11">
              <a:extLst>
                <a:ext uri="{FF2B5EF4-FFF2-40B4-BE49-F238E27FC236}">
                  <a16:creationId xmlns:a16="http://schemas.microsoft.com/office/drawing/2014/main" id="{13639EBB-AD7C-0A3B-77F3-9642C89D703C}"/>
                </a:ext>
              </a:extLst>
            </p:cNvPr>
            <p:cNvSpPr/>
            <p:nvPr/>
          </p:nvSpPr>
          <p:spPr>
            <a:xfrm>
              <a:off x="8000225" y="2845672"/>
              <a:ext cx="803636" cy="733424"/>
            </a:xfrm>
            <a:prstGeom prst="flowChartConnector">
              <a:avLst/>
            </a:prstGeom>
            <a:ln>
              <a:solidFill>
                <a:schemeClr val="tx1"/>
              </a:solidFill>
            </a:ln>
          </p:spPr>
          <p:style>
            <a:lnRef idx="1">
              <a:schemeClr val="accent3"/>
            </a:lnRef>
            <a:fillRef idx="1002">
              <a:schemeClr val="lt1"/>
            </a:fillRef>
            <a:effectRef idx="1">
              <a:schemeClr val="accent3"/>
            </a:effectRef>
            <a:fontRef idx="minor">
              <a:schemeClr val="dk1"/>
            </a:fontRef>
          </p:style>
          <p:txBody>
            <a:bodyPr rtlCol="0" anchor="ctr"/>
            <a:lstStyle/>
            <a:p>
              <a:pPr algn="ctr"/>
              <a:r>
                <a:rPr lang="vi-VN" sz="2400" b="1" dirty="0">
                  <a:latin typeface="Times New Roman" panose="02020603050405020304" pitchFamily="18" charset="0"/>
                </a:rPr>
                <a:t>H</a:t>
              </a:r>
            </a:p>
          </p:txBody>
        </p:sp>
      </p:grpSp>
      <p:sp>
        <p:nvSpPr>
          <p:cNvPr id="16" name="TextBox 15">
            <a:extLst>
              <a:ext uri="{FF2B5EF4-FFF2-40B4-BE49-F238E27FC236}">
                <a16:creationId xmlns:a16="http://schemas.microsoft.com/office/drawing/2014/main" id="{99955DCC-7095-839B-201F-2475DB153813}"/>
              </a:ext>
            </a:extLst>
          </p:cNvPr>
          <p:cNvSpPr txBox="1"/>
          <p:nvPr/>
        </p:nvSpPr>
        <p:spPr>
          <a:xfrm>
            <a:off x="6425120" y="4318344"/>
            <a:ext cx="2564815" cy="523220"/>
          </a:xfrm>
          <a:prstGeom prst="rect">
            <a:avLst/>
          </a:prstGeom>
          <a:noFill/>
          <a:ln>
            <a:noFill/>
          </a:ln>
        </p:spPr>
        <p:txBody>
          <a:bodyPr wrap="square" rtlCol="0">
            <a:spAutoFit/>
          </a:bodyPr>
          <a:lstStyle/>
          <a:p>
            <a:pPr algn="ctr"/>
            <a:r>
              <a:rPr lang="vi-VN" dirty="0">
                <a:solidFill>
                  <a:srgbClr val="00B0F0"/>
                </a:solidFill>
              </a:rPr>
              <a:t>Hình 5.4. Hình mô phỏng phân tử ammonia</a:t>
            </a:r>
          </a:p>
        </p:txBody>
      </p:sp>
    </p:spTree>
    <p:extLst>
      <p:ext uri="{BB962C8B-B14F-4D97-AF65-F5344CB8AC3E}">
        <p14:creationId xmlns:p14="http://schemas.microsoft.com/office/powerpoint/2010/main" val="28897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30" name="Google Shape;430;p38"/>
          <p:cNvSpPr/>
          <p:nvPr/>
        </p:nvSpPr>
        <p:spPr>
          <a:xfrm rot="10800000">
            <a:off x="7508224" y="3055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7" name="Table 8">
            <a:extLst>
              <a:ext uri="{FF2B5EF4-FFF2-40B4-BE49-F238E27FC236}">
                <a16:creationId xmlns:a16="http://schemas.microsoft.com/office/drawing/2014/main" id="{443DF982-D173-2C1F-391F-35233DFCD6C6}"/>
              </a:ext>
            </a:extLst>
          </p:cNvPr>
          <p:cNvGraphicFramePr>
            <a:graphicFrameLocks noGrp="1"/>
          </p:cNvGraphicFramePr>
          <p:nvPr>
            <p:extLst>
              <p:ext uri="{D42A27DB-BD31-4B8C-83A1-F6EECF244321}">
                <p14:modId xmlns:p14="http://schemas.microsoft.com/office/powerpoint/2010/main" val="2005313222"/>
              </p:ext>
            </p:extLst>
          </p:nvPr>
        </p:nvGraphicFramePr>
        <p:xfrm>
          <a:off x="146218" y="908461"/>
          <a:ext cx="8683822" cy="3851676"/>
        </p:xfrm>
        <a:graphic>
          <a:graphicData uri="http://schemas.openxmlformats.org/drawingml/2006/table">
            <a:tbl>
              <a:tblPr firstRow="1" bandRow="1">
                <a:tableStyleId>{9D7B26C5-4107-4FEC-AEDC-1716B250A1EF}</a:tableStyleId>
              </a:tblPr>
              <a:tblGrid>
                <a:gridCol w="2309649">
                  <a:extLst>
                    <a:ext uri="{9D8B030D-6E8A-4147-A177-3AD203B41FA5}">
                      <a16:colId xmlns:a16="http://schemas.microsoft.com/office/drawing/2014/main" val="484368999"/>
                    </a:ext>
                  </a:extLst>
                </a:gridCol>
                <a:gridCol w="2083820">
                  <a:extLst>
                    <a:ext uri="{9D8B030D-6E8A-4147-A177-3AD203B41FA5}">
                      <a16:colId xmlns:a16="http://schemas.microsoft.com/office/drawing/2014/main" val="3488627554"/>
                    </a:ext>
                  </a:extLst>
                </a:gridCol>
                <a:gridCol w="1107814">
                  <a:extLst>
                    <a:ext uri="{9D8B030D-6E8A-4147-A177-3AD203B41FA5}">
                      <a16:colId xmlns:a16="http://schemas.microsoft.com/office/drawing/2014/main" val="451308561"/>
                    </a:ext>
                  </a:extLst>
                </a:gridCol>
                <a:gridCol w="1378802">
                  <a:extLst>
                    <a:ext uri="{9D8B030D-6E8A-4147-A177-3AD203B41FA5}">
                      <a16:colId xmlns:a16="http://schemas.microsoft.com/office/drawing/2014/main" val="90526633"/>
                    </a:ext>
                  </a:extLst>
                </a:gridCol>
                <a:gridCol w="1803737">
                  <a:extLst>
                    <a:ext uri="{9D8B030D-6E8A-4147-A177-3AD203B41FA5}">
                      <a16:colId xmlns:a16="http://schemas.microsoft.com/office/drawing/2014/main" val="3842615027"/>
                    </a:ext>
                  </a:extLst>
                </a:gridCol>
              </a:tblGrid>
              <a:tr h="945752">
                <a:tc>
                  <a:txBody>
                    <a:bodyPr/>
                    <a:lstStyle/>
                    <a:p>
                      <a:pPr algn="ctr"/>
                      <a:endParaRPr lang="en-US" sz="2000" b="1"/>
                    </a:p>
                    <a:p>
                      <a:pPr algn="ctr"/>
                      <a:r>
                        <a:rPr lang="en-US" sz="2000" b="1"/>
                        <a:t>CHẤT</a:t>
                      </a:r>
                      <a:endParaRPr lang="vi-VN"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000" b="1"/>
                        <a:t>THÀNH PHẦN PHÂN TỬ</a:t>
                      </a:r>
                      <a:endParaRPr lang="vi-VN"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t>ĐƠN </a:t>
                      </a:r>
                      <a:r>
                        <a:rPr lang="en-US" sz="1600" b="1" dirty="0"/>
                        <a:t>CHẤT</a:t>
                      </a:r>
                      <a:endParaRPr lang="vi-V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t>HỢP </a:t>
                      </a:r>
                      <a:r>
                        <a:rPr lang="en-US" sz="1600" b="1" dirty="0"/>
                        <a:t>CHẤT</a:t>
                      </a:r>
                      <a:endParaRPr lang="vi-V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KHỐI LƯỢNG </a:t>
                      </a:r>
                      <a:r>
                        <a:rPr lang="en-US" sz="1600" b="1"/>
                        <a:t>PHÂN TỬ</a:t>
                      </a:r>
                    </a:p>
                    <a:p>
                      <a:pPr algn="ctr"/>
                      <a:r>
                        <a:rPr lang="en-US" sz="1600" b="1"/>
                        <a:t>(amu)</a:t>
                      </a:r>
                      <a:endParaRPr lang="vi-V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60539"/>
                  </a:ext>
                </a:extLst>
              </a:tr>
              <a:tr h="659161">
                <a:tc>
                  <a:txBody>
                    <a:bodyPr/>
                    <a:lstStyle/>
                    <a:p>
                      <a:pPr marL="0" indent="0">
                        <a:buFont typeface="+mj-lt"/>
                        <a:buNone/>
                      </a:pPr>
                      <a:r>
                        <a:rPr lang="en-US" sz="2000"/>
                        <a:t>1) Carbon dioxide</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499662"/>
                  </a:ext>
                </a:extLst>
              </a:tr>
              <a:tr h="637578">
                <a:tc>
                  <a:txBody>
                    <a:bodyPr/>
                    <a:lstStyle/>
                    <a:p>
                      <a:pPr marL="0" indent="0">
                        <a:buFont typeface="+mj-lt"/>
                        <a:buNone/>
                      </a:pPr>
                      <a:r>
                        <a:rPr lang="en-US" sz="2000"/>
                        <a:t>2) Calcium oxide</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mj-lt"/>
                        <a:buNone/>
                      </a:pP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626117"/>
                  </a:ext>
                </a:extLst>
              </a:tr>
              <a:tr h="389985">
                <a:tc>
                  <a:txBody>
                    <a:bodyPr/>
                    <a:lstStyle/>
                    <a:p>
                      <a:pPr marL="0" indent="0">
                        <a:buFont typeface="+mj-lt"/>
                        <a:buNone/>
                      </a:pPr>
                      <a:r>
                        <a:rPr lang="en-US" sz="2000"/>
                        <a:t>3) Ozone</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4008512"/>
                  </a:ext>
                </a:extLst>
              </a:tr>
              <a:tr h="637578">
                <a:tc>
                  <a:txBody>
                    <a:bodyPr/>
                    <a:lstStyle/>
                    <a:p>
                      <a:pPr marL="0" indent="0">
                        <a:buFont typeface="+mj-lt"/>
                        <a:buNone/>
                      </a:pPr>
                      <a:r>
                        <a:rPr lang="en-US" sz="2000"/>
                        <a:t>4)Nitrogen dioxide</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3245397"/>
                  </a:ext>
                </a:extLst>
              </a:tr>
              <a:tr h="575367">
                <a:tc>
                  <a:txBody>
                    <a:bodyPr/>
                    <a:lstStyle/>
                    <a:p>
                      <a:pPr marL="0" indent="0">
                        <a:buFont typeface="+mj-lt"/>
                        <a:buNone/>
                      </a:pPr>
                      <a:r>
                        <a:rPr lang="en-US" sz="2000"/>
                        <a:t>5) Acetic acid </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5132008"/>
                  </a:ext>
                </a:extLst>
              </a:tr>
            </a:tbl>
          </a:graphicData>
        </a:graphic>
      </p:graphicFrame>
      <p:sp>
        <p:nvSpPr>
          <p:cNvPr id="429" name="Google Shape;429;p38"/>
          <p:cNvSpPr/>
          <p:nvPr/>
        </p:nvSpPr>
        <p:spPr>
          <a:xfrm rot="10800000" flipH="1">
            <a:off x="-299664" y="32385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1194575" y="88476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C0890319-0E67-B4DD-A3CB-766D424C5DFA}"/>
              </a:ext>
            </a:extLst>
          </p:cNvPr>
          <p:cNvSpPr/>
          <p:nvPr/>
        </p:nvSpPr>
        <p:spPr>
          <a:xfrm>
            <a:off x="1917988" y="337694"/>
            <a:ext cx="3348364" cy="432898"/>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rgbClr val="002060"/>
                </a:solidFill>
                <a:latin typeface="#9Slide03 Arima Madurai Black" panose="00000A00000000000000" pitchFamily="2" charset="0"/>
                <a:cs typeface="#9Slide03 Arima Madurai Black" panose="00000A00000000000000" pitchFamily="2" charset="0"/>
              </a:rPr>
              <a:t>Hoàn </a:t>
            </a:r>
            <a:r>
              <a:rPr lang="en-US" sz="2200" dirty="0" err="1">
                <a:solidFill>
                  <a:srgbClr val="002060"/>
                </a:solidFill>
                <a:latin typeface="#9Slide03 Arima Madurai Black" panose="00000A00000000000000" pitchFamily="2" charset="0"/>
                <a:cs typeface="#9Slide03 Arima Madurai Black" panose="00000A00000000000000" pitchFamily="2" charset="0"/>
              </a:rPr>
              <a:t>thành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bảng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sau</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4" name="Picture 3">
            <a:extLst>
              <a:ext uri="{FF2B5EF4-FFF2-40B4-BE49-F238E27FC236}">
                <a16:creationId xmlns:a16="http://schemas.microsoft.com/office/drawing/2014/main" id="{F6EAC105-916C-A3E3-78F1-CEA061EA17A4}"/>
              </a:ext>
            </a:extLst>
          </p:cNvPr>
          <p:cNvPicPr>
            <a:picLocks noChangeAspect="1"/>
          </p:cNvPicPr>
          <p:nvPr/>
        </p:nvPicPr>
        <p:blipFill rotWithShape="1">
          <a:blip r:embed="rId5"/>
          <a:srcRect l="-3420" t="25984" r="-1106" b="9163"/>
          <a:stretch/>
        </p:blipFill>
        <p:spPr>
          <a:xfrm>
            <a:off x="5141896" y="1626"/>
            <a:ext cx="2305374" cy="1433244"/>
          </a:xfrm>
          <a:prstGeom prst="rect">
            <a:avLst/>
          </a:prstGeom>
        </p:spPr>
      </p:pic>
      <p:sp>
        <p:nvSpPr>
          <p:cNvPr id="436" name="Google Shape;436;p38"/>
          <p:cNvSpPr/>
          <p:nvPr/>
        </p:nvSpPr>
        <p:spPr>
          <a:xfrm rot="-2345280" flipH="1">
            <a:off x="7145705" y="501161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pic>
        <p:nvPicPr>
          <p:cNvPr id="5" name="ĐẾM NGƯỢC 2 PHÚT - BÓNG SỐ">
            <a:hlinkClick r:id="" action="ppaction://media"/>
            <a:extLst>
              <a:ext uri="{FF2B5EF4-FFF2-40B4-BE49-F238E27FC236}">
                <a16:creationId xmlns:a16="http://schemas.microsoft.com/office/drawing/2014/main" id="{B52C7B6A-F2B6-F409-A266-604DE084B66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602992" y="47777"/>
            <a:ext cx="1429232" cy="803943"/>
          </a:xfrm>
          <a:prstGeom prst="rect">
            <a:avLst/>
          </a:prstGeom>
        </p:spPr>
      </p:pic>
      <p:sp>
        <p:nvSpPr>
          <p:cNvPr id="3" name="Rectangle: Rounded Corners 2">
            <a:extLst>
              <a:ext uri="{FF2B5EF4-FFF2-40B4-BE49-F238E27FC236}">
                <a16:creationId xmlns:a16="http://schemas.microsoft.com/office/drawing/2014/main" id="{83DDE34A-534C-56B0-D1E8-837475112E5B}"/>
              </a:ext>
            </a:extLst>
          </p:cNvPr>
          <p:cNvSpPr/>
          <p:nvPr/>
        </p:nvSpPr>
        <p:spPr>
          <a:xfrm>
            <a:off x="88873" y="316976"/>
            <a:ext cx="1235934" cy="311860"/>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rgbClr val="FF0000"/>
                </a:solidFill>
                <a:latin typeface="#9Slide03 Arima Madurai Black" panose="00000A00000000000000" pitchFamily="2" charset="0"/>
                <a:cs typeface="#9Slide03 Arima Madurai Black" panose="00000A00000000000000" pitchFamily="2" charset="0"/>
              </a:rPr>
              <a:t>NHÓM:</a:t>
            </a:r>
            <a:endParaRPr lang="en-US" sz="22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9" name="Picture 8">
            <a:extLst>
              <a:ext uri="{FF2B5EF4-FFF2-40B4-BE49-F238E27FC236}">
                <a16:creationId xmlns:a16="http://schemas.microsoft.com/office/drawing/2014/main" id="{256638DC-7AB6-92F2-3386-EBA4A8442A46}"/>
              </a:ext>
            </a:extLst>
          </p:cNvPr>
          <p:cNvPicPr>
            <a:picLocks noChangeAspect="1"/>
          </p:cNvPicPr>
          <p:nvPr/>
        </p:nvPicPr>
        <p:blipFill rotWithShape="1">
          <a:blip r:embed="rId7"/>
          <a:srcRect l="6359" t="8968" r="5033" b="27397"/>
          <a:stretch/>
        </p:blipFill>
        <p:spPr>
          <a:xfrm>
            <a:off x="19644097" y="11137716"/>
            <a:ext cx="5690402" cy="2297611"/>
          </a:xfrm>
          <a:prstGeom prst="rect">
            <a:avLst/>
          </a:prstGeom>
        </p:spPr>
      </p:pic>
    </p:spTree>
    <p:extLst>
      <p:ext uri="{BB962C8B-B14F-4D97-AF65-F5344CB8AC3E}">
        <p14:creationId xmlns:p14="http://schemas.microsoft.com/office/powerpoint/2010/main" val="82832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chemical element&#10;&#10;Description automatically generated">
            <a:extLst>
              <a:ext uri="{FF2B5EF4-FFF2-40B4-BE49-F238E27FC236}">
                <a16:creationId xmlns:a16="http://schemas.microsoft.com/office/drawing/2014/main" id="{A8C94F07-863F-F39D-766E-A942BCB516FB}"/>
              </a:ext>
            </a:extLst>
          </p:cNvPr>
          <p:cNvPicPr>
            <a:picLocks noChangeAspect="1"/>
          </p:cNvPicPr>
          <p:nvPr/>
        </p:nvPicPr>
        <p:blipFill rotWithShape="1">
          <a:blip r:embed="rId4"/>
          <a:srcRect t="18498" b="10164"/>
          <a:stretch/>
        </p:blipFill>
        <p:spPr>
          <a:xfrm>
            <a:off x="3322749" y="207133"/>
            <a:ext cx="1899284" cy="1503369"/>
          </a:xfrm>
          <a:prstGeom prst="rect">
            <a:avLst/>
          </a:prstGeom>
        </p:spPr>
      </p:pic>
      <p:pic>
        <p:nvPicPr>
          <p:cNvPr id="16" name="Picture 15" descr="A black and red spheres with white letters&#10;&#10;Description automatically generated">
            <a:extLst>
              <a:ext uri="{FF2B5EF4-FFF2-40B4-BE49-F238E27FC236}">
                <a16:creationId xmlns:a16="http://schemas.microsoft.com/office/drawing/2014/main" id="{117B68E0-7535-C9BF-971E-BB934C01C35A}"/>
              </a:ext>
            </a:extLst>
          </p:cNvPr>
          <p:cNvPicPr>
            <a:picLocks noChangeAspect="1"/>
          </p:cNvPicPr>
          <p:nvPr/>
        </p:nvPicPr>
        <p:blipFill rotWithShape="1">
          <a:blip r:embed="rId5"/>
          <a:srcRect l="25843" t="9011" r="26234" b="18735"/>
          <a:stretch/>
        </p:blipFill>
        <p:spPr>
          <a:xfrm>
            <a:off x="753764" y="248158"/>
            <a:ext cx="1899284" cy="1503369"/>
          </a:xfrm>
          <a:prstGeom prst="rect">
            <a:avLst/>
          </a:prstGeom>
        </p:spPr>
      </p:pic>
      <p:sp>
        <p:nvSpPr>
          <p:cNvPr id="18" name="TextBox 17">
            <a:extLst>
              <a:ext uri="{FF2B5EF4-FFF2-40B4-BE49-F238E27FC236}">
                <a16:creationId xmlns:a16="http://schemas.microsoft.com/office/drawing/2014/main" id="{7F9D41E8-BD73-585A-F5EF-C22F1FE11F7A}"/>
              </a:ext>
            </a:extLst>
          </p:cNvPr>
          <p:cNvSpPr txBox="1"/>
          <p:nvPr/>
        </p:nvSpPr>
        <p:spPr>
          <a:xfrm>
            <a:off x="122349" y="1777828"/>
            <a:ext cx="4572000" cy="523220"/>
          </a:xfrm>
          <a:prstGeom prst="rect">
            <a:avLst/>
          </a:prstGeom>
          <a:noFill/>
        </p:spPr>
        <p:txBody>
          <a:bodyPr wrap="square">
            <a:spAutoFit/>
          </a:bodyPr>
          <a:lstStyle/>
          <a:p>
            <a:pPr marL="0" indent="0">
              <a:buFont typeface="+mj-lt"/>
              <a:buNone/>
            </a:pPr>
            <a:r>
              <a:rPr lang="en-US" sz="2800"/>
              <a:t>1) Carbon dioxide</a:t>
            </a:r>
            <a:endParaRPr lang="vi-VN" sz="2800" dirty="0"/>
          </a:p>
        </p:txBody>
      </p:sp>
      <p:sp>
        <p:nvSpPr>
          <p:cNvPr id="20" name="TextBox 19">
            <a:extLst>
              <a:ext uri="{FF2B5EF4-FFF2-40B4-BE49-F238E27FC236}">
                <a16:creationId xmlns:a16="http://schemas.microsoft.com/office/drawing/2014/main" id="{0D4FFE1A-6BE1-3BF7-3801-C14294011DD7}"/>
              </a:ext>
            </a:extLst>
          </p:cNvPr>
          <p:cNvSpPr txBox="1"/>
          <p:nvPr/>
        </p:nvSpPr>
        <p:spPr>
          <a:xfrm>
            <a:off x="3522371" y="1792552"/>
            <a:ext cx="4572000" cy="523220"/>
          </a:xfrm>
          <a:prstGeom prst="rect">
            <a:avLst/>
          </a:prstGeom>
          <a:noFill/>
        </p:spPr>
        <p:txBody>
          <a:bodyPr wrap="square">
            <a:spAutoFit/>
          </a:bodyPr>
          <a:lstStyle/>
          <a:p>
            <a:pPr marL="0" indent="0">
              <a:buFont typeface="+mj-lt"/>
              <a:buNone/>
            </a:pPr>
            <a:r>
              <a:rPr lang="en-US" sz="2800"/>
              <a:t>2) Calcium oxide</a:t>
            </a:r>
            <a:endParaRPr lang="vi-VN" sz="2800" dirty="0"/>
          </a:p>
        </p:txBody>
      </p:sp>
      <p:pic>
        <p:nvPicPr>
          <p:cNvPr id="22" name="Picture 21">
            <a:extLst>
              <a:ext uri="{FF2B5EF4-FFF2-40B4-BE49-F238E27FC236}">
                <a16:creationId xmlns:a16="http://schemas.microsoft.com/office/drawing/2014/main" id="{A6C27A26-9146-4F14-EAC6-41A0DEC0CAC2}"/>
              </a:ext>
            </a:extLst>
          </p:cNvPr>
          <p:cNvPicPr>
            <a:picLocks noChangeAspect="1"/>
          </p:cNvPicPr>
          <p:nvPr/>
        </p:nvPicPr>
        <p:blipFill>
          <a:blip r:embed="rId6"/>
          <a:stretch>
            <a:fillRect/>
          </a:stretch>
        </p:blipFill>
        <p:spPr>
          <a:xfrm>
            <a:off x="7022808" y="0"/>
            <a:ext cx="2143125" cy="2143125"/>
          </a:xfrm>
          <a:prstGeom prst="rect">
            <a:avLst/>
          </a:prstGeom>
        </p:spPr>
      </p:pic>
      <p:sp>
        <p:nvSpPr>
          <p:cNvPr id="24" name="TextBox 23">
            <a:extLst>
              <a:ext uri="{FF2B5EF4-FFF2-40B4-BE49-F238E27FC236}">
                <a16:creationId xmlns:a16="http://schemas.microsoft.com/office/drawing/2014/main" id="{1CD85288-5C62-9FA6-9B23-ADDFB0391D55}"/>
              </a:ext>
            </a:extLst>
          </p:cNvPr>
          <p:cNvSpPr txBox="1"/>
          <p:nvPr/>
        </p:nvSpPr>
        <p:spPr>
          <a:xfrm>
            <a:off x="6992022" y="1722078"/>
            <a:ext cx="4572000" cy="523220"/>
          </a:xfrm>
          <a:prstGeom prst="rect">
            <a:avLst/>
          </a:prstGeom>
          <a:noFill/>
        </p:spPr>
        <p:txBody>
          <a:bodyPr wrap="square">
            <a:spAutoFit/>
          </a:bodyPr>
          <a:lstStyle/>
          <a:p>
            <a:pPr marL="0" indent="0">
              <a:buFont typeface="+mj-lt"/>
              <a:buNone/>
            </a:pPr>
            <a:r>
              <a:rPr lang="en-US" sz="2800"/>
              <a:t>3) Ozone</a:t>
            </a:r>
            <a:endParaRPr lang="vi-VN" sz="2800" dirty="0"/>
          </a:p>
        </p:txBody>
      </p:sp>
      <p:pic>
        <p:nvPicPr>
          <p:cNvPr id="27" name="Picture 26">
            <a:extLst>
              <a:ext uri="{FF2B5EF4-FFF2-40B4-BE49-F238E27FC236}">
                <a16:creationId xmlns:a16="http://schemas.microsoft.com/office/drawing/2014/main" id="{B30C85A8-A7A3-CAB0-11BB-F3A5143AF0A7}"/>
              </a:ext>
            </a:extLst>
          </p:cNvPr>
          <p:cNvPicPr>
            <a:picLocks noChangeAspect="1"/>
          </p:cNvPicPr>
          <p:nvPr/>
        </p:nvPicPr>
        <p:blipFill>
          <a:blip r:embed="rId7"/>
          <a:stretch>
            <a:fillRect/>
          </a:stretch>
        </p:blipFill>
        <p:spPr>
          <a:xfrm>
            <a:off x="422293" y="2350258"/>
            <a:ext cx="2562225" cy="1971675"/>
          </a:xfrm>
          <a:prstGeom prst="rect">
            <a:avLst/>
          </a:prstGeom>
        </p:spPr>
      </p:pic>
      <p:sp>
        <p:nvSpPr>
          <p:cNvPr id="29" name="TextBox 28">
            <a:extLst>
              <a:ext uri="{FF2B5EF4-FFF2-40B4-BE49-F238E27FC236}">
                <a16:creationId xmlns:a16="http://schemas.microsoft.com/office/drawing/2014/main" id="{2E03E5A2-6E5F-5B96-9365-85FBA3B4D639}"/>
              </a:ext>
            </a:extLst>
          </p:cNvPr>
          <p:cNvSpPr txBox="1"/>
          <p:nvPr/>
        </p:nvSpPr>
        <p:spPr>
          <a:xfrm>
            <a:off x="508715" y="4458998"/>
            <a:ext cx="5531476" cy="523220"/>
          </a:xfrm>
          <a:prstGeom prst="rect">
            <a:avLst/>
          </a:prstGeom>
          <a:noFill/>
        </p:spPr>
        <p:txBody>
          <a:bodyPr wrap="square">
            <a:spAutoFit/>
          </a:bodyPr>
          <a:lstStyle/>
          <a:p>
            <a:pPr marL="0" indent="0">
              <a:buFont typeface="+mj-lt"/>
              <a:buNone/>
            </a:pPr>
            <a:r>
              <a:rPr lang="en-US" sz="2800"/>
              <a:t>4)Nitrogen dioxide</a:t>
            </a:r>
            <a:endParaRPr lang="vi-VN" sz="2800" dirty="0"/>
          </a:p>
        </p:txBody>
      </p:sp>
      <p:pic>
        <p:nvPicPr>
          <p:cNvPr id="31" name="Picture 30">
            <a:extLst>
              <a:ext uri="{FF2B5EF4-FFF2-40B4-BE49-F238E27FC236}">
                <a16:creationId xmlns:a16="http://schemas.microsoft.com/office/drawing/2014/main" id="{12FE61D1-5773-B4E9-22DB-5ECD6184D08A}"/>
              </a:ext>
            </a:extLst>
          </p:cNvPr>
          <p:cNvPicPr>
            <a:picLocks noChangeAspect="1"/>
          </p:cNvPicPr>
          <p:nvPr/>
        </p:nvPicPr>
        <p:blipFill>
          <a:blip r:embed="rId8"/>
          <a:stretch>
            <a:fillRect/>
          </a:stretch>
        </p:blipFill>
        <p:spPr>
          <a:xfrm>
            <a:off x="5734050" y="2327348"/>
            <a:ext cx="3409950" cy="2552700"/>
          </a:xfrm>
          <a:prstGeom prst="rect">
            <a:avLst/>
          </a:prstGeom>
        </p:spPr>
      </p:pic>
      <p:sp>
        <p:nvSpPr>
          <p:cNvPr id="33" name="TextBox 32">
            <a:extLst>
              <a:ext uri="{FF2B5EF4-FFF2-40B4-BE49-F238E27FC236}">
                <a16:creationId xmlns:a16="http://schemas.microsoft.com/office/drawing/2014/main" id="{025FECD9-A487-708B-7749-389E399FFA84}"/>
              </a:ext>
            </a:extLst>
          </p:cNvPr>
          <p:cNvSpPr txBox="1"/>
          <p:nvPr/>
        </p:nvSpPr>
        <p:spPr>
          <a:xfrm>
            <a:off x="5835470" y="4728946"/>
            <a:ext cx="5531476" cy="523220"/>
          </a:xfrm>
          <a:prstGeom prst="rect">
            <a:avLst/>
          </a:prstGeom>
          <a:noFill/>
        </p:spPr>
        <p:txBody>
          <a:bodyPr wrap="square">
            <a:spAutoFit/>
          </a:bodyPr>
          <a:lstStyle/>
          <a:p>
            <a:pPr marL="0" indent="0">
              <a:buFont typeface="+mj-lt"/>
              <a:buNone/>
            </a:pPr>
            <a:r>
              <a:rPr lang="en-US" sz="2800"/>
              <a:t>5) Acetic acid </a:t>
            </a:r>
            <a:endParaRPr lang="vi-VN" sz="2800" dirty="0"/>
          </a:p>
        </p:txBody>
      </p:sp>
      <p:pic>
        <p:nvPicPr>
          <p:cNvPr id="34" name="ĐẾM NGƯỢC 2 PHÚT - BÓNG SỐ">
            <a:hlinkClick r:id="" action="ppaction://media"/>
            <a:extLst>
              <a:ext uri="{FF2B5EF4-FFF2-40B4-BE49-F238E27FC236}">
                <a16:creationId xmlns:a16="http://schemas.microsoft.com/office/drawing/2014/main" id="{64D35D1A-DE73-6121-D997-CED770078B7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409951" y="2827729"/>
            <a:ext cx="2320794" cy="1305447"/>
          </a:xfrm>
          <a:prstGeom prst="rect">
            <a:avLst/>
          </a:prstGeom>
        </p:spPr>
      </p:pic>
    </p:spTree>
    <p:extLst>
      <p:ext uri="{BB962C8B-B14F-4D97-AF65-F5344CB8AC3E}">
        <p14:creationId xmlns:p14="http://schemas.microsoft.com/office/powerpoint/2010/main" val="167796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09"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4"/>
                                        </p:tgtEl>
                                      </p:cBhvr>
                                    </p:cmd>
                                  </p:childTnLst>
                                </p:cTn>
                              </p:par>
                            </p:childTnLst>
                          </p:cTn>
                        </p:par>
                      </p:childTnLst>
                    </p:cTn>
                  </p:par>
                </p:childTnLst>
              </p:cTn>
              <p:nextCondLst>
                <p:cond evt="onClick" delay="0">
                  <p:tgtEl>
                    <p:spTgt spid="34"/>
                  </p:tgtEl>
                </p:cond>
              </p:nextCondLst>
            </p:seq>
            <p:video>
              <p:cMediaNode vol="80000">
                <p:cTn id="12" fill="hold" display="0">
                  <p:stCondLst>
                    <p:cond delay="indefinite"/>
                  </p:stCondLst>
                </p:cTn>
                <p:tgtEl>
                  <p:spTgt spid="3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443DF982-D173-2C1F-391F-35233DFCD6C6}"/>
              </a:ext>
            </a:extLst>
          </p:cNvPr>
          <p:cNvGraphicFramePr>
            <a:graphicFrameLocks noGrp="1"/>
          </p:cNvGraphicFramePr>
          <p:nvPr/>
        </p:nvGraphicFramePr>
        <p:xfrm>
          <a:off x="146218" y="908461"/>
          <a:ext cx="8683822" cy="3851676"/>
        </p:xfrm>
        <a:graphic>
          <a:graphicData uri="http://schemas.openxmlformats.org/drawingml/2006/table">
            <a:tbl>
              <a:tblPr firstRow="1" bandRow="1">
                <a:tableStyleId>{9D7B26C5-4107-4FEC-AEDC-1716B250A1EF}</a:tableStyleId>
              </a:tblPr>
              <a:tblGrid>
                <a:gridCol w="2309649">
                  <a:extLst>
                    <a:ext uri="{9D8B030D-6E8A-4147-A177-3AD203B41FA5}">
                      <a16:colId xmlns:a16="http://schemas.microsoft.com/office/drawing/2014/main" val="484368999"/>
                    </a:ext>
                  </a:extLst>
                </a:gridCol>
                <a:gridCol w="2083820">
                  <a:extLst>
                    <a:ext uri="{9D8B030D-6E8A-4147-A177-3AD203B41FA5}">
                      <a16:colId xmlns:a16="http://schemas.microsoft.com/office/drawing/2014/main" val="3488627554"/>
                    </a:ext>
                  </a:extLst>
                </a:gridCol>
                <a:gridCol w="1107814">
                  <a:extLst>
                    <a:ext uri="{9D8B030D-6E8A-4147-A177-3AD203B41FA5}">
                      <a16:colId xmlns:a16="http://schemas.microsoft.com/office/drawing/2014/main" val="451308561"/>
                    </a:ext>
                  </a:extLst>
                </a:gridCol>
                <a:gridCol w="1378802">
                  <a:extLst>
                    <a:ext uri="{9D8B030D-6E8A-4147-A177-3AD203B41FA5}">
                      <a16:colId xmlns:a16="http://schemas.microsoft.com/office/drawing/2014/main" val="90526633"/>
                    </a:ext>
                  </a:extLst>
                </a:gridCol>
                <a:gridCol w="1803737">
                  <a:extLst>
                    <a:ext uri="{9D8B030D-6E8A-4147-A177-3AD203B41FA5}">
                      <a16:colId xmlns:a16="http://schemas.microsoft.com/office/drawing/2014/main" val="3842615027"/>
                    </a:ext>
                  </a:extLst>
                </a:gridCol>
              </a:tblGrid>
              <a:tr h="945752">
                <a:tc>
                  <a:txBody>
                    <a:bodyPr/>
                    <a:lstStyle/>
                    <a:p>
                      <a:pPr algn="ctr"/>
                      <a:endParaRPr lang="en-US" sz="2000" b="1"/>
                    </a:p>
                    <a:p>
                      <a:pPr algn="ctr"/>
                      <a:r>
                        <a:rPr lang="en-US" sz="2000" b="1"/>
                        <a:t>CHẤT</a:t>
                      </a:r>
                      <a:endParaRPr lang="vi-VN"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SG" sz="2000" b="1"/>
                        <a:t>THÀNH PHẦN PHÂN TỬ</a:t>
                      </a:r>
                      <a:endParaRPr lang="vi-VN"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t>ĐƠN </a:t>
                      </a:r>
                      <a:r>
                        <a:rPr lang="en-US" sz="1600" b="1" dirty="0"/>
                        <a:t>CHẤT</a:t>
                      </a:r>
                      <a:endParaRPr lang="vi-V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a:t>HỢP </a:t>
                      </a:r>
                      <a:r>
                        <a:rPr lang="en-US" sz="1600" b="1" dirty="0"/>
                        <a:t>CHẤT</a:t>
                      </a:r>
                      <a:endParaRPr lang="vi-V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t>KHỐI LƯỢNG </a:t>
                      </a:r>
                      <a:r>
                        <a:rPr lang="en-US" sz="1600" b="1"/>
                        <a:t>PHÂN TỬ</a:t>
                      </a:r>
                    </a:p>
                    <a:p>
                      <a:pPr algn="ctr"/>
                      <a:r>
                        <a:rPr lang="en-US" sz="1600" b="1"/>
                        <a:t>(amu)</a:t>
                      </a:r>
                      <a:endParaRPr lang="vi-VN"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460539"/>
                  </a:ext>
                </a:extLst>
              </a:tr>
              <a:tr h="659161">
                <a:tc>
                  <a:txBody>
                    <a:bodyPr/>
                    <a:lstStyle/>
                    <a:p>
                      <a:pPr marL="0" indent="0">
                        <a:buFont typeface="+mj-lt"/>
                        <a:buNone/>
                      </a:pPr>
                      <a:r>
                        <a:rPr lang="en-US" sz="2000"/>
                        <a:t>1) Carbon dioxide</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SG" sz="2000"/>
                        <a:t>1C, 2O</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0499662"/>
                  </a:ext>
                </a:extLst>
              </a:tr>
              <a:tr h="637578">
                <a:tc>
                  <a:txBody>
                    <a:bodyPr/>
                    <a:lstStyle/>
                    <a:p>
                      <a:pPr marL="0" indent="0">
                        <a:buFont typeface="+mj-lt"/>
                        <a:buNone/>
                      </a:pPr>
                      <a:r>
                        <a:rPr lang="en-US" sz="2000"/>
                        <a:t>2) Calcium oxide</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buFont typeface="+mj-lt"/>
                        <a:buNone/>
                      </a:pPr>
                      <a:r>
                        <a:rPr lang="en-SG" sz="2000"/>
                        <a:t>1Ca, 1O</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1626117"/>
                  </a:ext>
                </a:extLst>
              </a:tr>
              <a:tr h="389985">
                <a:tc>
                  <a:txBody>
                    <a:bodyPr/>
                    <a:lstStyle/>
                    <a:p>
                      <a:pPr marL="0" indent="0">
                        <a:buFont typeface="+mj-lt"/>
                        <a:buNone/>
                      </a:pPr>
                      <a:r>
                        <a:rPr lang="en-US" sz="2000"/>
                        <a:t>3) Ozone</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SG" sz="2000"/>
                        <a:t>3O</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4008512"/>
                  </a:ext>
                </a:extLst>
              </a:tr>
              <a:tr h="637578">
                <a:tc>
                  <a:txBody>
                    <a:bodyPr/>
                    <a:lstStyle/>
                    <a:p>
                      <a:pPr marL="0" indent="0">
                        <a:buFont typeface="+mj-lt"/>
                        <a:buNone/>
                      </a:pPr>
                      <a:r>
                        <a:rPr lang="en-US" sz="2000"/>
                        <a:t>4)Nitrogen dioxide</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SG" sz="2000"/>
                        <a:t>1N, 2O</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3245397"/>
                  </a:ext>
                </a:extLst>
              </a:tr>
              <a:tr h="575367">
                <a:tc>
                  <a:txBody>
                    <a:bodyPr/>
                    <a:lstStyle/>
                    <a:p>
                      <a:pPr marL="0" indent="0">
                        <a:buFont typeface="+mj-lt"/>
                        <a:buNone/>
                      </a:pPr>
                      <a:r>
                        <a:rPr lang="en-US" sz="2000"/>
                        <a:t>5) Acetic acid </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SG" sz="2000"/>
                        <a:t>2C, 4H, 2O</a:t>
                      </a:r>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5132008"/>
                  </a:ext>
                </a:extLst>
              </a:tr>
            </a:tbl>
          </a:graphicData>
        </a:graphic>
      </p:graphicFrame>
      <p:sp>
        <p:nvSpPr>
          <p:cNvPr id="429" name="Google Shape;429;p38"/>
          <p:cNvSpPr/>
          <p:nvPr/>
        </p:nvSpPr>
        <p:spPr>
          <a:xfrm rot="10800000" flipH="1">
            <a:off x="-299664" y="32385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508224" y="3055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1194575" y="88476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C0890319-0E67-B4DD-A3CB-766D424C5DFA}"/>
              </a:ext>
            </a:extLst>
          </p:cNvPr>
          <p:cNvSpPr/>
          <p:nvPr/>
        </p:nvSpPr>
        <p:spPr>
          <a:xfrm>
            <a:off x="2738010" y="320559"/>
            <a:ext cx="3348364" cy="432898"/>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rgbClr val="002060"/>
                </a:solidFill>
                <a:latin typeface="#9Slide03 Arima Madurai Black" panose="00000A00000000000000" pitchFamily="2" charset="0"/>
                <a:cs typeface="#9Slide03 Arima Madurai Black" panose="00000A00000000000000" pitchFamily="2" charset="0"/>
              </a:rPr>
              <a:t>Hoàn </a:t>
            </a:r>
            <a:r>
              <a:rPr lang="en-US" sz="2200" dirty="0" err="1">
                <a:solidFill>
                  <a:srgbClr val="002060"/>
                </a:solidFill>
                <a:latin typeface="#9Slide03 Arima Madurai Black" panose="00000A00000000000000" pitchFamily="2" charset="0"/>
                <a:cs typeface="#9Slide03 Arima Madurai Black" panose="00000A00000000000000" pitchFamily="2" charset="0"/>
              </a:rPr>
              <a:t>thành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bảng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sau</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4" name="Picture 3">
            <a:extLst>
              <a:ext uri="{FF2B5EF4-FFF2-40B4-BE49-F238E27FC236}">
                <a16:creationId xmlns:a16="http://schemas.microsoft.com/office/drawing/2014/main" id="{F6EAC105-916C-A3E3-78F1-CEA061EA17A4}"/>
              </a:ext>
            </a:extLst>
          </p:cNvPr>
          <p:cNvPicPr>
            <a:picLocks noChangeAspect="1"/>
          </p:cNvPicPr>
          <p:nvPr/>
        </p:nvPicPr>
        <p:blipFill rotWithShape="1">
          <a:blip r:embed="rId5"/>
          <a:srcRect l="-3420" t="25984" r="-1106" b="9163"/>
          <a:stretch/>
        </p:blipFill>
        <p:spPr>
          <a:xfrm>
            <a:off x="54536" y="0"/>
            <a:ext cx="2485091" cy="1544974"/>
          </a:xfrm>
          <a:prstGeom prst="rect">
            <a:avLst/>
          </a:prstGeom>
        </p:spPr>
      </p:pic>
      <p:sp>
        <p:nvSpPr>
          <p:cNvPr id="436" name="Google Shape;436;p38"/>
          <p:cNvSpPr/>
          <p:nvPr/>
        </p:nvSpPr>
        <p:spPr>
          <a:xfrm rot="-2345280" flipH="1">
            <a:off x="7145705" y="501161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pic>
        <p:nvPicPr>
          <p:cNvPr id="5" name="ĐẾM NGƯỢC 2 PHÚT - BÓNG SỐ">
            <a:hlinkClick r:id="" action="ppaction://media"/>
            <a:extLst>
              <a:ext uri="{FF2B5EF4-FFF2-40B4-BE49-F238E27FC236}">
                <a16:creationId xmlns:a16="http://schemas.microsoft.com/office/drawing/2014/main" id="{B52C7B6A-F2B6-F409-A266-604DE084B66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58912" y="157628"/>
            <a:ext cx="1429232" cy="803943"/>
          </a:xfrm>
          <a:prstGeom prst="rect">
            <a:avLst/>
          </a:prstGeom>
        </p:spPr>
      </p:pic>
    </p:spTree>
    <p:extLst>
      <p:ext uri="{BB962C8B-B14F-4D97-AF65-F5344CB8AC3E}">
        <p14:creationId xmlns:p14="http://schemas.microsoft.com/office/powerpoint/2010/main" val="317249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9"/>
        <p:cNvGrpSpPr/>
        <p:nvPr/>
      </p:nvGrpSpPr>
      <p:grpSpPr>
        <a:xfrm>
          <a:off x="0" y="0"/>
          <a:ext cx="0" cy="0"/>
          <a:chOff x="0" y="0"/>
          <a:chExt cx="0" cy="0"/>
        </a:xfrm>
      </p:grpSpPr>
      <p:grpSp>
        <p:nvGrpSpPr>
          <p:cNvPr id="7" name="Group 6">
            <a:extLst>
              <a:ext uri="{FF2B5EF4-FFF2-40B4-BE49-F238E27FC236}">
                <a16:creationId xmlns:a16="http://schemas.microsoft.com/office/drawing/2014/main" id="{7A146848-5BF4-2D86-B923-57A12A3771E4}"/>
              </a:ext>
            </a:extLst>
          </p:cNvPr>
          <p:cNvGrpSpPr/>
          <p:nvPr/>
        </p:nvGrpSpPr>
        <p:grpSpPr>
          <a:xfrm>
            <a:off x="429527" y="790348"/>
            <a:ext cx="8032127" cy="3172051"/>
            <a:chOff x="668552" y="2608678"/>
            <a:chExt cx="5162352" cy="2084355"/>
          </a:xfrm>
        </p:grpSpPr>
        <p:sp>
          <p:nvSpPr>
            <p:cNvPr id="8" name="Rectangle: Rounded Corners 7">
              <a:extLst>
                <a:ext uri="{FF2B5EF4-FFF2-40B4-BE49-F238E27FC236}">
                  <a16:creationId xmlns:a16="http://schemas.microsoft.com/office/drawing/2014/main" id="{3E87BBF0-56A8-6DCD-C9A8-365BF94A1D0A}"/>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9" name="TextBox 8">
              <a:extLst>
                <a:ext uri="{FF2B5EF4-FFF2-40B4-BE49-F238E27FC236}">
                  <a16:creationId xmlns:a16="http://schemas.microsoft.com/office/drawing/2014/main" id="{A39DAD2E-EA81-D570-B083-5399ACF154E1}"/>
                </a:ext>
              </a:extLst>
            </p:cNvPr>
            <p:cNvSpPr txBox="1"/>
            <p:nvPr/>
          </p:nvSpPr>
          <p:spPr>
            <a:xfrm>
              <a:off x="1009499" y="2783624"/>
              <a:ext cx="4597075" cy="1031424"/>
            </a:xfrm>
            <a:prstGeom prst="rect">
              <a:avLst/>
            </a:prstGeom>
            <a:noFill/>
            <a:effectLst/>
          </p:spPr>
          <p:txBody>
            <a:bodyPr wrap="square" rtlCol="0">
              <a:spAutoFit/>
            </a:bodyPr>
            <a:lstStyle/>
            <a:p>
              <a:pPr algn="just" defTabSz="685783"/>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Những</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nơi</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chứa</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nhiên</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liệu</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như</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xăng</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dầu</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thường</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có</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biểu</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tượng</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cấm</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lửa</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Giải</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thích</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vì</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sao</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Theo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em</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cần</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bảo</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quản</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các</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nhiên</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liệu</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trên</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như</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thế</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nào</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để</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đảm</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bảo</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an </a:t>
              </a:r>
              <a:r>
                <a:rPr lang="en-US" sz="24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toàn</a:t>
              </a:r>
              <a:r>
                <a:rPr lang="en-US" sz="24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a:t>
              </a:r>
            </a:p>
          </p:txBody>
        </p:sp>
      </p:grpSp>
      <p:grpSp>
        <p:nvGrpSpPr>
          <p:cNvPr id="10" name="!!a3">
            <a:extLst>
              <a:ext uri="{FF2B5EF4-FFF2-40B4-BE49-F238E27FC236}">
                <a16:creationId xmlns:a16="http://schemas.microsoft.com/office/drawing/2014/main" id="{DF8BE353-53AF-9C08-9401-7D70481419CD}"/>
              </a:ext>
            </a:extLst>
          </p:cNvPr>
          <p:cNvGrpSpPr/>
          <p:nvPr/>
        </p:nvGrpSpPr>
        <p:grpSpPr>
          <a:xfrm>
            <a:off x="509018" y="434226"/>
            <a:ext cx="1624370" cy="465517"/>
            <a:chOff x="1367221" y="6204971"/>
            <a:chExt cx="1848459" cy="620689"/>
          </a:xfrm>
        </p:grpSpPr>
        <p:sp>
          <p:nvSpPr>
            <p:cNvPr id="11" name="Rectangle: Rounded Corners 10">
              <a:extLst>
                <a:ext uri="{FF2B5EF4-FFF2-40B4-BE49-F238E27FC236}">
                  <a16:creationId xmlns:a16="http://schemas.microsoft.com/office/drawing/2014/main" id="{5F4D9036-1235-97A8-BCDD-B40D4701A31D}"/>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12" name="TextBox 11">
              <a:extLst>
                <a:ext uri="{FF2B5EF4-FFF2-40B4-BE49-F238E27FC236}">
                  <a16:creationId xmlns:a16="http://schemas.microsoft.com/office/drawing/2014/main" id="{B386764F-348D-0681-6C58-323C703DBCE9}"/>
                </a:ext>
              </a:extLst>
            </p:cNvPr>
            <p:cNvSpPr txBox="1"/>
            <p:nvPr/>
          </p:nvSpPr>
          <p:spPr>
            <a:xfrm>
              <a:off x="1402752" y="6253706"/>
              <a:ext cx="1766747" cy="553997"/>
            </a:xfrm>
            <a:prstGeom prst="rect">
              <a:avLst/>
            </a:prstGeom>
            <a:noFill/>
            <a:effectLst/>
          </p:spPr>
          <p:txBody>
            <a:bodyPr wrap="square" rtlCol="0">
              <a:spAutoFit/>
            </a:bodyPr>
            <a:lstStyle/>
            <a:p>
              <a:pPr algn="ctr" defTabSz="685783"/>
              <a:r>
                <a:rPr lang="en-US" sz="2100" b="1" dirty="0" err="1">
                  <a:solidFill>
                    <a:prstClr val="white"/>
                  </a:solidFill>
                  <a:latin typeface="Times New Roman" panose="02020603050405020304" pitchFamily="18" charset="0"/>
                  <a:ea typeface="Aachen" panose="02020500000000000000" pitchFamily="18" charset="0"/>
                  <a:cs typeface="Times New Roman" panose="02020603050405020304" pitchFamily="18" charset="0"/>
                </a:rPr>
                <a:t>Câu</a:t>
              </a:r>
              <a:r>
                <a:rPr lang="en-US" sz="2100" b="1" dirty="0">
                  <a:solidFill>
                    <a:prstClr val="white"/>
                  </a:solidFill>
                  <a:latin typeface="Times New Roman" panose="02020603050405020304" pitchFamily="18" charset="0"/>
                  <a:ea typeface="Aachen" panose="02020500000000000000" pitchFamily="18" charset="0"/>
                  <a:cs typeface="Times New Roman" panose="02020603050405020304" pitchFamily="18" charset="0"/>
                </a:rPr>
                <a:t> </a:t>
              </a:r>
              <a:r>
                <a:rPr lang="en-US" sz="2100" b="1" dirty="0" err="1">
                  <a:solidFill>
                    <a:prstClr val="white"/>
                  </a:solidFill>
                  <a:latin typeface="Times New Roman" panose="02020603050405020304" pitchFamily="18" charset="0"/>
                  <a:ea typeface="Aachen" panose="02020500000000000000" pitchFamily="18" charset="0"/>
                  <a:cs typeface="Times New Roman" panose="02020603050405020304" pitchFamily="18" charset="0"/>
                </a:rPr>
                <a:t>hỏi</a:t>
              </a:r>
              <a:endParaRPr lang="en-US" sz="2100" b="1" dirty="0">
                <a:solidFill>
                  <a:prstClr val="white"/>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13" name="!!a2">
            <a:extLst>
              <a:ext uri="{FF2B5EF4-FFF2-40B4-BE49-F238E27FC236}">
                <a16:creationId xmlns:a16="http://schemas.microsoft.com/office/drawing/2014/main" id="{9CAA060D-2EFB-CCDE-982C-C3E2CEA77B70}"/>
              </a:ext>
            </a:extLst>
          </p:cNvPr>
          <p:cNvGrpSpPr/>
          <p:nvPr/>
        </p:nvGrpSpPr>
        <p:grpSpPr>
          <a:xfrm>
            <a:off x="285948" y="363272"/>
            <a:ext cx="539978" cy="539978"/>
            <a:chOff x="6724214" y="1636355"/>
            <a:chExt cx="719971" cy="719971"/>
          </a:xfrm>
        </p:grpSpPr>
        <p:sp>
          <p:nvSpPr>
            <p:cNvPr id="14" name="Oval 13">
              <a:extLst>
                <a:ext uri="{FF2B5EF4-FFF2-40B4-BE49-F238E27FC236}">
                  <a16:creationId xmlns:a16="http://schemas.microsoft.com/office/drawing/2014/main" id="{1743125C-9BD0-9425-06E6-314B9B69AABD}"/>
                </a:ext>
              </a:extLst>
            </p:cNvPr>
            <p:cNvSpPr/>
            <p:nvPr/>
          </p:nvSpPr>
          <p:spPr>
            <a:xfrm>
              <a:off x="6724214" y="1636355"/>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15" name="Freeform: Shape 14">
              <a:extLst>
                <a:ext uri="{FF2B5EF4-FFF2-40B4-BE49-F238E27FC236}">
                  <a16:creationId xmlns:a16="http://schemas.microsoft.com/office/drawing/2014/main" id="{93C04EF0-55A5-E260-F310-BB539E2A05FE}"/>
                </a:ext>
              </a:extLst>
            </p:cNvPr>
            <p:cNvSpPr/>
            <p:nvPr/>
          </p:nvSpPr>
          <p:spPr>
            <a:xfrm>
              <a:off x="6915653" y="1835626"/>
              <a:ext cx="337092" cy="321430"/>
            </a:xfrm>
            <a:custGeom>
              <a:avLst/>
              <a:gdLst>
                <a:gd name="connsiteX0" fmla="*/ 121544 w 1041099"/>
                <a:gd name="connsiteY0" fmla="*/ 983517 h 992730"/>
                <a:gd name="connsiteX1" fmla="*/ 119905 w 1041099"/>
                <a:gd name="connsiteY1" fmla="*/ 899304 h 992730"/>
                <a:gd name="connsiteX2" fmla="*/ 123923 w 1041099"/>
                <a:gd name="connsiteY2" fmla="*/ 824347 h 992730"/>
                <a:gd name="connsiteX3" fmla="*/ 101018 w 1041099"/>
                <a:gd name="connsiteY3" fmla="*/ 800330 h 992730"/>
                <a:gd name="connsiteX4" fmla="*/ 6373 w 1041099"/>
                <a:gd name="connsiteY4" fmla="*/ 618651 h 992730"/>
                <a:gd name="connsiteX5" fmla="*/ 6373 w 1041099"/>
                <a:gd name="connsiteY5" fmla="*/ 456296 h 992730"/>
                <a:gd name="connsiteX6" fmla="*/ 272597 w 1041099"/>
                <a:gd name="connsiteY6" fmla="*/ 171389 h 992730"/>
                <a:gd name="connsiteX7" fmla="*/ 503379 w 1041099"/>
                <a:gd name="connsiteY7" fmla="*/ 161139 h 992730"/>
                <a:gd name="connsiteX8" fmla="*/ 739195 w 1041099"/>
                <a:gd name="connsiteY8" fmla="*/ 166464 h 992730"/>
                <a:gd name="connsiteX9" fmla="*/ 783204 w 1041099"/>
                <a:gd name="connsiteY9" fmla="*/ 175210 h 992730"/>
                <a:gd name="connsiteX10" fmla="*/ 832431 w 1041099"/>
                <a:gd name="connsiteY10" fmla="*/ 97891 h 992730"/>
                <a:gd name="connsiteX11" fmla="*/ 885307 w 1041099"/>
                <a:gd name="connsiteY11" fmla="*/ 9411 h 992730"/>
                <a:gd name="connsiteX12" fmla="*/ 970023 w 1041099"/>
                <a:gd name="connsiteY12" fmla="*/ 16059 h 992730"/>
                <a:gd name="connsiteX13" fmla="*/ 1024907 w 1041099"/>
                <a:gd name="connsiteY13" fmla="*/ 62996 h 992730"/>
                <a:gd name="connsiteX14" fmla="*/ 1000155 w 1041099"/>
                <a:gd name="connsiteY14" fmla="*/ 158088 h 992730"/>
                <a:gd name="connsiteX15" fmla="*/ 957624 w 1041099"/>
                <a:gd name="connsiteY15" fmla="*/ 248716 h 992730"/>
                <a:gd name="connsiteX16" fmla="*/ 944185 w 1041099"/>
                <a:gd name="connsiteY16" fmla="*/ 277822 h 992730"/>
                <a:gd name="connsiteX17" fmla="*/ 964620 w 1041099"/>
                <a:gd name="connsiteY17" fmla="*/ 304085 h 992730"/>
                <a:gd name="connsiteX18" fmla="*/ 1037676 w 1041099"/>
                <a:gd name="connsiteY18" fmla="*/ 473508 h 992730"/>
                <a:gd name="connsiteX19" fmla="*/ 1030287 w 1041099"/>
                <a:gd name="connsiteY19" fmla="*/ 637959 h 992730"/>
                <a:gd name="connsiteX20" fmla="*/ 745452 w 1041099"/>
                <a:gd name="connsiteY20" fmla="*/ 908287 h 992730"/>
                <a:gd name="connsiteX21" fmla="*/ 613448 w 1041099"/>
                <a:gd name="connsiteY21" fmla="*/ 914798 h 992730"/>
                <a:gd name="connsiteX22" fmla="*/ 510399 w 1041099"/>
                <a:gd name="connsiteY22" fmla="*/ 906416 h 992730"/>
                <a:gd name="connsiteX23" fmla="*/ 624462 w 1041099"/>
                <a:gd name="connsiteY23" fmla="*/ 885057 h 992730"/>
                <a:gd name="connsiteX24" fmla="*/ 762469 w 1041099"/>
                <a:gd name="connsiteY24" fmla="*/ 874168 h 992730"/>
                <a:gd name="connsiteX25" fmla="*/ 999116 w 1041099"/>
                <a:gd name="connsiteY25" fmla="*/ 637126 h 992730"/>
                <a:gd name="connsiteX26" fmla="*/ 1010291 w 1041099"/>
                <a:gd name="connsiteY26" fmla="*/ 539525 h 992730"/>
                <a:gd name="connsiteX27" fmla="*/ 980275 w 1041099"/>
                <a:gd name="connsiteY27" fmla="*/ 387594 h 992730"/>
                <a:gd name="connsiteX28" fmla="*/ 929847 w 1041099"/>
                <a:gd name="connsiteY28" fmla="*/ 312908 h 992730"/>
                <a:gd name="connsiteX29" fmla="*/ 859792 w 1041099"/>
                <a:gd name="connsiteY29" fmla="*/ 454236 h 992730"/>
                <a:gd name="connsiteX30" fmla="*/ 793456 w 1041099"/>
                <a:gd name="connsiteY30" fmla="*/ 594315 h 992730"/>
                <a:gd name="connsiteX31" fmla="*/ 721693 w 1041099"/>
                <a:gd name="connsiteY31" fmla="*/ 660512 h 992730"/>
                <a:gd name="connsiteX32" fmla="*/ 639655 w 1041099"/>
                <a:gd name="connsiteY32" fmla="*/ 723592 h 992730"/>
                <a:gd name="connsiteX33" fmla="*/ 428777 w 1041099"/>
                <a:gd name="connsiteY33" fmla="*/ 719128 h 992730"/>
                <a:gd name="connsiteX34" fmla="*/ 222493 w 1041099"/>
                <a:gd name="connsiteY34" fmla="*/ 713092 h 992730"/>
                <a:gd name="connsiteX35" fmla="*/ 218059 w 1041099"/>
                <a:gd name="connsiteY35" fmla="*/ 699840 h 992730"/>
                <a:gd name="connsiteX36" fmla="*/ 420233 w 1041099"/>
                <a:gd name="connsiteY36" fmla="*/ 689228 h 992730"/>
                <a:gd name="connsiteX37" fmla="*/ 621206 w 1041099"/>
                <a:gd name="connsiteY37" fmla="*/ 687177 h 992730"/>
                <a:gd name="connsiteX38" fmla="*/ 626771 w 1041099"/>
                <a:gd name="connsiteY38" fmla="*/ 601561 h 992730"/>
                <a:gd name="connsiteX39" fmla="*/ 632336 w 1041099"/>
                <a:gd name="connsiteY39" fmla="*/ 515944 h 992730"/>
                <a:gd name="connsiteX40" fmla="*/ 666532 w 1041099"/>
                <a:gd name="connsiteY40" fmla="*/ 444638 h 992730"/>
                <a:gd name="connsiteX41" fmla="*/ 707169 w 1041099"/>
                <a:gd name="connsiteY41" fmla="*/ 370864 h 992730"/>
                <a:gd name="connsiteX42" fmla="*/ 725780 w 1041099"/>
                <a:gd name="connsiteY42" fmla="*/ 384481 h 992730"/>
                <a:gd name="connsiteX43" fmla="*/ 702805 w 1041099"/>
                <a:gd name="connsiteY43" fmla="*/ 438322 h 992730"/>
                <a:gd name="connsiteX44" fmla="*/ 673943 w 1041099"/>
                <a:gd name="connsiteY44" fmla="*/ 499748 h 992730"/>
                <a:gd name="connsiteX45" fmla="*/ 668079 w 1041099"/>
                <a:gd name="connsiteY45" fmla="*/ 513289 h 992730"/>
                <a:gd name="connsiteX46" fmla="*/ 719915 w 1041099"/>
                <a:gd name="connsiteY46" fmla="*/ 538084 h 992730"/>
                <a:gd name="connsiteX47" fmla="*/ 775123 w 1041099"/>
                <a:gd name="connsiteY47" fmla="*/ 559404 h 992730"/>
                <a:gd name="connsiteX48" fmla="*/ 957947 w 1041099"/>
                <a:gd name="connsiteY48" fmla="*/ 178261 h 992730"/>
                <a:gd name="connsiteX49" fmla="*/ 856260 w 1041099"/>
                <a:gd name="connsiteY49" fmla="*/ 126151 h 992730"/>
                <a:gd name="connsiteX50" fmla="*/ 802230 w 1041099"/>
                <a:gd name="connsiteY50" fmla="*/ 229864 h 992730"/>
                <a:gd name="connsiteX51" fmla="*/ 742497 w 1041099"/>
                <a:gd name="connsiteY51" fmla="*/ 334450 h 992730"/>
                <a:gd name="connsiteX52" fmla="*/ 751987 w 1041099"/>
                <a:gd name="connsiteY52" fmla="*/ 264902 h 992730"/>
                <a:gd name="connsiteX53" fmla="*/ 777916 w 1041099"/>
                <a:gd name="connsiteY53" fmla="*/ 206813 h 992730"/>
                <a:gd name="connsiteX54" fmla="*/ 752264 w 1041099"/>
                <a:gd name="connsiteY54" fmla="*/ 198481 h 992730"/>
                <a:gd name="connsiteX55" fmla="*/ 541223 w 1041099"/>
                <a:gd name="connsiteY55" fmla="*/ 189815 h 992730"/>
                <a:gd name="connsiteX56" fmla="*/ 322933 w 1041099"/>
                <a:gd name="connsiteY56" fmla="*/ 192866 h 992730"/>
                <a:gd name="connsiteX57" fmla="*/ 62065 w 1041099"/>
                <a:gd name="connsiteY57" fmla="*/ 385728 h 992730"/>
                <a:gd name="connsiteX58" fmla="*/ 29878 w 1041099"/>
                <a:gd name="connsiteY58" fmla="*/ 523119 h 992730"/>
                <a:gd name="connsiteX59" fmla="*/ 35951 w 1041099"/>
                <a:gd name="connsiteY59" fmla="*/ 611834 h 992730"/>
                <a:gd name="connsiteX60" fmla="*/ 139462 w 1041099"/>
                <a:gd name="connsiteY60" fmla="*/ 797079 h 992730"/>
                <a:gd name="connsiteX61" fmla="*/ 156525 w 1041099"/>
                <a:gd name="connsiteY61" fmla="*/ 812406 h 992730"/>
                <a:gd name="connsiteX62" fmla="*/ 154193 w 1041099"/>
                <a:gd name="connsiteY62" fmla="*/ 840023 h 992730"/>
                <a:gd name="connsiteX63" fmla="*/ 149552 w 1041099"/>
                <a:gd name="connsiteY63" fmla="*/ 955831 h 992730"/>
                <a:gd name="connsiteX64" fmla="*/ 220692 w 1041099"/>
                <a:gd name="connsiteY64" fmla="*/ 920941 h 992730"/>
                <a:gd name="connsiteX65" fmla="*/ 289014 w 1041099"/>
                <a:gd name="connsiteY65" fmla="*/ 886073 h 992730"/>
                <a:gd name="connsiteX66" fmla="*/ 375647 w 1041099"/>
                <a:gd name="connsiteY66" fmla="*/ 886073 h 992730"/>
                <a:gd name="connsiteX67" fmla="*/ 469530 w 1041099"/>
                <a:gd name="connsiteY67" fmla="*/ 906416 h 992730"/>
                <a:gd name="connsiteX68" fmla="*/ 382389 w 1041099"/>
                <a:gd name="connsiteY68" fmla="*/ 914798 h 992730"/>
                <a:gd name="connsiteX69" fmla="*/ 297950 w 1041099"/>
                <a:gd name="connsiteY69" fmla="*/ 914798 h 992730"/>
                <a:gd name="connsiteX70" fmla="*/ 222424 w 1041099"/>
                <a:gd name="connsiteY70" fmla="*/ 953776 h 992730"/>
                <a:gd name="connsiteX71" fmla="*/ 137061 w 1041099"/>
                <a:gd name="connsiteY71" fmla="*/ 992730 h 992730"/>
                <a:gd name="connsiteX72" fmla="*/ 121544 w 1041099"/>
                <a:gd name="connsiteY72" fmla="*/ 983517 h 992730"/>
                <a:gd name="connsiteX73" fmla="*/ 684772 w 1041099"/>
                <a:gd name="connsiteY73" fmla="*/ 652730 h 992730"/>
                <a:gd name="connsiteX74" fmla="*/ 670872 w 1041099"/>
                <a:gd name="connsiteY74" fmla="*/ 643104 h 992730"/>
                <a:gd name="connsiteX75" fmla="*/ 656972 w 1041099"/>
                <a:gd name="connsiteY75" fmla="*/ 636477 h 992730"/>
                <a:gd name="connsiteX76" fmla="*/ 654479 w 1041099"/>
                <a:gd name="connsiteY76" fmla="*/ 649008 h 992730"/>
                <a:gd name="connsiteX77" fmla="*/ 651962 w 1041099"/>
                <a:gd name="connsiteY77" fmla="*/ 671628 h 992730"/>
                <a:gd name="connsiteX78" fmla="*/ 651962 w 1041099"/>
                <a:gd name="connsiteY78" fmla="*/ 681714 h 992730"/>
                <a:gd name="connsiteX79" fmla="*/ 668379 w 1041099"/>
                <a:gd name="connsiteY79" fmla="*/ 668721 h 992730"/>
                <a:gd name="connsiteX80" fmla="*/ 684772 w 1041099"/>
                <a:gd name="connsiteY80" fmla="*/ 652730 h 992730"/>
                <a:gd name="connsiteX81" fmla="*/ 733815 w 1041099"/>
                <a:gd name="connsiteY81" fmla="*/ 608087 h 992730"/>
                <a:gd name="connsiteX82" fmla="*/ 755727 w 1041099"/>
                <a:gd name="connsiteY82" fmla="*/ 588471 h 992730"/>
                <a:gd name="connsiteX83" fmla="*/ 709571 w 1041099"/>
                <a:gd name="connsiteY83" fmla="*/ 566818 h 992730"/>
                <a:gd name="connsiteX84" fmla="*/ 662352 w 1041099"/>
                <a:gd name="connsiteY84" fmla="*/ 546448 h 992730"/>
                <a:gd name="connsiteX85" fmla="*/ 658912 w 1041099"/>
                <a:gd name="connsiteY85" fmla="*/ 574646 h 992730"/>
                <a:gd name="connsiteX86" fmla="*/ 656510 w 1041099"/>
                <a:gd name="connsiteY86" fmla="*/ 601568 h 992730"/>
                <a:gd name="connsiteX87" fmla="*/ 681932 w 1041099"/>
                <a:gd name="connsiteY87" fmla="*/ 614390 h 992730"/>
                <a:gd name="connsiteX88" fmla="*/ 709617 w 1041099"/>
                <a:gd name="connsiteY88" fmla="*/ 627460 h 992730"/>
                <a:gd name="connsiteX89" fmla="*/ 733815 w 1041099"/>
                <a:gd name="connsiteY89" fmla="*/ 608087 h 992730"/>
                <a:gd name="connsiteX90" fmla="*/ 987733 w 1041099"/>
                <a:gd name="connsiteY90" fmla="*/ 114941 h 992730"/>
                <a:gd name="connsiteX91" fmla="*/ 994983 w 1041099"/>
                <a:gd name="connsiteY91" fmla="*/ 72696 h 992730"/>
                <a:gd name="connsiteX92" fmla="*/ 957854 w 1041099"/>
                <a:gd name="connsiteY92" fmla="*/ 44068 h 992730"/>
                <a:gd name="connsiteX93" fmla="*/ 901862 w 1041099"/>
                <a:gd name="connsiteY93" fmla="*/ 33148 h 992730"/>
                <a:gd name="connsiteX94" fmla="*/ 870114 w 1041099"/>
                <a:gd name="connsiteY94" fmla="*/ 92797 h 992730"/>
                <a:gd name="connsiteX95" fmla="*/ 970185 w 1041099"/>
                <a:gd name="connsiteY95" fmla="*/ 143733 h 992730"/>
                <a:gd name="connsiteX96" fmla="*/ 987733 w 1041099"/>
                <a:gd name="connsiteY96" fmla="*/ 114941 h 992730"/>
                <a:gd name="connsiteX97" fmla="*/ 219214 w 1041099"/>
                <a:gd name="connsiteY97" fmla="*/ 598799 h 992730"/>
                <a:gd name="connsiteX98" fmla="*/ 400099 w 1041099"/>
                <a:gd name="connsiteY98" fmla="*/ 578489 h 992730"/>
                <a:gd name="connsiteX99" fmla="*/ 578282 w 1041099"/>
                <a:gd name="connsiteY99" fmla="*/ 586954 h 992730"/>
                <a:gd name="connsiteX100" fmla="*/ 397467 w 1041099"/>
                <a:gd name="connsiteY100" fmla="*/ 607197 h 992730"/>
                <a:gd name="connsiteX101" fmla="*/ 219214 w 1041099"/>
                <a:gd name="connsiteY101" fmla="*/ 598799 h 992730"/>
                <a:gd name="connsiteX102" fmla="*/ 224409 w 1041099"/>
                <a:gd name="connsiteY102" fmla="*/ 496130 h 992730"/>
                <a:gd name="connsiteX103" fmla="*/ 225171 w 1041099"/>
                <a:gd name="connsiteY103" fmla="*/ 471993 h 992730"/>
                <a:gd name="connsiteX104" fmla="*/ 401230 w 1041099"/>
                <a:gd name="connsiteY104" fmla="*/ 467749 h 992730"/>
                <a:gd name="connsiteX105" fmla="*/ 575789 w 1041099"/>
                <a:gd name="connsiteY105" fmla="*/ 474194 h 992730"/>
                <a:gd name="connsiteX106" fmla="*/ 582254 w 1041099"/>
                <a:gd name="connsiteY106" fmla="*/ 484155 h 992730"/>
                <a:gd name="connsiteX107" fmla="*/ 575789 w 1041099"/>
                <a:gd name="connsiteY107" fmla="*/ 494114 h 992730"/>
                <a:gd name="connsiteX108" fmla="*/ 400468 w 1041099"/>
                <a:gd name="connsiteY108" fmla="*/ 500434 h 992730"/>
                <a:gd name="connsiteX109" fmla="*/ 224409 w 1041099"/>
                <a:gd name="connsiteY109" fmla="*/ 496130 h 992730"/>
                <a:gd name="connsiteX110" fmla="*/ 221500 w 1041099"/>
                <a:gd name="connsiteY110" fmla="*/ 383864 h 992730"/>
                <a:gd name="connsiteX111" fmla="*/ 219214 w 1041099"/>
                <a:gd name="connsiteY111" fmla="*/ 369511 h 992730"/>
                <a:gd name="connsiteX112" fmla="*/ 332146 w 1041099"/>
                <a:gd name="connsiteY112" fmla="*/ 361111 h 992730"/>
                <a:gd name="connsiteX113" fmla="*/ 446348 w 1041099"/>
                <a:gd name="connsiteY113" fmla="*/ 368181 h 992730"/>
                <a:gd name="connsiteX114" fmla="*/ 446417 w 1041099"/>
                <a:gd name="connsiteY114" fmla="*/ 382537 h 992730"/>
                <a:gd name="connsiteX115" fmla="*/ 334478 w 1041099"/>
                <a:gd name="connsiteY115" fmla="*/ 389820 h 992730"/>
                <a:gd name="connsiteX116" fmla="*/ 221500 w 1041099"/>
                <a:gd name="connsiteY116" fmla="*/ 383864 h 9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41099" h="992730">
                  <a:moveTo>
                    <a:pt x="121544" y="983517"/>
                  </a:moveTo>
                  <a:cubicBezTo>
                    <a:pt x="116880" y="975897"/>
                    <a:pt x="116603" y="961073"/>
                    <a:pt x="119905" y="899304"/>
                  </a:cubicBezTo>
                  <a:lnTo>
                    <a:pt x="123923" y="824347"/>
                  </a:lnTo>
                  <a:lnTo>
                    <a:pt x="101018" y="800330"/>
                  </a:lnTo>
                  <a:cubicBezTo>
                    <a:pt x="54700" y="751753"/>
                    <a:pt x="20134" y="685416"/>
                    <a:pt x="6373" y="618651"/>
                  </a:cubicBezTo>
                  <a:cubicBezTo>
                    <a:pt x="-2124" y="577364"/>
                    <a:pt x="-2124" y="497629"/>
                    <a:pt x="6373" y="456296"/>
                  </a:cubicBezTo>
                  <a:cubicBezTo>
                    <a:pt x="34334" y="320291"/>
                    <a:pt x="133967" y="213684"/>
                    <a:pt x="272597" y="171389"/>
                  </a:cubicBezTo>
                  <a:cubicBezTo>
                    <a:pt x="299913" y="163053"/>
                    <a:pt x="311065" y="162559"/>
                    <a:pt x="503379" y="161139"/>
                  </a:cubicBezTo>
                  <a:cubicBezTo>
                    <a:pt x="679485" y="159839"/>
                    <a:pt x="709802" y="160525"/>
                    <a:pt x="739195" y="166464"/>
                  </a:cubicBezTo>
                  <a:cubicBezTo>
                    <a:pt x="757759" y="170211"/>
                    <a:pt x="777570" y="174148"/>
                    <a:pt x="783204" y="175210"/>
                  </a:cubicBezTo>
                  <a:cubicBezTo>
                    <a:pt x="792879" y="177032"/>
                    <a:pt x="795649" y="172675"/>
                    <a:pt x="832431" y="97891"/>
                  </a:cubicBezTo>
                  <a:cubicBezTo>
                    <a:pt x="864156" y="33349"/>
                    <a:pt x="873970" y="16925"/>
                    <a:pt x="885307" y="9411"/>
                  </a:cubicBezTo>
                  <a:cubicBezTo>
                    <a:pt x="906942" y="-4910"/>
                    <a:pt x="930839" y="-3035"/>
                    <a:pt x="970023" y="16059"/>
                  </a:cubicBezTo>
                  <a:cubicBezTo>
                    <a:pt x="1004542" y="32871"/>
                    <a:pt x="1017772" y="44197"/>
                    <a:pt x="1024907" y="62996"/>
                  </a:cubicBezTo>
                  <a:cubicBezTo>
                    <a:pt x="1032758" y="83726"/>
                    <a:pt x="1029641" y="95741"/>
                    <a:pt x="1000155" y="158088"/>
                  </a:cubicBezTo>
                  <a:cubicBezTo>
                    <a:pt x="984154" y="191926"/>
                    <a:pt x="965013" y="232707"/>
                    <a:pt x="957624" y="248716"/>
                  </a:cubicBezTo>
                  <a:lnTo>
                    <a:pt x="944185" y="277822"/>
                  </a:lnTo>
                  <a:lnTo>
                    <a:pt x="964620" y="304085"/>
                  </a:lnTo>
                  <a:cubicBezTo>
                    <a:pt x="1000801" y="350579"/>
                    <a:pt x="1028047" y="413776"/>
                    <a:pt x="1037676" y="473508"/>
                  </a:cubicBezTo>
                  <a:cubicBezTo>
                    <a:pt x="1044487" y="515739"/>
                    <a:pt x="1040677" y="600677"/>
                    <a:pt x="1030287" y="637959"/>
                  </a:cubicBezTo>
                  <a:cubicBezTo>
                    <a:pt x="991173" y="778273"/>
                    <a:pt x="884337" y="879677"/>
                    <a:pt x="745452" y="908287"/>
                  </a:cubicBezTo>
                  <a:cubicBezTo>
                    <a:pt x="721600" y="913205"/>
                    <a:pt x="689159" y="914798"/>
                    <a:pt x="613448" y="914798"/>
                  </a:cubicBezTo>
                  <a:cubicBezTo>
                    <a:pt x="515894" y="914798"/>
                    <a:pt x="513008" y="914567"/>
                    <a:pt x="510399" y="906416"/>
                  </a:cubicBezTo>
                  <a:cubicBezTo>
                    <a:pt x="504603" y="888105"/>
                    <a:pt x="510537" y="886997"/>
                    <a:pt x="624462" y="885057"/>
                  </a:cubicBezTo>
                  <a:cubicBezTo>
                    <a:pt x="720053" y="883418"/>
                    <a:pt x="735316" y="882217"/>
                    <a:pt x="762469" y="874168"/>
                  </a:cubicBezTo>
                  <a:cubicBezTo>
                    <a:pt x="879742" y="839407"/>
                    <a:pt x="963211" y="755794"/>
                    <a:pt x="999116" y="637126"/>
                  </a:cubicBezTo>
                  <a:cubicBezTo>
                    <a:pt x="1008767" y="605239"/>
                    <a:pt x="1010060" y="593897"/>
                    <a:pt x="1010291" y="539525"/>
                  </a:cubicBezTo>
                  <a:cubicBezTo>
                    <a:pt x="1010592" y="471843"/>
                    <a:pt x="1004519" y="441028"/>
                    <a:pt x="980275" y="387594"/>
                  </a:cubicBezTo>
                  <a:cubicBezTo>
                    <a:pt x="966444" y="357072"/>
                    <a:pt x="935388" y="311066"/>
                    <a:pt x="929847" y="312908"/>
                  </a:cubicBezTo>
                  <a:cubicBezTo>
                    <a:pt x="927792" y="313594"/>
                    <a:pt x="896274" y="377193"/>
                    <a:pt x="859792" y="454236"/>
                  </a:cubicBezTo>
                  <a:lnTo>
                    <a:pt x="793456" y="594315"/>
                  </a:lnTo>
                  <a:lnTo>
                    <a:pt x="721693" y="660512"/>
                  </a:lnTo>
                  <a:cubicBezTo>
                    <a:pt x="657549" y="719673"/>
                    <a:pt x="648822" y="726377"/>
                    <a:pt x="639655" y="723592"/>
                  </a:cubicBezTo>
                  <a:cubicBezTo>
                    <a:pt x="634021" y="721878"/>
                    <a:pt x="539122" y="719870"/>
                    <a:pt x="428777" y="719128"/>
                  </a:cubicBezTo>
                  <a:cubicBezTo>
                    <a:pt x="286036" y="718172"/>
                    <a:pt x="226510" y="716429"/>
                    <a:pt x="222493" y="713092"/>
                  </a:cubicBezTo>
                  <a:cubicBezTo>
                    <a:pt x="219376" y="710513"/>
                    <a:pt x="217390" y="704549"/>
                    <a:pt x="218059" y="699840"/>
                  </a:cubicBezTo>
                  <a:cubicBezTo>
                    <a:pt x="219283" y="691325"/>
                    <a:pt x="220345" y="691267"/>
                    <a:pt x="420233" y="689228"/>
                  </a:cubicBezTo>
                  <a:lnTo>
                    <a:pt x="621206" y="687177"/>
                  </a:lnTo>
                  <a:lnTo>
                    <a:pt x="626771" y="601561"/>
                  </a:lnTo>
                  <a:lnTo>
                    <a:pt x="632336" y="515944"/>
                  </a:lnTo>
                  <a:lnTo>
                    <a:pt x="666532" y="444638"/>
                  </a:lnTo>
                  <a:cubicBezTo>
                    <a:pt x="685350" y="405420"/>
                    <a:pt x="703614" y="372220"/>
                    <a:pt x="707169" y="370864"/>
                  </a:cubicBezTo>
                  <a:cubicBezTo>
                    <a:pt x="714766" y="367948"/>
                    <a:pt x="725780" y="376009"/>
                    <a:pt x="725780" y="384481"/>
                  </a:cubicBezTo>
                  <a:cubicBezTo>
                    <a:pt x="725780" y="387758"/>
                    <a:pt x="715435" y="411987"/>
                    <a:pt x="702805" y="438322"/>
                  </a:cubicBezTo>
                  <a:cubicBezTo>
                    <a:pt x="690175" y="464657"/>
                    <a:pt x="677176" y="492299"/>
                    <a:pt x="673943" y="499748"/>
                  </a:cubicBezTo>
                  <a:lnTo>
                    <a:pt x="668079" y="513289"/>
                  </a:lnTo>
                  <a:lnTo>
                    <a:pt x="719915" y="538084"/>
                  </a:lnTo>
                  <a:cubicBezTo>
                    <a:pt x="748431" y="551722"/>
                    <a:pt x="773252" y="561316"/>
                    <a:pt x="775123" y="559404"/>
                  </a:cubicBezTo>
                  <a:cubicBezTo>
                    <a:pt x="777593" y="556862"/>
                    <a:pt x="944163" y="209602"/>
                    <a:pt x="957947" y="178261"/>
                  </a:cubicBezTo>
                  <a:cubicBezTo>
                    <a:pt x="959517" y="174684"/>
                    <a:pt x="871268" y="129460"/>
                    <a:pt x="856260" y="126151"/>
                  </a:cubicBezTo>
                  <a:cubicBezTo>
                    <a:pt x="854066" y="125671"/>
                    <a:pt x="829753" y="172340"/>
                    <a:pt x="802230" y="229864"/>
                  </a:cubicBezTo>
                  <a:cubicBezTo>
                    <a:pt x="757736" y="322831"/>
                    <a:pt x="751086" y="334450"/>
                    <a:pt x="742497" y="334450"/>
                  </a:cubicBezTo>
                  <a:cubicBezTo>
                    <a:pt x="722131" y="334450"/>
                    <a:pt x="723471" y="324652"/>
                    <a:pt x="751987" y="264902"/>
                  </a:cubicBezTo>
                  <a:cubicBezTo>
                    <a:pt x="766925" y="233623"/>
                    <a:pt x="778586" y="207482"/>
                    <a:pt x="777916" y="206813"/>
                  </a:cubicBezTo>
                  <a:cubicBezTo>
                    <a:pt x="777247" y="206143"/>
                    <a:pt x="765725" y="202395"/>
                    <a:pt x="752264" y="198481"/>
                  </a:cubicBezTo>
                  <a:cubicBezTo>
                    <a:pt x="731067" y="192314"/>
                    <a:pt x="703082" y="191164"/>
                    <a:pt x="541223" y="189815"/>
                  </a:cubicBezTo>
                  <a:cubicBezTo>
                    <a:pt x="416700" y="188776"/>
                    <a:pt x="344083" y="189792"/>
                    <a:pt x="322933" y="192866"/>
                  </a:cubicBezTo>
                  <a:cubicBezTo>
                    <a:pt x="207923" y="209586"/>
                    <a:pt x="110207" y="281823"/>
                    <a:pt x="62065" y="385728"/>
                  </a:cubicBezTo>
                  <a:cubicBezTo>
                    <a:pt x="39830" y="433720"/>
                    <a:pt x="32349" y="465609"/>
                    <a:pt x="29878" y="523119"/>
                  </a:cubicBezTo>
                  <a:cubicBezTo>
                    <a:pt x="28193" y="562517"/>
                    <a:pt x="29393" y="580216"/>
                    <a:pt x="35951" y="611834"/>
                  </a:cubicBezTo>
                  <a:cubicBezTo>
                    <a:pt x="49966" y="679495"/>
                    <a:pt x="91712" y="754210"/>
                    <a:pt x="139462" y="797079"/>
                  </a:cubicBezTo>
                  <a:lnTo>
                    <a:pt x="156525" y="812406"/>
                  </a:lnTo>
                  <a:lnTo>
                    <a:pt x="154193" y="840023"/>
                  </a:lnTo>
                  <a:cubicBezTo>
                    <a:pt x="149090" y="900367"/>
                    <a:pt x="146874" y="955831"/>
                    <a:pt x="149552" y="955831"/>
                  </a:cubicBezTo>
                  <a:cubicBezTo>
                    <a:pt x="151099" y="955831"/>
                    <a:pt x="183125" y="940129"/>
                    <a:pt x="220692" y="920941"/>
                  </a:cubicBezTo>
                  <a:lnTo>
                    <a:pt x="289014" y="886073"/>
                  </a:lnTo>
                  <a:lnTo>
                    <a:pt x="375647" y="886073"/>
                  </a:lnTo>
                  <a:cubicBezTo>
                    <a:pt x="468260" y="886096"/>
                    <a:pt x="475464" y="887667"/>
                    <a:pt x="469530" y="906416"/>
                  </a:cubicBezTo>
                  <a:cubicBezTo>
                    <a:pt x="466944" y="914521"/>
                    <a:pt x="463919" y="914798"/>
                    <a:pt x="382389" y="914798"/>
                  </a:cubicBezTo>
                  <a:lnTo>
                    <a:pt x="297950" y="914798"/>
                  </a:lnTo>
                  <a:lnTo>
                    <a:pt x="222424" y="953776"/>
                  </a:lnTo>
                  <a:cubicBezTo>
                    <a:pt x="180908" y="975204"/>
                    <a:pt x="142487" y="992730"/>
                    <a:pt x="137061" y="992730"/>
                  </a:cubicBezTo>
                  <a:cubicBezTo>
                    <a:pt x="131242" y="992730"/>
                    <a:pt x="124869" y="988966"/>
                    <a:pt x="121544" y="983517"/>
                  </a:cubicBezTo>
                  <a:close/>
                  <a:moveTo>
                    <a:pt x="684772" y="652730"/>
                  </a:moveTo>
                  <a:cubicBezTo>
                    <a:pt x="684772" y="651079"/>
                    <a:pt x="678515" y="646750"/>
                    <a:pt x="670872" y="643104"/>
                  </a:cubicBezTo>
                  <a:lnTo>
                    <a:pt x="656972" y="636477"/>
                  </a:lnTo>
                  <a:lnTo>
                    <a:pt x="654479" y="649008"/>
                  </a:lnTo>
                  <a:cubicBezTo>
                    <a:pt x="653093" y="655903"/>
                    <a:pt x="651962" y="666082"/>
                    <a:pt x="651962" y="671628"/>
                  </a:cubicBezTo>
                  <a:lnTo>
                    <a:pt x="651962" y="681714"/>
                  </a:lnTo>
                  <a:lnTo>
                    <a:pt x="668379" y="668721"/>
                  </a:lnTo>
                  <a:cubicBezTo>
                    <a:pt x="677384" y="661574"/>
                    <a:pt x="684772" y="654377"/>
                    <a:pt x="684772" y="652730"/>
                  </a:cubicBezTo>
                  <a:close/>
                  <a:moveTo>
                    <a:pt x="733815" y="608087"/>
                  </a:moveTo>
                  <a:lnTo>
                    <a:pt x="755727" y="588471"/>
                  </a:lnTo>
                  <a:lnTo>
                    <a:pt x="709571" y="566818"/>
                  </a:lnTo>
                  <a:cubicBezTo>
                    <a:pt x="684172" y="554910"/>
                    <a:pt x="662929" y="545743"/>
                    <a:pt x="662352" y="546448"/>
                  </a:cubicBezTo>
                  <a:cubicBezTo>
                    <a:pt x="661775" y="547152"/>
                    <a:pt x="660228" y="559840"/>
                    <a:pt x="658912" y="574646"/>
                  </a:cubicBezTo>
                  <a:lnTo>
                    <a:pt x="656510" y="601568"/>
                  </a:lnTo>
                  <a:lnTo>
                    <a:pt x="681932" y="614390"/>
                  </a:lnTo>
                  <a:cubicBezTo>
                    <a:pt x="695902" y="621442"/>
                    <a:pt x="708370" y="627324"/>
                    <a:pt x="709617" y="627460"/>
                  </a:cubicBezTo>
                  <a:cubicBezTo>
                    <a:pt x="710887" y="627598"/>
                    <a:pt x="721785" y="618877"/>
                    <a:pt x="733815" y="608087"/>
                  </a:cubicBezTo>
                  <a:close/>
                  <a:moveTo>
                    <a:pt x="987733" y="114941"/>
                  </a:moveTo>
                  <a:cubicBezTo>
                    <a:pt x="999693" y="88183"/>
                    <a:pt x="1000224" y="85197"/>
                    <a:pt x="994983" y="72696"/>
                  </a:cubicBezTo>
                  <a:cubicBezTo>
                    <a:pt x="990480" y="61903"/>
                    <a:pt x="983138" y="56248"/>
                    <a:pt x="957854" y="44068"/>
                  </a:cubicBezTo>
                  <a:cubicBezTo>
                    <a:pt x="924675" y="28098"/>
                    <a:pt x="914861" y="26186"/>
                    <a:pt x="901862" y="33148"/>
                  </a:cubicBezTo>
                  <a:cubicBezTo>
                    <a:pt x="892742" y="38025"/>
                    <a:pt x="868220" y="84098"/>
                    <a:pt x="870114" y="92797"/>
                  </a:cubicBezTo>
                  <a:cubicBezTo>
                    <a:pt x="871337" y="98341"/>
                    <a:pt x="960510" y="143733"/>
                    <a:pt x="970185" y="143733"/>
                  </a:cubicBezTo>
                  <a:cubicBezTo>
                    <a:pt x="972771" y="143733"/>
                    <a:pt x="980667" y="130776"/>
                    <a:pt x="987733" y="114941"/>
                  </a:cubicBezTo>
                  <a:close/>
                  <a:moveTo>
                    <a:pt x="219214" y="598799"/>
                  </a:moveTo>
                  <a:cubicBezTo>
                    <a:pt x="212818" y="578611"/>
                    <a:pt x="213903" y="578489"/>
                    <a:pt x="400099" y="578489"/>
                  </a:cubicBezTo>
                  <a:cubicBezTo>
                    <a:pt x="571355" y="578489"/>
                    <a:pt x="573826" y="578604"/>
                    <a:pt x="578282" y="586954"/>
                  </a:cubicBezTo>
                  <a:cubicBezTo>
                    <a:pt x="588973" y="606936"/>
                    <a:pt x="586641" y="607197"/>
                    <a:pt x="397467" y="607197"/>
                  </a:cubicBezTo>
                  <a:cubicBezTo>
                    <a:pt x="224109" y="607197"/>
                    <a:pt x="221846" y="607082"/>
                    <a:pt x="219214" y="598799"/>
                  </a:cubicBezTo>
                  <a:close/>
                  <a:moveTo>
                    <a:pt x="224409" y="496130"/>
                  </a:moveTo>
                  <a:cubicBezTo>
                    <a:pt x="214873" y="490570"/>
                    <a:pt x="215289" y="477286"/>
                    <a:pt x="225171" y="471993"/>
                  </a:cubicBezTo>
                  <a:cubicBezTo>
                    <a:pt x="230274" y="469266"/>
                    <a:pt x="293170" y="467749"/>
                    <a:pt x="401230" y="467749"/>
                  </a:cubicBezTo>
                  <a:cubicBezTo>
                    <a:pt x="548612" y="467749"/>
                    <a:pt x="570155" y="468546"/>
                    <a:pt x="575789" y="474194"/>
                  </a:cubicBezTo>
                  <a:cubicBezTo>
                    <a:pt x="579345" y="477738"/>
                    <a:pt x="582254" y="482220"/>
                    <a:pt x="582254" y="484155"/>
                  </a:cubicBezTo>
                  <a:cubicBezTo>
                    <a:pt x="582254" y="486088"/>
                    <a:pt x="579345" y="490570"/>
                    <a:pt x="575789" y="494114"/>
                  </a:cubicBezTo>
                  <a:cubicBezTo>
                    <a:pt x="570155" y="499769"/>
                    <a:pt x="548635" y="500545"/>
                    <a:pt x="400468" y="500434"/>
                  </a:cubicBezTo>
                  <a:cubicBezTo>
                    <a:pt x="293401" y="500365"/>
                    <a:pt x="228958" y="498779"/>
                    <a:pt x="224409" y="496130"/>
                  </a:cubicBezTo>
                  <a:close/>
                  <a:moveTo>
                    <a:pt x="221500" y="383864"/>
                  </a:moveTo>
                  <a:cubicBezTo>
                    <a:pt x="218775" y="380590"/>
                    <a:pt x="217759" y="374129"/>
                    <a:pt x="219214" y="369511"/>
                  </a:cubicBezTo>
                  <a:cubicBezTo>
                    <a:pt x="221823" y="361318"/>
                    <a:pt x="224617" y="361111"/>
                    <a:pt x="332146" y="361111"/>
                  </a:cubicBezTo>
                  <a:cubicBezTo>
                    <a:pt x="432240" y="361111"/>
                    <a:pt x="442769" y="361762"/>
                    <a:pt x="446348" y="368181"/>
                  </a:cubicBezTo>
                  <a:cubicBezTo>
                    <a:pt x="448865" y="372668"/>
                    <a:pt x="448887" y="377916"/>
                    <a:pt x="446417" y="382537"/>
                  </a:cubicBezTo>
                  <a:cubicBezTo>
                    <a:pt x="442838" y="389231"/>
                    <a:pt x="433787" y="389820"/>
                    <a:pt x="334478" y="389820"/>
                  </a:cubicBezTo>
                  <a:cubicBezTo>
                    <a:pt x="245051" y="389820"/>
                    <a:pt x="225587" y="388794"/>
                    <a:pt x="221500" y="383864"/>
                  </a:cubicBezTo>
                  <a:close/>
                </a:path>
              </a:pathLst>
            </a:custGeom>
            <a:solidFill>
              <a:schemeClr val="bg1"/>
            </a:solidFill>
            <a:ln w="4101" cap="flat">
              <a:noFill/>
              <a:prstDash val="solid"/>
              <a:miter/>
            </a:ln>
          </p:spPr>
          <p:txBody>
            <a:bodyPr rtlCol="0" anchor="ctr"/>
            <a:lstStyle/>
            <a:p>
              <a:pPr defTabSz="685783"/>
              <a:endParaRPr lang="vi-VN" sz="1050">
                <a:solidFill>
                  <a:prstClr val="black"/>
                </a:solidFill>
              </a:endParaRPr>
            </a:p>
          </p:txBody>
        </p:sp>
      </p:grpSp>
      <p:sp>
        <p:nvSpPr>
          <p:cNvPr id="25" name="TextBox 24">
            <a:extLst>
              <a:ext uri="{FF2B5EF4-FFF2-40B4-BE49-F238E27FC236}">
                <a16:creationId xmlns:a16="http://schemas.microsoft.com/office/drawing/2014/main" id="{AACA2A19-5CC3-34BD-3D64-B727812C7E4D}"/>
              </a:ext>
            </a:extLst>
          </p:cNvPr>
          <p:cNvSpPr txBox="1"/>
          <p:nvPr/>
        </p:nvSpPr>
        <p:spPr>
          <a:xfrm>
            <a:off x="2533300" y="304546"/>
            <a:ext cx="3957240" cy="584775"/>
          </a:xfrm>
          <a:prstGeom prst="rect">
            <a:avLst/>
          </a:prstGeom>
          <a:noFill/>
        </p:spPr>
        <p:txBody>
          <a:bodyPr wrap="square" rtlCol="0">
            <a:spAutoFit/>
          </a:bodyPr>
          <a:lstStyle/>
          <a:p>
            <a:pPr algn="ctr">
              <a:buClr>
                <a:srgbClr val="000000"/>
              </a:buClr>
              <a:buFont typeface="Arial"/>
              <a:buNone/>
              <a:defRPr/>
            </a:pPr>
            <a:r>
              <a:rPr lang="en-US" sz="3200" dirty="0">
                <a:latin typeface="Times New Roman" panose="02020603050405020304" pitchFamily="18" charset="0"/>
              </a:rPr>
              <a:t>LUYỆN TẬP</a:t>
            </a:r>
          </a:p>
        </p:txBody>
      </p:sp>
      <p:pic>
        <p:nvPicPr>
          <p:cNvPr id="26" name="Picture 25" descr="Icon&#10;&#10;Description automatically generated">
            <a:extLst>
              <a:ext uri="{FF2B5EF4-FFF2-40B4-BE49-F238E27FC236}">
                <a16:creationId xmlns:a16="http://schemas.microsoft.com/office/drawing/2014/main" id="{20E8B3E4-CD5E-D9DC-3120-3880CC0C6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639" y="355106"/>
            <a:ext cx="477807" cy="477807"/>
          </a:xfrm>
          <a:prstGeom prst="rect">
            <a:avLst/>
          </a:prstGeom>
        </p:spPr>
      </p:pic>
      <p:pic>
        <p:nvPicPr>
          <p:cNvPr id="3" name="Picture 2" descr="A person standing next to a motorcycle&#10;&#10;Description automatically generated">
            <a:extLst>
              <a:ext uri="{FF2B5EF4-FFF2-40B4-BE49-F238E27FC236}">
                <a16:creationId xmlns:a16="http://schemas.microsoft.com/office/drawing/2014/main" id="{9A073D39-A66D-717F-E520-3B662D0F6749}"/>
              </a:ext>
            </a:extLst>
          </p:cNvPr>
          <p:cNvPicPr>
            <a:picLocks noChangeAspect="1"/>
          </p:cNvPicPr>
          <p:nvPr/>
        </p:nvPicPr>
        <p:blipFill>
          <a:blip r:embed="rId4"/>
          <a:stretch>
            <a:fillRect/>
          </a:stretch>
        </p:blipFill>
        <p:spPr>
          <a:xfrm>
            <a:off x="1124636" y="2510134"/>
            <a:ext cx="6823354" cy="2512023"/>
          </a:xfrm>
          <a:prstGeom prst="rect">
            <a:avLst/>
          </a:prstGeom>
        </p:spPr>
      </p:pic>
    </p:spTree>
    <p:extLst>
      <p:ext uri="{BB962C8B-B14F-4D97-AF65-F5344CB8AC3E}">
        <p14:creationId xmlns:p14="http://schemas.microsoft.com/office/powerpoint/2010/main" val="337162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25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1250"/>
                                        <p:tgtEl>
                                          <p:spTgt spid="13"/>
                                        </p:tgtEl>
                                      </p:cBhvr>
                                    </p:animEffect>
                                  </p:childTnLst>
                                </p:cTn>
                              </p:par>
                              <p:par>
                                <p:cTn id="11" presetID="6" presetClass="entr" presetSubtype="3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250"/>
                                        <p:tgtEl>
                                          <p:spTgt spid="7"/>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250" fill="hold"/>
                                        <p:tgtEl>
                                          <p:spTgt spid="7"/>
                                        </p:tgtEl>
                                        <p:attrNameLst>
                                          <p:attrName>ppt_w</p:attrName>
                                        </p:attrNameLst>
                                      </p:cBhvr>
                                      <p:tavLst>
                                        <p:tav tm="0">
                                          <p:val>
                                            <p:strVal val="#ppt_w+.3"/>
                                          </p:val>
                                        </p:tav>
                                        <p:tav tm="100000">
                                          <p:val>
                                            <p:strVal val="#ppt_w"/>
                                          </p:val>
                                        </p:tav>
                                      </p:tavLst>
                                    </p:anim>
                                    <p:anim calcmode="lin" valueType="num">
                                      <p:cBhvr>
                                        <p:cTn id="17" dur="1250" fill="hold"/>
                                        <p:tgtEl>
                                          <p:spTgt spid="7"/>
                                        </p:tgtEl>
                                        <p:attrNameLst>
                                          <p:attrName>ppt_h</p:attrName>
                                        </p:attrNameLst>
                                      </p:cBhvr>
                                      <p:tavLst>
                                        <p:tav tm="0">
                                          <p:val>
                                            <p:strVal val="#ppt_h"/>
                                          </p:val>
                                        </p:tav>
                                        <p:tav tm="100000">
                                          <p:val>
                                            <p:strVal val="#ppt_h"/>
                                          </p:val>
                                        </p:tav>
                                      </p:tavLst>
                                    </p:anim>
                                    <p:animEffect transition="in" filter="fade">
                                      <p:cBhvr>
                                        <p:cTn id="18"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 y="1"/>
            <a:ext cx="2181614" cy="248982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797" y="22123"/>
            <a:ext cx="2323211" cy="2485472"/>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2" y="2451648"/>
            <a:ext cx="2233468" cy="266666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797" y="2476834"/>
            <a:ext cx="2323211" cy="2666666"/>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3008" y="0"/>
            <a:ext cx="2233468" cy="2476834"/>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6476" y="22123"/>
            <a:ext cx="2397525" cy="2428916"/>
          </a:xfrm>
          <a:prstGeom prst="rect">
            <a:avLst/>
          </a:prstGeom>
        </p:spPr>
      </p:pic>
      <p:pic>
        <p:nvPicPr>
          <p:cNvPr id="4" name="Picture 3"/>
          <p:cNvPicPr>
            <a:picLocks noChangeAspect="1"/>
          </p:cNvPicPr>
          <p:nvPr/>
        </p:nvPicPr>
        <p:blipFill>
          <a:blip r:embed="rId8"/>
          <a:stretch>
            <a:fillRect/>
          </a:stretch>
        </p:blipFill>
        <p:spPr>
          <a:xfrm>
            <a:off x="4545619" y="2473598"/>
            <a:ext cx="2233468" cy="2669902"/>
          </a:xfrm>
          <a:prstGeom prst="rect">
            <a:avLst/>
          </a:prstGeom>
        </p:spPr>
      </p:pic>
      <p:pic>
        <p:nvPicPr>
          <p:cNvPr id="5" name="Picture 4"/>
          <p:cNvPicPr>
            <a:picLocks noChangeAspect="1"/>
          </p:cNvPicPr>
          <p:nvPr/>
        </p:nvPicPr>
        <p:blipFill>
          <a:blip r:embed="rId9"/>
          <a:stretch>
            <a:fillRect/>
          </a:stretch>
        </p:blipFill>
        <p:spPr>
          <a:xfrm>
            <a:off x="6779088" y="2451038"/>
            <a:ext cx="2364913" cy="2692461"/>
          </a:xfrm>
          <a:prstGeom prst="rect">
            <a:avLst/>
          </a:prstGeom>
        </p:spPr>
      </p:pic>
      <p:sp>
        <p:nvSpPr>
          <p:cNvPr id="2" name="Flowchart: Process 1">
            <a:hlinkClick r:id="rId10" action="ppaction://hlinksldjump"/>
          </p:cNvPr>
          <p:cNvSpPr/>
          <p:nvPr/>
        </p:nvSpPr>
        <p:spPr>
          <a:xfrm>
            <a:off x="-53314" y="6495"/>
            <a:ext cx="4486219" cy="2476835"/>
          </a:xfrm>
          <a:prstGeom prst="flowChartProcess">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25" b="1" dirty="0"/>
              <a:t>1</a:t>
            </a:r>
          </a:p>
        </p:txBody>
      </p:sp>
      <p:sp>
        <p:nvSpPr>
          <p:cNvPr id="15" name="Flowchart: Process 14">
            <a:hlinkClick r:id="rId10" action="ppaction://hlinksldjump"/>
          </p:cNvPr>
          <p:cNvSpPr/>
          <p:nvPr/>
        </p:nvSpPr>
        <p:spPr>
          <a:xfrm>
            <a:off x="4402413" y="3056"/>
            <a:ext cx="4720737" cy="2476835"/>
          </a:xfrm>
          <a:prstGeom prst="flowChartProcess">
            <a:avLst/>
          </a:prstGeom>
          <a:solidFill>
            <a:srgbClr val="91F0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25" b="1" dirty="0"/>
              <a:t>2</a:t>
            </a:r>
          </a:p>
        </p:txBody>
      </p:sp>
      <p:sp>
        <p:nvSpPr>
          <p:cNvPr id="14" name="Flowchart: Process 13">
            <a:hlinkClick r:id="rId11" action="ppaction://hlinksldjump"/>
          </p:cNvPr>
          <p:cNvSpPr/>
          <p:nvPr/>
        </p:nvSpPr>
        <p:spPr>
          <a:xfrm>
            <a:off x="-35386" y="2448584"/>
            <a:ext cx="4486219" cy="2686349"/>
          </a:xfrm>
          <a:prstGeom prst="flowChartProcess">
            <a:avLst/>
          </a:prstGeom>
          <a:solidFill>
            <a:srgbClr val="FFFF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25" b="1" dirty="0"/>
              <a:t>3</a:t>
            </a:r>
          </a:p>
        </p:txBody>
      </p:sp>
      <p:sp>
        <p:nvSpPr>
          <p:cNvPr id="16" name="Flowchart: Process 15">
            <a:hlinkClick r:id="rId12" action="ppaction://hlinksldjump"/>
          </p:cNvPr>
          <p:cNvSpPr/>
          <p:nvPr/>
        </p:nvSpPr>
        <p:spPr>
          <a:xfrm>
            <a:off x="4412055" y="2448592"/>
            <a:ext cx="4711095" cy="2672778"/>
          </a:xfrm>
          <a:prstGeom prst="flowChartProcess">
            <a:avLst/>
          </a:prstGeom>
          <a:solidFill>
            <a:schemeClr val="tx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925" b="1" dirty="0"/>
              <a:t>4</a:t>
            </a:r>
          </a:p>
        </p:txBody>
      </p:sp>
      <p:sp>
        <p:nvSpPr>
          <p:cNvPr id="13" name="Action Button: Home 12">
            <a:hlinkClick r:id="rId13" action="ppaction://hlinksldjump" highlightClick="1"/>
          </p:cNvPr>
          <p:cNvSpPr/>
          <p:nvPr/>
        </p:nvSpPr>
        <p:spPr>
          <a:xfrm>
            <a:off x="8791311" y="4788318"/>
            <a:ext cx="331839" cy="35518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endParaRPr>
          </a:p>
        </p:txBody>
      </p:sp>
    </p:spTree>
    <p:extLst>
      <p:ext uri="{BB962C8B-B14F-4D97-AF65-F5344CB8AC3E}">
        <p14:creationId xmlns:p14="http://schemas.microsoft.com/office/powerpoint/2010/main" val="1725989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6" presetClass="exit" presetSubtype="0" fill="hold" grpId="0" nodeType="clickEffect">
                                  <p:stCondLst>
                                    <p:cond delay="0"/>
                                  </p:stCondLst>
                                  <p:childTnLst>
                                    <p:animEffect transition="out" filter="wipe(down)">
                                      <p:cBhvr>
                                        <p:cTn id="17" dur="180" accel="50000">
                                          <p:stCondLst>
                                            <p:cond delay="1820"/>
                                          </p:stCondLst>
                                        </p:cTn>
                                        <p:tgtEl>
                                          <p:spTgt spid="14"/>
                                        </p:tgtEl>
                                      </p:cBhvr>
                                    </p:animEffect>
                                    <p:anim calcmode="lin" valueType="num">
                                      <p:cBhvr>
                                        <p:cTn id="18" dur="1822" tmFilter="0,0; 0.14,0.31; 0.43,0.73; 0.71,0.91; 1.0,1.0">
                                          <p:stCondLst>
                                            <p:cond delay="0"/>
                                          </p:stCondLst>
                                        </p:cTn>
                                        <p:tgtEl>
                                          <p:spTgt spid="14"/>
                                        </p:tgtEl>
                                        <p:attrNameLst>
                                          <p:attrName>ppt_x</p:attrName>
                                        </p:attrNameLst>
                                      </p:cBhvr>
                                      <p:tavLst>
                                        <p:tav tm="0">
                                          <p:val>
                                            <p:strVal val="ppt_x"/>
                                          </p:val>
                                        </p:tav>
                                        <p:tav tm="100000">
                                          <p:val>
                                            <p:strVal val="#ppt_x+0.25"/>
                                          </p:val>
                                        </p:tav>
                                      </p:tavLst>
                                    </p:anim>
                                    <p:anim calcmode="lin" valueType="num">
                                      <p:cBhvr>
                                        <p:cTn id="19" dur="178">
                                          <p:stCondLst>
                                            <p:cond delay="1822"/>
                                          </p:stCondLst>
                                        </p:cTn>
                                        <p:tgtEl>
                                          <p:spTgt spid="14"/>
                                        </p:tgtEl>
                                        <p:attrNameLst>
                                          <p:attrName>ppt_x</p:attrName>
                                        </p:attrNameLst>
                                      </p:cBhvr>
                                      <p:tavLst>
                                        <p:tav tm="0">
                                          <p:val>
                                            <p:strVal val="ppt_x"/>
                                          </p:val>
                                        </p:tav>
                                        <p:tav tm="100000">
                                          <p:val>
                                            <p:strVal val="ppt_x"/>
                                          </p:val>
                                        </p:tav>
                                      </p:tavLst>
                                    </p:anim>
                                    <p:anim calcmode="lin" valueType="num">
                                      <p:cBhvr>
                                        <p:cTn id="20" dur="664" tmFilter="0.0,0.0;0.25,0.07;0.50,0.2;0.75,0.467;1.0,1.0">
                                          <p:stCondLst>
                                            <p:cond delay="0"/>
                                          </p:stCondLst>
                                        </p:cTn>
                                        <p:tgtEl>
                                          <p:spTgt spid="1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4" dur="180" accel="50000">
                                          <p:stCondLst>
                                            <p:cond delay="1820"/>
                                          </p:stCondLst>
                                        </p:cTn>
                                        <p:tgtEl>
                                          <p:spTgt spid="14"/>
                                        </p:tgtEl>
                                        <p:attrNameLst>
                                          <p:attrName>ppt_y</p:attrName>
                                        </p:attrNameLst>
                                      </p:cBhvr>
                                      <p:tavLst>
                                        <p:tav tm="0">
                                          <p:val>
                                            <p:strVal val="ppt_y"/>
                                          </p:val>
                                        </p:tav>
                                        <p:tav tm="100000">
                                          <p:val>
                                            <p:strVal val="ppt_y+ppt_h"/>
                                          </p:val>
                                        </p:tav>
                                      </p:tavLst>
                                    </p:anim>
                                    <p:animScale>
                                      <p:cBhvr>
                                        <p:cTn id="25" dur="26">
                                          <p:stCondLst>
                                            <p:cond delay="620"/>
                                          </p:stCondLst>
                                        </p:cTn>
                                        <p:tgtEl>
                                          <p:spTgt spid="14"/>
                                        </p:tgtEl>
                                      </p:cBhvr>
                                      <p:to x="100000" y="60000"/>
                                    </p:animScale>
                                    <p:animScale>
                                      <p:cBhvr>
                                        <p:cTn id="26" dur="166" decel="50000">
                                          <p:stCondLst>
                                            <p:cond delay="64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set>
                                      <p:cBhvr>
                                        <p:cTn id="33" dur="1" fill="hold">
                                          <p:stCondLst>
                                            <p:cond delay="1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6"/>
                    </p:tgtEl>
                  </p:cond>
                </p:stCondLst>
                <p:endSync evt="end" delay="0">
                  <p:rtn val="all"/>
                </p:endSync>
                <p:childTnLst>
                  <p:par>
                    <p:cTn id="35" fill="hold">
                      <p:stCondLst>
                        <p:cond delay="0"/>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16"/>
                                        </p:tgtEl>
                                        <p:attrNameLst>
                                          <p:attrName>ppt_w</p:attrName>
                                        </p:attrNameLst>
                                      </p:cBhvr>
                                      <p:tavLst>
                                        <p:tav tm="0">
                                          <p:val>
                                            <p:strVal val="ppt_w"/>
                                          </p:val>
                                        </p:tav>
                                        <p:tav tm="100000">
                                          <p:val>
                                            <p:fltVal val="0"/>
                                          </p:val>
                                        </p:tav>
                                      </p:tavLst>
                                    </p:anim>
                                    <p:anim calcmode="lin" valueType="num">
                                      <p:cBhvr>
                                        <p:cTn id="39" dur="1000"/>
                                        <p:tgtEl>
                                          <p:spTgt spid="16"/>
                                        </p:tgtEl>
                                        <p:attrNameLst>
                                          <p:attrName>ppt_h</p:attrName>
                                        </p:attrNameLst>
                                      </p:cBhvr>
                                      <p:tavLst>
                                        <p:tav tm="0">
                                          <p:val>
                                            <p:strVal val="ppt_h"/>
                                          </p:val>
                                        </p:tav>
                                        <p:tav tm="100000">
                                          <p:val>
                                            <p:fltVal val="0"/>
                                          </p:val>
                                        </p:tav>
                                      </p:tavLst>
                                    </p:anim>
                                    <p:anim calcmode="lin" valueType="num">
                                      <p:cBhvr>
                                        <p:cTn id="40" dur="1000"/>
                                        <p:tgtEl>
                                          <p:spTgt spid="16"/>
                                        </p:tgtEl>
                                        <p:attrNameLst>
                                          <p:attrName>style.rotation</p:attrName>
                                        </p:attrNameLst>
                                      </p:cBhvr>
                                      <p:tavLst>
                                        <p:tav tm="0">
                                          <p:val>
                                            <p:fltVal val="0"/>
                                          </p:val>
                                        </p:tav>
                                        <p:tav tm="100000">
                                          <p:val>
                                            <p:fltVal val="90"/>
                                          </p:val>
                                        </p:tav>
                                      </p:tavLst>
                                    </p:anim>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animBg="1"/>
      <p:bldP spid="15" grpId="0" animBg="1"/>
      <p:bldP spid="14"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9"/>
        <p:cNvGrpSpPr/>
        <p:nvPr/>
      </p:nvGrpSpPr>
      <p:grpSpPr>
        <a:xfrm>
          <a:off x="0" y="0"/>
          <a:ext cx="0" cy="0"/>
          <a:chOff x="0" y="0"/>
          <a:chExt cx="0" cy="0"/>
        </a:xfrm>
      </p:grpSpPr>
      <p:grpSp>
        <p:nvGrpSpPr>
          <p:cNvPr id="7" name="Group 6">
            <a:extLst>
              <a:ext uri="{FF2B5EF4-FFF2-40B4-BE49-F238E27FC236}">
                <a16:creationId xmlns:a16="http://schemas.microsoft.com/office/drawing/2014/main" id="{7A146848-5BF4-2D86-B923-57A12A3771E4}"/>
              </a:ext>
            </a:extLst>
          </p:cNvPr>
          <p:cNvGrpSpPr/>
          <p:nvPr/>
        </p:nvGrpSpPr>
        <p:grpSpPr>
          <a:xfrm>
            <a:off x="429527" y="790349"/>
            <a:ext cx="8032127" cy="1296668"/>
            <a:chOff x="668552" y="2608678"/>
            <a:chExt cx="5162352" cy="2084355"/>
          </a:xfrm>
        </p:grpSpPr>
        <p:sp>
          <p:nvSpPr>
            <p:cNvPr id="8" name="Rectangle: Rounded Corners 7">
              <a:extLst>
                <a:ext uri="{FF2B5EF4-FFF2-40B4-BE49-F238E27FC236}">
                  <a16:creationId xmlns:a16="http://schemas.microsoft.com/office/drawing/2014/main" id="{3E87BBF0-56A8-6DCD-C9A8-365BF94A1D0A}"/>
                </a:ext>
              </a:extLst>
            </p:cNvPr>
            <p:cNvSpPr/>
            <p:nvPr/>
          </p:nvSpPr>
          <p:spPr>
            <a:xfrm>
              <a:off x="668552" y="2608678"/>
              <a:ext cx="5162352" cy="2084355"/>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9" name="TextBox 8">
              <a:extLst>
                <a:ext uri="{FF2B5EF4-FFF2-40B4-BE49-F238E27FC236}">
                  <a16:creationId xmlns:a16="http://schemas.microsoft.com/office/drawing/2014/main" id="{A39DAD2E-EA81-D570-B083-5399ACF154E1}"/>
                </a:ext>
              </a:extLst>
            </p:cNvPr>
            <p:cNvSpPr txBox="1"/>
            <p:nvPr/>
          </p:nvSpPr>
          <p:spPr>
            <a:xfrm>
              <a:off x="1009499" y="2783624"/>
              <a:ext cx="4597075" cy="1632648"/>
            </a:xfrm>
            <a:prstGeom prst="rect">
              <a:avLst/>
            </a:prstGeom>
            <a:noFill/>
            <a:effectLst/>
          </p:spPr>
          <p:txBody>
            <a:bodyPr wrap="square" rtlCol="0">
              <a:spAutoFit/>
            </a:bodyPr>
            <a:lstStyle/>
            <a:p>
              <a:pPr algn="just" defTabSz="685783"/>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Những</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nơi</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chứa</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nhiên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liệu</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như</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xăng</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dầu</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thường</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có</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biểu</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tượng</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cấm</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lửa</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Giải</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thích</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vì</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sao</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Theo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em</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cần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bảo</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quản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các</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nhiên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liệu</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trên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như</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thế</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nào</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để</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đảm</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bảo</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an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toàn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a:t>
              </a:r>
            </a:p>
          </p:txBody>
        </p:sp>
      </p:grpSp>
      <p:grpSp>
        <p:nvGrpSpPr>
          <p:cNvPr id="10" name="!!a3">
            <a:extLst>
              <a:ext uri="{FF2B5EF4-FFF2-40B4-BE49-F238E27FC236}">
                <a16:creationId xmlns:a16="http://schemas.microsoft.com/office/drawing/2014/main" id="{DF8BE353-53AF-9C08-9401-7D70481419CD}"/>
              </a:ext>
            </a:extLst>
          </p:cNvPr>
          <p:cNvGrpSpPr/>
          <p:nvPr/>
        </p:nvGrpSpPr>
        <p:grpSpPr>
          <a:xfrm>
            <a:off x="509018" y="434226"/>
            <a:ext cx="1624370" cy="465517"/>
            <a:chOff x="1367221" y="6204971"/>
            <a:chExt cx="1848459" cy="620689"/>
          </a:xfrm>
        </p:grpSpPr>
        <p:sp>
          <p:nvSpPr>
            <p:cNvPr id="11" name="Rectangle: Rounded Corners 10">
              <a:extLst>
                <a:ext uri="{FF2B5EF4-FFF2-40B4-BE49-F238E27FC236}">
                  <a16:creationId xmlns:a16="http://schemas.microsoft.com/office/drawing/2014/main" id="{5F4D9036-1235-97A8-BCDD-B40D4701A31D}"/>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12" name="TextBox 11">
              <a:extLst>
                <a:ext uri="{FF2B5EF4-FFF2-40B4-BE49-F238E27FC236}">
                  <a16:creationId xmlns:a16="http://schemas.microsoft.com/office/drawing/2014/main" id="{B386764F-348D-0681-6C58-323C703DBCE9}"/>
                </a:ext>
              </a:extLst>
            </p:cNvPr>
            <p:cNvSpPr txBox="1"/>
            <p:nvPr/>
          </p:nvSpPr>
          <p:spPr>
            <a:xfrm>
              <a:off x="1402752" y="6253706"/>
              <a:ext cx="1766747" cy="553997"/>
            </a:xfrm>
            <a:prstGeom prst="rect">
              <a:avLst/>
            </a:prstGeom>
            <a:noFill/>
            <a:effectLst/>
          </p:spPr>
          <p:txBody>
            <a:bodyPr wrap="square" rtlCol="0">
              <a:spAutoFit/>
            </a:bodyPr>
            <a:lstStyle/>
            <a:p>
              <a:pPr algn="ctr" defTabSz="685783"/>
              <a:r>
                <a:rPr lang="en-US" sz="2100" b="1" dirty="0" err="1">
                  <a:solidFill>
                    <a:prstClr val="white"/>
                  </a:solidFill>
                  <a:latin typeface="Times New Roman" panose="02020603050405020304" pitchFamily="18" charset="0"/>
                  <a:ea typeface="Aachen" panose="02020500000000000000" pitchFamily="18" charset="0"/>
                  <a:cs typeface="Times New Roman" panose="02020603050405020304" pitchFamily="18" charset="0"/>
                </a:rPr>
                <a:t>Câu</a:t>
              </a:r>
              <a:r>
                <a:rPr lang="en-US" sz="2100" b="1" dirty="0">
                  <a:solidFill>
                    <a:prstClr val="white"/>
                  </a:solidFill>
                  <a:latin typeface="Times New Roman" panose="02020603050405020304" pitchFamily="18" charset="0"/>
                  <a:ea typeface="Aachen" panose="02020500000000000000" pitchFamily="18" charset="0"/>
                  <a:cs typeface="Times New Roman" panose="02020603050405020304" pitchFamily="18" charset="0"/>
                </a:rPr>
                <a:t> </a:t>
              </a:r>
              <a:r>
                <a:rPr lang="en-US" sz="2100" b="1" dirty="0" err="1">
                  <a:solidFill>
                    <a:prstClr val="white"/>
                  </a:solidFill>
                  <a:latin typeface="Times New Roman" panose="02020603050405020304" pitchFamily="18" charset="0"/>
                  <a:ea typeface="Aachen" panose="02020500000000000000" pitchFamily="18" charset="0"/>
                  <a:cs typeface="Times New Roman" panose="02020603050405020304" pitchFamily="18" charset="0"/>
                </a:rPr>
                <a:t>hỏi</a:t>
              </a:r>
              <a:endParaRPr lang="en-US" sz="2100" b="1" dirty="0">
                <a:solidFill>
                  <a:prstClr val="white"/>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13" name="!!a2">
            <a:extLst>
              <a:ext uri="{FF2B5EF4-FFF2-40B4-BE49-F238E27FC236}">
                <a16:creationId xmlns:a16="http://schemas.microsoft.com/office/drawing/2014/main" id="{9CAA060D-2EFB-CCDE-982C-C3E2CEA77B70}"/>
              </a:ext>
            </a:extLst>
          </p:cNvPr>
          <p:cNvGrpSpPr/>
          <p:nvPr/>
        </p:nvGrpSpPr>
        <p:grpSpPr>
          <a:xfrm>
            <a:off x="285948" y="363272"/>
            <a:ext cx="539978" cy="539978"/>
            <a:chOff x="6724214" y="1636355"/>
            <a:chExt cx="719971" cy="719971"/>
          </a:xfrm>
        </p:grpSpPr>
        <p:sp>
          <p:nvSpPr>
            <p:cNvPr id="14" name="Oval 13">
              <a:extLst>
                <a:ext uri="{FF2B5EF4-FFF2-40B4-BE49-F238E27FC236}">
                  <a16:creationId xmlns:a16="http://schemas.microsoft.com/office/drawing/2014/main" id="{1743125C-9BD0-9425-06E6-314B9B69AABD}"/>
                </a:ext>
              </a:extLst>
            </p:cNvPr>
            <p:cNvSpPr/>
            <p:nvPr/>
          </p:nvSpPr>
          <p:spPr>
            <a:xfrm>
              <a:off x="6724214" y="1636355"/>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15" name="Freeform: Shape 14">
              <a:extLst>
                <a:ext uri="{FF2B5EF4-FFF2-40B4-BE49-F238E27FC236}">
                  <a16:creationId xmlns:a16="http://schemas.microsoft.com/office/drawing/2014/main" id="{93C04EF0-55A5-E260-F310-BB539E2A05FE}"/>
                </a:ext>
              </a:extLst>
            </p:cNvPr>
            <p:cNvSpPr/>
            <p:nvPr/>
          </p:nvSpPr>
          <p:spPr>
            <a:xfrm>
              <a:off x="6915653" y="1835626"/>
              <a:ext cx="337092" cy="321430"/>
            </a:xfrm>
            <a:custGeom>
              <a:avLst/>
              <a:gdLst>
                <a:gd name="connsiteX0" fmla="*/ 121544 w 1041099"/>
                <a:gd name="connsiteY0" fmla="*/ 983517 h 992730"/>
                <a:gd name="connsiteX1" fmla="*/ 119905 w 1041099"/>
                <a:gd name="connsiteY1" fmla="*/ 899304 h 992730"/>
                <a:gd name="connsiteX2" fmla="*/ 123923 w 1041099"/>
                <a:gd name="connsiteY2" fmla="*/ 824347 h 992730"/>
                <a:gd name="connsiteX3" fmla="*/ 101018 w 1041099"/>
                <a:gd name="connsiteY3" fmla="*/ 800330 h 992730"/>
                <a:gd name="connsiteX4" fmla="*/ 6373 w 1041099"/>
                <a:gd name="connsiteY4" fmla="*/ 618651 h 992730"/>
                <a:gd name="connsiteX5" fmla="*/ 6373 w 1041099"/>
                <a:gd name="connsiteY5" fmla="*/ 456296 h 992730"/>
                <a:gd name="connsiteX6" fmla="*/ 272597 w 1041099"/>
                <a:gd name="connsiteY6" fmla="*/ 171389 h 992730"/>
                <a:gd name="connsiteX7" fmla="*/ 503379 w 1041099"/>
                <a:gd name="connsiteY7" fmla="*/ 161139 h 992730"/>
                <a:gd name="connsiteX8" fmla="*/ 739195 w 1041099"/>
                <a:gd name="connsiteY8" fmla="*/ 166464 h 992730"/>
                <a:gd name="connsiteX9" fmla="*/ 783204 w 1041099"/>
                <a:gd name="connsiteY9" fmla="*/ 175210 h 992730"/>
                <a:gd name="connsiteX10" fmla="*/ 832431 w 1041099"/>
                <a:gd name="connsiteY10" fmla="*/ 97891 h 992730"/>
                <a:gd name="connsiteX11" fmla="*/ 885307 w 1041099"/>
                <a:gd name="connsiteY11" fmla="*/ 9411 h 992730"/>
                <a:gd name="connsiteX12" fmla="*/ 970023 w 1041099"/>
                <a:gd name="connsiteY12" fmla="*/ 16059 h 992730"/>
                <a:gd name="connsiteX13" fmla="*/ 1024907 w 1041099"/>
                <a:gd name="connsiteY13" fmla="*/ 62996 h 992730"/>
                <a:gd name="connsiteX14" fmla="*/ 1000155 w 1041099"/>
                <a:gd name="connsiteY14" fmla="*/ 158088 h 992730"/>
                <a:gd name="connsiteX15" fmla="*/ 957624 w 1041099"/>
                <a:gd name="connsiteY15" fmla="*/ 248716 h 992730"/>
                <a:gd name="connsiteX16" fmla="*/ 944185 w 1041099"/>
                <a:gd name="connsiteY16" fmla="*/ 277822 h 992730"/>
                <a:gd name="connsiteX17" fmla="*/ 964620 w 1041099"/>
                <a:gd name="connsiteY17" fmla="*/ 304085 h 992730"/>
                <a:gd name="connsiteX18" fmla="*/ 1037676 w 1041099"/>
                <a:gd name="connsiteY18" fmla="*/ 473508 h 992730"/>
                <a:gd name="connsiteX19" fmla="*/ 1030287 w 1041099"/>
                <a:gd name="connsiteY19" fmla="*/ 637959 h 992730"/>
                <a:gd name="connsiteX20" fmla="*/ 745452 w 1041099"/>
                <a:gd name="connsiteY20" fmla="*/ 908287 h 992730"/>
                <a:gd name="connsiteX21" fmla="*/ 613448 w 1041099"/>
                <a:gd name="connsiteY21" fmla="*/ 914798 h 992730"/>
                <a:gd name="connsiteX22" fmla="*/ 510399 w 1041099"/>
                <a:gd name="connsiteY22" fmla="*/ 906416 h 992730"/>
                <a:gd name="connsiteX23" fmla="*/ 624462 w 1041099"/>
                <a:gd name="connsiteY23" fmla="*/ 885057 h 992730"/>
                <a:gd name="connsiteX24" fmla="*/ 762469 w 1041099"/>
                <a:gd name="connsiteY24" fmla="*/ 874168 h 992730"/>
                <a:gd name="connsiteX25" fmla="*/ 999116 w 1041099"/>
                <a:gd name="connsiteY25" fmla="*/ 637126 h 992730"/>
                <a:gd name="connsiteX26" fmla="*/ 1010291 w 1041099"/>
                <a:gd name="connsiteY26" fmla="*/ 539525 h 992730"/>
                <a:gd name="connsiteX27" fmla="*/ 980275 w 1041099"/>
                <a:gd name="connsiteY27" fmla="*/ 387594 h 992730"/>
                <a:gd name="connsiteX28" fmla="*/ 929847 w 1041099"/>
                <a:gd name="connsiteY28" fmla="*/ 312908 h 992730"/>
                <a:gd name="connsiteX29" fmla="*/ 859792 w 1041099"/>
                <a:gd name="connsiteY29" fmla="*/ 454236 h 992730"/>
                <a:gd name="connsiteX30" fmla="*/ 793456 w 1041099"/>
                <a:gd name="connsiteY30" fmla="*/ 594315 h 992730"/>
                <a:gd name="connsiteX31" fmla="*/ 721693 w 1041099"/>
                <a:gd name="connsiteY31" fmla="*/ 660512 h 992730"/>
                <a:gd name="connsiteX32" fmla="*/ 639655 w 1041099"/>
                <a:gd name="connsiteY32" fmla="*/ 723592 h 992730"/>
                <a:gd name="connsiteX33" fmla="*/ 428777 w 1041099"/>
                <a:gd name="connsiteY33" fmla="*/ 719128 h 992730"/>
                <a:gd name="connsiteX34" fmla="*/ 222493 w 1041099"/>
                <a:gd name="connsiteY34" fmla="*/ 713092 h 992730"/>
                <a:gd name="connsiteX35" fmla="*/ 218059 w 1041099"/>
                <a:gd name="connsiteY35" fmla="*/ 699840 h 992730"/>
                <a:gd name="connsiteX36" fmla="*/ 420233 w 1041099"/>
                <a:gd name="connsiteY36" fmla="*/ 689228 h 992730"/>
                <a:gd name="connsiteX37" fmla="*/ 621206 w 1041099"/>
                <a:gd name="connsiteY37" fmla="*/ 687177 h 992730"/>
                <a:gd name="connsiteX38" fmla="*/ 626771 w 1041099"/>
                <a:gd name="connsiteY38" fmla="*/ 601561 h 992730"/>
                <a:gd name="connsiteX39" fmla="*/ 632336 w 1041099"/>
                <a:gd name="connsiteY39" fmla="*/ 515944 h 992730"/>
                <a:gd name="connsiteX40" fmla="*/ 666532 w 1041099"/>
                <a:gd name="connsiteY40" fmla="*/ 444638 h 992730"/>
                <a:gd name="connsiteX41" fmla="*/ 707169 w 1041099"/>
                <a:gd name="connsiteY41" fmla="*/ 370864 h 992730"/>
                <a:gd name="connsiteX42" fmla="*/ 725780 w 1041099"/>
                <a:gd name="connsiteY42" fmla="*/ 384481 h 992730"/>
                <a:gd name="connsiteX43" fmla="*/ 702805 w 1041099"/>
                <a:gd name="connsiteY43" fmla="*/ 438322 h 992730"/>
                <a:gd name="connsiteX44" fmla="*/ 673943 w 1041099"/>
                <a:gd name="connsiteY44" fmla="*/ 499748 h 992730"/>
                <a:gd name="connsiteX45" fmla="*/ 668079 w 1041099"/>
                <a:gd name="connsiteY45" fmla="*/ 513289 h 992730"/>
                <a:gd name="connsiteX46" fmla="*/ 719915 w 1041099"/>
                <a:gd name="connsiteY46" fmla="*/ 538084 h 992730"/>
                <a:gd name="connsiteX47" fmla="*/ 775123 w 1041099"/>
                <a:gd name="connsiteY47" fmla="*/ 559404 h 992730"/>
                <a:gd name="connsiteX48" fmla="*/ 957947 w 1041099"/>
                <a:gd name="connsiteY48" fmla="*/ 178261 h 992730"/>
                <a:gd name="connsiteX49" fmla="*/ 856260 w 1041099"/>
                <a:gd name="connsiteY49" fmla="*/ 126151 h 992730"/>
                <a:gd name="connsiteX50" fmla="*/ 802230 w 1041099"/>
                <a:gd name="connsiteY50" fmla="*/ 229864 h 992730"/>
                <a:gd name="connsiteX51" fmla="*/ 742497 w 1041099"/>
                <a:gd name="connsiteY51" fmla="*/ 334450 h 992730"/>
                <a:gd name="connsiteX52" fmla="*/ 751987 w 1041099"/>
                <a:gd name="connsiteY52" fmla="*/ 264902 h 992730"/>
                <a:gd name="connsiteX53" fmla="*/ 777916 w 1041099"/>
                <a:gd name="connsiteY53" fmla="*/ 206813 h 992730"/>
                <a:gd name="connsiteX54" fmla="*/ 752264 w 1041099"/>
                <a:gd name="connsiteY54" fmla="*/ 198481 h 992730"/>
                <a:gd name="connsiteX55" fmla="*/ 541223 w 1041099"/>
                <a:gd name="connsiteY55" fmla="*/ 189815 h 992730"/>
                <a:gd name="connsiteX56" fmla="*/ 322933 w 1041099"/>
                <a:gd name="connsiteY56" fmla="*/ 192866 h 992730"/>
                <a:gd name="connsiteX57" fmla="*/ 62065 w 1041099"/>
                <a:gd name="connsiteY57" fmla="*/ 385728 h 992730"/>
                <a:gd name="connsiteX58" fmla="*/ 29878 w 1041099"/>
                <a:gd name="connsiteY58" fmla="*/ 523119 h 992730"/>
                <a:gd name="connsiteX59" fmla="*/ 35951 w 1041099"/>
                <a:gd name="connsiteY59" fmla="*/ 611834 h 992730"/>
                <a:gd name="connsiteX60" fmla="*/ 139462 w 1041099"/>
                <a:gd name="connsiteY60" fmla="*/ 797079 h 992730"/>
                <a:gd name="connsiteX61" fmla="*/ 156525 w 1041099"/>
                <a:gd name="connsiteY61" fmla="*/ 812406 h 992730"/>
                <a:gd name="connsiteX62" fmla="*/ 154193 w 1041099"/>
                <a:gd name="connsiteY62" fmla="*/ 840023 h 992730"/>
                <a:gd name="connsiteX63" fmla="*/ 149552 w 1041099"/>
                <a:gd name="connsiteY63" fmla="*/ 955831 h 992730"/>
                <a:gd name="connsiteX64" fmla="*/ 220692 w 1041099"/>
                <a:gd name="connsiteY64" fmla="*/ 920941 h 992730"/>
                <a:gd name="connsiteX65" fmla="*/ 289014 w 1041099"/>
                <a:gd name="connsiteY65" fmla="*/ 886073 h 992730"/>
                <a:gd name="connsiteX66" fmla="*/ 375647 w 1041099"/>
                <a:gd name="connsiteY66" fmla="*/ 886073 h 992730"/>
                <a:gd name="connsiteX67" fmla="*/ 469530 w 1041099"/>
                <a:gd name="connsiteY67" fmla="*/ 906416 h 992730"/>
                <a:gd name="connsiteX68" fmla="*/ 382389 w 1041099"/>
                <a:gd name="connsiteY68" fmla="*/ 914798 h 992730"/>
                <a:gd name="connsiteX69" fmla="*/ 297950 w 1041099"/>
                <a:gd name="connsiteY69" fmla="*/ 914798 h 992730"/>
                <a:gd name="connsiteX70" fmla="*/ 222424 w 1041099"/>
                <a:gd name="connsiteY70" fmla="*/ 953776 h 992730"/>
                <a:gd name="connsiteX71" fmla="*/ 137061 w 1041099"/>
                <a:gd name="connsiteY71" fmla="*/ 992730 h 992730"/>
                <a:gd name="connsiteX72" fmla="*/ 121544 w 1041099"/>
                <a:gd name="connsiteY72" fmla="*/ 983517 h 992730"/>
                <a:gd name="connsiteX73" fmla="*/ 684772 w 1041099"/>
                <a:gd name="connsiteY73" fmla="*/ 652730 h 992730"/>
                <a:gd name="connsiteX74" fmla="*/ 670872 w 1041099"/>
                <a:gd name="connsiteY74" fmla="*/ 643104 h 992730"/>
                <a:gd name="connsiteX75" fmla="*/ 656972 w 1041099"/>
                <a:gd name="connsiteY75" fmla="*/ 636477 h 992730"/>
                <a:gd name="connsiteX76" fmla="*/ 654479 w 1041099"/>
                <a:gd name="connsiteY76" fmla="*/ 649008 h 992730"/>
                <a:gd name="connsiteX77" fmla="*/ 651962 w 1041099"/>
                <a:gd name="connsiteY77" fmla="*/ 671628 h 992730"/>
                <a:gd name="connsiteX78" fmla="*/ 651962 w 1041099"/>
                <a:gd name="connsiteY78" fmla="*/ 681714 h 992730"/>
                <a:gd name="connsiteX79" fmla="*/ 668379 w 1041099"/>
                <a:gd name="connsiteY79" fmla="*/ 668721 h 992730"/>
                <a:gd name="connsiteX80" fmla="*/ 684772 w 1041099"/>
                <a:gd name="connsiteY80" fmla="*/ 652730 h 992730"/>
                <a:gd name="connsiteX81" fmla="*/ 733815 w 1041099"/>
                <a:gd name="connsiteY81" fmla="*/ 608087 h 992730"/>
                <a:gd name="connsiteX82" fmla="*/ 755727 w 1041099"/>
                <a:gd name="connsiteY82" fmla="*/ 588471 h 992730"/>
                <a:gd name="connsiteX83" fmla="*/ 709571 w 1041099"/>
                <a:gd name="connsiteY83" fmla="*/ 566818 h 992730"/>
                <a:gd name="connsiteX84" fmla="*/ 662352 w 1041099"/>
                <a:gd name="connsiteY84" fmla="*/ 546448 h 992730"/>
                <a:gd name="connsiteX85" fmla="*/ 658912 w 1041099"/>
                <a:gd name="connsiteY85" fmla="*/ 574646 h 992730"/>
                <a:gd name="connsiteX86" fmla="*/ 656510 w 1041099"/>
                <a:gd name="connsiteY86" fmla="*/ 601568 h 992730"/>
                <a:gd name="connsiteX87" fmla="*/ 681932 w 1041099"/>
                <a:gd name="connsiteY87" fmla="*/ 614390 h 992730"/>
                <a:gd name="connsiteX88" fmla="*/ 709617 w 1041099"/>
                <a:gd name="connsiteY88" fmla="*/ 627460 h 992730"/>
                <a:gd name="connsiteX89" fmla="*/ 733815 w 1041099"/>
                <a:gd name="connsiteY89" fmla="*/ 608087 h 992730"/>
                <a:gd name="connsiteX90" fmla="*/ 987733 w 1041099"/>
                <a:gd name="connsiteY90" fmla="*/ 114941 h 992730"/>
                <a:gd name="connsiteX91" fmla="*/ 994983 w 1041099"/>
                <a:gd name="connsiteY91" fmla="*/ 72696 h 992730"/>
                <a:gd name="connsiteX92" fmla="*/ 957854 w 1041099"/>
                <a:gd name="connsiteY92" fmla="*/ 44068 h 992730"/>
                <a:gd name="connsiteX93" fmla="*/ 901862 w 1041099"/>
                <a:gd name="connsiteY93" fmla="*/ 33148 h 992730"/>
                <a:gd name="connsiteX94" fmla="*/ 870114 w 1041099"/>
                <a:gd name="connsiteY94" fmla="*/ 92797 h 992730"/>
                <a:gd name="connsiteX95" fmla="*/ 970185 w 1041099"/>
                <a:gd name="connsiteY95" fmla="*/ 143733 h 992730"/>
                <a:gd name="connsiteX96" fmla="*/ 987733 w 1041099"/>
                <a:gd name="connsiteY96" fmla="*/ 114941 h 992730"/>
                <a:gd name="connsiteX97" fmla="*/ 219214 w 1041099"/>
                <a:gd name="connsiteY97" fmla="*/ 598799 h 992730"/>
                <a:gd name="connsiteX98" fmla="*/ 400099 w 1041099"/>
                <a:gd name="connsiteY98" fmla="*/ 578489 h 992730"/>
                <a:gd name="connsiteX99" fmla="*/ 578282 w 1041099"/>
                <a:gd name="connsiteY99" fmla="*/ 586954 h 992730"/>
                <a:gd name="connsiteX100" fmla="*/ 397467 w 1041099"/>
                <a:gd name="connsiteY100" fmla="*/ 607197 h 992730"/>
                <a:gd name="connsiteX101" fmla="*/ 219214 w 1041099"/>
                <a:gd name="connsiteY101" fmla="*/ 598799 h 992730"/>
                <a:gd name="connsiteX102" fmla="*/ 224409 w 1041099"/>
                <a:gd name="connsiteY102" fmla="*/ 496130 h 992730"/>
                <a:gd name="connsiteX103" fmla="*/ 225171 w 1041099"/>
                <a:gd name="connsiteY103" fmla="*/ 471993 h 992730"/>
                <a:gd name="connsiteX104" fmla="*/ 401230 w 1041099"/>
                <a:gd name="connsiteY104" fmla="*/ 467749 h 992730"/>
                <a:gd name="connsiteX105" fmla="*/ 575789 w 1041099"/>
                <a:gd name="connsiteY105" fmla="*/ 474194 h 992730"/>
                <a:gd name="connsiteX106" fmla="*/ 582254 w 1041099"/>
                <a:gd name="connsiteY106" fmla="*/ 484155 h 992730"/>
                <a:gd name="connsiteX107" fmla="*/ 575789 w 1041099"/>
                <a:gd name="connsiteY107" fmla="*/ 494114 h 992730"/>
                <a:gd name="connsiteX108" fmla="*/ 400468 w 1041099"/>
                <a:gd name="connsiteY108" fmla="*/ 500434 h 992730"/>
                <a:gd name="connsiteX109" fmla="*/ 224409 w 1041099"/>
                <a:gd name="connsiteY109" fmla="*/ 496130 h 992730"/>
                <a:gd name="connsiteX110" fmla="*/ 221500 w 1041099"/>
                <a:gd name="connsiteY110" fmla="*/ 383864 h 992730"/>
                <a:gd name="connsiteX111" fmla="*/ 219214 w 1041099"/>
                <a:gd name="connsiteY111" fmla="*/ 369511 h 992730"/>
                <a:gd name="connsiteX112" fmla="*/ 332146 w 1041099"/>
                <a:gd name="connsiteY112" fmla="*/ 361111 h 992730"/>
                <a:gd name="connsiteX113" fmla="*/ 446348 w 1041099"/>
                <a:gd name="connsiteY113" fmla="*/ 368181 h 992730"/>
                <a:gd name="connsiteX114" fmla="*/ 446417 w 1041099"/>
                <a:gd name="connsiteY114" fmla="*/ 382537 h 992730"/>
                <a:gd name="connsiteX115" fmla="*/ 334478 w 1041099"/>
                <a:gd name="connsiteY115" fmla="*/ 389820 h 992730"/>
                <a:gd name="connsiteX116" fmla="*/ 221500 w 1041099"/>
                <a:gd name="connsiteY116" fmla="*/ 383864 h 99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041099" h="992730">
                  <a:moveTo>
                    <a:pt x="121544" y="983517"/>
                  </a:moveTo>
                  <a:cubicBezTo>
                    <a:pt x="116880" y="975897"/>
                    <a:pt x="116603" y="961073"/>
                    <a:pt x="119905" y="899304"/>
                  </a:cubicBezTo>
                  <a:lnTo>
                    <a:pt x="123923" y="824347"/>
                  </a:lnTo>
                  <a:lnTo>
                    <a:pt x="101018" y="800330"/>
                  </a:lnTo>
                  <a:cubicBezTo>
                    <a:pt x="54700" y="751753"/>
                    <a:pt x="20134" y="685416"/>
                    <a:pt x="6373" y="618651"/>
                  </a:cubicBezTo>
                  <a:cubicBezTo>
                    <a:pt x="-2124" y="577364"/>
                    <a:pt x="-2124" y="497629"/>
                    <a:pt x="6373" y="456296"/>
                  </a:cubicBezTo>
                  <a:cubicBezTo>
                    <a:pt x="34334" y="320291"/>
                    <a:pt x="133967" y="213684"/>
                    <a:pt x="272597" y="171389"/>
                  </a:cubicBezTo>
                  <a:cubicBezTo>
                    <a:pt x="299913" y="163053"/>
                    <a:pt x="311065" y="162559"/>
                    <a:pt x="503379" y="161139"/>
                  </a:cubicBezTo>
                  <a:cubicBezTo>
                    <a:pt x="679485" y="159839"/>
                    <a:pt x="709802" y="160525"/>
                    <a:pt x="739195" y="166464"/>
                  </a:cubicBezTo>
                  <a:cubicBezTo>
                    <a:pt x="757759" y="170211"/>
                    <a:pt x="777570" y="174148"/>
                    <a:pt x="783204" y="175210"/>
                  </a:cubicBezTo>
                  <a:cubicBezTo>
                    <a:pt x="792879" y="177032"/>
                    <a:pt x="795649" y="172675"/>
                    <a:pt x="832431" y="97891"/>
                  </a:cubicBezTo>
                  <a:cubicBezTo>
                    <a:pt x="864156" y="33349"/>
                    <a:pt x="873970" y="16925"/>
                    <a:pt x="885307" y="9411"/>
                  </a:cubicBezTo>
                  <a:cubicBezTo>
                    <a:pt x="906942" y="-4910"/>
                    <a:pt x="930839" y="-3035"/>
                    <a:pt x="970023" y="16059"/>
                  </a:cubicBezTo>
                  <a:cubicBezTo>
                    <a:pt x="1004542" y="32871"/>
                    <a:pt x="1017772" y="44197"/>
                    <a:pt x="1024907" y="62996"/>
                  </a:cubicBezTo>
                  <a:cubicBezTo>
                    <a:pt x="1032758" y="83726"/>
                    <a:pt x="1029641" y="95741"/>
                    <a:pt x="1000155" y="158088"/>
                  </a:cubicBezTo>
                  <a:cubicBezTo>
                    <a:pt x="984154" y="191926"/>
                    <a:pt x="965013" y="232707"/>
                    <a:pt x="957624" y="248716"/>
                  </a:cubicBezTo>
                  <a:lnTo>
                    <a:pt x="944185" y="277822"/>
                  </a:lnTo>
                  <a:lnTo>
                    <a:pt x="964620" y="304085"/>
                  </a:lnTo>
                  <a:cubicBezTo>
                    <a:pt x="1000801" y="350579"/>
                    <a:pt x="1028047" y="413776"/>
                    <a:pt x="1037676" y="473508"/>
                  </a:cubicBezTo>
                  <a:cubicBezTo>
                    <a:pt x="1044487" y="515739"/>
                    <a:pt x="1040677" y="600677"/>
                    <a:pt x="1030287" y="637959"/>
                  </a:cubicBezTo>
                  <a:cubicBezTo>
                    <a:pt x="991173" y="778273"/>
                    <a:pt x="884337" y="879677"/>
                    <a:pt x="745452" y="908287"/>
                  </a:cubicBezTo>
                  <a:cubicBezTo>
                    <a:pt x="721600" y="913205"/>
                    <a:pt x="689159" y="914798"/>
                    <a:pt x="613448" y="914798"/>
                  </a:cubicBezTo>
                  <a:cubicBezTo>
                    <a:pt x="515894" y="914798"/>
                    <a:pt x="513008" y="914567"/>
                    <a:pt x="510399" y="906416"/>
                  </a:cubicBezTo>
                  <a:cubicBezTo>
                    <a:pt x="504603" y="888105"/>
                    <a:pt x="510537" y="886997"/>
                    <a:pt x="624462" y="885057"/>
                  </a:cubicBezTo>
                  <a:cubicBezTo>
                    <a:pt x="720053" y="883418"/>
                    <a:pt x="735316" y="882217"/>
                    <a:pt x="762469" y="874168"/>
                  </a:cubicBezTo>
                  <a:cubicBezTo>
                    <a:pt x="879742" y="839407"/>
                    <a:pt x="963211" y="755794"/>
                    <a:pt x="999116" y="637126"/>
                  </a:cubicBezTo>
                  <a:cubicBezTo>
                    <a:pt x="1008767" y="605239"/>
                    <a:pt x="1010060" y="593897"/>
                    <a:pt x="1010291" y="539525"/>
                  </a:cubicBezTo>
                  <a:cubicBezTo>
                    <a:pt x="1010592" y="471843"/>
                    <a:pt x="1004519" y="441028"/>
                    <a:pt x="980275" y="387594"/>
                  </a:cubicBezTo>
                  <a:cubicBezTo>
                    <a:pt x="966444" y="357072"/>
                    <a:pt x="935388" y="311066"/>
                    <a:pt x="929847" y="312908"/>
                  </a:cubicBezTo>
                  <a:cubicBezTo>
                    <a:pt x="927792" y="313594"/>
                    <a:pt x="896274" y="377193"/>
                    <a:pt x="859792" y="454236"/>
                  </a:cubicBezTo>
                  <a:lnTo>
                    <a:pt x="793456" y="594315"/>
                  </a:lnTo>
                  <a:lnTo>
                    <a:pt x="721693" y="660512"/>
                  </a:lnTo>
                  <a:cubicBezTo>
                    <a:pt x="657549" y="719673"/>
                    <a:pt x="648822" y="726377"/>
                    <a:pt x="639655" y="723592"/>
                  </a:cubicBezTo>
                  <a:cubicBezTo>
                    <a:pt x="634021" y="721878"/>
                    <a:pt x="539122" y="719870"/>
                    <a:pt x="428777" y="719128"/>
                  </a:cubicBezTo>
                  <a:cubicBezTo>
                    <a:pt x="286036" y="718172"/>
                    <a:pt x="226510" y="716429"/>
                    <a:pt x="222493" y="713092"/>
                  </a:cubicBezTo>
                  <a:cubicBezTo>
                    <a:pt x="219376" y="710513"/>
                    <a:pt x="217390" y="704549"/>
                    <a:pt x="218059" y="699840"/>
                  </a:cubicBezTo>
                  <a:cubicBezTo>
                    <a:pt x="219283" y="691325"/>
                    <a:pt x="220345" y="691267"/>
                    <a:pt x="420233" y="689228"/>
                  </a:cubicBezTo>
                  <a:lnTo>
                    <a:pt x="621206" y="687177"/>
                  </a:lnTo>
                  <a:lnTo>
                    <a:pt x="626771" y="601561"/>
                  </a:lnTo>
                  <a:lnTo>
                    <a:pt x="632336" y="515944"/>
                  </a:lnTo>
                  <a:lnTo>
                    <a:pt x="666532" y="444638"/>
                  </a:lnTo>
                  <a:cubicBezTo>
                    <a:pt x="685350" y="405420"/>
                    <a:pt x="703614" y="372220"/>
                    <a:pt x="707169" y="370864"/>
                  </a:cubicBezTo>
                  <a:cubicBezTo>
                    <a:pt x="714766" y="367948"/>
                    <a:pt x="725780" y="376009"/>
                    <a:pt x="725780" y="384481"/>
                  </a:cubicBezTo>
                  <a:cubicBezTo>
                    <a:pt x="725780" y="387758"/>
                    <a:pt x="715435" y="411987"/>
                    <a:pt x="702805" y="438322"/>
                  </a:cubicBezTo>
                  <a:cubicBezTo>
                    <a:pt x="690175" y="464657"/>
                    <a:pt x="677176" y="492299"/>
                    <a:pt x="673943" y="499748"/>
                  </a:cubicBezTo>
                  <a:lnTo>
                    <a:pt x="668079" y="513289"/>
                  </a:lnTo>
                  <a:lnTo>
                    <a:pt x="719915" y="538084"/>
                  </a:lnTo>
                  <a:cubicBezTo>
                    <a:pt x="748431" y="551722"/>
                    <a:pt x="773252" y="561316"/>
                    <a:pt x="775123" y="559404"/>
                  </a:cubicBezTo>
                  <a:cubicBezTo>
                    <a:pt x="777593" y="556862"/>
                    <a:pt x="944163" y="209602"/>
                    <a:pt x="957947" y="178261"/>
                  </a:cubicBezTo>
                  <a:cubicBezTo>
                    <a:pt x="959517" y="174684"/>
                    <a:pt x="871268" y="129460"/>
                    <a:pt x="856260" y="126151"/>
                  </a:cubicBezTo>
                  <a:cubicBezTo>
                    <a:pt x="854066" y="125671"/>
                    <a:pt x="829753" y="172340"/>
                    <a:pt x="802230" y="229864"/>
                  </a:cubicBezTo>
                  <a:cubicBezTo>
                    <a:pt x="757736" y="322831"/>
                    <a:pt x="751086" y="334450"/>
                    <a:pt x="742497" y="334450"/>
                  </a:cubicBezTo>
                  <a:cubicBezTo>
                    <a:pt x="722131" y="334450"/>
                    <a:pt x="723471" y="324652"/>
                    <a:pt x="751987" y="264902"/>
                  </a:cubicBezTo>
                  <a:cubicBezTo>
                    <a:pt x="766925" y="233623"/>
                    <a:pt x="778586" y="207482"/>
                    <a:pt x="777916" y="206813"/>
                  </a:cubicBezTo>
                  <a:cubicBezTo>
                    <a:pt x="777247" y="206143"/>
                    <a:pt x="765725" y="202395"/>
                    <a:pt x="752264" y="198481"/>
                  </a:cubicBezTo>
                  <a:cubicBezTo>
                    <a:pt x="731067" y="192314"/>
                    <a:pt x="703082" y="191164"/>
                    <a:pt x="541223" y="189815"/>
                  </a:cubicBezTo>
                  <a:cubicBezTo>
                    <a:pt x="416700" y="188776"/>
                    <a:pt x="344083" y="189792"/>
                    <a:pt x="322933" y="192866"/>
                  </a:cubicBezTo>
                  <a:cubicBezTo>
                    <a:pt x="207923" y="209586"/>
                    <a:pt x="110207" y="281823"/>
                    <a:pt x="62065" y="385728"/>
                  </a:cubicBezTo>
                  <a:cubicBezTo>
                    <a:pt x="39830" y="433720"/>
                    <a:pt x="32349" y="465609"/>
                    <a:pt x="29878" y="523119"/>
                  </a:cubicBezTo>
                  <a:cubicBezTo>
                    <a:pt x="28193" y="562517"/>
                    <a:pt x="29393" y="580216"/>
                    <a:pt x="35951" y="611834"/>
                  </a:cubicBezTo>
                  <a:cubicBezTo>
                    <a:pt x="49966" y="679495"/>
                    <a:pt x="91712" y="754210"/>
                    <a:pt x="139462" y="797079"/>
                  </a:cubicBezTo>
                  <a:lnTo>
                    <a:pt x="156525" y="812406"/>
                  </a:lnTo>
                  <a:lnTo>
                    <a:pt x="154193" y="840023"/>
                  </a:lnTo>
                  <a:cubicBezTo>
                    <a:pt x="149090" y="900367"/>
                    <a:pt x="146874" y="955831"/>
                    <a:pt x="149552" y="955831"/>
                  </a:cubicBezTo>
                  <a:cubicBezTo>
                    <a:pt x="151099" y="955831"/>
                    <a:pt x="183125" y="940129"/>
                    <a:pt x="220692" y="920941"/>
                  </a:cubicBezTo>
                  <a:lnTo>
                    <a:pt x="289014" y="886073"/>
                  </a:lnTo>
                  <a:lnTo>
                    <a:pt x="375647" y="886073"/>
                  </a:lnTo>
                  <a:cubicBezTo>
                    <a:pt x="468260" y="886096"/>
                    <a:pt x="475464" y="887667"/>
                    <a:pt x="469530" y="906416"/>
                  </a:cubicBezTo>
                  <a:cubicBezTo>
                    <a:pt x="466944" y="914521"/>
                    <a:pt x="463919" y="914798"/>
                    <a:pt x="382389" y="914798"/>
                  </a:cubicBezTo>
                  <a:lnTo>
                    <a:pt x="297950" y="914798"/>
                  </a:lnTo>
                  <a:lnTo>
                    <a:pt x="222424" y="953776"/>
                  </a:lnTo>
                  <a:cubicBezTo>
                    <a:pt x="180908" y="975204"/>
                    <a:pt x="142487" y="992730"/>
                    <a:pt x="137061" y="992730"/>
                  </a:cubicBezTo>
                  <a:cubicBezTo>
                    <a:pt x="131242" y="992730"/>
                    <a:pt x="124869" y="988966"/>
                    <a:pt x="121544" y="983517"/>
                  </a:cubicBezTo>
                  <a:close/>
                  <a:moveTo>
                    <a:pt x="684772" y="652730"/>
                  </a:moveTo>
                  <a:cubicBezTo>
                    <a:pt x="684772" y="651079"/>
                    <a:pt x="678515" y="646750"/>
                    <a:pt x="670872" y="643104"/>
                  </a:cubicBezTo>
                  <a:lnTo>
                    <a:pt x="656972" y="636477"/>
                  </a:lnTo>
                  <a:lnTo>
                    <a:pt x="654479" y="649008"/>
                  </a:lnTo>
                  <a:cubicBezTo>
                    <a:pt x="653093" y="655903"/>
                    <a:pt x="651962" y="666082"/>
                    <a:pt x="651962" y="671628"/>
                  </a:cubicBezTo>
                  <a:lnTo>
                    <a:pt x="651962" y="681714"/>
                  </a:lnTo>
                  <a:lnTo>
                    <a:pt x="668379" y="668721"/>
                  </a:lnTo>
                  <a:cubicBezTo>
                    <a:pt x="677384" y="661574"/>
                    <a:pt x="684772" y="654377"/>
                    <a:pt x="684772" y="652730"/>
                  </a:cubicBezTo>
                  <a:close/>
                  <a:moveTo>
                    <a:pt x="733815" y="608087"/>
                  </a:moveTo>
                  <a:lnTo>
                    <a:pt x="755727" y="588471"/>
                  </a:lnTo>
                  <a:lnTo>
                    <a:pt x="709571" y="566818"/>
                  </a:lnTo>
                  <a:cubicBezTo>
                    <a:pt x="684172" y="554910"/>
                    <a:pt x="662929" y="545743"/>
                    <a:pt x="662352" y="546448"/>
                  </a:cubicBezTo>
                  <a:cubicBezTo>
                    <a:pt x="661775" y="547152"/>
                    <a:pt x="660228" y="559840"/>
                    <a:pt x="658912" y="574646"/>
                  </a:cubicBezTo>
                  <a:lnTo>
                    <a:pt x="656510" y="601568"/>
                  </a:lnTo>
                  <a:lnTo>
                    <a:pt x="681932" y="614390"/>
                  </a:lnTo>
                  <a:cubicBezTo>
                    <a:pt x="695902" y="621442"/>
                    <a:pt x="708370" y="627324"/>
                    <a:pt x="709617" y="627460"/>
                  </a:cubicBezTo>
                  <a:cubicBezTo>
                    <a:pt x="710887" y="627598"/>
                    <a:pt x="721785" y="618877"/>
                    <a:pt x="733815" y="608087"/>
                  </a:cubicBezTo>
                  <a:close/>
                  <a:moveTo>
                    <a:pt x="987733" y="114941"/>
                  </a:moveTo>
                  <a:cubicBezTo>
                    <a:pt x="999693" y="88183"/>
                    <a:pt x="1000224" y="85197"/>
                    <a:pt x="994983" y="72696"/>
                  </a:cubicBezTo>
                  <a:cubicBezTo>
                    <a:pt x="990480" y="61903"/>
                    <a:pt x="983138" y="56248"/>
                    <a:pt x="957854" y="44068"/>
                  </a:cubicBezTo>
                  <a:cubicBezTo>
                    <a:pt x="924675" y="28098"/>
                    <a:pt x="914861" y="26186"/>
                    <a:pt x="901862" y="33148"/>
                  </a:cubicBezTo>
                  <a:cubicBezTo>
                    <a:pt x="892742" y="38025"/>
                    <a:pt x="868220" y="84098"/>
                    <a:pt x="870114" y="92797"/>
                  </a:cubicBezTo>
                  <a:cubicBezTo>
                    <a:pt x="871337" y="98341"/>
                    <a:pt x="960510" y="143733"/>
                    <a:pt x="970185" y="143733"/>
                  </a:cubicBezTo>
                  <a:cubicBezTo>
                    <a:pt x="972771" y="143733"/>
                    <a:pt x="980667" y="130776"/>
                    <a:pt x="987733" y="114941"/>
                  </a:cubicBezTo>
                  <a:close/>
                  <a:moveTo>
                    <a:pt x="219214" y="598799"/>
                  </a:moveTo>
                  <a:cubicBezTo>
                    <a:pt x="212818" y="578611"/>
                    <a:pt x="213903" y="578489"/>
                    <a:pt x="400099" y="578489"/>
                  </a:cubicBezTo>
                  <a:cubicBezTo>
                    <a:pt x="571355" y="578489"/>
                    <a:pt x="573826" y="578604"/>
                    <a:pt x="578282" y="586954"/>
                  </a:cubicBezTo>
                  <a:cubicBezTo>
                    <a:pt x="588973" y="606936"/>
                    <a:pt x="586641" y="607197"/>
                    <a:pt x="397467" y="607197"/>
                  </a:cubicBezTo>
                  <a:cubicBezTo>
                    <a:pt x="224109" y="607197"/>
                    <a:pt x="221846" y="607082"/>
                    <a:pt x="219214" y="598799"/>
                  </a:cubicBezTo>
                  <a:close/>
                  <a:moveTo>
                    <a:pt x="224409" y="496130"/>
                  </a:moveTo>
                  <a:cubicBezTo>
                    <a:pt x="214873" y="490570"/>
                    <a:pt x="215289" y="477286"/>
                    <a:pt x="225171" y="471993"/>
                  </a:cubicBezTo>
                  <a:cubicBezTo>
                    <a:pt x="230274" y="469266"/>
                    <a:pt x="293170" y="467749"/>
                    <a:pt x="401230" y="467749"/>
                  </a:cubicBezTo>
                  <a:cubicBezTo>
                    <a:pt x="548612" y="467749"/>
                    <a:pt x="570155" y="468546"/>
                    <a:pt x="575789" y="474194"/>
                  </a:cubicBezTo>
                  <a:cubicBezTo>
                    <a:pt x="579345" y="477738"/>
                    <a:pt x="582254" y="482220"/>
                    <a:pt x="582254" y="484155"/>
                  </a:cubicBezTo>
                  <a:cubicBezTo>
                    <a:pt x="582254" y="486088"/>
                    <a:pt x="579345" y="490570"/>
                    <a:pt x="575789" y="494114"/>
                  </a:cubicBezTo>
                  <a:cubicBezTo>
                    <a:pt x="570155" y="499769"/>
                    <a:pt x="548635" y="500545"/>
                    <a:pt x="400468" y="500434"/>
                  </a:cubicBezTo>
                  <a:cubicBezTo>
                    <a:pt x="293401" y="500365"/>
                    <a:pt x="228958" y="498779"/>
                    <a:pt x="224409" y="496130"/>
                  </a:cubicBezTo>
                  <a:close/>
                  <a:moveTo>
                    <a:pt x="221500" y="383864"/>
                  </a:moveTo>
                  <a:cubicBezTo>
                    <a:pt x="218775" y="380590"/>
                    <a:pt x="217759" y="374129"/>
                    <a:pt x="219214" y="369511"/>
                  </a:cubicBezTo>
                  <a:cubicBezTo>
                    <a:pt x="221823" y="361318"/>
                    <a:pt x="224617" y="361111"/>
                    <a:pt x="332146" y="361111"/>
                  </a:cubicBezTo>
                  <a:cubicBezTo>
                    <a:pt x="432240" y="361111"/>
                    <a:pt x="442769" y="361762"/>
                    <a:pt x="446348" y="368181"/>
                  </a:cubicBezTo>
                  <a:cubicBezTo>
                    <a:pt x="448865" y="372668"/>
                    <a:pt x="448887" y="377916"/>
                    <a:pt x="446417" y="382537"/>
                  </a:cubicBezTo>
                  <a:cubicBezTo>
                    <a:pt x="442838" y="389231"/>
                    <a:pt x="433787" y="389820"/>
                    <a:pt x="334478" y="389820"/>
                  </a:cubicBezTo>
                  <a:cubicBezTo>
                    <a:pt x="245051" y="389820"/>
                    <a:pt x="225587" y="388794"/>
                    <a:pt x="221500" y="383864"/>
                  </a:cubicBezTo>
                  <a:close/>
                </a:path>
              </a:pathLst>
            </a:custGeom>
            <a:solidFill>
              <a:schemeClr val="bg1"/>
            </a:solidFill>
            <a:ln w="4101" cap="flat">
              <a:noFill/>
              <a:prstDash val="solid"/>
              <a:miter/>
            </a:ln>
          </p:spPr>
          <p:txBody>
            <a:bodyPr rtlCol="0" anchor="ctr"/>
            <a:lstStyle/>
            <a:p>
              <a:pPr defTabSz="685783"/>
              <a:endParaRPr lang="vi-VN" sz="1050">
                <a:solidFill>
                  <a:prstClr val="black"/>
                </a:solidFill>
              </a:endParaRPr>
            </a:p>
          </p:txBody>
        </p:sp>
      </p:grpSp>
      <p:grpSp>
        <p:nvGrpSpPr>
          <p:cNvPr id="16" name="Group 15">
            <a:extLst>
              <a:ext uri="{FF2B5EF4-FFF2-40B4-BE49-F238E27FC236}">
                <a16:creationId xmlns:a16="http://schemas.microsoft.com/office/drawing/2014/main" id="{B27C5060-DABE-192A-237B-B281C61028C1}"/>
              </a:ext>
            </a:extLst>
          </p:cNvPr>
          <p:cNvGrpSpPr/>
          <p:nvPr/>
        </p:nvGrpSpPr>
        <p:grpSpPr>
          <a:xfrm>
            <a:off x="522855" y="2350930"/>
            <a:ext cx="7931125" cy="2170345"/>
            <a:chOff x="889263" y="5369901"/>
            <a:chExt cx="5381878" cy="1319493"/>
          </a:xfrm>
        </p:grpSpPr>
        <p:sp>
          <p:nvSpPr>
            <p:cNvPr id="17" name="Rectangle: Rounded Corners 16">
              <a:extLst>
                <a:ext uri="{FF2B5EF4-FFF2-40B4-BE49-F238E27FC236}">
                  <a16:creationId xmlns:a16="http://schemas.microsoft.com/office/drawing/2014/main" id="{77797A0B-0AC3-BCAA-8F63-F50B4C8B0E2F}"/>
                </a:ext>
              </a:extLst>
            </p:cNvPr>
            <p:cNvSpPr/>
            <p:nvPr/>
          </p:nvSpPr>
          <p:spPr>
            <a:xfrm>
              <a:off x="889263" y="5369901"/>
              <a:ext cx="5353017" cy="1284050"/>
            </a:xfrm>
            <a:prstGeom prst="roundRect">
              <a:avLst>
                <a:gd name="adj" fmla="val 12114"/>
              </a:avLst>
            </a:prstGeom>
            <a:solidFill>
              <a:srgbClr val="CFDFD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18" name="TextBox 17">
              <a:extLst>
                <a:ext uri="{FF2B5EF4-FFF2-40B4-BE49-F238E27FC236}">
                  <a16:creationId xmlns:a16="http://schemas.microsoft.com/office/drawing/2014/main" id="{B995FCA5-8C3E-5E4C-E7D7-641B2BE70C68}"/>
                </a:ext>
              </a:extLst>
            </p:cNvPr>
            <p:cNvSpPr txBox="1"/>
            <p:nvPr/>
          </p:nvSpPr>
          <p:spPr>
            <a:xfrm>
              <a:off x="1028174" y="5510555"/>
              <a:ext cx="5242967" cy="1178839"/>
            </a:xfrm>
            <a:prstGeom prst="rect">
              <a:avLst/>
            </a:prstGeom>
            <a:noFill/>
            <a:effectLst/>
          </p:spPr>
          <p:txBody>
            <a:bodyPr wrap="square" rtlCol="0">
              <a:spAutoFit/>
            </a:bodyPr>
            <a:lstStyle/>
            <a:p>
              <a:pPr algn="just" defTabSz="685783"/>
              <a:r>
                <a:rPr lang="vi-VN"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Một số nhiên liệu như xăng, dầu… dễ tách ra các phân tử và lan tỏa trong không khí.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Nhiên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liệu</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là</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các</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chất</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dễ</a:t>
              </a:r>
              <a:r>
                <a:rPr lang="en-US" sz="2000" b="1">
                  <a:solidFill>
                    <a:srgbClr val="173042"/>
                  </a:solidFill>
                  <a:latin typeface="Times New Roman" panose="02020603050405020304" pitchFamily="18" charset="0"/>
                  <a:ea typeface="Aachen" panose="02020500000000000000" pitchFamily="18" charset="0"/>
                  <a:cs typeface="Times New Roman" panose="02020603050405020304" pitchFamily="18" charset="0"/>
                </a:rPr>
                <a:t> cháy cần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để</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xa</a:t>
              </a:r>
              <a:r>
                <a:rPr lang="vi-VN"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các nguồn lửa vì </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k</a:t>
              </a:r>
              <a:r>
                <a:rPr lang="vi-VN"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hi ngọn lửa bắt được các phân tử xăng, dầu thì dễ gây cháy nổ.</a:t>
              </a:r>
              <a:endPar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a:p>
              <a:pPr algn="just" defTabSz="685783"/>
              <a:r>
                <a:rPr lang="vi-VN"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Để</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bảo</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đảm</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an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toàn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cần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vi-VN"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đậy nắp kín để tránh các phân tử tách ra, lan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toả</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vi-VN"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ra ngoài</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và</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đặc</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biệt</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tránh</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xa</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nguồn</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r>
                <a:rPr lang="en-US" sz="2000" b="1" dirty="0" err="1">
                  <a:solidFill>
                    <a:srgbClr val="173042"/>
                  </a:solidFill>
                  <a:latin typeface="Times New Roman" panose="02020603050405020304" pitchFamily="18" charset="0"/>
                  <a:ea typeface="Aachen" panose="02020500000000000000" pitchFamily="18" charset="0"/>
                  <a:cs typeface="Times New Roman" panose="02020603050405020304" pitchFamily="18" charset="0"/>
                </a:rPr>
                <a:t>lửa</a:t>
              </a:r>
              <a:r>
                <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a:t>
              </a:r>
              <a:r>
                <a:rPr lang="vi-VN"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rPr>
                <a:t> </a:t>
              </a:r>
              <a:endParaRPr lang="en-US" sz="2000" b="1" dirty="0">
                <a:solidFill>
                  <a:srgbClr val="173042"/>
                </a:solidFill>
                <a:latin typeface="Times New Roman" panose="02020603050405020304" pitchFamily="18" charset="0"/>
                <a:ea typeface="Aachen" panose="02020500000000000000" pitchFamily="18"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1D5F7C62-1562-7FA5-F291-C0437B60396F}"/>
              </a:ext>
            </a:extLst>
          </p:cNvPr>
          <p:cNvGrpSpPr/>
          <p:nvPr/>
        </p:nvGrpSpPr>
        <p:grpSpPr>
          <a:xfrm>
            <a:off x="354543" y="2169061"/>
            <a:ext cx="1797863" cy="465517"/>
            <a:chOff x="1169795" y="6204971"/>
            <a:chExt cx="2045885" cy="620689"/>
          </a:xfrm>
        </p:grpSpPr>
        <p:sp>
          <p:nvSpPr>
            <p:cNvPr id="20" name="Rectangle: Rounded Corners 19">
              <a:extLst>
                <a:ext uri="{FF2B5EF4-FFF2-40B4-BE49-F238E27FC236}">
                  <a16:creationId xmlns:a16="http://schemas.microsoft.com/office/drawing/2014/main" id="{592D6F89-4DFE-5A77-A5E9-490F4D2FDFBD}"/>
                </a:ext>
              </a:extLst>
            </p:cNvPr>
            <p:cNvSpPr/>
            <p:nvPr/>
          </p:nvSpPr>
          <p:spPr>
            <a:xfrm>
              <a:off x="1367221" y="6204971"/>
              <a:ext cx="1848459" cy="620689"/>
            </a:xfrm>
            <a:prstGeom prst="roundRect">
              <a:avLst>
                <a:gd name="adj" fmla="val 25079"/>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21" name="TextBox 20">
              <a:extLst>
                <a:ext uri="{FF2B5EF4-FFF2-40B4-BE49-F238E27FC236}">
                  <a16:creationId xmlns:a16="http://schemas.microsoft.com/office/drawing/2014/main" id="{FF75D463-3C26-B782-DD7C-38D62342C7A1}"/>
                </a:ext>
              </a:extLst>
            </p:cNvPr>
            <p:cNvSpPr txBox="1"/>
            <p:nvPr/>
          </p:nvSpPr>
          <p:spPr>
            <a:xfrm>
              <a:off x="1169795" y="6253706"/>
              <a:ext cx="1766747" cy="553997"/>
            </a:xfrm>
            <a:prstGeom prst="rect">
              <a:avLst/>
            </a:prstGeom>
            <a:noFill/>
            <a:effectLst/>
          </p:spPr>
          <p:txBody>
            <a:bodyPr wrap="square" rtlCol="0">
              <a:spAutoFit/>
            </a:bodyPr>
            <a:lstStyle/>
            <a:p>
              <a:pPr algn="r" defTabSz="685783"/>
              <a:r>
                <a:rPr lang="en-US" sz="2100" b="1" dirty="0" err="1">
                  <a:solidFill>
                    <a:prstClr val="white"/>
                  </a:solidFill>
                  <a:latin typeface="Times New Roman" panose="02020603050405020304" pitchFamily="18" charset="0"/>
                  <a:ea typeface="Aachen" panose="02020500000000000000" pitchFamily="18" charset="0"/>
                  <a:cs typeface="Times New Roman" panose="02020603050405020304" pitchFamily="18" charset="0"/>
                </a:rPr>
                <a:t>Trả</a:t>
              </a:r>
              <a:r>
                <a:rPr lang="en-US" sz="2100" b="1" dirty="0">
                  <a:solidFill>
                    <a:prstClr val="white"/>
                  </a:solidFill>
                  <a:latin typeface="Times New Roman" panose="02020603050405020304" pitchFamily="18" charset="0"/>
                  <a:ea typeface="Aachen" panose="02020500000000000000" pitchFamily="18" charset="0"/>
                  <a:cs typeface="Times New Roman" panose="02020603050405020304" pitchFamily="18" charset="0"/>
                </a:rPr>
                <a:t> </a:t>
              </a:r>
              <a:r>
                <a:rPr lang="en-US" sz="2100" b="1" dirty="0" err="1">
                  <a:solidFill>
                    <a:prstClr val="white"/>
                  </a:solidFill>
                  <a:latin typeface="Times New Roman" panose="02020603050405020304" pitchFamily="18" charset="0"/>
                  <a:ea typeface="Aachen" panose="02020500000000000000" pitchFamily="18" charset="0"/>
                  <a:cs typeface="Times New Roman" panose="02020603050405020304" pitchFamily="18" charset="0"/>
                </a:rPr>
                <a:t>lời</a:t>
              </a:r>
              <a:r>
                <a:rPr lang="en-US" sz="2100" b="1" dirty="0">
                  <a:solidFill>
                    <a:prstClr val="white"/>
                  </a:solidFill>
                  <a:latin typeface="Times New Roman" panose="02020603050405020304" pitchFamily="18" charset="0"/>
                  <a:ea typeface="Aachen" panose="02020500000000000000" pitchFamily="18" charset="0"/>
                  <a:cs typeface="Times New Roman" panose="02020603050405020304" pitchFamily="18" charset="0"/>
                </a:rPr>
                <a:t> </a:t>
              </a:r>
            </a:p>
          </p:txBody>
        </p:sp>
      </p:grpSp>
      <p:grpSp>
        <p:nvGrpSpPr>
          <p:cNvPr id="22" name="Group 21">
            <a:extLst>
              <a:ext uri="{FF2B5EF4-FFF2-40B4-BE49-F238E27FC236}">
                <a16:creationId xmlns:a16="http://schemas.microsoft.com/office/drawing/2014/main" id="{C03566FF-B694-CE67-D827-78DB821D6246}"/>
              </a:ext>
            </a:extLst>
          </p:cNvPr>
          <p:cNvGrpSpPr/>
          <p:nvPr/>
        </p:nvGrpSpPr>
        <p:grpSpPr>
          <a:xfrm>
            <a:off x="239029" y="2136600"/>
            <a:ext cx="539978" cy="539978"/>
            <a:chOff x="6164249" y="4158400"/>
            <a:chExt cx="719971" cy="719971"/>
          </a:xfrm>
        </p:grpSpPr>
        <p:sp>
          <p:nvSpPr>
            <p:cNvPr id="23" name="Oval 22">
              <a:extLst>
                <a:ext uri="{FF2B5EF4-FFF2-40B4-BE49-F238E27FC236}">
                  <a16:creationId xmlns:a16="http://schemas.microsoft.com/office/drawing/2014/main" id="{74501994-0C07-A5F7-01CE-325DF36A6394}"/>
                </a:ext>
              </a:extLst>
            </p:cNvPr>
            <p:cNvSpPr/>
            <p:nvPr/>
          </p:nvSpPr>
          <p:spPr>
            <a:xfrm>
              <a:off x="6164249" y="4158400"/>
              <a:ext cx="719971" cy="719971"/>
            </a:xfrm>
            <a:prstGeom prst="ellipse">
              <a:avLst/>
            </a:prstGeom>
            <a:solidFill>
              <a:srgbClr val="FF72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vi-VN" sz="1050">
                <a:solidFill>
                  <a:prstClr val="white"/>
                </a:solidFill>
              </a:endParaRPr>
            </a:p>
          </p:txBody>
        </p:sp>
        <p:sp>
          <p:nvSpPr>
            <p:cNvPr id="24" name="Freeform: Shape 23">
              <a:extLst>
                <a:ext uri="{FF2B5EF4-FFF2-40B4-BE49-F238E27FC236}">
                  <a16:creationId xmlns:a16="http://schemas.microsoft.com/office/drawing/2014/main" id="{76E68F4B-AF9F-0E1D-D964-E8AA74BF2361}"/>
                </a:ext>
              </a:extLst>
            </p:cNvPr>
            <p:cNvSpPr/>
            <p:nvPr/>
          </p:nvSpPr>
          <p:spPr>
            <a:xfrm>
              <a:off x="6330619" y="4320473"/>
              <a:ext cx="387230" cy="395824"/>
            </a:xfrm>
            <a:custGeom>
              <a:avLst/>
              <a:gdLst>
                <a:gd name="connsiteX0" fmla="*/ 127627 w 1018963"/>
                <a:gd name="connsiteY0" fmla="*/ 1035137 h 1041583"/>
                <a:gd name="connsiteX1" fmla="*/ 121181 w 1018963"/>
                <a:gd name="connsiteY1" fmla="*/ 962885 h 1041583"/>
                <a:gd name="connsiteX2" fmla="*/ 121181 w 1018963"/>
                <a:gd name="connsiteY2" fmla="*/ 897076 h 1041583"/>
                <a:gd name="connsiteX3" fmla="*/ 97886 w 1018963"/>
                <a:gd name="connsiteY3" fmla="*/ 871921 h 1041583"/>
                <a:gd name="connsiteX4" fmla="*/ 8048 w 1018963"/>
                <a:gd name="connsiteY4" fmla="*/ 705262 h 1041583"/>
                <a:gd name="connsiteX5" fmla="*/ 9895 w 1018963"/>
                <a:gd name="connsiteY5" fmla="*/ 518646 h 1041583"/>
                <a:gd name="connsiteX6" fmla="*/ 270874 w 1018963"/>
                <a:gd name="connsiteY6" fmla="*/ 258044 h 1041583"/>
                <a:gd name="connsiteX7" fmla="*/ 410174 w 1018963"/>
                <a:gd name="connsiteY7" fmla="*/ 249886 h 1041583"/>
                <a:gd name="connsiteX8" fmla="*/ 407242 w 1018963"/>
                <a:gd name="connsiteY8" fmla="*/ 274201 h 1041583"/>
                <a:gd name="connsiteX9" fmla="*/ 354944 w 1018963"/>
                <a:gd name="connsiteY9" fmla="*/ 278069 h 1041583"/>
                <a:gd name="connsiteX10" fmla="*/ 38829 w 1018963"/>
                <a:gd name="connsiteY10" fmla="*/ 526848 h 1041583"/>
                <a:gd name="connsiteX11" fmla="*/ 38783 w 1018963"/>
                <a:gd name="connsiteY11" fmla="*/ 703212 h 1041583"/>
                <a:gd name="connsiteX12" fmla="*/ 137517 w 1018963"/>
                <a:gd name="connsiteY12" fmla="*/ 868617 h 1041583"/>
                <a:gd name="connsiteX13" fmla="*/ 149907 w 1018963"/>
                <a:gd name="connsiteY13" fmla="*/ 877770 h 1041583"/>
                <a:gd name="connsiteX14" fmla="*/ 149907 w 1018963"/>
                <a:gd name="connsiteY14" fmla="*/ 941219 h 1041583"/>
                <a:gd name="connsiteX15" fmla="*/ 154109 w 1018963"/>
                <a:gd name="connsiteY15" fmla="*/ 1004668 h 1041583"/>
                <a:gd name="connsiteX16" fmla="*/ 217329 w 1018963"/>
                <a:gd name="connsiteY16" fmla="*/ 980430 h 1041583"/>
                <a:gd name="connsiteX17" fmla="*/ 276346 w 1018963"/>
                <a:gd name="connsiteY17" fmla="*/ 956191 h 1041583"/>
                <a:gd name="connsiteX18" fmla="*/ 417170 w 1018963"/>
                <a:gd name="connsiteY18" fmla="*/ 954434 h 1041583"/>
                <a:gd name="connsiteX19" fmla="*/ 630635 w 1018963"/>
                <a:gd name="connsiteY19" fmla="*/ 929073 h 1041583"/>
                <a:gd name="connsiteX20" fmla="*/ 778917 w 1018963"/>
                <a:gd name="connsiteY20" fmla="*/ 806403 h 1041583"/>
                <a:gd name="connsiteX21" fmla="*/ 825143 w 1018963"/>
                <a:gd name="connsiteY21" fmla="*/ 705401 h 1041583"/>
                <a:gd name="connsiteX22" fmla="*/ 810504 w 1018963"/>
                <a:gd name="connsiteY22" fmla="*/ 692959 h 1041583"/>
                <a:gd name="connsiteX23" fmla="*/ 755296 w 1018963"/>
                <a:gd name="connsiteY23" fmla="*/ 636918 h 1041583"/>
                <a:gd name="connsiteX24" fmla="*/ 745899 w 1018963"/>
                <a:gd name="connsiteY24" fmla="*/ 617288 h 1041583"/>
                <a:gd name="connsiteX25" fmla="*/ 724079 w 1018963"/>
                <a:gd name="connsiteY25" fmla="*/ 566809 h 1041583"/>
                <a:gd name="connsiteX26" fmla="*/ 732715 w 1018963"/>
                <a:gd name="connsiteY26" fmla="*/ 522283 h 1041583"/>
                <a:gd name="connsiteX27" fmla="*/ 741350 w 1018963"/>
                <a:gd name="connsiteY27" fmla="*/ 513088 h 1041583"/>
                <a:gd name="connsiteX28" fmla="*/ 731283 w 1018963"/>
                <a:gd name="connsiteY28" fmla="*/ 491258 h 1041583"/>
                <a:gd name="connsiteX29" fmla="*/ 693301 w 1018963"/>
                <a:gd name="connsiteY29" fmla="*/ 434565 h 1041583"/>
                <a:gd name="connsiteX30" fmla="*/ 641233 w 1018963"/>
                <a:gd name="connsiteY30" fmla="*/ 330427 h 1041583"/>
                <a:gd name="connsiteX31" fmla="*/ 627287 w 1018963"/>
                <a:gd name="connsiteY31" fmla="*/ 299777 h 1041583"/>
                <a:gd name="connsiteX32" fmla="*/ 510869 w 1018963"/>
                <a:gd name="connsiteY32" fmla="*/ 277136 h 1041583"/>
                <a:gd name="connsiteX33" fmla="*/ 454137 w 1018963"/>
                <a:gd name="connsiteY33" fmla="*/ 265161 h 1041583"/>
                <a:gd name="connsiteX34" fmla="*/ 458132 w 1018963"/>
                <a:gd name="connsiteY34" fmla="*/ 251276 h 1041583"/>
                <a:gd name="connsiteX35" fmla="*/ 512808 w 1018963"/>
                <a:gd name="connsiteY35" fmla="*/ 247173 h 1041583"/>
                <a:gd name="connsiteX36" fmla="*/ 631905 w 1018963"/>
                <a:gd name="connsiteY36" fmla="*/ 268537 h 1041583"/>
                <a:gd name="connsiteX37" fmla="*/ 647537 w 1018963"/>
                <a:gd name="connsiteY37" fmla="*/ 247162 h 1041583"/>
                <a:gd name="connsiteX38" fmla="*/ 733985 w 1018963"/>
                <a:gd name="connsiteY38" fmla="*/ 146123 h 1041583"/>
                <a:gd name="connsiteX39" fmla="*/ 773237 w 1018963"/>
                <a:gd name="connsiteY39" fmla="*/ 141260 h 1041583"/>
                <a:gd name="connsiteX40" fmla="*/ 749824 w 1018963"/>
                <a:gd name="connsiteY40" fmla="*/ 171495 h 1041583"/>
                <a:gd name="connsiteX41" fmla="*/ 670765 w 1018963"/>
                <a:gd name="connsiteY41" fmla="*/ 300952 h 1041583"/>
                <a:gd name="connsiteX42" fmla="*/ 706000 w 1018963"/>
                <a:gd name="connsiteY42" fmla="*/ 400432 h 1041583"/>
                <a:gd name="connsiteX43" fmla="*/ 766172 w 1018963"/>
                <a:gd name="connsiteY43" fmla="*/ 494856 h 1041583"/>
                <a:gd name="connsiteX44" fmla="*/ 770882 w 1018963"/>
                <a:gd name="connsiteY44" fmla="*/ 512495 h 1041583"/>
                <a:gd name="connsiteX45" fmla="*/ 790531 w 1018963"/>
                <a:gd name="connsiteY45" fmla="*/ 512495 h 1041583"/>
                <a:gd name="connsiteX46" fmla="*/ 810204 w 1018963"/>
                <a:gd name="connsiteY46" fmla="*/ 512495 h 1041583"/>
                <a:gd name="connsiteX47" fmla="*/ 810111 w 1018963"/>
                <a:gd name="connsiteY47" fmla="*/ 466352 h 1041583"/>
                <a:gd name="connsiteX48" fmla="*/ 810019 w 1018963"/>
                <a:gd name="connsiteY48" fmla="*/ 420212 h 1041583"/>
                <a:gd name="connsiteX49" fmla="*/ 797020 w 1018963"/>
                <a:gd name="connsiteY49" fmla="*/ 414058 h 1041583"/>
                <a:gd name="connsiteX50" fmla="*/ 790716 w 1018963"/>
                <a:gd name="connsiteY50" fmla="*/ 310789 h 1041583"/>
                <a:gd name="connsiteX51" fmla="*/ 854929 w 1018963"/>
                <a:gd name="connsiteY51" fmla="*/ 308080 h 1041583"/>
                <a:gd name="connsiteX52" fmla="*/ 886816 w 1018963"/>
                <a:gd name="connsiteY52" fmla="*/ 355259 h 1041583"/>
                <a:gd name="connsiteX53" fmla="*/ 857191 w 1018963"/>
                <a:gd name="connsiteY53" fmla="*/ 412908 h 1041583"/>
                <a:gd name="connsiteX54" fmla="*/ 842991 w 1018963"/>
                <a:gd name="connsiteY54" fmla="*/ 419679 h 1041583"/>
                <a:gd name="connsiteX55" fmla="*/ 842991 w 1018963"/>
                <a:gd name="connsiteY55" fmla="*/ 466087 h 1041583"/>
                <a:gd name="connsiteX56" fmla="*/ 842991 w 1018963"/>
                <a:gd name="connsiteY56" fmla="*/ 512495 h 1041583"/>
                <a:gd name="connsiteX57" fmla="*/ 861579 w 1018963"/>
                <a:gd name="connsiteY57" fmla="*/ 512495 h 1041583"/>
                <a:gd name="connsiteX58" fmla="*/ 882405 w 1018963"/>
                <a:gd name="connsiteY58" fmla="*/ 505316 h 1041583"/>
                <a:gd name="connsiteX59" fmla="*/ 930201 w 1018963"/>
                <a:gd name="connsiteY59" fmla="*/ 422426 h 1041583"/>
                <a:gd name="connsiteX60" fmla="*/ 981553 w 1018963"/>
                <a:gd name="connsiteY60" fmla="*/ 313636 h 1041583"/>
                <a:gd name="connsiteX61" fmla="*/ 854859 w 1018963"/>
                <a:gd name="connsiteY61" fmla="*/ 158176 h 1041583"/>
                <a:gd name="connsiteX62" fmla="*/ 819879 w 1018963"/>
                <a:gd name="connsiteY62" fmla="*/ 133120 h 1041583"/>
                <a:gd name="connsiteX63" fmla="*/ 850265 w 1018963"/>
                <a:gd name="connsiteY63" fmla="*/ 127860 h 1041583"/>
                <a:gd name="connsiteX64" fmla="*/ 903509 w 1018963"/>
                <a:gd name="connsiteY64" fmla="*/ 140237 h 1041583"/>
                <a:gd name="connsiteX65" fmla="*/ 1010461 w 1018963"/>
                <a:gd name="connsiteY65" fmla="*/ 312807 h 1041583"/>
                <a:gd name="connsiteX66" fmla="*/ 954192 w 1018963"/>
                <a:gd name="connsiteY66" fmla="*/ 440719 h 1041583"/>
                <a:gd name="connsiteX67" fmla="*/ 918356 w 1018963"/>
                <a:gd name="connsiteY67" fmla="*/ 494842 h 1041583"/>
                <a:gd name="connsiteX68" fmla="*/ 920457 w 1018963"/>
                <a:gd name="connsiteY68" fmla="*/ 523080 h 1041583"/>
                <a:gd name="connsiteX69" fmla="*/ 929116 w 1018963"/>
                <a:gd name="connsiteY69" fmla="*/ 566553 h 1041583"/>
                <a:gd name="connsiteX70" fmla="*/ 919049 w 1018963"/>
                <a:gd name="connsiteY70" fmla="*/ 609065 h 1041583"/>
                <a:gd name="connsiteX71" fmla="*/ 902655 w 1018963"/>
                <a:gd name="connsiteY71" fmla="*/ 619133 h 1041583"/>
                <a:gd name="connsiteX72" fmla="*/ 896306 w 1018963"/>
                <a:gd name="connsiteY72" fmla="*/ 640342 h 1041583"/>
                <a:gd name="connsiteX73" fmla="*/ 877372 w 1018963"/>
                <a:gd name="connsiteY73" fmla="*/ 679712 h 1041583"/>
                <a:gd name="connsiteX74" fmla="*/ 852389 w 1018963"/>
                <a:gd name="connsiteY74" fmla="*/ 721049 h 1041583"/>
                <a:gd name="connsiteX75" fmla="*/ 754257 w 1018963"/>
                <a:gd name="connsiteY75" fmla="*/ 881878 h 1041583"/>
                <a:gd name="connsiteX76" fmla="*/ 600295 w 1018963"/>
                <a:gd name="connsiteY76" fmla="*/ 972412 h 1041583"/>
                <a:gd name="connsiteX77" fmla="*/ 424675 w 1018963"/>
                <a:gd name="connsiteY77" fmla="*/ 983958 h 1041583"/>
                <a:gd name="connsiteX78" fmla="*/ 279071 w 1018963"/>
                <a:gd name="connsiteY78" fmla="*/ 986558 h 1041583"/>
                <a:gd name="connsiteX79" fmla="*/ 213981 w 1018963"/>
                <a:gd name="connsiteY79" fmla="*/ 1014071 h 1041583"/>
                <a:gd name="connsiteX80" fmla="*/ 141484 w 1018963"/>
                <a:gd name="connsiteY80" fmla="*/ 1041584 h 1041583"/>
                <a:gd name="connsiteX81" fmla="*/ 127623 w 1018963"/>
                <a:gd name="connsiteY81" fmla="*/ 1035137 h 1041583"/>
                <a:gd name="connsiteX82" fmla="*/ 859408 w 1018963"/>
                <a:gd name="connsiteY82" fmla="*/ 656046 h 1041583"/>
                <a:gd name="connsiteX83" fmla="*/ 867605 w 1018963"/>
                <a:gd name="connsiteY83" fmla="*/ 633486 h 1041583"/>
                <a:gd name="connsiteX84" fmla="*/ 867605 w 1018963"/>
                <a:gd name="connsiteY84" fmla="*/ 619133 h 1041583"/>
                <a:gd name="connsiteX85" fmla="*/ 826598 w 1018963"/>
                <a:gd name="connsiteY85" fmla="*/ 619133 h 1041583"/>
                <a:gd name="connsiteX86" fmla="*/ 785590 w 1018963"/>
                <a:gd name="connsiteY86" fmla="*/ 619133 h 1041583"/>
                <a:gd name="connsiteX87" fmla="*/ 785590 w 1018963"/>
                <a:gd name="connsiteY87" fmla="*/ 634191 h 1041583"/>
                <a:gd name="connsiteX88" fmla="*/ 825189 w 1018963"/>
                <a:gd name="connsiteY88" fmla="*/ 664248 h 1041583"/>
                <a:gd name="connsiteX89" fmla="*/ 859408 w 1018963"/>
                <a:gd name="connsiteY89" fmla="*/ 656046 h 1041583"/>
                <a:gd name="connsiteX90" fmla="*/ 900415 w 1018963"/>
                <a:gd name="connsiteY90" fmla="*/ 565814 h 1041583"/>
                <a:gd name="connsiteX91" fmla="*/ 900415 w 1018963"/>
                <a:gd name="connsiteY91" fmla="*/ 545305 h 1041583"/>
                <a:gd name="connsiteX92" fmla="*/ 826598 w 1018963"/>
                <a:gd name="connsiteY92" fmla="*/ 545305 h 1041583"/>
                <a:gd name="connsiteX93" fmla="*/ 752780 w 1018963"/>
                <a:gd name="connsiteY93" fmla="*/ 545305 h 1041583"/>
                <a:gd name="connsiteX94" fmla="*/ 752780 w 1018963"/>
                <a:gd name="connsiteY94" fmla="*/ 565814 h 1041583"/>
                <a:gd name="connsiteX95" fmla="*/ 752780 w 1018963"/>
                <a:gd name="connsiteY95" fmla="*/ 586321 h 1041583"/>
                <a:gd name="connsiteX96" fmla="*/ 826598 w 1018963"/>
                <a:gd name="connsiteY96" fmla="*/ 586321 h 1041583"/>
                <a:gd name="connsiteX97" fmla="*/ 900415 w 1018963"/>
                <a:gd name="connsiteY97" fmla="*/ 586321 h 1041583"/>
                <a:gd name="connsiteX98" fmla="*/ 848764 w 1018963"/>
                <a:gd name="connsiteY98" fmla="*/ 381269 h 1041583"/>
                <a:gd name="connsiteX99" fmla="*/ 829784 w 1018963"/>
                <a:gd name="connsiteY99" fmla="*/ 329818 h 1041583"/>
                <a:gd name="connsiteX100" fmla="*/ 806186 w 1018963"/>
                <a:gd name="connsiteY100" fmla="*/ 339498 h 1041583"/>
                <a:gd name="connsiteX101" fmla="*/ 793787 w 1018963"/>
                <a:gd name="connsiteY101" fmla="*/ 360739 h 1041583"/>
                <a:gd name="connsiteX102" fmla="*/ 806186 w 1018963"/>
                <a:gd name="connsiteY102" fmla="*/ 381982 h 1041583"/>
                <a:gd name="connsiteX103" fmla="*/ 829784 w 1018963"/>
                <a:gd name="connsiteY103" fmla="*/ 391660 h 1041583"/>
                <a:gd name="connsiteX104" fmla="*/ 848764 w 1018963"/>
                <a:gd name="connsiteY104" fmla="*/ 381269 h 1041583"/>
                <a:gd name="connsiteX105" fmla="*/ 231668 w 1018963"/>
                <a:gd name="connsiteY105" fmla="*/ 727515 h 1041583"/>
                <a:gd name="connsiteX106" fmla="*/ 230559 w 1018963"/>
                <a:gd name="connsiteY106" fmla="*/ 714148 h 1041583"/>
                <a:gd name="connsiteX107" fmla="*/ 433333 w 1018963"/>
                <a:gd name="connsiteY107" fmla="*/ 707313 h 1041583"/>
                <a:gd name="connsiteX108" fmla="*/ 631789 w 1018963"/>
                <a:gd name="connsiteY108" fmla="*/ 707313 h 1041583"/>
                <a:gd name="connsiteX109" fmla="*/ 631789 w 1018963"/>
                <a:gd name="connsiteY109" fmla="*/ 719618 h 1041583"/>
                <a:gd name="connsiteX110" fmla="*/ 631789 w 1018963"/>
                <a:gd name="connsiteY110" fmla="*/ 731923 h 1041583"/>
                <a:gd name="connsiteX111" fmla="*/ 434442 w 1018963"/>
                <a:gd name="connsiteY111" fmla="*/ 732987 h 1041583"/>
                <a:gd name="connsiteX112" fmla="*/ 231668 w 1018963"/>
                <a:gd name="connsiteY112" fmla="*/ 727517 h 1041583"/>
                <a:gd name="connsiteX113" fmla="*/ 231668 w 1018963"/>
                <a:gd name="connsiteY113" fmla="*/ 624980 h 1041583"/>
                <a:gd name="connsiteX114" fmla="*/ 230559 w 1018963"/>
                <a:gd name="connsiteY114" fmla="*/ 611610 h 1041583"/>
                <a:gd name="connsiteX115" fmla="*/ 433333 w 1018963"/>
                <a:gd name="connsiteY115" fmla="*/ 604778 h 1041583"/>
                <a:gd name="connsiteX116" fmla="*/ 631789 w 1018963"/>
                <a:gd name="connsiteY116" fmla="*/ 604778 h 1041583"/>
                <a:gd name="connsiteX117" fmla="*/ 631789 w 1018963"/>
                <a:gd name="connsiteY117" fmla="*/ 617080 h 1041583"/>
                <a:gd name="connsiteX118" fmla="*/ 631789 w 1018963"/>
                <a:gd name="connsiteY118" fmla="*/ 629385 h 1041583"/>
                <a:gd name="connsiteX119" fmla="*/ 434442 w 1018963"/>
                <a:gd name="connsiteY119" fmla="*/ 630450 h 1041583"/>
                <a:gd name="connsiteX120" fmla="*/ 231668 w 1018963"/>
                <a:gd name="connsiteY120" fmla="*/ 624980 h 1041583"/>
                <a:gd name="connsiteX121" fmla="*/ 234992 w 1018963"/>
                <a:gd name="connsiteY121" fmla="*/ 524470 h 1041583"/>
                <a:gd name="connsiteX122" fmla="*/ 234254 w 1018963"/>
                <a:gd name="connsiteY122" fmla="*/ 502533 h 1041583"/>
                <a:gd name="connsiteX123" fmla="*/ 382166 w 1018963"/>
                <a:gd name="connsiteY123" fmla="*/ 496089 h 1041583"/>
                <a:gd name="connsiteX124" fmla="*/ 531580 w 1018963"/>
                <a:gd name="connsiteY124" fmla="*/ 500335 h 1041583"/>
                <a:gd name="connsiteX125" fmla="*/ 534582 w 1018963"/>
                <a:gd name="connsiteY125" fmla="*/ 523978 h 1041583"/>
                <a:gd name="connsiteX126" fmla="*/ 234992 w 1018963"/>
                <a:gd name="connsiteY126" fmla="*/ 524470 h 1041583"/>
                <a:gd name="connsiteX127" fmla="*/ 653309 w 1018963"/>
                <a:gd name="connsiteY127" fmla="*/ 95182 h 1041583"/>
                <a:gd name="connsiteX128" fmla="*/ 642572 w 1018963"/>
                <a:gd name="connsiteY128" fmla="*/ 55011 h 1041583"/>
                <a:gd name="connsiteX129" fmla="*/ 674321 w 1018963"/>
                <a:gd name="connsiteY129" fmla="*/ 75257 h 1041583"/>
                <a:gd name="connsiteX130" fmla="*/ 692862 w 1018963"/>
                <a:gd name="connsiteY130" fmla="*/ 105439 h 1041583"/>
                <a:gd name="connsiteX131" fmla="*/ 653309 w 1018963"/>
                <a:gd name="connsiteY131" fmla="*/ 95182 h 1041583"/>
                <a:gd name="connsiteX132" fmla="*/ 962111 w 1018963"/>
                <a:gd name="connsiteY132" fmla="*/ 108697 h 1041583"/>
                <a:gd name="connsiteX133" fmla="*/ 980468 w 1018963"/>
                <a:gd name="connsiteY133" fmla="*/ 69913 h 1041583"/>
                <a:gd name="connsiteX134" fmla="*/ 1014433 w 1018963"/>
                <a:gd name="connsiteY134" fmla="*/ 58052 h 1041583"/>
                <a:gd name="connsiteX135" fmla="*/ 999725 w 1018963"/>
                <a:gd name="connsiteY135" fmla="*/ 95325 h 1041583"/>
                <a:gd name="connsiteX136" fmla="*/ 962111 w 1018963"/>
                <a:gd name="connsiteY136" fmla="*/ 108697 h 1041583"/>
                <a:gd name="connsiteX137" fmla="*/ 812675 w 1018963"/>
                <a:gd name="connsiteY137" fmla="*/ 67150 h 1041583"/>
                <a:gd name="connsiteX138" fmla="*/ 815122 w 1018963"/>
                <a:gd name="connsiteY138" fmla="*/ 4732 h 1041583"/>
                <a:gd name="connsiteX139" fmla="*/ 838766 w 1018963"/>
                <a:gd name="connsiteY139" fmla="*/ 7744 h 1041583"/>
                <a:gd name="connsiteX140" fmla="*/ 842991 w 1018963"/>
                <a:gd name="connsiteY140" fmla="*/ 36725 h 1041583"/>
                <a:gd name="connsiteX141" fmla="*/ 838766 w 1018963"/>
                <a:gd name="connsiteY141" fmla="*/ 65704 h 1041583"/>
                <a:gd name="connsiteX142" fmla="*/ 812675 w 1018963"/>
                <a:gd name="connsiteY142" fmla="*/ 67150 h 104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18963" h="1041583">
                  <a:moveTo>
                    <a:pt x="127627" y="1035137"/>
                  </a:moveTo>
                  <a:cubicBezTo>
                    <a:pt x="122303" y="1029814"/>
                    <a:pt x="121181" y="1017241"/>
                    <a:pt x="121181" y="962885"/>
                  </a:cubicBezTo>
                  <a:lnTo>
                    <a:pt x="121181" y="897076"/>
                  </a:lnTo>
                  <a:lnTo>
                    <a:pt x="97886" y="871921"/>
                  </a:lnTo>
                  <a:cubicBezTo>
                    <a:pt x="53826" y="824342"/>
                    <a:pt x="24610" y="770148"/>
                    <a:pt x="8048" y="705262"/>
                  </a:cubicBezTo>
                  <a:cubicBezTo>
                    <a:pt x="-3425" y="660318"/>
                    <a:pt x="-2474" y="564325"/>
                    <a:pt x="9895" y="518646"/>
                  </a:cubicBezTo>
                  <a:cubicBezTo>
                    <a:pt x="44890" y="389422"/>
                    <a:pt x="143670" y="290787"/>
                    <a:pt x="270874" y="258044"/>
                  </a:cubicBezTo>
                  <a:cubicBezTo>
                    <a:pt x="312274" y="247388"/>
                    <a:pt x="400915" y="242197"/>
                    <a:pt x="410174" y="249886"/>
                  </a:cubicBezTo>
                  <a:cubicBezTo>
                    <a:pt x="419387" y="257534"/>
                    <a:pt x="417863" y="270181"/>
                    <a:pt x="407242" y="274201"/>
                  </a:cubicBezTo>
                  <a:cubicBezTo>
                    <a:pt x="402162" y="276122"/>
                    <a:pt x="378634" y="277861"/>
                    <a:pt x="354944" y="278069"/>
                  </a:cubicBezTo>
                  <a:cubicBezTo>
                    <a:pt x="204791" y="279376"/>
                    <a:pt x="78084" y="379094"/>
                    <a:pt x="38829" y="526848"/>
                  </a:cubicBezTo>
                  <a:cubicBezTo>
                    <a:pt x="26518" y="573189"/>
                    <a:pt x="26492" y="656697"/>
                    <a:pt x="38783" y="703212"/>
                  </a:cubicBezTo>
                  <a:cubicBezTo>
                    <a:pt x="55154" y="765201"/>
                    <a:pt x="100585" y="841312"/>
                    <a:pt x="137517" y="868617"/>
                  </a:cubicBezTo>
                  <a:lnTo>
                    <a:pt x="149907" y="877770"/>
                  </a:lnTo>
                  <a:lnTo>
                    <a:pt x="149907" y="941219"/>
                  </a:lnTo>
                  <a:cubicBezTo>
                    <a:pt x="149907" y="981937"/>
                    <a:pt x="151408" y="1004668"/>
                    <a:pt x="154109" y="1004668"/>
                  </a:cubicBezTo>
                  <a:cubicBezTo>
                    <a:pt x="156441" y="1004668"/>
                    <a:pt x="184888" y="993762"/>
                    <a:pt x="217329" y="980430"/>
                  </a:cubicBezTo>
                  <a:lnTo>
                    <a:pt x="276346" y="956191"/>
                  </a:lnTo>
                  <a:lnTo>
                    <a:pt x="417170" y="954434"/>
                  </a:lnTo>
                  <a:cubicBezTo>
                    <a:pt x="567439" y="952559"/>
                    <a:pt x="574596" y="951707"/>
                    <a:pt x="630635" y="929073"/>
                  </a:cubicBezTo>
                  <a:cubicBezTo>
                    <a:pt x="689191" y="905423"/>
                    <a:pt x="742990" y="860899"/>
                    <a:pt x="778917" y="806403"/>
                  </a:cubicBezTo>
                  <a:cubicBezTo>
                    <a:pt x="800322" y="773902"/>
                    <a:pt x="820063" y="730766"/>
                    <a:pt x="825143" y="705401"/>
                  </a:cubicBezTo>
                  <a:cubicBezTo>
                    <a:pt x="827591" y="693135"/>
                    <a:pt x="827383" y="692959"/>
                    <a:pt x="810504" y="692959"/>
                  </a:cubicBezTo>
                  <a:cubicBezTo>
                    <a:pt x="776747" y="692959"/>
                    <a:pt x="756220" y="672131"/>
                    <a:pt x="755296" y="636918"/>
                  </a:cubicBezTo>
                  <a:cubicBezTo>
                    <a:pt x="754904" y="622712"/>
                    <a:pt x="753218" y="619147"/>
                    <a:pt x="745899" y="617288"/>
                  </a:cubicBezTo>
                  <a:cubicBezTo>
                    <a:pt x="727658" y="612658"/>
                    <a:pt x="724079" y="604362"/>
                    <a:pt x="724079" y="566809"/>
                  </a:cubicBezTo>
                  <a:cubicBezTo>
                    <a:pt x="724079" y="536530"/>
                    <a:pt x="725303" y="530164"/>
                    <a:pt x="732715" y="522283"/>
                  </a:cubicBezTo>
                  <a:lnTo>
                    <a:pt x="741350" y="513088"/>
                  </a:lnTo>
                  <a:lnTo>
                    <a:pt x="731283" y="491258"/>
                  </a:lnTo>
                  <a:cubicBezTo>
                    <a:pt x="725742" y="479251"/>
                    <a:pt x="708655" y="453740"/>
                    <a:pt x="693301" y="434565"/>
                  </a:cubicBezTo>
                  <a:cubicBezTo>
                    <a:pt x="660790" y="393914"/>
                    <a:pt x="647260" y="366893"/>
                    <a:pt x="641233" y="330427"/>
                  </a:cubicBezTo>
                  <a:cubicBezTo>
                    <a:pt x="637701" y="309138"/>
                    <a:pt x="635045" y="303316"/>
                    <a:pt x="627287" y="299777"/>
                  </a:cubicBezTo>
                  <a:cubicBezTo>
                    <a:pt x="605236" y="289732"/>
                    <a:pt x="562797" y="281482"/>
                    <a:pt x="510869" y="277136"/>
                  </a:cubicBezTo>
                  <a:cubicBezTo>
                    <a:pt x="463073" y="273141"/>
                    <a:pt x="455361" y="271509"/>
                    <a:pt x="454137" y="265161"/>
                  </a:cubicBezTo>
                  <a:cubicBezTo>
                    <a:pt x="453352" y="261118"/>
                    <a:pt x="455153" y="254869"/>
                    <a:pt x="458132" y="251276"/>
                  </a:cubicBezTo>
                  <a:cubicBezTo>
                    <a:pt x="462750" y="245702"/>
                    <a:pt x="470785" y="245102"/>
                    <a:pt x="512808" y="247173"/>
                  </a:cubicBezTo>
                  <a:cubicBezTo>
                    <a:pt x="555409" y="249272"/>
                    <a:pt x="583694" y="254345"/>
                    <a:pt x="631905" y="268537"/>
                  </a:cubicBezTo>
                  <a:cubicBezTo>
                    <a:pt x="639086" y="270654"/>
                    <a:pt x="641210" y="267761"/>
                    <a:pt x="647537" y="247162"/>
                  </a:cubicBezTo>
                  <a:cubicBezTo>
                    <a:pt x="661714" y="200971"/>
                    <a:pt x="690391" y="167466"/>
                    <a:pt x="733985" y="146123"/>
                  </a:cubicBezTo>
                  <a:cubicBezTo>
                    <a:pt x="759637" y="133552"/>
                    <a:pt x="766172" y="132744"/>
                    <a:pt x="773237" y="141260"/>
                  </a:cubicBezTo>
                  <a:cubicBezTo>
                    <a:pt x="781296" y="150958"/>
                    <a:pt x="775385" y="158594"/>
                    <a:pt x="749824" y="171495"/>
                  </a:cubicBezTo>
                  <a:cubicBezTo>
                    <a:pt x="699235" y="197027"/>
                    <a:pt x="670765" y="243675"/>
                    <a:pt x="670765" y="300952"/>
                  </a:cubicBezTo>
                  <a:cubicBezTo>
                    <a:pt x="670765" y="341396"/>
                    <a:pt x="679793" y="366939"/>
                    <a:pt x="706000" y="400432"/>
                  </a:cubicBezTo>
                  <a:cubicBezTo>
                    <a:pt x="742874" y="447602"/>
                    <a:pt x="761231" y="476417"/>
                    <a:pt x="766172" y="494856"/>
                  </a:cubicBezTo>
                  <a:lnTo>
                    <a:pt x="770882" y="512495"/>
                  </a:lnTo>
                  <a:lnTo>
                    <a:pt x="790531" y="512495"/>
                  </a:lnTo>
                  <a:lnTo>
                    <a:pt x="810204" y="512495"/>
                  </a:lnTo>
                  <a:lnTo>
                    <a:pt x="810111" y="466352"/>
                  </a:lnTo>
                  <a:lnTo>
                    <a:pt x="810019" y="420212"/>
                  </a:lnTo>
                  <a:lnTo>
                    <a:pt x="797020" y="414058"/>
                  </a:lnTo>
                  <a:cubicBezTo>
                    <a:pt x="758321" y="395731"/>
                    <a:pt x="754696" y="336433"/>
                    <a:pt x="790716" y="310789"/>
                  </a:cubicBezTo>
                  <a:cubicBezTo>
                    <a:pt x="809465" y="297444"/>
                    <a:pt x="837704" y="296253"/>
                    <a:pt x="854929" y="308080"/>
                  </a:cubicBezTo>
                  <a:cubicBezTo>
                    <a:pt x="874324" y="321394"/>
                    <a:pt x="884230" y="336059"/>
                    <a:pt x="886816" y="355259"/>
                  </a:cubicBezTo>
                  <a:cubicBezTo>
                    <a:pt x="889794" y="377598"/>
                    <a:pt x="876356" y="403769"/>
                    <a:pt x="857191" y="412908"/>
                  </a:cubicBezTo>
                  <a:lnTo>
                    <a:pt x="842991" y="419679"/>
                  </a:lnTo>
                  <a:lnTo>
                    <a:pt x="842991" y="466087"/>
                  </a:lnTo>
                  <a:lnTo>
                    <a:pt x="842991" y="512495"/>
                  </a:lnTo>
                  <a:lnTo>
                    <a:pt x="861579" y="512495"/>
                  </a:lnTo>
                  <a:cubicBezTo>
                    <a:pt x="875686" y="512495"/>
                    <a:pt x="880720" y="510765"/>
                    <a:pt x="882405" y="505316"/>
                  </a:cubicBezTo>
                  <a:cubicBezTo>
                    <a:pt x="890210" y="480387"/>
                    <a:pt x="906003" y="452996"/>
                    <a:pt x="930201" y="422426"/>
                  </a:cubicBezTo>
                  <a:cubicBezTo>
                    <a:pt x="968022" y="374626"/>
                    <a:pt x="979129" y="351091"/>
                    <a:pt x="981553" y="313636"/>
                  </a:cubicBezTo>
                  <a:cubicBezTo>
                    <a:pt x="986817" y="231289"/>
                    <a:pt x="938768" y="172315"/>
                    <a:pt x="854859" y="158176"/>
                  </a:cubicBezTo>
                  <a:cubicBezTo>
                    <a:pt x="824058" y="152985"/>
                    <a:pt x="814799" y="146351"/>
                    <a:pt x="819879" y="133120"/>
                  </a:cubicBezTo>
                  <a:cubicBezTo>
                    <a:pt x="822257" y="126883"/>
                    <a:pt x="826528" y="126147"/>
                    <a:pt x="850265" y="127860"/>
                  </a:cubicBezTo>
                  <a:cubicBezTo>
                    <a:pt x="866012" y="129001"/>
                    <a:pt x="888870" y="134309"/>
                    <a:pt x="903509" y="140237"/>
                  </a:cubicBezTo>
                  <a:cubicBezTo>
                    <a:pt x="976612" y="169835"/>
                    <a:pt x="1014086" y="230289"/>
                    <a:pt x="1010461" y="312807"/>
                  </a:cubicBezTo>
                  <a:cubicBezTo>
                    <a:pt x="1008383" y="360060"/>
                    <a:pt x="996238" y="387677"/>
                    <a:pt x="954192" y="440719"/>
                  </a:cubicBezTo>
                  <a:cubicBezTo>
                    <a:pt x="938098" y="461020"/>
                    <a:pt x="921981" y="485377"/>
                    <a:pt x="918356" y="494842"/>
                  </a:cubicBezTo>
                  <a:cubicBezTo>
                    <a:pt x="912053" y="511356"/>
                    <a:pt x="912122" y="512495"/>
                    <a:pt x="920457" y="523080"/>
                  </a:cubicBezTo>
                  <a:cubicBezTo>
                    <a:pt x="927615" y="532196"/>
                    <a:pt x="929116" y="539728"/>
                    <a:pt x="929116" y="566553"/>
                  </a:cubicBezTo>
                  <a:cubicBezTo>
                    <a:pt x="929116" y="595532"/>
                    <a:pt x="928054" y="600074"/>
                    <a:pt x="919049" y="609065"/>
                  </a:cubicBezTo>
                  <a:cubicBezTo>
                    <a:pt x="913531" y="614603"/>
                    <a:pt x="906142" y="619133"/>
                    <a:pt x="902655" y="619133"/>
                  </a:cubicBezTo>
                  <a:cubicBezTo>
                    <a:pt x="897760" y="619133"/>
                    <a:pt x="896306" y="623945"/>
                    <a:pt x="896306" y="640342"/>
                  </a:cubicBezTo>
                  <a:cubicBezTo>
                    <a:pt x="896306" y="660209"/>
                    <a:pt x="895105" y="662703"/>
                    <a:pt x="877372" y="679712"/>
                  </a:cubicBezTo>
                  <a:cubicBezTo>
                    <a:pt x="862525" y="693938"/>
                    <a:pt x="857099" y="702891"/>
                    <a:pt x="852389" y="721049"/>
                  </a:cubicBezTo>
                  <a:cubicBezTo>
                    <a:pt x="837542" y="778059"/>
                    <a:pt x="802146" y="836070"/>
                    <a:pt x="754257" y="881878"/>
                  </a:cubicBezTo>
                  <a:cubicBezTo>
                    <a:pt x="708609" y="925519"/>
                    <a:pt x="658227" y="955145"/>
                    <a:pt x="600295" y="972412"/>
                  </a:cubicBezTo>
                  <a:cubicBezTo>
                    <a:pt x="572795" y="980600"/>
                    <a:pt x="557949" y="981577"/>
                    <a:pt x="424675" y="983958"/>
                  </a:cubicBezTo>
                  <a:lnTo>
                    <a:pt x="279071" y="986558"/>
                  </a:lnTo>
                  <a:lnTo>
                    <a:pt x="213981" y="1014071"/>
                  </a:lnTo>
                  <a:cubicBezTo>
                    <a:pt x="178192" y="1029202"/>
                    <a:pt x="145561" y="1041584"/>
                    <a:pt x="141484" y="1041584"/>
                  </a:cubicBezTo>
                  <a:cubicBezTo>
                    <a:pt x="137406" y="1041584"/>
                    <a:pt x="131170" y="1038683"/>
                    <a:pt x="127623" y="1035137"/>
                  </a:cubicBezTo>
                  <a:close/>
                  <a:moveTo>
                    <a:pt x="859408" y="656046"/>
                  </a:moveTo>
                  <a:cubicBezTo>
                    <a:pt x="864488" y="650966"/>
                    <a:pt x="867605" y="642374"/>
                    <a:pt x="867605" y="633486"/>
                  </a:cubicBezTo>
                  <a:lnTo>
                    <a:pt x="867605" y="619133"/>
                  </a:lnTo>
                  <a:lnTo>
                    <a:pt x="826598" y="619133"/>
                  </a:lnTo>
                  <a:lnTo>
                    <a:pt x="785590" y="619133"/>
                  </a:lnTo>
                  <a:lnTo>
                    <a:pt x="785590" y="634191"/>
                  </a:lnTo>
                  <a:cubicBezTo>
                    <a:pt x="785590" y="657499"/>
                    <a:pt x="794480" y="664248"/>
                    <a:pt x="825189" y="664248"/>
                  </a:cubicBezTo>
                  <a:cubicBezTo>
                    <a:pt x="845739" y="664248"/>
                    <a:pt x="852920" y="662523"/>
                    <a:pt x="859408" y="656046"/>
                  </a:cubicBezTo>
                  <a:close/>
                  <a:moveTo>
                    <a:pt x="900415" y="565814"/>
                  </a:moveTo>
                  <a:lnTo>
                    <a:pt x="900415" y="545305"/>
                  </a:lnTo>
                  <a:lnTo>
                    <a:pt x="826598" y="545305"/>
                  </a:lnTo>
                  <a:lnTo>
                    <a:pt x="752780" y="545305"/>
                  </a:lnTo>
                  <a:lnTo>
                    <a:pt x="752780" y="565814"/>
                  </a:lnTo>
                  <a:lnTo>
                    <a:pt x="752780" y="586321"/>
                  </a:lnTo>
                  <a:lnTo>
                    <a:pt x="826598" y="586321"/>
                  </a:lnTo>
                  <a:lnTo>
                    <a:pt x="900415" y="586321"/>
                  </a:lnTo>
                  <a:close/>
                  <a:moveTo>
                    <a:pt x="848764" y="381269"/>
                  </a:moveTo>
                  <a:cubicBezTo>
                    <a:pt x="865250" y="365073"/>
                    <a:pt x="854467" y="335849"/>
                    <a:pt x="829784" y="329818"/>
                  </a:cubicBezTo>
                  <a:cubicBezTo>
                    <a:pt x="820779" y="327620"/>
                    <a:pt x="816207" y="329497"/>
                    <a:pt x="806186" y="339498"/>
                  </a:cubicBezTo>
                  <a:cubicBezTo>
                    <a:pt x="799375" y="346323"/>
                    <a:pt x="793787" y="355881"/>
                    <a:pt x="793787" y="360739"/>
                  </a:cubicBezTo>
                  <a:cubicBezTo>
                    <a:pt x="793787" y="365600"/>
                    <a:pt x="799375" y="375157"/>
                    <a:pt x="806186" y="381982"/>
                  </a:cubicBezTo>
                  <a:cubicBezTo>
                    <a:pt x="816207" y="391983"/>
                    <a:pt x="820779" y="393860"/>
                    <a:pt x="829784" y="391660"/>
                  </a:cubicBezTo>
                  <a:cubicBezTo>
                    <a:pt x="835926" y="390161"/>
                    <a:pt x="844469" y="385483"/>
                    <a:pt x="848764" y="381269"/>
                  </a:cubicBezTo>
                  <a:close/>
                  <a:moveTo>
                    <a:pt x="231668" y="727515"/>
                  </a:moveTo>
                  <a:cubicBezTo>
                    <a:pt x="227719" y="722770"/>
                    <a:pt x="227419" y="719110"/>
                    <a:pt x="230559" y="714148"/>
                  </a:cubicBezTo>
                  <a:cubicBezTo>
                    <a:pt x="234484" y="707922"/>
                    <a:pt x="252564" y="707313"/>
                    <a:pt x="433333" y="707313"/>
                  </a:cubicBezTo>
                  <a:lnTo>
                    <a:pt x="631789" y="707313"/>
                  </a:lnTo>
                  <a:lnTo>
                    <a:pt x="631789" y="719618"/>
                  </a:lnTo>
                  <a:lnTo>
                    <a:pt x="631789" y="731923"/>
                  </a:lnTo>
                  <a:lnTo>
                    <a:pt x="434442" y="732987"/>
                  </a:lnTo>
                  <a:cubicBezTo>
                    <a:pt x="258036" y="733939"/>
                    <a:pt x="236516" y="733357"/>
                    <a:pt x="231668" y="727517"/>
                  </a:cubicBezTo>
                  <a:close/>
                  <a:moveTo>
                    <a:pt x="231668" y="624980"/>
                  </a:moveTo>
                  <a:cubicBezTo>
                    <a:pt x="227719" y="620232"/>
                    <a:pt x="227419" y="616575"/>
                    <a:pt x="230559" y="611610"/>
                  </a:cubicBezTo>
                  <a:cubicBezTo>
                    <a:pt x="234484" y="605387"/>
                    <a:pt x="252564" y="604778"/>
                    <a:pt x="433333" y="604778"/>
                  </a:cubicBezTo>
                  <a:lnTo>
                    <a:pt x="631789" y="604778"/>
                  </a:lnTo>
                  <a:lnTo>
                    <a:pt x="631789" y="617080"/>
                  </a:lnTo>
                  <a:lnTo>
                    <a:pt x="631789" y="629385"/>
                  </a:lnTo>
                  <a:lnTo>
                    <a:pt x="434442" y="630450"/>
                  </a:lnTo>
                  <a:cubicBezTo>
                    <a:pt x="258036" y="631401"/>
                    <a:pt x="236516" y="630819"/>
                    <a:pt x="231668" y="624980"/>
                  </a:cubicBezTo>
                  <a:close/>
                  <a:moveTo>
                    <a:pt x="234992" y="524470"/>
                  </a:moveTo>
                  <a:cubicBezTo>
                    <a:pt x="226080" y="519283"/>
                    <a:pt x="225803" y="510982"/>
                    <a:pt x="234254" y="502533"/>
                  </a:cubicBezTo>
                  <a:cubicBezTo>
                    <a:pt x="239864" y="496922"/>
                    <a:pt x="259029" y="496089"/>
                    <a:pt x="382166" y="496089"/>
                  </a:cubicBezTo>
                  <a:cubicBezTo>
                    <a:pt x="471847" y="496089"/>
                    <a:pt x="526547" y="497643"/>
                    <a:pt x="531580" y="500335"/>
                  </a:cubicBezTo>
                  <a:cubicBezTo>
                    <a:pt x="540516" y="505119"/>
                    <a:pt x="541970" y="516589"/>
                    <a:pt x="534582" y="523978"/>
                  </a:cubicBezTo>
                  <a:cubicBezTo>
                    <a:pt x="528209" y="530358"/>
                    <a:pt x="245891" y="530822"/>
                    <a:pt x="234992" y="524470"/>
                  </a:cubicBezTo>
                  <a:close/>
                  <a:moveTo>
                    <a:pt x="653309" y="95182"/>
                  </a:moveTo>
                  <a:cubicBezTo>
                    <a:pt x="632136" y="73670"/>
                    <a:pt x="628349" y="59527"/>
                    <a:pt x="642572" y="55011"/>
                  </a:cubicBezTo>
                  <a:cubicBezTo>
                    <a:pt x="649546" y="52801"/>
                    <a:pt x="655988" y="56918"/>
                    <a:pt x="674321" y="75257"/>
                  </a:cubicBezTo>
                  <a:cubicBezTo>
                    <a:pt x="693601" y="94519"/>
                    <a:pt x="696626" y="99444"/>
                    <a:pt x="692862" y="105439"/>
                  </a:cubicBezTo>
                  <a:cubicBezTo>
                    <a:pt x="684596" y="118631"/>
                    <a:pt x="673605" y="115781"/>
                    <a:pt x="653309" y="95182"/>
                  </a:cubicBezTo>
                  <a:close/>
                  <a:moveTo>
                    <a:pt x="962111" y="108697"/>
                  </a:moveTo>
                  <a:cubicBezTo>
                    <a:pt x="954792" y="99881"/>
                    <a:pt x="960080" y="88703"/>
                    <a:pt x="980468" y="69913"/>
                  </a:cubicBezTo>
                  <a:cubicBezTo>
                    <a:pt x="999586" y="52291"/>
                    <a:pt x="1006328" y="49935"/>
                    <a:pt x="1014433" y="58052"/>
                  </a:cubicBezTo>
                  <a:cubicBezTo>
                    <a:pt x="1023207" y="66822"/>
                    <a:pt x="1019720" y="75629"/>
                    <a:pt x="999725" y="95325"/>
                  </a:cubicBezTo>
                  <a:cubicBezTo>
                    <a:pt x="979221" y="115525"/>
                    <a:pt x="970378" y="118668"/>
                    <a:pt x="962111" y="108697"/>
                  </a:cubicBezTo>
                  <a:close/>
                  <a:moveTo>
                    <a:pt x="812675" y="67150"/>
                  </a:moveTo>
                  <a:cubicBezTo>
                    <a:pt x="808241" y="55567"/>
                    <a:pt x="810019" y="9829"/>
                    <a:pt x="815122" y="4732"/>
                  </a:cubicBezTo>
                  <a:cubicBezTo>
                    <a:pt x="822511" y="-2657"/>
                    <a:pt x="833963" y="-1197"/>
                    <a:pt x="838766" y="7744"/>
                  </a:cubicBezTo>
                  <a:cubicBezTo>
                    <a:pt x="841098" y="12108"/>
                    <a:pt x="842991" y="25149"/>
                    <a:pt x="842991" y="36725"/>
                  </a:cubicBezTo>
                  <a:cubicBezTo>
                    <a:pt x="842991" y="48300"/>
                    <a:pt x="841098" y="61340"/>
                    <a:pt x="838766" y="65704"/>
                  </a:cubicBezTo>
                  <a:cubicBezTo>
                    <a:pt x="833640" y="75268"/>
                    <a:pt x="816161" y="76238"/>
                    <a:pt x="812675" y="67150"/>
                  </a:cubicBezTo>
                  <a:close/>
                </a:path>
              </a:pathLst>
            </a:custGeom>
            <a:solidFill>
              <a:schemeClr val="bg1"/>
            </a:solidFill>
            <a:ln w="4101" cap="flat">
              <a:noFill/>
              <a:prstDash val="solid"/>
              <a:miter/>
            </a:ln>
          </p:spPr>
          <p:txBody>
            <a:bodyPr rtlCol="0" anchor="ctr"/>
            <a:lstStyle/>
            <a:p>
              <a:pPr defTabSz="685783"/>
              <a:endParaRPr lang="vi-VN" sz="1050">
                <a:solidFill>
                  <a:prstClr val="black"/>
                </a:solidFill>
              </a:endParaRPr>
            </a:p>
          </p:txBody>
        </p:sp>
      </p:grpSp>
      <p:sp>
        <p:nvSpPr>
          <p:cNvPr id="25" name="TextBox 24">
            <a:extLst>
              <a:ext uri="{FF2B5EF4-FFF2-40B4-BE49-F238E27FC236}">
                <a16:creationId xmlns:a16="http://schemas.microsoft.com/office/drawing/2014/main" id="{AACA2A19-5CC3-34BD-3D64-B727812C7E4D}"/>
              </a:ext>
            </a:extLst>
          </p:cNvPr>
          <p:cNvSpPr txBox="1"/>
          <p:nvPr/>
        </p:nvSpPr>
        <p:spPr>
          <a:xfrm>
            <a:off x="2533300" y="304546"/>
            <a:ext cx="3957240" cy="584775"/>
          </a:xfrm>
          <a:prstGeom prst="rect">
            <a:avLst/>
          </a:prstGeom>
          <a:noFill/>
        </p:spPr>
        <p:txBody>
          <a:bodyPr wrap="square" rtlCol="0">
            <a:spAutoFit/>
          </a:bodyPr>
          <a:lstStyle/>
          <a:p>
            <a:pPr algn="ctr">
              <a:buClr>
                <a:srgbClr val="000000"/>
              </a:buClr>
              <a:buFont typeface="Arial"/>
              <a:buNone/>
              <a:defRPr/>
            </a:pPr>
            <a:r>
              <a:rPr lang="en-US" sz="3200" dirty="0">
                <a:latin typeface="Times New Roman" panose="02020603050405020304" pitchFamily="18" charset="0"/>
              </a:rPr>
              <a:t>LUYỆN TẬP</a:t>
            </a:r>
          </a:p>
        </p:txBody>
      </p:sp>
      <p:pic>
        <p:nvPicPr>
          <p:cNvPr id="26" name="Picture 25" descr="Icon&#10;&#10;Description automatically generated">
            <a:extLst>
              <a:ext uri="{FF2B5EF4-FFF2-40B4-BE49-F238E27FC236}">
                <a16:creationId xmlns:a16="http://schemas.microsoft.com/office/drawing/2014/main" id="{20E8B3E4-CD5E-D9DC-3120-3880CC0C60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639" y="355106"/>
            <a:ext cx="477807" cy="477807"/>
          </a:xfrm>
          <a:prstGeom prst="rect">
            <a:avLst/>
          </a:prstGeom>
        </p:spPr>
      </p:pic>
    </p:spTree>
    <p:extLst>
      <p:ext uri="{BB962C8B-B14F-4D97-AF65-F5344CB8AC3E}">
        <p14:creationId xmlns:p14="http://schemas.microsoft.com/office/powerpoint/2010/main" val="412049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25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1250"/>
                                        <p:tgtEl>
                                          <p:spTgt spid="13"/>
                                        </p:tgtEl>
                                      </p:cBhvr>
                                    </p:animEffect>
                                  </p:childTnLst>
                                </p:cTn>
                              </p:par>
                              <p:par>
                                <p:cTn id="11" presetID="6" presetClass="entr" presetSubtype="3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250"/>
                                        <p:tgtEl>
                                          <p:spTgt spid="7"/>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250" fill="hold"/>
                                        <p:tgtEl>
                                          <p:spTgt spid="7"/>
                                        </p:tgtEl>
                                        <p:attrNameLst>
                                          <p:attrName>ppt_w</p:attrName>
                                        </p:attrNameLst>
                                      </p:cBhvr>
                                      <p:tavLst>
                                        <p:tav tm="0">
                                          <p:val>
                                            <p:strVal val="#ppt_w+.3"/>
                                          </p:val>
                                        </p:tav>
                                        <p:tav tm="100000">
                                          <p:val>
                                            <p:strVal val="#ppt_w"/>
                                          </p:val>
                                        </p:tav>
                                      </p:tavLst>
                                    </p:anim>
                                    <p:anim calcmode="lin" valueType="num">
                                      <p:cBhvr>
                                        <p:cTn id="17" dur="1250" fill="hold"/>
                                        <p:tgtEl>
                                          <p:spTgt spid="7"/>
                                        </p:tgtEl>
                                        <p:attrNameLst>
                                          <p:attrName>ppt_h</p:attrName>
                                        </p:attrNameLst>
                                      </p:cBhvr>
                                      <p:tavLst>
                                        <p:tav tm="0">
                                          <p:val>
                                            <p:strVal val="#ppt_h"/>
                                          </p:val>
                                        </p:tav>
                                        <p:tav tm="100000">
                                          <p:val>
                                            <p:strVal val="#ppt_h"/>
                                          </p:val>
                                        </p:tav>
                                      </p:tavLst>
                                    </p:anim>
                                    <p:animEffect transition="in" filter="fade">
                                      <p:cBhvr>
                                        <p:cTn id="18" dur="1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out)">
                                      <p:cBhvr>
                                        <p:cTn id="23" dur="1250"/>
                                        <p:tgtEl>
                                          <p:spTgt spid="22"/>
                                        </p:tgtEl>
                                      </p:cBhvr>
                                    </p:animEffect>
                                  </p:childTnLst>
                                </p:cTn>
                              </p:par>
                              <p:par>
                                <p:cTn id="24" presetID="6" presetClass="entr" presetSubtype="32"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circle(out)">
                                      <p:cBhvr>
                                        <p:cTn id="26" dur="1250"/>
                                        <p:tgtEl>
                                          <p:spTgt spid="19"/>
                                        </p:tgtEl>
                                      </p:cBhvr>
                                    </p:animEffect>
                                  </p:childTnLst>
                                </p:cTn>
                              </p:par>
                            </p:childTnLst>
                          </p:cTn>
                        </p:par>
                        <p:par>
                          <p:cTn id="27" fill="hold">
                            <p:stCondLst>
                              <p:cond delay="1250"/>
                            </p:stCondLst>
                            <p:childTnLst>
                              <p:par>
                                <p:cTn id="28" presetID="6" presetClass="entr" presetSubtype="32"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out)">
                                      <p:cBhvr>
                                        <p:cTn id="30" dur="1250"/>
                                        <p:tgtEl>
                                          <p:spTgt spid="16"/>
                                        </p:tgtEl>
                                      </p:cBhvr>
                                    </p:animEffect>
                                  </p:childTnLst>
                                </p:cTn>
                              </p:par>
                              <p:par>
                                <p:cTn id="31" presetID="50" presetClass="entr" presetSubtype="0" decel="10000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250" fill="hold"/>
                                        <p:tgtEl>
                                          <p:spTgt spid="16"/>
                                        </p:tgtEl>
                                        <p:attrNameLst>
                                          <p:attrName>ppt_w</p:attrName>
                                        </p:attrNameLst>
                                      </p:cBhvr>
                                      <p:tavLst>
                                        <p:tav tm="0">
                                          <p:val>
                                            <p:strVal val="#ppt_w+.3"/>
                                          </p:val>
                                        </p:tav>
                                        <p:tav tm="100000">
                                          <p:val>
                                            <p:strVal val="#ppt_w"/>
                                          </p:val>
                                        </p:tav>
                                      </p:tavLst>
                                    </p:anim>
                                    <p:anim calcmode="lin" valueType="num">
                                      <p:cBhvr>
                                        <p:cTn id="34" dur="1250" fill="hold"/>
                                        <p:tgtEl>
                                          <p:spTgt spid="16"/>
                                        </p:tgtEl>
                                        <p:attrNameLst>
                                          <p:attrName>ppt_h</p:attrName>
                                        </p:attrNameLst>
                                      </p:cBhvr>
                                      <p:tavLst>
                                        <p:tav tm="0">
                                          <p:val>
                                            <p:strVal val="#ppt_h"/>
                                          </p:val>
                                        </p:tav>
                                        <p:tav tm="100000">
                                          <p:val>
                                            <p:strVal val="#ppt_h"/>
                                          </p:val>
                                        </p:tav>
                                      </p:tavLst>
                                    </p:anim>
                                    <p:animEffect transition="in" filter="fade">
                                      <p:cBhvr>
                                        <p:cTn id="35"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06824" y="1011988"/>
            <a:ext cx="4837176" cy="3576014"/>
          </a:xfrm>
          <a:prstGeom prst="rect">
            <a:avLst/>
          </a:prstGeom>
        </p:spPr>
      </p:pic>
      <p:pic>
        <p:nvPicPr>
          <p:cNvPr id="5" name="Picture 4"/>
          <p:cNvPicPr>
            <a:picLocks noChangeAspect="1"/>
          </p:cNvPicPr>
          <p:nvPr/>
        </p:nvPicPr>
        <p:blipFill>
          <a:blip r:embed="rId3"/>
          <a:stretch>
            <a:fillRect/>
          </a:stretch>
        </p:blipFill>
        <p:spPr>
          <a:xfrm>
            <a:off x="-96011" y="836677"/>
            <a:ext cx="4608576" cy="4101083"/>
          </a:xfrm>
          <a:prstGeom prst="rect">
            <a:avLst/>
          </a:prstGeom>
        </p:spPr>
      </p:pic>
    </p:spTree>
    <p:extLst>
      <p:ext uri="{BB962C8B-B14F-4D97-AF65-F5344CB8AC3E}">
        <p14:creationId xmlns:p14="http://schemas.microsoft.com/office/powerpoint/2010/main" val="260579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7" name="Picture 6">
            <a:extLst>
              <a:ext uri="{FF2B5EF4-FFF2-40B4-BE49-F238E27FC236}">
                <a16:creationId xmlns:a16="http://schemas.microsoft.com/office/drawing/2014/main" id="{38ECD3A6-E1AC-3425-7D05-D65252F2A463}"/>
              </a:ext>
            </a:extLst>
          </p:cNvPr>
          <p:cNvPicPr>
            <a:picLocks noChangeAspect="1"/>
          </p:cNvPicPr>
          <p:nvPr/>
        </p:nvPicPr>
        <p:blipFill>
          <a:blip r:embed="rId3"/>
          <a:stretch>
            <a:fillRect/>
          </a:stretch>
        </p:blipFill>
        <p:spPr>
          <a:xfrm>
            <a:off x="6936744" y="898939"/>
            <a:ext cx="2214169" cy="2214169"/>
          </a:xfrm>
          <a:prstGeom prst="rect">
            <a:avLst/>
          </a:prstGeom>
        </p:spPr>
      </p:pic>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Rounded Corners 4">
            <a:extLst>
              <a:ext uri="{FF2B5EF4-FFF2-40B4-BE49-F238E27FC236}">
                <a16:creationId xmlns:a16="http://schemas.microsoft.com/office/drawing/2014/main" id="{FA2A1CCF-7D9C-B75D-B8A5-9046D9F0349B}"/>
              </a:ext>
            </a:extLst>
          </p:cNvPr>
          <p:cNvSpPr/>
          <p:nvPr/>
        </p:nvSpPr>
        <p:spPr>
          <a:xfrm>
            <a:off x="2626045" y="106656"/>
            <a:ext cx="4732066" cy="802343"/>
          </a:xfrm>
          <a:prstGeom prst="roundRect">
            <a:avLst/>
          </a:prstGeom>
          <a:solidFill>
            <a:schemeClr val="bg1"/>
          </a:solid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1">
                    <a:lumMod val="75000"/>
                  </a:schemeClr>
                </a:solidFill>
                <a:latin typeface="#9Slide07 SFU Rhythm" panose="00000400000000000000" pitchFamily="2" charset="0"/>
                <a:cs typeface="#9Slide03 Arima Madurai Black" panose="00000A00000000000000" pitchFamily="2" charset="0"/>
              </a:rPr>
              <a:t>Vận dụng</a:t>
            </a:r>
            <a:endParaRPr lang="en-US" sz="4000" dirty="0">
              <a:solidFill>
                <a:schemeClr val="accent1">
                  <a:lumMod val="75000"/>
                </a:schemeClr>
              </a:solidFill>
              <a:latin typeface="#9Slide07 SFU Rhythm" panose="000004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4D0B285E-C437-EB6D-E2CF-3AC86A01B916}"/>
              </a:ext>
            </a:extLst>
          </p:cNvPr>
          <p:cNvSpPr/>
          <p:nvPr/>
        </p:nvSpPr>
        <p:spPr>
          <a:xfrm>
            <a:off x="292671" y="1193838"/>
            <a:ext cx="6248782" cy="1920274"/>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nhiều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loại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chữa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cháy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một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loại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chữa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cháy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chứa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đã</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được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hoá</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lỏng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Loại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này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dùng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để</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dập</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tắt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hiệu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quả</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các</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đám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cháy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nhỏ</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kín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gió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vi-VN" sz="2200" dirty="0">
                <a:solidFill>
                  <a:srgbClr val="002060"/>
                </a:solidFill>
                <a:latin typeface="#9Slide03 Arima Madurai Black" panose="00000A00000000000000" pitchFamily="2" charset="0"/>
                <a:cs typeface="#9Slide03 Arima Madurai Black" panose="00000A00000000000000" pitchFamily="2" charset="0"/>
              </a:rPr>
              <a:t>Ư</a:t>
            </a:r>
            <a:r>
              <a:rPr lang="en-US" sz="2200" dirty="0">
                <a:solidFill>
                  <a:srgbClr val="002060"/>
                </a:solidFill>
                <a:latin typeface="#9Slide03 Arima Madurai Black" panose="00000A00000000000000" pitchFamily="2" charset="0"/>
                <a:cs typeface="#9Slide03 Arima Madurai Black" panose="00000A00000000000000" pitchFamily="2" charset="0"/>
              </a:rPr>
              <a:t>u </a:t>
            </a:r>
            <a:r>
              <a:rPr lang="en-US" sz="2200" dirty="0" err="1">
                <a:solidFill>
                  <a:srgbClr val="002060"/>
                </a:solidFill>
                <a:latin typeface="#9Slide03 Arima Madurai Black" panose="00000A00000000000000" pitchFamily="2" charset="0"/>
                <a:cs typeface="#9Slide03 Arima Madurai Black" panose="00000A00000000000000" pitchFamily="2" charset="0"/>
              </a:rPr>
              <a:t>điểm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không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lưu</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lại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chữa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cháy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trên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đồ</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vật</a:t>
            </a:r>
            <a:r>
              <a:rPr lang="en-US" sz="2200" dirty="0">
                <a:solidFill>
                  <a:srgbClr val="002060"/>
                </a:solidFill>
                <a:latin typeface="#9Slide03 Arima Madurai Black" panose="00000A00000000000000" pitchFamily="2" charset="0"/>
                <a:cs typeface="#9Slide03 Arima Madurai Black" panose="00000A00000000000000" pitchFamily="2" charset="0"/>
              </a:rPr>
              <a:t>. </a:t>
            </a:r>
          </a:p>
        </p:txBody>
      </p:sp>
      <p:sp>
        <p:nvSpPr>
          <p:cNvPr id="9" name="Rectangle: Rounded Corners 8">
            <a:extLst>
              <a:ext uri="{FF2B5EF4-FFF2-40B4-BE49-F238E27FC236}">
                <a16:creationId xmlns:a16="http://schemas.microsoft.com/office/drawing/2014/main" id="{831B6684-EB95-93B5-A696-7ECAB1C672F9}"/>
              </a:ext>
            </a:extLst>
          </p:cNvPr>
          <p:cNvSpPr/>
          <p:nvPr/>
        </p:nvSpPr>
        <p:spPr>
          <a:xfrm>
            <a:off x="1943437" y="3284549"/>
            <a:ext cx="5932714" cy="1491545"/>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9Slide03 Arima Madurai Black" panose="00000A00000000000000" pitchFamily="2" charset="0"/>
                <a:cs typeface="#9Slide03 Arima Madurai Black" panose="00000A00000000000000" pitchFamily="2" charset="0"/>
              </a:rPr>
              <a:t>1.Trong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chứa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gì</a:t>
            </a:r>
            <a:r>
              <a:rPr lang="en-US" sz="2200" dirty="0">
                <a:solidFill>
                  <a:srgbClr val="002060"/>
                </a:solidFill>
                <a:latin typeface="#9Slide03 Arima Madurai Black" panose="00000A00000000000000" pitchFamily="2" charset="0"/>
                <a:cs typeface="#9Slide03 Arima Madurai Black" panose="00000A00000000000000" pitchFamily="2" charset="0"/>
              </a:rPr>
              <a:t>? </a:t>
            </a:r>
          </a:p>
          <a:p>
            <a:r>
              <a:rPr lang="en-US" sz="2200" dirty="0">
                <a:solidFill>
                  <a:srgbClr val="002060"/>
                </a:solidFill>
                <a:latin typeface="#9Slide03 Arima Madurai Black" panose="00000A00000000000000" pitchFamily="2" charset="0"/>
                <a:cs typeface="#9Slide03 Arima Madurai Black" panose="00000A00000000000000" pitchFamily="2" charset="0"/>
              </a:rPr>
              <a:t>2.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đó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gồm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những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nào</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Số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lượng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của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mỗi</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trong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chất</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này</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là</a:t>
            </a:r>
            <a:r>
              <a:rPr lang="en-US" sz="2200" dirty="0">
                <a:solidFill>
                  <a:srgbClr val="002060"/>
                </a:solidFill>
                <a:latin typeface="#9Slide03 Arima Madurai Black" panose="00000A00000000000000" pitchFamily="2" charset="0"/>
                <a:cs typeface="#9Slide03 Arima Madurai Black" panose="00000A00000000000000" pitchFamily="2" charset="0"/>
              </a:rPr>
              <a:t> bao </a:t>
            </a:r>
            <a:r>
              <a:rPr lang="en-US" sz="2200" dirty="0" err="1">
                <a:solidFill>
                  <a:srgbClr val="002060"/>
                </a:solidFill>
                <a:latin typeface="#9Slide03 Arima Madurai Black" panose="00000A00000000000000" pitchFamily="2" charset="0"/>
                <a:cs typeface="#9Slide03 Arima Madurai Black" panose="00000A00000000000000" pitchFamily="2" charset="0"/>
              </a:rPr>
              <a:t>nhiêu</a:t>
            </a:r>
            <a:r>
              <a:rPr lang="en-US" sz="2200" dirty="0">
                <a:solidFill>
                  <a:srgbClr val="002060"/>
                </a:solidFill>
                <a:latin typeface="#9Slide03 Arima Madurai Black" panose="00000A00000000000000" pitchFamily="2" charset="0"/>
                <a:cs typeface="#9Slide03 Arima Madurai Black" panose="00000A00000000000000" pitchFamily="2" charset="0"/>
              </a:rPr>
              <a:t>?</a:t>
            </a:r>
          </a:p>
        </p:txBody>
      </p:sp>
      <p:pic>
        <p:nvPicPr>
          <p:cNvPr id="11" name="Picture 10">
            <a:extLst>
              <a:ext uri="{FF2B5EF4-FFF2-40B4-BE49-F238E27FC236}">
                <a16:creationId xmlns:a16="http://schemas.microsoft.com/office/drawing/2014/main" id="{1A23FD9E-4219-494B-9E97-F5E4BF6C6810}"/>
              </a:ext>
            </a:extLst>
          </p:cNvPr>
          <p:cNvPicPr>
            <a:picLocks noChangeAspect="1"/>
          </p:cNvPicPr>
          <p:nvPr/>
        </p:nvPicPr>
        <p:blipFill>
          <a:blip r:embed="rId4"/>
          <a:stretch>
            <a:fillRect/>
          </a:stretch>
        </p:blipFill>
        <p:spPr>
          <a:xfrm>
            <a:off x="333435" y="3290911"/>
            <a:ext cx="1504950" cy="1552575"/>
          </a:xfrm>
          <a:prstGeom prst="rect">
            <a:avLst/>
          </a:prstGeom>
        </p:spPr>
      </p:pic>
      <p:pic>
        <p:nvPicPr>
          <p:cNvPr id="21" name="Picture 20">
            <a:extLst>
              <a:ext uri="{FF2B5EF4-FFF2-40B4-BE49-F238E27FC236}">
                <a16:creationId xmlns:a16="http://schemas.microsoft.com/office/drawing/2014/main" id="{9FF5F987-1A86-4170-9A97-03F9CEF33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125" y="-150735"/>
            <a:ext cx="2115495" cy="1305930"/>
          </a:xfrm>
          <a:prstGeom prst="rect">
            <a:avLst/>
          </a:prstGeom>
        </p:spPr>
      </p:pic>
    </p:spTree>
    <p:extLst>
      <p:ext uri="{BB962C8B-B14F-4D97-AF65-F5344CB8AC3E}">
        <p14:creationId xmlns:p14="http://schemas.microsoft.com/office/powerpoint/2010/main" val="16332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7" name="Picture 6">
            <a:extLst>
              <a:ext uri="{FF2B5EF4-FFF2-40B4-BE49-F238E27FC236}">
                <a16:creationId xmlns:a16="http://schemas.microsoft.com/office/drawing/2014/main" id="{38ECD3A6-E1AC-3425-7D05-D65252F2A463}"/>
              </a:ext>
            </a:extLst>
          </p:cNvPr>
          <p:cNvPicPr>
            <a:picLocks noChangeAspect="1"/>
          </p:cNvPicPr>
          <p:nvPr/>
        </p:nvPicPr>
        <p:blipFill>
          <a:blip r:embed="rId3"/>
          <a:stretch>
            <a:fillRect/>
          </a:stretch>
        </p:blipFill>
        <p:spPr>
          <a:xfrm>
            <a:off x="7036048" y="395333"/>
            <a:ext cx="2214169" cy="2214169"/>
          </a:xfrm>
          <a:prstGeom prst="rect">
            <a:avLst/>
          </a:prstGeom>
        </p:spPr>
      </p:pic>
      <p:sp>
        <p:nvSpPr>
          <p:cNvPr id="429" name="Google Shape;429;p38"/>
          <p:cNvSpPr/>
          <p:nvPr/>
        </p:nvSpPr>
        <p:spPr>
          <a:xfrm rot="10800000" flipH="1">
            <a:off x="0" y="0"/>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Rounded Corners 8">
            <a:extLst>
              <a:ext uri="{FF2B5EF4-FFF2-40B4-BE49-F238E27FC236}">
                <a16:creationId xmlns:a16="http://schemas.microsoft.com/office/drawing/2014/main" id="{831B6684-EB95-93B5-A696-7ECAB1C672F9}"/>
              </a:ext>
            </a:extLst>
          </p:cNvPr>
          <p:cNvSpPr/>
          <p:nvPr/>
        </p:nvSpPr>
        <p:spPr>
          <a:xfrm>
            <a:off x="510550" y="350160"/>
            <a:ext cx="6945387" cy="2214169"/>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rgbClr val="002060"/>
                </a:solidFill>
                <a:latin typeface="#9Slide03 Arima Madurai Black" panose="00000A00000000000000" pitchFamily="2" charset="0"/>
                <a:cs typeface="#9Slide03 Arima Madurai Black" panose="00000A00000000000000" pitchFamily="2" charset="0"/>
              </a:rPr>
              <a:t>1.Trong </a:t>
            </a:r>
            <a:r>
              <a:rPr lang="en-US" sz="2200" dirty="0" err="1">
                <a:solidFill>
                  <a:srgbClr val="002060"/>
                </a:solidFill>
                <a:latin typeface="#9Slide03 Arima Madurai Black" panose="00000A00000000000000" pitchFamily="2" charset="0"/>
                <a:cs typeface="#9Slide03 Arima Madurai Black" panose="00000A00000000000000" pitchFamily="2" charset="0"/>
              </a:rPr>
              <a:t>bình</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chứa</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a:solidFill>
                  <a:srgbClr val="FF0000"/>
                </a:solidFill>
                <a:latin typeface="#9Slide03 Arima Madurai Black" panose="00000A00000000000000" pitchFamily="2" charset="0"/>
                <a:cs typeface="#9Slide03 Arima Madurai Black" panose="00000A00000000000000" pitchFamily="2" charset="0"/>
              </a:rPr>
              <a:t>Carbon dioxide</a:t>
            </a:r>
            <a:r>
              <a:rPr lang="en-US" sz="2200" dirty="0">
                <a:solidFill>
                  <a:srgbClr val="002060"/>
                </a:solidFill>
                <a:latin typeface="#9Slide03 Arima Madurai Black" panose="00000A00000000000000" pitchFamily="2" charset="0"/>
                <a:cs typeface="#9Slide03 Arima Madurai Black" panose="00000A00000000000000" pitchFamily="2" charset="0"/>
              </a:rPr>
              <a:t>.</a:t>
            </a:r>
          </a:p>
          <a:p>
            <a:r>
              <a:rPr lang="en-US" sz="2200" dirty="0">
                <a:solidFill>
                  <a:srgbClr val="002060"/>
                </a:solidFill>
                <a:latin typeface="#9Slide03 Arima Madurai Black" panose="00000A00000000000000" pitchFamily="2" charset="0"/>
                <a:cs typeface="#9Slide03 Arima Madurai Black" panose="00000A00000000000000" pitchFamily="2" charset="0"/>
              </a:rPr>
              <a:t>2. -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Carbon dioxide </a:t>
            </a:r>
            <a:r>
              <a:rPr lang="en-US" sz="2200" dirty="0" err="1">
                <a:solidFill>
                  <a:srgbClr val="002060"/>
                </a:solidFill>
                <a:latin typeface="#9Slide03 Arima Madurai Black" panose="00000A00000000000000" pitchFamily="2" charset="0"/>
                <a:cs typeface="#9Slide03 Arima Madurai Black" panose="00000A00000000000000" pitchFamily="2" charset="0"/>
              </a:rPr>
              <a:t>gồm</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a:solidFill>
                  <a:srgbClr val="FF0000"/>
                </a:solidFill>
                <a:latin typeface="#9Slide03 Arima Madurai Black" panose="00000A00000000000000" pitchFamily="2" charset="0"/>
                <a:cs typeface="#9Slide03 Arima Madurai Black" panose="00000A00000000000000" pitchFamily="2" charset="0"/>
              </a:rPr>
              <a:t>Carbon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tố</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a:solidFill>
                  <a:srgbClr val="FF0000"/>
                </a:solidFill>
                <a:latin typeface="#9Slide03 Arima Madurai Black" panose="00000A00000000000000" pitchFamily="2" charset="0"/>
                <a:cs typeface="#9Slide03 Arima Madurai Black" panose="00000A00000000000000" pitchFamily="2" charset="0"/>
              </a:rPr>
              <a:t>Oxygen</a:t>
            </a:r>
            <a:r>
              <a:rPr lang="en-US" sz="2200" dirty="0">
                <a:solidFill>
                  <a:srgbClr val="002060"/>
                </a:solidFill>
                <a:latin typeface="#9Slide03 Arima Madurai Black" panose="00000A00000000000000" pitchFamily="2" charset="0"/>
                <a:cs typeface="#9Slide03 Arima Madurai Black" panose="00000A00000000000000" pitchFamily="2" charset="0"/>
              </a:rPr>
              <a:t>.</a:t>
            </a:r>
          </a:p>
          <a:p>
            <a:pPr marL="342900" indent="-58738">
              <a:buFontTx/>
              <a:buChar char="-"/>
            </a:pP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Trong</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phân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khí</a:t>
            </a:r>
            <a:r>
              <a:rPr lang="en-US" sz="2200" dirty="0">
                <a:solidFill>
                  <a:srgbClr val="002060"/>
                </a:solidFill>
                <a:latin typeface="#9Slide03 Arima Madurai Black" panose="00000A00000000000000" pitchFamily="2" charset="0"/>
                <a:cs typeface="#9Slide03 Arima Madurai Black" panose="00000A00000000000000" pitchFamily="2" charset="0"/>
              </a:rPr>
              <a:t> Carbon dioxide </a:t>
            </a:r>
            <a:r>
              <a:rPr lang="en-US" sz="2200" dirty="0" err="1">
                <a:solidFill>
                  <a:srgbClr val="002060"/>
                </a:solidFill>
                <a:latin typeface="#9Slide03 Arima Madurai Black" panose="00000A00000000000000" pitchFamily="2" charset="0"/>
                <a:cs typeface="#9Slide03 Arima Madurai Black" panose="00000A00000000000000" pitchFamily="2" charset="0"/>
              </a:rPr>
              <a:t>có</a:t>
            </a:r>
            <a:r>
              <a:rPr lang="en-US" sz="2200" dirty="0">
                <a:solidFill>
                  <a:srgbClr val="002060"/>
                </a:solidFill>
                <a:latin typeface="#9Slide03 Arima Madurai Black" panose="00000A00000000000000" pitchFamily="2" charset="0"/>
                <a:cs typeface="#9Slide03 Arima Madurai Black" panose="00000A00000000000000" pitchFamily="2" charset="0"/>
              </a:rPr>
              <a:t> 1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Carbon </a:t>
            </a:r>
            <a:r>
              <a:rPr lang="en-US" sz="2200" dirty="0" err="1">
                <a:solidFill>
                  <a:srgbClr val="002060"/>
                </a:solidFill>
                <a:latin typeface="#9Slide03 Arima Madurai Black" panose="00000A00000000000000" pitchFamily="2" charset="0"/>
                <a:cs typeface="#9Slide03 Arima Madurai Black" panose="00000A00000000000000" pitchFamily="2" charset="0"/>
              </a:rPr>
              <a:t>và</a:t>
            </a:r>
            <a:r>
              <a:rPr lang="en-US" sz="2200" dirty="0">
                <a:solidFill>
                  <a:srgbClr val="002060"/>
                </a:solidFill>
                <a:latin typeface="#9Slide03 Arima Madurai Black" panose="00000A00000000000000" pitchFamily="2" charset="0"/>
                <a:cs typeface="#9Slide03 Arima Madurai Black" panose="00000A00000000000000" pitchFamily="2" charset="0"/>
              </a:rPr>
              <a:t> 2 </a:t>
            </a:r>
            <a:r>
              <a:rPr lang="en-US" sz="2200" dirty="0" err="1">
                <a:solidFill>
                  <a:srgbClr val="002060"/>
                </a:solidFill>
                <a:latin typeface="#9Slide03 Arima Madurai Black" panose="00000A00000000000000" pitchFamily="2" charset="0"/>
                <a:cs typeface="#9Slide03 Arima Madurai Black" panose="00000A00000000000000" pitchFamily="2" charset="0"/>
              </a:rPr>
              <a:t>nguyên</a:t>
            </a:r>
            <a:r>
              <a:rPr lang="en-US" sz="2200" dirty="0">
                <a:solidFill>
                  <a:srgbClr val="002060"/>
                </a:solidFill>
                <a:latin typeface="#9Slide03 Arima Madurai Black" panose="00000A00000000000000" pitchFamily="2" charset="0"/>
                <a:cs typeface="#9Slide03 Arima Madurai Black" panose="00000A00000000000000" pitchFamily="2" charset="0"/>
              </a:rPr>
              <a:t> </a:t>
            </a:r>
            <a:r>
              <a:rPr lang="en-US" sz="2200" dirty="0" err="1">
                <a:solidFill>
                  <a:srgbClr val="002060"/>
                </a:solidFill>
                <a:latin typeface="#9Slide03 Arima Madurai Black" panose="00000A00000000000000" pitchFamily="2" charset="0"/>
                <a:cs typeface="#9Slide03 Arima Madurai Black" panose="00000A00000000000000" pitchFamily="2" charset="0"/>
              </a:rPr>
              <a:t>tử</a:t>
            </a:r>
            <a:r>
              <a:rPr lang="en-US" sz="2200" dirty="0">
                <a:solidFill>
                  <a:srgbClr val="002060"/>
                </a:solidFill>
                <a:latin typeface="#9Slide03 Arima Madurai Black" panose="00000A00000000000000" pitchFamily="2" charset="0"/>
                <a:cs typeface="#9Slide03 Arima Madurai Black" panose="00000A00000000000000" pitchFamily="2" charset="0"/>
              </a:rPr>
              <a:t> Oxygen.</a:t>
            </a:r>
          </a:p>
        </p:txBody>
      </p:sp>
      <p:pic>
        <p:nvPicPr>
          <p:cNvPr id="17" name="Picture 16">
            <a:extLst>
              <a:ext uri="{FF2B5EF4-FFF2-40B4-BE49-F238E27FC236}">
                <a16:creationId xmlns:a16="http://schemas.microsoft.com/office/drawing/2014/main" id="{1076DAC3-566E-4C9B-808E-62EF06C04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091" y="2724150"/>
            <a:ext cx="8693727" cy="2214170"/>
          </a:xfrm>
          <a:prstGeom prst="rect">
            <a:avLst/>
          </a:prstGeom>
        </p:spPr>
      </p:pic>
      <p:sp>
        <p:nvSpPr>
          <p:cNvPr id="19" name="TextBox 18">
            <a:extLst>
              <a:ext uri="{FF2B5EF4-FFF2-40B4-BE49-F238E27FC236}">
                <a16:creationId xmlns:a16="http://schemas.microsoft.com/office/drawing/2014/main" id="{E830F80D-EDAB-4894-BD56-8FA47AEFCCDF}"/>
              </a:ext>
            </a:extLst>
          </p:cNvPr>
          <p:cNvSpPr txBox="1"/>
          <p:nvPr/>
        </p:nvSpPr>
        <p:spPr>
          <a:xfrm>
            <a:off x="807476" y="2875390"/>
            <a:ext cx="7952509" cy="1754326"/>
          </a:xfrm>
          <a:prstGeom prst="rect">
            <a:avLst/>
          </a:prstGeom>
          <a:noFill/>
        </p:spPr>
        <p:txBody>
          <a:bodyPr wrap="square">
            <a:spAutoFit/>
          </a:bodyPr>
          <a:lstStyle/>
          <a:p>
            <a:pPr algn="just"/>
            <a:r>
              <a:rPr lang="vi-VN" sz="1800" b="0" i="0" dirty="0">
                <a:solidFill>
                  <a:schemeClr val="tx2">
                    <a:lumMod val="50000"/>
                  </a:schemeClr>
                </a:solidFill>
                <a:effectLst/>
                <a:latin typeface="+mn-lt"/>
              </a:rPr>
              <a:t>Trong bình chữa cháy khí C</a:t>
            </a:r>
            <a:r>
              <a:rPr lang="en-US" sz="1800" b="0" i="0" dirty="0" err="1">
                <a:solidFill>
                  <a:schemeClr val="tx2">
                    <a:lumMod val="50000"/>
                  </a:schemeClr>
                </a:solidFill>
                <a:effectLst/>
                <a:latin typeface="+mn-lt"/>
              </a:rPr>
              <a:t>arbon</a:t>
            </a:r>
            <a:r>
              <a:rPr lang="vi-VN" sz="1800" b="0" i="0" dirty="0">
                <a:solidFill>
                  <a:schemeClr val="tx2">
                    <a:lumMod val="50000"/>
                  </a:schemeClr>
                </a:solidFill>
                <a:effectLst/>
                <a:latin typeface="+mn-lt"/>
              </a:rPr>
              <a:t> </a:t>
            </a:r>
            <a:r>
              <a:rPr lang="en-US" sz="1800" b="0" i="0" dirty="0">
                <a:solidFill>
                  <a:schemeClr val="tx2">
                    <a:lumMod val="50000"/>
                  </a:schemeClr>
                </a:solidFill>
                <a:effectLst/>
                <a:latin typeface="+mn-lt"/>
              </a:rPr>
              <a:t>d</a:t>
            </a:r>
            <a:r>
              <a:rPr lang="vi-VN" sz="1800" b="0" i="0" dirty="0">
                <a:solidFill>
                  <a:schemeClr val="tx2">
                    <a:lumMod val="50000"/>
                  </a:schemeClr>
                </a:solidFill>
                <a:effectLst/>
                <a:latin typeface="+mn-lt"/>
              </a:rPr>
              <a:t>ioxi</a:t>
            </a:r>
            <a:r>
              <a:rPr lang="en-US" sz="1800" b="0" i="0" dirty="0">
                <a:solidFill>
                  <a:schemeClr val="tx2">
                    <a:lumMod val="50000"/>
                  </a:schemeClr>
                </a:solidFill>
                <a:effectLst/>
                <a:latin typeface="+mn-lt"/>
              </a:rPr>
              <a:t>de</a:t>
            </a:r>
            <a:r>
              <a:rPr lang="vi-VN" sz="1800" b="0" i="0" dirty="0">
                <a:solidFill>
                  <a:schemeClr val="tx2">
                    <a:lumMod val="50000"/>
                  </a:schemeClr>
                </a:solidFill>
                <a:effectLst/>
                <a:latin typeface="+mn-lt"/>
              </a:rPr>
              <a:t> (CO2) được nén ở dạng lỏng với nhiệt độ rất lạnh khoảng -79 độ C</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nên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khi</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xịt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sẽ</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tạo</a:t>
            </a:r>
            <a:r>
              <a:rPr lang="en-US" sz="1800" b="0" i="0" dirty="0">
                <a:solidFill>
                  <a:schemeClr val="tx2">
                    <a:lumMod val="50000"/>
                  </a:schemeClr>
                </a:solidFill>
                <a:effectLst/>
                <a:latin typeface="+mn-lt"/>
              </a:rPr>
              <a:t> ra </a:t>
            </a:r>
            <a:r>
              <a:rPr lang="en-US" sz="1800" b="0" i="0" dirty="0" err="1">
                <a:solidFill>
                  <a:schemeClr val="tx2">
                    <a:lumMod val="50000"/>
                  </a:schemeClr>
                </a:solidFill>
                <a:effectLst/>
                <a:latin typeface="+mn-lt"/>
              </a:rPr>
              <a:t>một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luồng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khí</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màu</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trắng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rất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lạnh</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giúp</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hấp</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thụ</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nhiệt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và</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loãng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khí</a:t>
            </a:r>
            <a:r>
              <a:rPr lang="en-US" sz="1800" b="0" i="0" dirty="0">
                <a:solidFill>
                  <a:schemeClr val="tx2">
                    <a:lumMod val="50000"/>
                  </a:schemeClr>
                </a:solidFill>
                <a:effectLst/>
                <a:latin typeface="+mn-lt"/>
              </a:rPr>
              <a:t> oxygen </a:t>
            </a:r>
            <a:r>
              <a:rPr lang="en-US" sz="1800" b="0" i="0" dirty="0" err="1">
                <a:solidFill>
                  <a:schemeClr val="tx2">
                    <a:lumMod val="50000"/>
                  </a:schemeClr>
                </a:solidFill>
                <a:effectLst/>
                <a:latin typeface="+mn-lt"/>
              </a:rPr>
              <a:t>làm</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tắt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đám</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cháy</a:t>
            </a:r>
            <a:r>
              <a:rPr lang="en-US" sz="1800" b="0" i="0" dirty="0">
                <a:solidFill>
                  <a:schemeClr val="tx2">
                    <a:lumMod val="50000"/>
                  </a:schemeClr>
                </a:solidFill>
                <a:effectLst/>
                <a:latin typeface="+mn-lt"/>
              </a:rPr>
              <a:t>.</a:t>
            </a:r>
          </a:p>
          <a:p>
            <a:pPr algn="just"/>
            <a:r>
              <a:rPr lang="en-US" sz="1800" dirty="0" err="1">
                <a:solidFill>
                  <a:schemeClr val="tx2">
                    <a:lumMod val="50000"/>
                  </a:schemeClr>
                </a:solidFill>
                <a:latin typeface="+mn-lt"/>
              </a:rPr>
              <a:t>T</a:t>
            </a:r>
            <a:r>
              <a:rPr lang="en-US" sz="1800" b="0" i="0" dirty="0" err="1">
                <a:solidFill>
                  <a:schemeClr val="tx2">
                    <a:lumMod val="50000"/>
                  </a:schemeClr>
                </a:solidFill>
                <a:effectLst/>
                <a:latin typeface="+mn-lt"/>
              </a:rPr>
              <a:t>uy</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nhiên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vì</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nó</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rất</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lạnh</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nên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nếu</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để</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tiếp</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xúc</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trên</a:t>
            </a:r>
            <a:r>
              <a:rPr lang="en-US" sz="1800" b="0" i="0" dirty="0">
                <a:solidFill>
                  <a:schemeClr val="tx2">
                    <a:lumMod val="50000"/>
                  </a:schemeClr>
                </a:solidFill>
                <a:effectLst/>
                <a:latin typeface="+mn-lt"/>
              </a:rPr>
              <a:t> da </a:t>
            </a:r>
            <a:r>
              <a:rPr lang="en-US" sz="1800" b="0" i="0" dirty="0" err="1">
                <a:solidFill>
                  <a:schemeClr val="tx2">
                    <a:lumMod val="50000"/>
                  </a:schemeClr>
                </a:solidFill>
                <a:effectLst/>
                <a:latin typeface="+mn-lt"/>
              </a:rPr>
              <a:t>thì</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có</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thể</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sẽ</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bị</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bỏng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lạnh</a:t>
            </a:r>
            <a:r>
              <a:rPr lang="en-US" sz="1800" b="0" i="0" dirty="0">
                <a:solidFill>
                  <a:schemeClr val="tx2">
                    <a:lumMod val="50000"/>
                  </a:schemeClr>
                </a:solidFill>
                <a:effectLst/>
                <a:latin typeface="+mn-lt"/>
              </a:rPr>
              <a:t>. Do </a:t>
            </a:r>
            <a:r>
              <a:rPr lang="en-US" sz="1800" b="0" i="0" dirty="0" err="1">
                <a:solidFill>
                  <a:schemeClr val="tx2">
                    <a:lumMod val="50000"/>
                  </a:schemeClr>
                </a:solidFill>
                <a:effectLst/>
                <a:latin typeface="+mn-lt"/>
              </a:rPr>
              <a:t>vậy</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cần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học</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cách</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sử</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dụng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bình</a:t>
            </a:r>
            <a:r>
              <a:rPr lang="en-US" sz="1800" b="0" i="0" dirty="0">
                <a:solidFill>
                  <a:schemeClr val="tx2">
                    <a:lumMod val="50000"/>
                  </a:schemeClr>
                </a:solidFill>
                <a:effectLst/>
                <a:latin typeface="+mn-lt"/>
              </a:rPr>
              <a:t> an </a:t>
            </a:r>
            <a:r>
              <a:rPr lang="en-US" sz="1800" b="0" i="0" dirty="0" err="1">
                <a:solidFill>
                  <a:schemeClr val="tx2">
                    <a:lumMod val="50000"/>
                  </a:schemeClr>
                </a:solidFill>
                <a:effectLst/>
                <a:latin typeface="+mn-lt"/>
              </a:rPr>
              <a:t>toàn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và</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thường</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xuyên</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kiểm</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tra</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bình</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chữa</a:t>
            </a:r>
            <a:r>
              <a:rPr lang="en-US" sz="1800" b="0" i="0" dirty="0">
                <a:solidFill>
                  <a:schemeClr val="tx2">
                    <a:lumMod val="50000"/>
                  </a:schemeClr>
                </a:solidFill>
                <a:effectLst/>
                <a:latin typeface="+mn-lt"/>
              </a:rPr>
              <a:t> </a:t>
            </a:r>
            <a:r>
              <a:rPr lang="en-US" sz="1800" b="0" i="0" dirty="0" err="1">
                <a:solidFill>
                  <a:schemeClr val="tx2">
                    <a:lumMod val="50000"/>
                  </a:schemeClr>
                </a:solidFill>
                <a:effectLst/>
                <a:latin typeface="+mn-lt"/>
              </a:rPr>
              <a:t>cháy</a:t>
            </a:r>
            <a:r>
              <a:rPr lang="en-US" sz="1800" b="0" i="0" dirty="0">
                <a:solidFill>
                  <a:schemeClr val="tx2">
                    <a:lumMod val="50000"/>
                  </a:schemeClr>
                </a:solidFill>
                <a:effectLst/>
                <a:latin typeface="+mn-lt"/>
              </a:rPr>
              <a:t>.</a:t>
            </a:r>
          </a:p>
        </p:txBody>
      </p:sp>
    </p:spTree>
    <p:extLst>
      <p:ext uri="{BB962C8B-B14F-4D97-AF65-F5344CB8AC3E}">
        <p14:creationId xmlns:p14="http://schemas.microsoft.com/office/powerpoint/2010/main" val="24847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8258155">
            <a:off x="-894911" y="560917"/>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AutoShape 2" descr="LET&amp;#39;S PLAY | Baamboozle">
            <a:extLst>
              <a:ext uri="{FF2B5EF4-FFF2-40B4-BE49-F238E27FC236}">
                <a16:creationId xmlns:a16="http://schemas.microsoft.com/office/drawing/2014/main" id="{C8C23EA0-C55E-4EE3-8F6E-528332C4C05C}"/>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Rectangle: Rounded Corners 2">
            <a:extLst>
              <a:ext uri="{FF2B5EF4-FFF2-40B4-BE49-F238E27FC236}">
                <a16:creationId xmlns:a16="http://schemas.microsoft.com/office/drawing/2014/main" id="{4D0B285E-C437-EB6D-E2CF-3AC86A01B916}"/>
              </a:ext>
            </a:extLst>
          </p:cNvPr>
          <p:cNvSpPr/>
          <p:nvPr/>
        </p:nvSpPr>
        <p:spPr>
          <a:xfrm>
            <a:off x="66312" y="1348879"/>
            <a:ext cx="5507400" cy="3288747"/>
          </a:xfrm>
          <a:prstGeom prst="roundRect">
            <a:avLst/>
          </a:prstGeom>
          <a:solidFill>
            <a:schemeClr val="bg1"/>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AutoNum type="arabicPeriod"/>
            </a:pPr>
            <a:r>
              <a:rPr lang="en-US" sz="2400">
                <a:solidFill>
                  <a:srgbClr val="002060"/>
                </a:solidFill>
                <a:latin typeface="#9Slide03 Arima Madurai Black" panose="00000A00000000000000" pitchFamily="2" charset="0"/>
                <a:cs typeface="#9Slide03 Arima Madurai Black" panose="00000A00000000000000" pitchFamily="2" charset="0"/>
              </a:rPr>
              <a:t>Học bài. </a:t>
            </a:r>
          </a:p>
          <a:p>
            <a:pPr marL="457200" indent="-457200">
              <a:buAutoNum type="arabicPeriod"/>
            </a:pPr>
            <a:r>
              <a:rPr lang="en-US" sz="2400">
                <a:solidFill>
                  <a:srgbClr val="002060"/>
                </a:solidFill>
                <a:latin typeface="#9Slide03 Arima Madurai Black" panose="00000A00000000000000" pitchFamily="2" charset="0"/>
                <a:cs typeface="#9Slide03 Arima Madurai Black" panose="00000A00000000000000" pitchFamily="2" charset="0"/>
              </a:rPr>
              <a:t>Hoàn thành bài tập SBT: 5.9-5.16 (trang 20 – 22)</a:t>
            </a:r>
          </a:p>
          <a:p>
            <a:pPr marL="457200" indent="-457200">
              <a:buAutoNum type="arabicPeriod"/>
            </a:pPr>
            <a:r>
              <a:rPr lang="en-US" sz="2400">
                <a:solidFill>
                  <a:srgbClr val="002060"/>
                </a:solidFill>
                <a:latin typeface="#9Slide03 Arima Madurai Black" panose="00000A00000000000000" pitchFamily="2" charset="0"/>
                <a:cs typeface="#9Slide03 Arima Madurai Black" panose="00000A00000000000000" pitchFamily="2" charset="0"/>
              </a:rPr>
              <a:t>Trong nước rửa tay khô có thành phần chính là chất gì? Khối lượng phân tử của chất đó là bao nhiêu?</a:t>
            </a:r>
            <a:endParaRPr lang="en-US" sz="2400" dirty="0">
              <a:solidFill>
                <a:srgbClr val="002060"/>
              </a:solidFill>
              <a:latin typeface="#9Slide03 Arima Madurai Black" panose="00000A00000000000000" pitchFamily="2" charset="0"/>
              <a:cs typeface="#9Slide03 Arima Madurai Black" panose="00000A00000000000000" pitchFamily="2" charset="0"/>
            </a:endParaRPr>
          </a:p>
        </p:txBody>
      </p:sp>
      <p:sp>
        <p:nvSpPr>
          <p:cNvPr id="10" name="Google Shape;2324;p67">
            <a:extLst>
              <a:ext uri="{FF2B5EF4-FFF2-40B4-BE49-F238E27FC236}">
                <a16:creationId xmlns:a16="http://schemas.microsoft.com/office/drawing/2014/main" id="{CB4CDC45-6DAC-17F7-6DB4-C8487F1F507D}"/>
              </a:ext>
            </a:extLst>
          </p:cNvPr>
          <p:cNvSpPr txBox="1">
            <a:spLocks/>
          </p:cNvSpPr>
          <p:nvPr/>
        </p:nvSpPr>
        <p:spPr>
          <a:xfrm>
            <a:off x="3049283" y="323771"/>
            <a:ext cx="5507400" cy="804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1pPr>
            <a:lvl2pPr marR="0" lvl="1"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2pPr>
            <a:lvl3pPr marR="0" lvl="2"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3pPr>
            <a:lvl4pPr marR="0" lvl="3"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4pPr>
            <a:lvl5pPr marR="0" lvl="4"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5pPr>
            <a:lvl6pPr marR="0" lvl="5"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6pPr>
            <a:lvl7pPr marR="0" lvl="6"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7pPr>
            <a:lvl8pPr marR="0" lvl="7"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8pPr>
            <a:lvl9pPr marR="0" lvl="8" algn="ctr" rtl="0">
              <a:lnSpc>
                <a:spcPct val="100000"/>
              </a:lnSpc>
              <a:spcBef>
                <a:spcPts val="0"/>
              </a:spcBef>
              <a:spcAft>
                <a:spcPts val="0"/>
              </a:spcAft>
              <a:buClr>
                <a:schemeClr val="dk1"/>
              </a:buClr>
              <a:buSzPts val="3000"/>
              <a:buFont typeface="Bowlby One SC"/>
              <a:buNone/>
              <a:defRPr sz="3000" b="0" i="0" u="none" strike="noStrike" cap="none">
                <a:solidFill>
                  <a:schemeClr val="dk1"/>
                </a:solidFill>
                <a:latin typeface="Bowlby One SC"/>
                <a:ea typeface="Bowlby One SC"/>
                <a:cs typeface="Bowlby One SC"/>
                <a:sym typeface="Bowlby One SC"/>
              </a:defRPr>
            </a:lvl9pPr>
          </a:lstStyle>
          <a:p>
            <a:r>
              <a:rPr lang="en-US" sz="4400" dirty="0">
                <a:solidFill>
                  <a:srgbClr val="002060"/>
                </a:solidFill>
                <a:latin typeface="#9Slide03 AllRoundGothic" panose="020B0703020202020104" pitchFamily="34" charset="0"/>
              </a:rPr>
              <a:t>NHIỆM VỤ VỀ NHÀ</a:t>
            </a:r>
          </a:p>
        </p:txBody>
      </p:sp>
      <p:pic>
        <p:nvPicPr>
          <p:cNvPr id="12" name="Picture 4" descr="Descubra Vector Cartoon Illustration House Isolated On imágenes de stock en  HD y millones de otras fotos, ilustraciones y vectores en stock libres de  regalías en la colección de Shutterstock. Se agregan miles de imágenes  nuevas de alta calidad todos los ...">
            <a:extLst>
              <a:ext uri="{FF2B5EF4-FFF2-40B4-BE49-F238E27FC236}">
                <a16:creationId xmlns:a16="http://schemas.microsoft.com/office/drawing/2014/main" id="{7603897A-8514-CDEC-0399-80FDBEA3EBE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375" b="73813" l="10000" r="90000">
                        <a14:foregroundMark x1="24067" y1="67313" x2="25267" y2="68438"/>
                        <a14:foregroundMark x1="23667" y1="67813" x2="35600" y2="66938"/>
                        <a14:foregroundMark x1="22333" y1="66563" x2="30800" y2="72563"/>
                        <a14:foregroundMark x1="30800" y1="72563" x2="41933" y2="73625"/>
                        <a14:foregroundMark x1="41933" y1="73625" x2="55533" y2="79500"/>
                        <a14:foregroundMark x1="55533" y1="79500" x2="46400" y2="73813"/>
                        <a14:foregroundMark x1="46400" y1="73813" x2="42000" y2="73688"/>
                      </a14:backgroundRemoval>
                    </a14:imgEffect>
                  </a14:imgLayer>
                </a14:imgProps>
              </a:ext>
              <a:ext uri="{28A0092B-C50C-407E-A947-70E740481C1C}">
                <a14:useLocalDpi xmlns:a14="http://schemas.microsoft.com/office/drawing/2010/main" val="0"/>
              </a:ext>
            </a:extLst>
          </a:blip>
          <a:srcRect l="12123" t="22892" r="9352" b="26109"/>
          <a:stretch/>
        </p:blipFill>
        <p:spPr bwMode="auto">
          <a:xfrm>
            <a:off x="1162677" y="-122528"/>
            <a:ext cx="1953585" cy="13549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Học Tập, Giáo Dục, Trẻ Em, Học Bài, Tải hình PNG 171 - Free.Vector6.com">
            <a:extLst>
              <a:ext uri="{FF2B5EF4-FFF2-40B4-BE49-F238E27FC236}">
                <a16:creationId xmlns:a16="http://schemas.microsoft.com/office/drawing/2014/main" id="{ED593526-9B05-ACB1-30CF-DBBE02045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513" y="39099"/>
            <a:ext cx="3148282" cy="31482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A4C0E3F-94E6-B2FE-8935-94FACB0D10DF}"/>
              </a:ext>
            </a:extLst>
          </p:cNvPr>
          <p:cNvPicPr>
            <a:picLocks noChangeAspect="1"/>
          </p:cNvPicPr>
          <p:nvPr/>
        </p:nvPicPr>
        <p:blipFill>
          <a:blip r:embed="rId6"/>
          <a:stretch>
            <a:fillRect/>
          </a:stretch>
        </p:blipFill>
        <p:spPr>
          <a:xfrm>
            <a:off x="5673444" y="1670164"/>
            <a:ext cx="3338513" cy="1846131"/>
          </a:xfrm>
          <a:prstGeom prst="rect">
            <a:avLst/>
          </a:prstGeom>
        </p:spPr>
      </p:pic>
      <p:sp>
        <p:nvSpPr>
          <p:cNvPr id="8" name="TextBox 7">
            <a:extLst>
              <a:ext uri="{FF2B5EF4-FFF2-40B4-BE49-F238E27FC236}">
                <a16:creationId xmlns:a16="http://schemas.microsoft.com/office/drawing/2014/main" id="{1A6724DA-9E23-C8BC-4331-4A28D58EA755}"/>
              </a:ext>
            </a:extLst>
          </p:cNvPr>
          <p:cNvSpPr txBox="1"/>
          <p:nvPr/>
        </p:nvSpPr>
        <p:spPr>
          <a:xfrm>
            <a:off x="5673444" y="3712047"/>
            <a:ext cx="2635042" cy="461665"/>
          </a:xfrm>
          <a:prstGeom prst="rect">
            <a:avLst/>
          </a:prstGeom>
          <a:noFill/>
          <a:ln>
            <a:noFill/>
          </a:ln>
        </p:spPr>
        <p:txBody>
          <a:bodyPr wrap="square" rtlCol="0">
            <a:spAutoFit/>
          </a:bodyPr>
          <a:lstStyle/>
          <a:p>
            <a:pPr algn="ctr"/>
            <a:r>
              <a:rPr lang="vi-VN" sz="2400">
                <a:latin typeface="#9Slide03 Arima Madurai Black" panose="020B0604020202020204" charset="-93"/>
                <a:cs typeface="#9Slide03 Arima Madurai Black" panose="020B0604020202020204" charset="-93"/>
              </a:rPr>
              <a:t>Nước rửa tay khô</a:t>
            </a:r>
            <a:endParaRPr lang="vi-VN" sz="2400" dirty="0">
              <a:latin typeface="#9Slide03 Arima Madurai Black" panose="020B0604020202020204" charset="-93"/>
              <a:cs typeface="#9Slide03 Arima Madurai Black" panose="020B0604020202020204" charset="-93"/>
            </a:endParaRPr>
          </a:p>
        </p:txBody>
      </p:sp>
    </p:spTree>
    <p:extLst>
      <p:ext uri="{BB962C8B-B14F-4D97-AF65-F5344CB8AC3E}">
        <p14:creationId xmlns:p14="http://schemas.microsoft.com/office/powerpoint/2010/main" val="370367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3" name="Snip Diagonal Corner Rectangle 3">
            <a:extLst>
              <a:ext uri="{FF2B5EF4-FFF2-40B4-BE49-F238E27FC236}">
                <a16:creationId xmlns:a16="http://schemas.microsoft.com/office/drawing/2014/main" id="{4F305AD4-0296-4575-A1EA-6D9DF75BCB21}"/>
              </a:ext>
            </a:extLst>
          </p:cNvPr>
          <p:cNvSpPr/>
          <p:nvPr/>
        </p:nvSpPr>
        <p:spPr>
          <a:xfrm>
            <a:off x="435788" y="641225"/>
            <a:ext cx="7895046" cy="1203448"/>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000" b="1" dirty="0">
                <a:solidFill>
                  <a:schemeClr val="bg1"/>
                </a:solidFill>
                <a:latin typeface="+mj-lt"/>
                <a:cs typeface="Times New Roman" panose="02020603050405020304" pitchFamily="18" charset="0"/>
              </a:rPr>
              <a:t>Câu 1: </a:t>
            </a:r>
            <a:r>
              <a:rPr lang="vi-VN" sz="2000" b="1" dirty="0">
                <a:latin typeface="+mj-lt"/>
              </a:rPr>
              <a:t>Chất được phân chia thành hai loại lớn là (1) và (2). Đơn chất được tạo nên từ một nguyên tố hóa học, còn (3)  được tạo nên từ hai nguyên tố hóa học trở lên. (1), (2), (3) lần lượt là: </a:t>
            </a:r>
            <a:endParaRPr lang="vi-VN" sz="2000" b="1" kern="1200" dirty="0">
              <a:solidFill>
                <a:schemeClr val="bg1"/>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643975" y="1941821"/>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A</a:t>
            </a:r>
            <a:r>
              <a:rPr lang="vi-VN" sz="1800" b="1" dirty="0">
                <a:solidFill>
                  <a:schemeClr val="bg1"/>
                </a:solidFill>
                <a:latin typeface="+mj-lt"/>
                <a:cs typeface="Times New Roman" panose="02020603050405020304" pitchFamily="18" charset="0"/>
              </a:rPr>
              <a:t>. </a:t>
            </a:r>
            <a:r>
              <a:rPr lang="vi-VN" sz="1800" b="1" dirty="0">
                <a:latin typeface="+mj-lt"/>
              </a:rPr>
              <a:t>Phân tử, đơn chất, hợp chất</a:t>
            </a:r>
            <a:endParaRPr lang="vi-VN" sz="18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409272" y="1944963"/>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B</a:t>
            </a:r>
            <a:r>
              <a:rPr lang="vi-VN" sz="1800" b="1" dirty="0">
                <a:solidFill>
                  <a:schemeClr val="bg1"/>
                </a:solidFill>
                <a:latin typeface="+mj-lt"/>
                <a:cs typeface="Times New Roman" panose="02020603050405020304" pitchFamily="18" charset="0"/>
              </a:rPr>
              <a:t>. </a:t>
            </a:r>
            <a:r>
              <a:rPr lang="vi-VN" sz="1800" b="1" dirty="0">
                <a:latin typeface="+mj-lt"/>
              </a:rPr>
              <a:t>Đơn chất, hợp chất, hợp chất </a:t>
            </a:r>
            <a:endParaRPr lang="vi-VN" sz="18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643975" y="2608700"/>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C. </a:t>
            </a:r>
            <a:r>
              <a:rPr lang="vi-VN" sz="1800" b="1" dirty="0">
                <a:latin typeface="+mj-lt"/>
              </a:rPr>
              <a:t>Phân tử, hợp chất, hợp chất</a:t>
            </a:r>
            <a:endParaRPr lang="vi-VN" sz="18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409272" y="2611842"/>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1800" b="1" kern="1200" dirty="0">
                <a:solidFill>
                  <a:schemeClr val="bg1"/>
                </a:solidFill>
                <a:latin typeface="+mj-lt"/>
                <a:cs typeface="Times New Roman" panose="02020603050405020304" pitchFamily="18" charset="0"/>
              </a:rPr>
              <a:t>D. </a:t>
            </a:r>
            <a:r>
              <a:rPr lang="vi-VN" sz="1800" b="1" dirty="0">
                <a:latin typeface="+mj-lt"/>
              </a:rPr>
              <a:t>Đơn chất, hợp chất, đơn chất </a:t>
            </a:r>
            <a:endParaRPr lang="vi-VN" sz="18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9782" y="1960928"/>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20672" y="2633723"/>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5814" y="2642421"/>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85814" y="1999682"/>
            <a:ext cx="603557" cy="482845"/>
          </a:xfrm>
          <a:prstGeom prst="rect">
            <a:avLst/>
          </a:prstGeom>
        </p:spPr>
      </p:pic>
      <p:sp>
        <p:nvSpPr>
          <p:cNvPr id="2" name="Action Button: Home 3">
            <a:hlinkClick r:id="rId9" action="ppaction://hlinksldjump" highlightClick="1"/>
            <a:extLst>
              <a:ext uri="{FF2B5EF4-FFF2-40B4-BE49-F238E27FC236}">
                <a16:creationId xmlns:a16="http://schemas.microsoft.com/office/drawing/2014/main" id="{DA383D3A-286F-F80B-EFDB-FED09EC250C2}"/>
              </a:ext>
            </a:extLst>
          </p:cNvPr>
          <p:cNvSpPr/>
          <p:nvPr/>
        </p:nvSpPr>
        <p:spPr>
          <a:xfrm>
            <a:off x="7886700" y="4286250"/>
            <a:ext cx="1177290" cy="857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endParaRPr>
          </a:p>
        </p:txBody>
      </p:sp>
    </p:spTree>
    <p:extLst>
      <p:ext uri="{BB962C8B-B14F-4D97-AF65-F5344CB8AC3E}">
        <p14:creationId xmlns:p14="http://schemas.microsoft.com/office/powerpoint/2010/main" val="322065262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4"/>
                                        </p:tgtEl>
                                        <p:attrNameLst>
                                          <p:attrName>fillcolor</p:attrName>
                                        </p:attrNameLst>
                                      </p:cBhvr>
                                      <p:to>
                                        <a:srgbClr val="FFF2CC"/>
                                      </p:to>
                                    </p:animClr>
                                    <p:set>
                                      <p:cBhvr>
                                        <p:cTn id="35" dur="250" fill="hold"/>
                                        <p:tgtEl>
                                          <p:spTgt spid="24"/>
                                        </p:tgtEl>
                                        <p:attrNameLst>
                                          <p:attrName>fill.type</p:attrName>
                                        </p:attrNameLst>
                                      </p:cBhvr>
                                      <p:to>
                                        <p:strVal val="solid"/>
                                      </p:to>
                                    </p:set>
                                    <p:set>
                                      <p:cBhvr>
                                        <p:cTn id="36" dur="250" fill="hold"/>
                                        <p:tgtEl>
                                          <p:spTgt spid="2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250" fill="hold"/>
                                        <p:tgtEl>
                                          <p:spTgt spid="29"/>
                                        </p:tgtEl>
                                        <p:attrNameLst>
                                          <p:attrName>ppt_w</p:attrName>
                                        </p:attrNameLst>
                                      </p:cBhvr>
                                      <p:tavLst>
                                        <p:tav tm="0">
                                          <p:val>
                                            <p:strVal val="4*#ppt_w"/>
                                          </p:val>
                                        </p:tav>
                                        <p:tav tm="100000">
                                          <p:val>
                                            <p:strVal val="#ppt_w"/>
                                          </p:val>
                                        </p:tav>
                                      </p:tavLst>
                                    </p:anim>
                                    <p:anim calcmode="lin" valueType="num">
                                      <p:cBhvr>
                                        <p:cTn id="4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4"/>
                                        </p:tgtEl>
                                        <p:attrNameLst>
                                          <p:attrName>fillcolor</p:attrName>
                                        </p:attrNameLst>
                                      </p:cBhvr>
                                      <p:to>
                                        <a:srgbClr val="FFFF00"/>
                                      </p:to>
                                    </p:animClr>
                                    <p:set>
                                      <p:cBhvr>
                                        <p:cTn id="43" dur="250" fill="hold"/>
                                        <p:tgtEl>
                                          <p:spTgt spid="24"/>
                                        </p:tgtEl>
                                        <p:attrNameLst>
                                          <p:attrName>fill.type</p:attrName>
                                        </p:attrNameLst>
                                      </p:cBhvr>
                                      <p:to>
                                        <p:strVal val="solid"/>
                                      </p:to>
                                    </p:set>
                                    <p:set>
                                      <p:cBhvr>
                                        <p:cTn id="44"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5"/>
                                        </p:tgtEl>
                                        <p:attrNameLst>
                                          <p:attrName>fillcolor</p:attrName>
                                        </p:attrNameLst>
                                      </p:cBhvr>
                                      <p:to>
                                        <a:srgbClr val="FFF2CC"/>
                                      </p:to>
                                    </p:animClr>
                                    <p:set>
                                      <p:cBhvr>
                                        <p:cTn id="50" dur="250" fill="hold"/>
                                        <p:tgtEl>
                                          <p:spTgt spid="25"/>
                                        </p:tgtEl>
                                        <p:attrNameLst>
                                          <p:attrName>fill.type</p:attrName>
                                        </p:attrNameLst>
                                      </p:cBhvr>
                                      <p:to>
                                        <p:strVal val="solid"/>
                                      </p:to>
                                    </p:set>
                                    <p:set>
                                      <p:cBhvr>
                                        <p:cTn id="51" dur="250" fill="hold"/>
                                        <p:tgtEl>
                                          <p:spTgt spid="2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4"/>
                                        </p:tgtEl>
                                        <p:attrNameLst>
                                          <p:attrName>style.visibility</p:attrName>
                                        </p:attrNameLst>
                                      </p:cBhvr>
                                      <p:to>
                                        <p:strVal val="visible"/>
                                      </p:to>
                                    </p:set>
                                    <p:anim calcmode="lin" valueType="num">
                                      <p:cBhvr>
                                        <p:cTn id="54" dur="250" fill="hold"/>
                                        <p:tgtEl>
                                          <p:spTgt spid="34"/>
                                        </p:tgtEl>
                                        <p:attrNameLst>
                                          <p:attrName>ppt_w</p:attrName>
                                        </p:attrNameLst>
                                      </p:cBhvr>
                                      <p:tavLst>
                                        <p:tav tm="0">
                                          <p:val>
                                            <p:strVal val="4*#ppt_w"/>
                                          </p:val>
                                        </p:tav>
                                        <p:tav tm="100000">
                                          <p:val>
                                            <p:strVal val="#ppt_w"/>
                                          </p:val>
                                        </p:tav>
                                      </p:tavLst>
                                    </p:anim>
                                    <p:anim calcmode="lin" valueType="num">
                                      <p:cBhvr>
                                        <p:cTn id="55"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5"/>
                                        </p:tgtEl>
                                        <p:attrNameLst>
                                          <p:attrName>fillcolor</p:attrName>
                                        </p:attrNameLst>
                                      </p:cBhvr>
                                      <p:to>
                                        <a:srgbClr val="00B050"/>
                                      </p:to>
                                    </p:animClr>
                                    <p:set>
                                      <p:cBhvr>
                                        <p:cTn id="58" dur="250" fill="hold"/>
                                        <p:tgtEl>
                                          <p:spTgt spid="25"/>
                                        </p:tgtEl>
                                        <p:attrNameLst>
                                          <p:attrName>fill.type</p:attrName>
                                        </p:attrNameLst>
                                      </p:cBhvr>
                                      <p:to>
                                        <p:strVal val="solid"/>
                                      </p:to>
                                    </p:set>
                                    <p:set>
                                      <p:cBhvr>
                                        <p:cTn id="59"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6"/>
                                        </p:tgtEl>
                                        <p:attrNameLst>
                                          <p:attrName>fillcolor</p:attrName>
                                        </p:attrNameLst>
                                      </p:cBhvr>
                                      <p:to>
                                        <a:srgbClr val="FFF2CC"/>
                                      </p:to>
                                    </p:animClr>
                                    <p:set>
                                      <p:cBhvr>
                                        <p:cTn id="65" dur="250" fill="hold"/>
                                        <p:tgtEl>
                                          <p:spTgt spid="26"/>
                                        </p:tgtEl>
                                        <p:attrNameLst>
                                          <p:attrName>fill.type</p:attrName>
                                        </p:attrNameLst>
                                      </p:cBhvr>
                                      <p:to>
                                        <p:strVal val="solid"/>
                                      </p:to>
                                    </p:set>
                                    <p:set>
                                      <p:cBhvr>
                                        <p:cTn id="66" dur="250" fill="hold"/>
                                        <p:tgtEl>
                                          <p:spTgt spid="2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2"/>
                                        </p:tgtEl>
                                        <p:attrNameLst>
                                          <p:attrName>style.visibility</p:attrName>
                                        </p:attrNameLst>
                                      </p:cBhvr>
                                      <p:to>
                                        <p:strVal val="visible"/>
                                      </p:to>
                                    </p:set>
                                    <p:anim calcmode="lin" valueType="num">
                                      <p:cBhvr>
                                        <p:cTn id="69" dur="250" fill="hold"/>
                                        <p:tgtEl>
                                          <p:spTgt spid="32"/>
                                        </p:tgtEl>
                                        <p:attrNameLst>
                                          <p:attrName>ppt_w</p:attrName>
                                        </p:attrNameLst>
                                      </p:cBhvr>
                                      <p:tavLst>
                                        <p:tav tm="0">
                                          <p:val>
                                            <p:strVal val="4*#ppt_w"/>
                                          </p:val>
                                        </p:tav>
                                        <p:tav tm="100000">
                                          <p:val>
                                            <p:strVal val="#ppt_w"/>
                                          </p:val>
                                        </p:tav>
                                      </p:tavLst>
                                    </p:anim>
                                    <p:anim calcmode="lin" valueType="num">
                                      <p:cBhvr>
                                        <p:cTn id="70"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6"/>
                                        </p:tgtEl>
                                        <p:attrNameLst>
                                          <p:attrName>fillcolor</p:attrName>
                                        </p:attrNameLst>
                                      </p:cBhvr>
                                      <p:to>
                                        <a:srgbClr val="FFFF00"/>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8"/>
                                        </p:tgtEl>
                                        <p:attrNameLst>
                                          <p:attrName>fillcolor</p:attrName>
                                        </p:attrNameLst>
                                      </p:cBhvr>
                                      <p:to>
                                        <a:srgbClr val="FFF2CC"/>
                                      </p:to>
                                    </p:animClr>
                                    <p:set>
                                      <p:cBhvr>
                                        <p:cTn id="80" dur="250" fill="hold"/>
                                        <p:tgtEl>
                                          <p:spTgt spid="28"/>
                                        </p:tgtEl>
                                        <p:attrNameLst>
                                          <p:attrName>fill.type</p:attrName>
                                        </p:attrNameLst>
                                      </p:cBhvr>
                                      <p:to>
                                        <p:strVal val="solid"/>
                                      </p:to>
                                    </p:set>
                                    <p:set>
                                      <p:cBhvr>
                                        <p:cTn id="81" dur="250" fill="hold"/>
                                        <p:tgtEl>
                                          <p:spTgt spid="2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3"/>
                                        </p:tgtEl>
                                        <p:attrNameLst>
                                          <p:attrName>style.visibility</p:attrName>
                                        </p:attrNameLst>
                                      </p:cBhvr>
                                      <p:to>
                                        <p:strVal val="visible"/>
                                      </p:to>
                                    </p:set>
                                    <p:anim calcmode="lin" valueType="num">
                                      <p:cBhvr>
                                        <p:cTn id="84" dur="250" fill="hold"/>
                                        <p:tgtEl>
                                          <p:spTgt spid="33"/>
                                        </p:tgtEl>
                                        <p:attrNameLst>
                                          <p:attrName>ppt_w</p:attrName>
                                        </p:attrNameLst>
                                      </p:cBhvr>
                                      <p:tavLst>
                                        <p:tav tm="0">
                                          <p:val>
                                            <p:strVal val="4*#ppt_w"/>
                                          </p:val>
                                        </p:tav>
                                        <p:tav tm="100000">
                                          <p:val>
                                            <p:strVal val="#ppt_w"/>
                                          </p:val>
                                        </p:tav>
                                      </p:tavLst>
                                    </p:anim>
                                    <p:anim calcmode="lin" valueType="num">
                                      <p:cBhvr>
                                        <p:cTn id="85"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8"/>
                                        </p:tgtEl>
                                        <p:attrNameLst>
                                          <p:attrName>fillcolor</p:attrName>
                                        </p:attrNameLst>
                                      </p:cBhvr>
                                      <p:to>
                                        <a:srgbClr val="FFFF00"/>
                                      </p:to>
                                    </p:animClr>
                                    <p:set>
                                      <p:cBhvr>
                                        <p:cTn id="88" dur="250" fill="hold"/>
                                        <p:tgtEl>
                                          <p:spTgt spid="28"/>
                                        </p:tgtEl>
                                        <p:attrNameLst>
                                          <p:attrName>fill.type</p:attrName>
                                        </p:attrNameLst>
                                      </p:cBhvr>
                                      <p:to>
                                        <p:strVal val="solid"/>
                                      </p:to>
                                    </p:set>
                                    <p:set>
                                      <p:cBhvr>
                                        <p:cTn id="89"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sp>
        <p:nvSpPr>
          <p:cNvPr id="23" name="Snip Diagonal Corner Rectangle 3">
            <a:extLst>
              <a:ext uri="{FF2B5EF4-FFF2-40B4-BE49-F238E27FC236}">
                <a16:creationId xmlns:a16="http://schemas.microsoft.com/office/drawing/2014/main" id="{4F305AD4-0296-4575-A1EA-6D9DF75BCB21}"/>
              </a:ext>
            </a:extLst>
          </p:cNvPr>
          <p:cNvSpPr/>
          <p:nvPr/>
        </p:nvSpPr>
        <p:spPr>
          <a:xfrm>
            <a:off x="302438" y="300438"/>
            <a:ext cx="7895046" cy="2271312"/>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z="2400" b="1" kern="1200">
                <a:solidFill>
                  <a:schemeClr val="bg1"/>
                </a:solidFill>
                <a:latin typeface="+mj-lt"/>
                <a:cs typeface="Times New Roman" panose="02020603050405020304" pitchFamily="18" charset="0"/>
              </a:rPr>
              <a:t>Câu </a:t>
            </a:r>
            <a:r>
              <a:rPr lang="en-SG" sz="2400" b="1" kern="1200">
                <a:solidFill>
                  <a:schemeClr val="bg1"/>
                </a:solidFill>
                <a:latin typeface="+mj-lt"/>
                <a:cs typeface="Times New Roman" panose="02020603050405020304" pitchFamily="18" charset="0"/>
              </a:rPr>
              <a:t>2</a:t>
            </a:r>
            <a:r>
              <a:rPr lang="vi-VN" sz="2400" b="1" kern="1200">
                <a:solidFill>
                  <a:schemeClr val="bg1"/>
                </a:solidFill>
                <a:latin typeface="+mj-lt"/>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Cho các phát biểu sau:</a:t>
            </a:r>
          </a:p>
          <a:p>
            <a:r>
              <a:rPr lang="vi-VN" sz="2400" b="1" dirty="0">
                <a:solidFill>
                  <a:schemeClr val="bg1"/>
                </a:solidFill>
                <a:latin typeface="Times New Roman" panose="02020603050405020304" pitchFamily="18" charset="0"/>
                <a:cs typeface="Times New Roman" panose="02020603050405020304" pitchFamily="18" charset="0"/>
              </a:rPr>
              <a:t>(1) Các kim loại đều là đơn chất.</a:t>
            </a:r>
          </a:p>
          <a:p>
            <a:r>
              <a:rPr lang="vi-VN" sz="2400" b="1" dirty="0">
                <a:solidFill>
                  <a:schemeClr val="bg1"/>
                </a:solidFill>
                <a:latin typeface="Times New Roman" panose="02020603050405020304" pitchFamily="18" charset="0"/>
                <a:cs typeface="Times New Roman" panose="02020603050405020304" pitchFamily="18" charset="0"/>
              </a:rPr>
              <a:t>(2) Các đơn chất đều là kim loại.</a:t>
            </a:r>
          </a:p>
          <a:p>
            <a:r>
              <a:rPr lang="vi-VN" sz="2400" b="1" dirty="0">
                <a:solidFill>
                  <a:schemeClr val="bg1"/>
                </a:solidFill>
                <a:latin typeface="Times New Roman" panose="02020603050405020304" pitchFamily="18" charset="0"/>
                <a:cs typeface="Times New Roman" panose="02020603050405020304" pitchFamily="18" charset="0"/>
              </a:rPr>
              <a:t>(3) Mỗi nguyên tố thường chỉ tạo ra một dạng đơn chất.</a:t>
            </a:r>
          </a:p>
          <a:p>
            <a:r>
              <a:rPr lang="vi-VN" sz="2400" b="1" dirty="0">
                <a:solidFill>
                  <a:schemeClr val="bg1"/>
                </a:solidFill>
                <a:latin typeface="Times New Roman" panose="02020603050405020304" pitchFamily="18" charset="0"/>
                <a:cs typeface="Times New Roman" panose="02020603050405020304" pitchFamily="18" charset="0"/>
              </a:rPr>
              <a:t>(4) Số lượng hợp chất lớn hơn rất nhiều so với đơn chất</a:t>
            </a:r>
          </a:p>
          <a:p>
            <a:pPr lvl="0" algn="ctr">
              <a:defRPr/>
            </a:pPr>
            <a:endParaRPr lang="vi-VN" sz="2400" b="1" kern="1200" dirty="0">
              <a:solidFill>
                <a:schemeClr val="bg1"/>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510625" y="2680409"/>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A</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4.</a:t>
            </a:r>
            <a:endParaRPr lang="vi-VN" sz="24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275922" y="2683551"/>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B</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3.</a:t>
            </a:r>
            <a:endParaRPr lang="vi-VN" sz="24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510625" y="3347288"/>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C. </a:t>
            </a:r>
            <a:r>
              <a:rPr lang="vi-VN" sz="2400" b="1" dirty="0">
                <a:latin typeface="+mj-lt"/>
                <a:cs typeface="Times New Roman" panose="02020603050405020304" pitchFamily="18" charset="0"/>
              </a:rPr>
              <a:t>2.</a:t>
            </a:r>
            <a:endParaRPr lang="vi-VN" sz="24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275922" y="3350430"/>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D. </a:t>
            </a:r>
            <a:r>
              <a:rPr lang="vi-VN" sz="2400" b="1" dirty="0">
                <a:latin typeface="+mj-lt"/>
                <a:cs typeface="Times New Roman" panose="02020603050405020304" pitchFamily="18" charset="0"/>
              </a:rPr>
              <a:t>1.</a:t>
            </a:r>
            <a:endParaRPr lang="vi-VN" sz="24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6432" y="2699516"/>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587322" y="3372311"/>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2464" y="3381009"/>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2464" y="2738270"/>
            <a:ext cx="603557" cy="482845"/>
          </a:xfrm>
          <a:prstGeom prst="rect">
            <a:avLst/>
          </a:prstGeom>
        </p:spPr>
      </p:pic>
      <p:sp>
        <p:nvSpPr>
          <p:cNvPr id="2" name="Action Button: Home 3">
            <a:hlinkClick r:id="rId9" action="ppaction://hlinksldjump" highlightClick="1"/>
            <a:extLst>
              <a:ext uri="{FF2B5EF4-FFF2-40B4-BE49-F238E27FC236}">
                <a16:creationId xmlns:a16="http://schemas.microsoft.com/office/drawing/2014/main" id="{028E0BBD-1E2B-EAC6-E0A7-4E9D500699FB}"/>
              </a:ext>
            </a:extLst>
          </p:cNvPr>
          <p:cNvSpPr/>
          <p:nvPr/>
        </p:nvSpPr>
        <p:spPr>
          <a:xfrm>
            <a:off x="7886700" y="4286250"/>
            <a:ext cx="1177290" cy="857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endParaRPr>
          </a:p>
        </p:txBody>
      </p:sp>
    </p:spTree>
    <p:extLst>
      <p:ext uri="{BB962C8B-B14F-4D97-AF65-F5344CB8AC3E}">
        <p14:creationId xmlns:p14="http://schemas.microsoft.com/office/powerpoint/2010/main" val="609962187"/>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4"/>
                                        </p:tgtEl>
                                        <p:attrNameLst>
                                          <p:attrName>fillcolor</p:attrName>
                                        </p:attrNameLst>
                                      </p:cBhvr>
                                      <p:to>
                                        <a:srgbClr val="FFF2CC"/>
                                      </p:to>
                                    </p:animClr>
                                    <p:set>
                                      <p:cBhvr>
                                        <p:cTn id="35" dur="250" fill="hold"/>
                                        <p:tgtEl>
                                          <p:spTgt spid="24"/>
                                        </p:tgtEl>
                                        <p:attrNameLst>
                                          <p:attrName>fill.type</p:attrName>
                                        </p:attrNameLst>
                                      </p:cBhvr>
                                      <p:to>
                                        <p:strVal val="solid"/>
                                      </p:to>
                                    </p:set>
                                    <p:set>
                                      <p:cBhvr>
                                        <p:cTn id="36" dur="250" fill="hold"/>
                                        <p:tgtEl>
                                          <p:spTgt spid="2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250" fill="hold"/>
                                        <p:tgtEl>
                                          <p:spTgt spid="29"/>
                                        </p:tgtEl>
                                        <p:attrNameLst>
                                          <p:attrName>ppt_w</p:attrName>
                                        </p:attrNameLst>
                                      </p:cBhvr>
                                      <p:tavLst>
                                        <p:tav tm="0">
                                          <p:val>
                                            <p:strVal val="4*#ppt_w"/>
                                          </p:val>
                                        </p:tav>
                                        <p:tav tm="100000">
                                          <p:val>
                                            <p:strVal val="#ppt_w"/>
                                          </p:val>
                                        </p:tav>
                                      </p:tavLst>
                                    </p:anim>
                                    <p:anim calcmode="lin" valueType="num">
                                      <p:cBhvr>
                                        <p:cTn id="4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4"/>
                                        </p:tgtEl>
                                        <p:attrNameLst>
                                          <p:attrName>fillcolor</p:attrName>
                                        </p:attrNameLst>
                                      </p:cBhvr>
                                      <p:to>
                                        <a:srgbClr val="FFFF00"/>
                                      </p:to>
                                    </p:animClr>
                                    <p:set>
                                      <p:cBhvr>
                                        <p:cTn id="43" dur="250" fill="hold"/>
                                        <p:tgtEl>
                                          <p:spTgt spid="24"/>
                                        </p:tgtEl>
                                        <p:attrNameLst>
                                          <p:attrName>fill.type</p:attrName>
                                        </p:attrNameLst>
                                      </p:cBhvr>
                                      <p:to>
                                        <p:strVal val="solid"/>
                                      </p:to>
                                    </p:set>
                                    <p:set>
                                      <p:cBhvr>
                                        <p:cTn id="44"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5"/>
                                        </p:tgtEl>
                                        <p:attrNameLst>
                                          <p:attrName>fillcolor</p:attrName>
                                        </p:attrNameLst>
                                      </p:cBhvr>
                                      <p:to>
                                        <a:srgbClr val="FFF2CC"/>
                                      </p:to>
                                    </p:animClr>
                                    <p:set>
                                      <p:cBhvr>
                                        <p:cTn id="50" dur="250" fill="hold"/>
                                        <p:tgtEl>
                                          <p:spTgt spid="25"/>
                                        </p:tgtEl>
                                        <p:attrNameLst>
                                          <p:attrName>fill.type</p:attrName>
                                        </p:attrNameLst>
                                      </p:cBhvr>
                                      <p:to>
                                        <p:strVal val="solid"/>
                                      </p:to>
                                    </p:set>
                                    <p:set>
                                      <p:cBhvr>
                                        <p:cTn id="51" dur="250" fill="hold"/>
                                        <p:tgtEl>
                                          <p:spTgt spid="2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4"/>
                                        </p:tgtEl>
                                        <p:attrNameLst>
                                          <p:attrName>style.visibility</p:attrName>
                                        </p:attrNameLst>
                                      </p:cBhvr>
                                      <p:to>
                                        <p:strVal val="visible"/>
                                      </p:to>
                                    </p:set>
                                    <p:anim calcmode="lin" valueType="num">
                                      <p:cBhvr>
                                        <p:cTn id="54" dur="250" fill="hold"/>
                                        <p:tgtEl>
                                          <p:spTgt spid="34"/>
                                        </p:tgtEl>
                                        <p:attrNameLst>
                                          <p:attrName>ppt_w</p:attrName>
                                        </p:attrNameLst>
                                      </p:cBhvr>
                                      <p:tavLst>
                                        <p:tav tm="0">
                                          <p:val>
                                            <p:strVal val="4*#ppt_w"/>
                                          </p:val>
                                        </p:tav>
                                        <p:tav tm="100000">
                                          <p:val>
                                            <p:strVal val="#ppt_w"/>
                                          </p:val>
                                        </p:tav>
                                      </p:tavLst>
                                    </p:anim>
                                    <p:anim calcmode="lin" valueType="num">
                                      <p:cBhvr>
                                        <p:cTn id="55"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5"/>
                                        </p:tgtEl>
                                        <p:attrNameLst>
                                          <p:attrName>fillcolor</p:attrName>
                                        </p:attrNameLst>
                                      </p:cBhvr>
                                      <p:to>
                                        <a:srgbClr val="00B050"/>
                                      </p:to>
                                    </p:animClr>
                                    <p:set>
                                      <p:cBhvr>
                                        <p:cTn id="58" dur="250" fill="hold"/>
                                        <p:tgtEl>
                                          <p:spTgt spid="25"/>
                                        </p:tgtEl>
                                        <p:attrNameLst>
                                          <p:attrName>fill.type</p:attrName>
                                        </p:attrNameLst>
                                      </p:cBhvr>
                                      <p:to>
                                        <p:strVal val="solid"/>
                                      </p:to>
                                    </p:set>
                                    <p:set>
                                      <p:cBhvr>
                                        <p:cTn id="59"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6"/>
                                        </p:tgtEl>
                                        <p:attrNameLst>
                                          <p:attrName>fillcolor</p:attrName>
                                        </p:attrNameLst>
                                      </p:cBhvr>
                                      <p:to>
                                        <a:srgbClr val="FFF2CC"/>
                                      </p:to>
                                    </p:animClr>
                                    <p:set>
                                      <p:cBhvr>
                                        <p:cTn id="65" dur="250" fill="hold"/>
                                        <p:tgtEl>
                                          <p:spTgt spid="26"/>
                                        </p:tgtEl>
                                        <p:attrNameLst>
                                          <p:attrName>fill.type</p:attrName>
                                        </p:attrNameLst>
                                      </p:cBhvr>
                                      <p:to>
                                        <p:strVal val="solid"/>
                                      </p:to>
                                    </p:set>
                                    <p:set>
                                      <p:cBhvr>
                                        <p:cTn id="66" dur="250" fill="hold"/>
                                        <p:tgtEl>
                                          <p:spTgt spid="2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2"/>
                                        </p:tgtEl>
                                        <p:attrNameLst>
                                          <p:attrName>style.visibility</p:attrName>
                                        </p:attrNameLst>
                                      </p:cBhvr>
                                      <p:to>
                                        <p:strVal val="visible"/>
                                      </p:to>
                                    </p:set>
                                    <p:anim calcmode="lin" valueType="num">
                                      <p:cBhvr>
                                        <p:cTn id="69" dur="250" fill="hold"/>
                                        <p:tgtEl>
                                          <p:spTgt spid="32"/>
                                        </p:tgtEl>
                                        <p:attrNameLst>
                                          <p:attrName>ppt_w</p:attrName>
                                        </p:attrNameLst>
                                      </p:cBhvr>
                                      <p:tavLst>
                                        <p:tav tm="0">
                                          <p:val>
                                            <p:strVal val="4*#ppt_w"/>
                                          </p:val>
                                        </p:tav>
                                        <p:tav tm="100000">
                                          <p:val>
                                            <p:strVal val="#ppt_w"/>
                                          </p:val>
                                        </p:tav>
                                      </p:tavLst>
                                    </p:anim>
                                    <p:anim calcmode="lin" valueType="num">
                                      <p:cBhvr>
                                        <p:cTn id="70"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6"/>
                                        </p:tgtEl>
                                        <p:attrNameLst>
                                          <p:attrName>fillcolor</p:attrName>
                                        </p:attrNameLst>
                                      </p:cBhvr>
                                      <p:to>
                                        <a:srgbClr val="FFFF00"/>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8"/>
                                        </p:tgtEl>
                                        <p:attrNameLst>
                                          <p:attrName>fillcolor</p:attrName>
                                        </p:attrNameLst>
                                      </p:cBhvr>
                                      <p:to>
                                        <a:srgbClr val="FFF2CC"/>
                                      </p:to>
                                    </p:animClr>
                                    <p:set>
                                      <p:cBhvr>
                                        <p:cTn id="80" dur="250" fill="hold"/>
                                        <p:tgtEl>
                                          <p:spTgt spid="28"/>
                                        </p:tgtEl>
                                        <p:attrNameLst>
                                          <p:attrName>fill.type</p:attrName>
                                        </p:attrNameLst>
                                      </p:cBhvr>
                                      <p:to>
                                        <p:strVal val="solid"/>
                                      </p:to>
                                    </p:set>
                                    <p:set>
                                      <p:cBhvr>
                                        <p:cTn id="81" dur="250" fill="hold"/>
                                        <p:tgtEl>
                                          <p:spTgt spid="2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3"/>
                                        </p:tgtEl>
                                        <p:attrNameLst>
                                          <p:attrName>style.visibility</p:attrName>
                                        </p:attrNameLst>
                                      </p:cBhvr>
                                      <p:to>
                                        <p:strVal val="visible"/>
                                      </p:to>
                                    </p:set>
                                    <p:anim calcmode="lin" valueType="num">
                                      <p:cBhvr>
                                        <p:cTn id="84" dur="250" fill="hold"/>
                                        <p:tgtEl>
                                          <p:spTgt spid="33"/>
                                        </p:tgtEl>
                                        <p:attrNameLst>
                                          <p:attrName>ppt_w</p:attrName>
                                        </p:attrNameLst>
                                      </p:cBhvr>
                                      <p:tavLst>
                                        <p:tav tm="0">
                                          <p:val>
                                            <p:strVal val="4*#ppt_w"/>
                                          </p:val>
                                        </p:tav>
                                        <p:tav tm="100000">
                                          <p:val>
                                            <p:strVal val="#ppt_w"/>
                                          </p:val>
                                        </p:tav>
                                      </p:tavLst>
                                    </p:anim>
                                    <p:anim calcmode="lin" valueType="num">
                                      <p:cBhvr>
                                        <p:cTn id="85"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8"/>
                                        </p:tgtEl>
                                        <p:attrNameLst>
                                          <p:attrName>fillcolor</p:attrName>
                                        </p:attrNameLst>
                                      </p:cBhvr>
                                      <p:to>
                                        <a:srgbClr val="FFFF00"/>
                                      </p:to>
                                    </p:animClr>
                                    <p:set>
                                      <p:cBhvr>
                                        <p:cTn id="88" dur="250" fill="hold"/>
                                        <p:tgtEl>
                                          <p:spTgt spid="28"/>
                                        </p:tgtEl>
                                        <p:attrNameLst>
                                          <p:attrName>fill.type</p:attrName>
                                        </p:attrNameLst>
                                      </p:cBhvr>
                                      <p:to>
                                        <p:strVal val="solid"/>
                                      </p:to>
                                    </p:set>
                                    <p:set>
                                      <p:cBhvr>
                                        <p:cTn id="89"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23" name="Snip Diagonal Corner Rectangle 3">
            <a:extLst>
              <a:ext uri="{FF2B5EF4-FFF2-40B4-BE49-F238E27FC236}">
                <a16:creationId xmlns:a16="http://schemas.microsoft.com/office/drawing/2014/main" id="{4F305AD4-0296-4575-A1EA-6D9DF75BCB21}"/>
              </a:ext>
            </a:extLst>
          </p:cNvPr>
          <p:cNvSpPr/>
          <p:nvPr/>
        </p:nvSpPr>
        <p:spPr>
          <a:xfrm>
            <a:off x="816788" y="801164"/>
            <a:ext cx="7895046" cy="1203448"/>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400" b="1" kern="1200" dirty="0">
                <a:solidFill>
                  <a:schemeClr val="bg1"/>
                </a:solidFill>
                <a:latin typeface="+mj-lt"/>
                <a:cs typeface="Times New Roman" panose="02020603050405020304" pitchFamily="18" charset="0"/>
              </a:rPr>
              <a:t>Câu 3: </a:t>
            </a:r>
            <a:r>
              <a:rPr lang="vi-VN" sz="2400" b="1" dirty="0">
                <a:latin typeface="+mj-lt"/>
              </a:rPr>
              <a:t>Cho các chất sau: oxygen, ammonia</a:t>
            </a:r>
            <a:r>
              <a:rPr lang="vi-VN" sz="2400" b="1">
                <a:latin typeface="+mj-lt"/>
              </a:rPr>
              <a:t>, </a:t>
            </a:r>
            <a:endParaRPr lang="en-SG" sz="2400" b="1">
              <a:latin typeface="+mj-lt"/>
            </a:endParaRPr>
          </a:p>
          <a:p>
            <a:pPr lvl="0" algn="ctr">
              <a:defRPr/>
            </a:pPr>
            <a:r>
              <a:rPr lang="vi-VN" sz="2400" b="1">
                <a:latin typeface="+mj-lt"/>
              </a:rPr>
              <a:t>carbon </a:t>
            </a:r>
            <a:r>
              <a:rPr lang="vi-VN" sz="2400" b="1" dirty="0">
                <a:latin typeface="+mj-lt"/>
              </a:rPr>
              <a:t>dioxide, hydrogen, nước, neon, nitrogen. Có bao nhiêu chất là đơn chất? </a:t>
            </a:r>
            <a:endParaRPr lang="vi-VN" sz="2400" b="1" kern="1200" dirty="0">
              <a:solidFill>
                <a:schemeClr val="bg1"/>
              </a:solidFill>
              <a:latin typeface="+mj-lt"/>
              <a:cs typeface="Times New Roman" panose="02020603050405020304" pitchFamily="18" charset="0"/>
            </a:endParaRPr>
          </a:p>
        </p:txBody>
      </p:sp>
      <p:sp>
        <p:nvSpPr>
          <p:cNvPr id="24" name="Rectangle 23">
            <a:extLst>
              <a:ext uri="{FF2B5EF4-FFF2-40B4-BE49-F238E27FC236}">
                <a16:creationId xmlns:a16="http://schemas.microsoft.com/office/drawing/2014/main" id="{33165383-6A6A-45A0-AB9C-0A77F019AD64}"/>
              </a:ext>
            </a:extLst>
          </p:cNvPr>
          <p:cNvSpPr/>
          <p:nvPr/>
        </p:nvSpPr>
        <p:spPr>
          <a:xfrm>
            <a:off x="1024975" y="2113271"/>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A</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3</a:t>
            </a:r>
            <a:endParaRPr lang="vi-VN" sz="2400" b="1" dirty="0">
              <a:solidFill>
                <a:schemeClr val="bg1"/>
              </a:solidFill>
              <a:latin typeface="+mj-lt"/>
              <a:cs typeface="Times New Roman" panose="02020603050405020304" pitchFamily="18" charset="0"/>
            </a:endParaRPr>
          </a:p>
        </p:txBody>
      </p:sp>
      <p:sp>
        <p:nvSpPr>
          <p:cNvPr id="25" name="Rectangle 24">
            <a:extLst>
              <a:ext uri="{FF2B5EF4-FFF2-40B4-BE49-F238E27FC236}">
                <a16:creationId xmlns:a16="http://schemas.microsoft.com/office/drawing/2014/main" id="{92540D5C-DBB8-4DF2-8268-35944C52FDB9}"/>
              </a:ext>
            </a:extLst>
          </p:cNvPr>
          <p:cNvSpPr/>
          <p:nvPr/>
        </p:nvSpPr>
        <p:spPr>
          <a:xfrm>
            <a:off x="4790272" y="2116413"/>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B</a:t>
            </a:r>
            <a:r>
              <a:rPr lang="vi-VN" sz="2400" b="1" dirty="0">
                <a:solidFill>
                  <a:schemeClr val="bg1"/>
                </a:solidFill>
                <a:latin typeface="+mj-lt"/>
                <a:cs typeface="Times New Roman" panose="02020603050405020304" pitchFamily="18" charset="0"/>
              </a:rPr>
              <a:t>. </a:t>
            </a:r>
            <a:r>
              <a:rPr lang="vi-VN" sz="2400" b="1" dirty="0">
                <a:latin typeface="+mj-lt"/>
                <a:cs typeface="Times New Roman" panose="02020603050405020304" pitchFamily="18" charset="0"/>
              </a:rPr>
              <a:t>4.</a:t>
            </a:r>
            <a:endParaRPr lang="vi-VN" sz="2400" b="1" dirty="0">
              <a:solidFill>
                <a:schemeClr val="bg1"/>
              </a:solidFill>
              <a:latin typeface="+mj-lt"/>
              <a:cs typeface="Times New Roman" panose="02020603050405020304" pitchFamily="18" charset="0"/>
            </a:endParaRPr>
          </a:p>
        </p:txBody>
      </p:sp>
      <p:sp>
        <p:nvSpPr>
          <p:cNvPr id="26" name="Rectangle 25">
            <a:extLst>
              <a:ext uri="{FF2B5EF4-FFF2-40B4-BE49-F238E27FC236}">
                <a16:creationId xmlns:a16="http://schemas.microsoft.com/office/drawing/2014/main" id="{975A9516-EA52-4CE6-941D-023AAF8C5C86}"/>
              </a:ext>
            </a:extLst>
          </p:cNvPr>
          <p:cNvSpPr/>
          <p:nvPr/>
        </p:nvSpPr>
        <p:spPr>
          <a:xfrm>
            <a:off x="1024975" y="2780150"/>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C. </a:t>
            </a:r>
            <a:r>
              <a:rPr lang="vi-VN" sz="2400" b="1" dirty="0">
                <a:latin typeface="+mj-lt"/>
                <a:cs typeface="Times New Roman" panose="02020603050405020304" pitchFamily="18" charset="0"/>
              </a:rPr>
              <a:t>5</a:t>
            </a:r>
            <a:endParaRPr lang="vi-VN" sz="2400" b="1" kern="1200" dirty="0">
              <a:solidFill>
                <a:schemeClr val="bg1"/>
              </a:solidFill>
              <a:latin typeface="+mj-lt"/>
              <a:cs typeface="Times New Roman" panose="02020603050405020304" pitchFamily="18" charset="0"/>
            </a:endParaRPr>
          </a:p>
        </p:txBody>
      </p:sp>
      <p:sp>
        <p:nvSpPr>
          <p:cNvPr id="28" name="Rectangle 27">
            <a:extLst>
              <a:ext uri="{FF2B5EF4-FFF2-40B4-BE49-F238E27FC236}">
                <a16:creationId xmlns:a16="http://schemas.microsoft.com/office/drawing/2014/main" id="{60D594EB-050C-48AE-9520-E68355DCA117}"/>
              </a:ext>
            </a:extLst>
          </p:cNvPr>
          <p:cNvSpPr/>
          <p:nvPr/>
        </p:nvSpPr>
        <p:spPr>
          <a:xfrm>
            <a:off x="4790272" y="2783292"/>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400" b="1" kern="1200" dirty="0">
                <a:solidFill>
                  <a:schemeClr val="bg1"/>
                </a:solidFill>
                <a:latin typeface="+mj-lt"/>
                <a:cs typeface="Times New Roman" panose="02020603050405020304" pitchFamily="18" charset="0"/>
              </a:rPr>
              <a:t>D. </a:t>
            </a:r>
            <a:r>
              <a:rPr lang="vi-VN" sz="2400" b="1" dirty="0">
                <a:latin typeface="+mj-lt"/>
                <a:cs typeface="Times New Roman" panose="02020603050405020304" pitchFamily="18" charset="0"/>
              </a:rPr>
              <a:t>6</a:t>
            </a:r>
            <a:endParaRPr lang="vi-VN" sz="2400" b="1" kern="1200" dirty="0">
              <a:solidFill>
                <a:schemeClr val="bg1"/>
              </a:solidFill>
              <a:latin typeface="+mj-lt"/>
              <a:cs typeface="Times New Roman" panose="02020603050405020304" pitchFamily="18" charset="0"/>
            </a:endParaRPr>
          </a:p>
        </p:txBody>
      </p:sp>
      <p:pic>
        <p:nvPicPr>
          <p:cNvPr id="29" name="Picture 28">
            <a:extLst>
              <a:ext uri="{FF2B5EF4-FFF2-40B4-BE49-F238E27FC236}">
                <a16:creationId xmlns:a16="http://schemas.microsoft.com/office/drawing/2014/main" id="{B7678B88-FAD0-4634-A91C-0DB2816CBE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0782" y="2132378"/>
            <a:ext cx="604292" cy="531044"/>
          </a:xfrm>
          <a:prstGeom prst="rect">
            <a:avLst/>
          </a:prstGeom>
        </p:spPr>
      </p:pic>
      <p:pic>
        <p:nvPicPr>
          <p:cNvPr id="32" name="Picture 31">
            <a:extLst>
              <a:ext uri="{FF2B5EF4-FFF2-40B4-BE49-F238E27FC236}">
                <a16:creationId xmlns:a16="http://schemas.microsoft.com/office/drawing/2014/main" id="{41473725-83C7-4030-AB31-CED49D707536}"/>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101672" y="2805173"/>
            <a:ext cx="603402" cy="528066"/>
          </a:xfrm>
          <a:prstGeom prst="rect">
            <a:avLst/>
          </a:prstGeom>
        </p:spPr>
      </p:pic>
      <p:pic>
        <p:nvPicPr>
          <p:cNvPr id="33" name="Picture 32">
            <a:extLst>
              <a:ext uri="{FF2B5EF4-FFF2-40B4-BE49-F238E27FC236}">
                <a16:creationId xmlns:a16="http://schemas.microsoft.com/office/drawing/2014/main" id="{2CF6DDB6-89BC-4CAB-9115-76BBD5034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66814" y="2813871"/>
            <a:ext cx="603557" cy="530398"/>
          </a:xfrm>
          <a:prstGeom prst="rect">
            <a:avLst/>
          </a:prstGeom>
        </p:spPr>
      </p:pic>
      <p:pic>
        <p:nvPicPr>
          <p:cNvPr id="34" name="Picture 33">
            <a:extLst>
              <a:ext uri="{FF2B5EF4-FFF2-40B4-BE49-F238E27FC236}">
                <a16:creationId xmlns:a16="http://schemas.microsoft.com/office/drawing/2014/main" id="{FCFC4271-D817-4955-87BA-7FEF3E7C9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6814" y="2171132"/>
            <a:ext cx="603557" cy="482845"/>
          </a:xfrm>
          <a:prstGeom prst="rect">
            <a:avLst/>
          </a:prstGeom>
        </p:spPr>
      </p:pic>
      <p:sp>
        <p:nvSpPr>
          <p:cNvPr id="2" name="Action Button: Home 3">
            <a:hlinkClick r:id="rId9" action="ppaction://hlinksldjump" highlightClick="1"/>
            <a:extLst>
              <a:ext uri="{FF2B5EF4-FFF2-40B4-BE49-F238E27FC236}">
                <a16:creationId xmlns:a16="http://schemas.microsoft.com/office/drawing/2014/main" id="{D8C3802F-D8A0-4225-0CA9-FD2EB18FC833}"/>
              </a:ext>
            </a:extLst>
          </p:cNvPr>
          <p:cNvSpPr/>
          <p:nvPr/>
        </p:nvSpPr>
        <p:spPr>
          <a:xfrm>
            <a:off x="7886700" y="4286250"/>
            <a:ext cx="1177290" cy="857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endParaRPr>
          </a:p>
        </p:txBody>
      </p:sp>
    </p:spTree>
    <p:extLst>
      <p:ext uri="{BB962C8B-B14F-4D97-AF65-F5344CB8AC3E}">
        <p14:creationId xmlns:p14="http://schemas.microsoft.com/office/powerpoint/2010/main" val="1308084555"/>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4"/>
                                        </p:tgtEl>
                                        <p:attrNameLst>
                                          <p:attrName>fillcolor</p:attrName>
                                        </p:attrNameLst>
                                      </p:cBhvr>
                                      <p:to>
                                        <a:srgbClr val="FFF2CC"/>
                                      </p:to>
                                    </p:animClr>
                                    <p:set>
                                      <p:cBhvr>
                                        <p:cTn id="35" dur="250" fill="hold"/>
                                        <p:tgtEl>
                                          <p:spTgt spid="24"/>
                                        </p:tgtEl>
                                        <p:attrNameLst>
                                          <p:attrName>fill.type</p:attrName>
                                        </p:attrNameLst>
                                      </p:cBhvr>
                                      <p:to>
                                        <p:strVal val="solid"/>
                                      </p:to>
                                    </p:set>
                                    <p:set>
                                      <p:cBhvr>
                                        <p:cTn id="36" dur="250" fill="hold"/>
                                        <p:tgtEl>
                                          <p:spTgt spid="2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9"/>
                                        </p:tgtEl>
                                        <p:attrNameLst>
                                          <p:attrName>style.visibility</p:attrName>
                                        </p:attrNameLst>
                                      </p:cBhvr>
                                      <p:to>
                                        <p:strVal val="visible"/>
                                      </p:to>
                                    </p:set>
                                    <p:anim calcmode="lin" valueType="num">
                                      <p:cBhvr>
                                        <p:cTn id="39" dur="250" fill="hold"/>
                                        <p:tgtEl>
                                          <p:spTgt spid="29"/>
                                        </p:tgtEl>
                                        <p:attrNameLst>
                                          <p:attrName>ppt_w</p:attrName>
                                        </p:attrNameLst>
                                      </p:cBhvr>
                                      <p:tavLst>
                                        <p:tav tm="0">
                                          <p:val>
                                            <p:strVal val="4*#ppt_w"/>
                                          </p:val>
                                        </p:tav>
                                        <p:tav tm="100000">
                                          <p:val>
                                            <p:strVal val="#ppt_w"/>
                                          </p:val>
                                        </p:tav>
                                      </p:tavLst>
                                    </p:anim>
                                    <p:anim calcmode="lin" valueType="num">
                                      <p:cBhvr>
                                        <p:cTn id="4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4"/>
                                        </p:tgtEl>
                                        <p:attrNameLst>
                                          <p:attrName>fillcolor</p:attrName>
                                        </p:attrNameLst>
                                      </p:cBhvr>
                                      <p:to>
                                        <a:srgbClr val="FFFF00"/>
                                      </p:to>
                                    </p:animClr>
                                    <p:set>
                                      <p:cBhvr>
                                        <p:cTn id="43" dur="250" fill="hold"/>
                                        <p:tgtEl>
                                          <p:spTgt spid="24"/>
                                        </p:tgtEl>
                                        <p:attrNameLst>
                                          <p:attrName>fill.type</p:attrName>
                                        </p:attrNameLst>
                                      </p:cBhvr>
                                      <p:to>
                                        <p:strVal val="solid"/>
                                      </p:to>
                                    </p:set>
                                    <p:set>
                                      <p:cBhvr>
                                        <p:cTn id="44"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5"/>
                                        </p:tgtEl>
                                        <p:attrNameLst>
                                          <p:attrName>fillcolor</p:attrName>
                                        </p:attrNameLst>
                                      </p:cBhvr>
                                      <p:to>
                                        <a:srgbClr val="FFF2CC"/>
                                      </p:to>
                                    </p:animClr>
                                    <p:set>
                                      <p:cBhvr>
                                        <p:cTn id="50" dur="250" fill="hold"/>
                                        <p:tgtEl>
                                          <p:spTgt spid="25"/>
                                        </p:tgtEl>
                                        <p:attrNameLst>
                                          <p:attrName>fill.type</p:attrName>
                                        </p:attrNameLst>
                                      </p:cBhvr>
                                      <p:to>
                                        <p:strVal val="solid"/>
                                      </p:to>
                                    </p:set>
                                    <p:set>
                                      <p:cBhvr>
                                        <p:cTn id="51" dur="250" fill="hold"/>
                                        <p:tgtEl>
                                          <p:spTgt spid="2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34"/>
                                        </p:tgtEl>
                                        <p:attrNameLst>
                                          <p:attrName>style.visibility</p:attrName>
                                        </p:attrNameLst>
                                      </p:cBhvr>
                                      <p:to>
                                        <p:strVal val="visible"/>
                                      </p:to>
                                    </p:set>
                                    <p:anim calcmode="lin" valueType="num">
                                      <p:cBhvr>
                                        <p:cTn id="54" dur="250" fill="hold"/>
                                        <p:tgtEl>
                                          <p:spTgt spid="34"/>
                                        </p:tgtEl>
                                        <p:attrNameLst>
                                          <p:attrName>ppt_w</p:attrName>
                                        </p:attrNameLst>
                                      </p:cBhvr>
                                      <p:tavLst>
                                        <p:tav tm="0">
                                          <p:val>
                                            <p:strVal val="4*#ppt_w"/>
                                          </p:val>
                                        </p:tav>
                                        <p:tav tm="100000">
                                          <p:val>
                                            <p:strVal val="#ppt_w"/>
                                          </p:val>
                                        </p:tav>
                                      </p:tavLst>
                                    </p:anim>
                                    <p:anim calcmode="lin" valueType="num">
                                      <p:cBhvr>
                                        <p:cTn id="55"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5"/>
                                        </p:tgtEl>
                                        <p:attrNameLst>
                                          <p:attrName>fillcolor</p:attrName>
                                        </p:attrNameLst>
                                      </p:cBhvr>
                                      <p:to>
                                        <a:srgbClr val="00B050"/>
                                      </p:to>
                                    </p:animClr>
                                    <p:set>
                                      <p:cBhvr>
                                        <p:cTn id="58" dur="250" fill="hold"/>
                                        <p:tgtEl>
                                          <p:spTgt spid="25"/>
                                        </p:tgtEl>
                                        <p:attrNameLst>
                                          <p:attrName>fill.type</p:attrName>
                                        </p:attrNameLst>
                                      </p:cBhvr>
                                      <p:to>
                                        <p:strVal val="solid"/>
                                      </p:to>
                                    </p:set>
                                    <p:set>
                                      <p:cBhvr>
                                        <p:cTn id="59"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0" restart="whenNotActive" fill="hold" evtFilter="cancelBubble" nodeType="interactiveSeq">
                <p:stCondLst>
                  <p:cond evt="onClick" delay="0">
                    <p:tgtEl>
                      <p:spTgt spid="2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6"/>
                                        </p:tgtEl>
                                        <p:attrNameLst>
                                          <p:attrName>fillcolor</p:attrName>
                                        </p:attrNameLst>
                                      </p:cBhvr>
                                      <p:to>
                                        <a:srgbClr val="FFF2CC"/>
                                      </p:to>
                                    </p:animClr>
                                    <p:set>
                                      <p:cBhvr>
                                        <p:cTn id="65" dur="250" fill="hold"/>
                                        <p:tgtEl>
                                          <p:spTgt spid="26"/>
                                        </p:tgtEl>
                                        <p:attrNameLst>
                                          <p:attrName>fill.type</p:attrName>
                                        </p:attrNameLst>
                                      </p:cBhvr>
                                      <p:to>
                                        <p:strVal val="solid"/>
                                      </p:to>
                                    </p:set>
                                    <p:set>
                                      <p:cBhvr>
                                        <p:cTn id="66" dur="250" fill="hold"/>
                                        <p:tgtEl>
                                          <p:spTgt spid="2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32"/>
                                        </p:tgtEl>
                                        <p:attrNameLst>
                                          <p:attrName>style.visibility</p:attrName>
                                        </p:attrNameLst>
                                      </p:cBhvr>
                                      <p:to>
                                        <p:strVal val="visible"/>
                                      </p:to>
                                    </p:set>
                                    <p:anim calcmode="lin" valueType="num">
                                      <p:cBhvr>
                                        <p:cTn id="69" dur="250" fill="hold"/>
                                        <p:tgtEl>
                                          <p:spTgt spid="32"/>
                                        </p:tgtEl>
                                        <p:attrNameLst>
                                          <p:attrName>ppt_w</p:attrName>
                                        </p:attrNameLst>
                                      </p:cBhvr>
                                      <p:tavLst>
                                        <p:tav tm="0">
                                          <p:val>
                                            <p:strVal val="4*#ppt_w"/>
                                          </p:val>
                                        </p:tav>
                                        <p:tav tm="100000">
                                          <p:val>
                                            <p:strVal val="#ppt_w"/>
                                          </p:val>
                                        </p:tav>
                                      </p:tavLst>
                                    </p:anim>
                                    <p:anim calcmode="lin" valueType="num">
                                      <p:cBhvr>
                                        <p:cTn id="70"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6"/>
                                        </p:tgtEl>
                                        <p:attrNameLst>
                                          <p:attrName>fillcolor</p:attrName>
                                        </p:attrNameLst>
                                      </p:cBhvr>
                                      <p:to>
                                        <a:srgbClr val="FFFF00"/>
                                      </p:to>
                                    </p:animClr>
                                    <p:set>
                                      <p:cBhvr>
                                        <p:cTn id="73" dur="250" fill="hold"/>
                                        <p:tgtEl>
                                          <p:spTgt spid="26"/>
                                        </p:tgtEl>
                                        <p:attrNameLst>
                                          <p:attrName>fill.type</p:attrName>
                                        </p:attrNameLst>
                                      </p:cBhvr>
                                      <p:to>
                                        <p:strVal val="solid"/>
                                      </p:to>
                                    </p:set>
                                    <p:set>
                                      <p:cBhvr>
                                        <p:cTn id="7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8"/>
                                        </p:tgtEl>
                                        <p:attrNameLst>
                                          <p:attrName>fillcolor</p:attrName>
                                        </p:attrNameLst>
                                      </p:cBhvr>
                                      <p:to>
                                        <a:srgbClr val="FFF2CC"/>
                                      </p:to>
                                    </p:animClr>
                                    <p:set>
                                      <p:cBhvr>
                                        <p:cTn id="80" dur="250" fill="hold"/>
                                        <p:tgtEl>
                                          <p:spTgt spid="28"/>
                                        </p:tgtEl>
                                        <p:attrNameLst>
                                          <p:attrName>fill.type</p:attrName>
                                        </p:attrNameLst>
                                      </p:cBhvr>
                                      <p:to>
                                        <p:strVal val="solid"/>
                                      </p:to>
                                    </p:set>
                                    <p:set>
                                      <p:cBhvr>
                                        <p:cTn id="81" dur="250" fill="hold"/>
                                        <p:tgtEl>
                                          <p:spTgt spid="2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33"/>
                                        </p:tgtEl>
                                        <p:attrNameLst>
                                          <p:attrName>style.visibility</p:attrName>
                                        </p:attrNameLst>
                                      </p:cBhvr>
                                      <p:to>
                                        <p:strVal val="visible"/>
                                      </p:to>
                                    </p:set>
                                    <p:anim calcmode="lin" valueType="num">
                                      <p:cBhvr>
                                        <p:cTn id="84" dur="250" fill="hold"/>
                                        <p:tgtEl>
                                          <p:spTgt spid="33"/>
                                        </p:tgtEl>
                                        <p:attrNameLst>
                                          <p:attrName>ppt_w</p:attrName>
                                        </p:attrNameLst>
                                      </p:cBhvr>
                                      <p:tavLst>
                                        <p:tav tm="0">
                                          <p:val>
                                            <p:strVal val="4*#ppt_w"/>
                                          </p:val>
                                        </p:tav>
                                        <p:tav tm="100000">
                                          <p:val>
                                            <p:strVal val="#ppt_w"/>
                                          </p:val>
                                        </p:tav>
                                      </p:tavLst>
                                    </p:anim>
                                    <p:anim calcmode="lin" valueType="num">
                                      <p:cBhvr>
                                        <p:cTn id="85"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8"/>
                                        </p:tgtEl>
                                        <p:attrNameLst>
                                          <p:attrName>fillcolor</p:attrName>
                                        </p:attrNameLst>
                                      </p:cBhvr>
                                      <p:to>
                                        <a:srgbClr val="FFFF00"/>
                                      </p:to>
                                    </p:animClr>
                                    <p:set>
                                      <p:cBhvr>
                                        <p:cTn id="88" dur="250" fill="hold"/>
                                        <p:tgtEl>
                                          <p:spTgt spid="28"/>
                                        </p:tgtEl>
                                        <p:attrNameLst>
                                          <p:attrName>fill.type</p:attrName>
                                        </p:attrNameLst>
                                      </p:cBhvr>
                                      <p:to>
                                        <p:strVal val="solid"/>
                                      </p:to>
                                    </p:set>
                                    <p:set>
                                      <p:cBhvr>
                                        <p:cTn id="89"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23" grpId="0" animBg="1"/>
      <p:bldP spid="24" grpId="0" animBg="1"/>
      <p:bldP spid="25" grpId="0" animBg="1"/>
      <p:bldP spid="26"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a16="http://schemas.microsoft.com/office/drawing/2014/main" id="{BFB8E36D-DB2A-4CB9-B8ED-37EDB6B7D65C}"/>
              </a:ext>
            </a:extLst>
          </p:cNvPr>
          <p:cNvSpPr/>
          <p:nvPr/>
        </p:nvSpPr>
        <p:spPr>
          <a:xfrm>
            <a:off x="459059" y="866917"/>
            <a:ext cx="7895046" cy="1203448"/>
          </a:xfrm>
          <a:prstGeom prst="snip2Diag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2800" b="1" kern="1200">
                <a:solidFill>
                  <a:schemeClr val="bg1"/>
                </a:solidFill>
                <a:latin typeface="Times New Roman" panose="02020603050405020304" pitchFamily="18" charset="0"/>
                <a:cs typeface="Times New Roman" panose="02020603050405020304" pitchFamily="18" charset="0"/>
              </a:rPr>
              <a:t>Câu </a:t>
            </a:r>
            <a:r>
              <a:rPr lang="en-SG" sz="2800" b="1" kern="1200">
                <a:solidFill>
                  <a:schemeClr val="bg1"/>
                </a:solidFill>
                <a:latin typeface="Times New Roman" panose="02020603050405020304" pitchFamily="18" charset="0"/>
                <a:cs typeface="Times New Roman" panose="02020603050405020304" pitchFamily="18" charset="0"/>
              </a:rPr>
              <a:t>4</a:t>
            </a:r>
            <a:r>
              <a:rPr lang="vi-VN" sz="2800" b="1" kern="1200">
                <a:solidFill>
                  <a:schemeClr val="bg1"/>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Phân tử glucose được cấu tạo từ carbon, hydrogen, oxygen. Glucose là</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DE959F6-438B-4ED5-87C5-A1015096BDB1}"/>
              </a:ext>
            </a:extLst>
          </p:cNvPr>
          <p:cNvSpPr/>
          <p:nvPr/>
        </p:nvSpPr>
        <p:spPr>
          <a:xfrm>
            <a:off x="667246" y="2179025"/>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vi-VN" sz="2800" b="1" kern="1200" dirty="0">
                <a:solidFill>
                  <a:schemeClr val="bg1"/>
                </a:solidFill>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kim loại.</a:t>
            </a:r>
          </a:p>
        </p:txBody>
      </p:sp>
      <p:sp>
        <p:nvSpPr>
          <p:cNvPr id="16" name="Rectangle 15">
            <a:extLst>
              <a:ext uri="{FF2B5EF4-FFF2-40B4-BE49-F238E27FC236}">
                <a16:creationId xmlns:a16="http://schemas.microsoft.com/office/drawing/2014/main" id="{3D1BEBA6-4BB7-4E3D-84C0-7256750F4192}"/>
              </a:ext>
            </a:extLst>
          </p:cNvPr>
          <p:cNvSpPr/>
          <p:nvPr/>
        </p:nvSpPr>
        <p:spPr>
          <a:xfrm>
            <a:off x="4432543" y="2182166"/>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B. </a:t>
            </a:r>
            <a:r>
              <a:rPr lang="vi-VN" sz="2800" b="1" dirty="0">
                <a:latin typeface="Times New Roman" panose="02020603050405020304" pitchFamily="18" charset="0"/>
                <a:cs typeface="Times New Roman" panose="02020603050405020304" pitchFamily="18" charset="0"/>
              </a:rPr>
              <a:t>phi kim.</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D4C0019-9215-4A26-BC6D-E55CD9647482}"/>
              </a:ext>
            </a:extLst>
          </p:cNvPr>
          <p:cNvSpPr/>
          <p:nvPr/>
        </p:nvSpPr>
        <p:spPr>
          <a:xfrm>
            <a:off x="667246" y="2845904"/>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defRPr/>
            </a:pPr>
            <a:r>
              <a:rPr lang="vi-VN" sz="2800" b="1" dirty="0">
                <a:solidFill>
                  <a:schemeClr val="bg1"/>
                </a:solidFill>
                <a:latin typeface="Times New Roman" panose="02020603050405020304" pitchFamily="18" charset="0"/>
                <a:cs typeface="Times New Roman" panose="02020603050405020304" pitchFamily="18" charset="0"/>
              </a:rPr>
              <a:t>C. </a:t>
            </a:r>
            <a:r>
              <a:rPr lang="vi-VN" sz="2800" b="1" dirty="0">
                <a:latin typeface="Times New Roman" panose="02020603050405020304" pitchFamily="18" charset="0"/>
                <a:cs typeface="Times New Roman" panose="02020603050405020304" pitchFamily="18" charset="0"/>
              </a:rPr>
              <a:t>đơn chất.</a:t>
            </a:r>
            <a:endParaRPr lang="vi-VN" sz="2800" b="1" kern="1200" dirty="0">
              <a:solidFill>
                <a:schemeClr val="bg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534A119D-B5C3-4F99-83FB-5E3A8283E628}"/>
              </a:ext>
            </a:extLst>
          </p:cNvPr>
          <p:cNvSpPr/>
          <p:nvPr/>
        </p:nvSpPr>
        <p:spPr>
          <a:xfrm>
            <a:off x="4432543" y="2849045"/>
            <a:ext cx="3680099" cy="57811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vi-VN" sz="2800" b="1" kern="1200" dirty="0">
                <a:solidFill>
                  <a:schemeClr val="bg1"/>
                </a:solidFill>
                <a:latin typeface="Times New Roman" panose="02020603050405020304" pitchFamily="18" charset="0"/>
                <a:cs typeface="Times New Roman" panose="02020603050405020304" pitchFamily="18" charset="0"/>
              </a:rPr>
              <a:t>D</a:t>
            </a:r>
            <a:r>
              <a:rPr lang="vi-VN" sz="2800" b="1" dirty="0">
                <a:solidFill>
                  <a:schemeClr val="bg1"/>
                </a:solidFill>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hợp chất.</a:t>
            </a:r>
            <a:endParaRPr lang="vi-VN" sz="2800" b="1" dirty="0">
              <a:solidFill>
                <a:schemeClr val="bg1"/>
              </a:solidFill>
              <a:latin typeface="Times New Roman" panose="020206030504050203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E40930F2-EB1A-4E07-A4BB-BE450FC3D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3053" y="2198131"/>
            <a:ext cx="604292" cy="531044"/>
          </a:xfrm>
          <a:prstGeom prst="rect">
            <a:avLst/>
          </a:prstGeom>
        </p:spPr>
      </p:pic>
      <p:pic>
        <p:nvPicPr>
          <p:cNvPr id="20" name="Picture 19">
            <a:extLst>
              <a:ext uri="{FF2B5EF4-FFF2-40B4-BE49-F238E27FC236}">
                <a16:creationId xmlns:a16="http://schemas.microsoft.com/office/drawing/2014/main" id="{A55EACC5-6D5E-4A53-BC92-C16B2EF32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8042" y="2893599"/>
            <a:ext cx="549303" cy="482721"/>
          </a:xfrm>
          <a:prstGeom prst="rect">
            <a:avLst/>
          </a:prstGeom>
        </p:spPr>
      </p:pic>
      <p:pic>
        <p:nvPicPr>
          <p:cNvPr id="21" name="Picture 20">
            <a:extLst>
              <a:ext uri="{FF2B5EF4-FFF2-40B4-BE49-F238E27FC236}">
                <a16:creationId xmlns:a16="http://schemas.microsoft.com/office/drawing/2014/main" id="{CE6CF7F8-A3BC-4E62-9CE3-AD9513F0DD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9085" y="2903401"/>
            <a:ext cx="603557" cy="482845"/>
          </a:xfrm>
          <a:prstGeom prst="rect">
            <a:avLst/>
          </a:prstGeom>
        </p:spPr>
      </p:pic>
      <p:pic>
        <p:nvPicPr>
          <p:cNvPr id="22" name="Picture 21">
            <a:extLst>
              <a:ext uri="{FF2B5EF4-FFF2-40B4-BE49-F238E27FC236}">
                <a16:creationId xmlns:a16="http://schemas.microsoft.com/office/drawing/2014/main" id="{1AE883EA-A394-4588-9F8C-3DA78C4E3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3197" y="2236885"/>
            <a:ext cx="549444" cy="482845"/>
          </a:xfrm>
          <a:prstGeom prst="rect">
            <a:avLst/>
          </a:prstGeom>
        </p:spPr>
      </p:pic>
      <p:sp>
        <p:nvSpPr>
          <p:cNvPr id="2" name="Action Button: Home 3">
            <a:hlinkClick r:id="rId8" action="ppaction://hlinksldjump" highlightClick="1"/>
            <a:extLst>
              <a:ext uri="{FF2B5EF4-FFF2-40B4-BE49-F238E27FC236}">
                <a16:creationId xmlns:a16="http://schemas.microsoft.com/office/drawing/2014/main" id="{E739672C-7CC3-80DE-C92B-EE365DD8E688}"/>
              </a:ext>
            </a:extLst>
          </p:cNvPr>
          <p:cNvSpPr/>
          <p:nvPr/>
        </p:nvSpPr>
        <p:spPr>
          <a:xfrm>
            <a:off x="7886700" y="4286250"/>
            <a:ext cx="1177290" cy="8572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050">
              <a:solidFill>
                <a:prstClr val="white"/>
              </a:solidFill>
            </a:endParaRPr>
          </a:p>
        </p:txBody>
      </p:sp>
    </p:spTree>
    <p:extLst>
      <p:ext uri="{BB962C8B-B14F-4D97-AF65-F5344CB8AC3E}">
        <p14:creationId xmlns:p14="http://schemas.microsoft.com/office/powerpoint/2010/main" val="620284642"/>
      </p:ext>
    </p:ext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9"/>
                                        </p:tgtEl>
                                        <p:attrNameLst>
                                          <p:attrName>style.visibility</p:attrName>
                                        </p:attrNameLst>
                                      </p:cBhvr>
                                      <p:to>
                                        <p:strVal val="visible"/>
                                      </p:to>
                                    </p:set>
                                    <p:anim calcmode="lin" valueType="num">
                                      <p:cBhvr>
                                        <p:cTn id="39" dur="250" fill="hold"/>
                                        <p:tgtEl>
                                          <p:spTgt spid="19"/>
                                        </p:tgtEl>
                                        <p:attrNameLst>
                                          <p:attrName>ppt_w</p:attrName>
                                        </p:attrNameLst>
                                      </p:cBhvr>
                                      <p:tavLst>
                                        <p:tav tm="0">
                                          <p:val>
                                            <p:strVal val="4*#ppt_w"/>
                                          </p:val>
                                        </p:tav>
                                        <p:tav tm="100000">
                                          <p:val>
                                            <p:strVal val="#ppt_w"/>
                                          </p:val>
                                        </p:tav>
                                      </p:tavLst>
                                    </p:anim>
                                    <p:anim calcmode="lin" valueType="num">
                                      <p:cBhvr>
                                        <p:cTn id="4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6"/>
                                        </p:tgtEl>
                                        <p:attrNameLst>
                                          <p:attrName>fillcolor</p:attrName>
                                        </p:attrNameLst>
                                      </p:cBhvr>
                                      <p:to>
                                        <a:srgbClr val="FFF2CC"/>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2"/>
                                        </p:tgtEl>
                                        <p:attrNameLst>
                                          <p:attrName>style.visibility</p:attrName>
                                        </p:attrNameLst>
                                      </p:cBhvr>
                                      <p:to>
                                        <p:strVal val="visible"/>
                                      </p:to>
                                    </p:set>
                                    <p:anim calcmode="lin" valueType="num">
                                      <p:cBhvr>
                                        <p:cTn id="54" dur="250" fill="hold"/>
                                        <p:tgtEl>
                                          <p:spTgt spid="22"/>
                                        </p:tgtEl>
                                        <p:attrNameLst>
                                          <p:attrName>ppt_w</p:attrName>
                                        </p:attrNameLst>
                                      </p:cBhvr>
                                      <p:tavLst>
                                        <p:tav tm="0">
                                          <p:val>
                                            <p:strVal val="4*#ppt_w"/>
                                          </p:val>
                                        </p:tav>
                                        <p:tav tm="100000">
                                          <p:val>
                                            <p:strVal val="#ppt_w"/>
                                          </p:val>
                                        </p:tav>
                                      </p:tavLst>
                                    </p:anim>
                                    <p:anim calcmode="lin" valueType="num">
                                      <p:cBhvr>
                                        <p:cTn id="5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16"/>
                                        </p:tgtEl>
                                        <p:attrNameLst>
                                          <p:attrName>fillcolor</p:attrName>
                                        </p:attrNameLst>
                                      </p:cBhvr>
                                      <p:to>
                                        <a:srgbClr val="FFFF00"/>
                                      </p:to>
                                    </p:animClr>
                                    <p:set>
                                      <p:cBhvr>
                                        <p:cTn id="58" dur="250" fill="hold"/>
                                        <p:tgtEl>
                                          <p:spTgt spid="16"/>
                                        </p:tgtEl>
                                        <p:attrNameLst>
                                          <p:attrName>fill.type</p:attrName>
                                        </p:attrNameLst>
                                      </p:cBhvr>
                                      <p:to>
                                        <p:strVal val="solid"/>
                                      </p:to>
                                    </p:set>
                                    <p:set>
                                      <p:cBhvr>
                                        <p:cTn id="5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7"/>
                                        </p:tgtEl>
                                        <p:attrNameLst>
                                          <p:attrName>fillcolor</p:attrName>
                                        </p:attrNameLst>
                                      </p:cBhvr>
                                      <p:to>
                                        <a:srgbClr val="FFF2CC"/>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0"/>
                                        </p:tgtEl>
                                        <p:attrNameLst>
                                          <p:attrName>style.visibility</p:attrName>
                                        </p:attrNameLst>
                                      </p:cBhvr>
                                      <p:to>
                                        <p:strVal val="visible"/>
                                      </p:to>
                                    </p:set>
                                    <p:anim calcmode="lin" valueType="num">
                                      <p:cBhvr>
                                        <p:cTn id="69" dur="250" fill="hold"/>
                                        <p:tgtEl>
                                          <p:spTgt spid="20"/>
                                        </p:tgtEl>
                                        <p:attrNameLst>
                                          <p:attrName>ppt_w</p:attrName>
                                        </p:attrNameLst>
                                      </p:cBhvr>
                                      <p:tavLst>
                                        <p:tav tm="0">
                                          <p:val>
                                            <p:strVal val="4*#ppt_w"/>
                                          </p:val>
                                        </p:tav>
                                        <p:tav tm="100000">
                                          <p:val>
                                            <p:strVal val="#ppt_w"/>
                                          </p:val>
                                        </p:tav>
                                      </p:tavLst>
                                    </p:anim>
                                    <p:anim calcmode="lin" valueType="num">
                                      <p:cBhvr>
                                        <p:cTn id="7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7"/>
                                        </p:tgtEl>
                                        <p:attrNameLst>
                                          <p:attrName>fillcolor</p:attrName>
                                        </p:attrNameLst>
                                      </p:cBhvr>
                                      <p:to>
                                        <a:srgbClr val="FFFF00"/>
                                      </p:to>
                                    </p:animClr>
                                    <p:set>
                                      <p:cBhvr>
                                        <p:cTn id="73" dur="250" fill="hold"/>
                                        <p:tgtEl>
                                          <p:spTgt spid="17"/>
                                        </p:tgtEl>
                                        <p:attrNameLst>
                                          <p:attrName>fill.type</p:attrName>
                                        </p:attrNameLst>
                                      </p:cBhvr>
                                      <p:to>
                                        <p:strVal val="solid"/>
                                      </p:to>
                                    </p:set>
                                    <p:set>
                                      <p:cBhvr>
                                        <p:cTn id="7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8"/>
                                        </p:tgtEl>
                                        <p:attrNameLst>
                                          <p:attrName>fillcolor</p:attrName>
                                        </p:attrNameLst>
                                      </p:cBhvr>
                                      <p:to>
                                        <a:srgbClr val="FFF2CC"/>
                                      </p:to>
                                    </p:animClr>
                                    <p:set>
                                      <p:cBhvr>
                                        <p:cTn id="80" dur="250" fill="hold"/>
                                        <p:tgtEl>
                                          <p:spTgt spid="18"/>
                                        </p:tgtEl>
                                        <p:attrNameLst>
                                          <p:attrName>fill.type</p:attrName>
                                        </p:attrNameLst>
                                      </p:cBhvr>
                                      <p:to>
                                        <p:strVal val="solid"/>
                                      </p:to>
                                    </p:set>
                                    <p:set>
                                      <p:cBhvr>
                                        <p:cTn id="81" dur="250" fill="hold"/>
                                        <p:tgtEl>
                                          <p:spTgt spid="1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1"/>
                                        </p:tgtEl>
                                        <p:attrNameLst>
                                          <p:attrName>style.visibility</p:attrName>
                                        </p:attrNameLst>
                                      </p:cBhvr>
                                      <p:to>
                                        <p:strVal val="visible"/>
                                      </p:to>
                                    </p:set>
                                    <p:anim calcmode="lin" valueType="num">
                                      <p:cBhvr>
                                        <p:cTn id="84" dur="250" fill="hold"/>
                                        <p:tgtEl>
                                          <p:spTgt spid="21"/>
                                        </p:tgtEl>
                                        <p:attrNameLst>
                                          <p:attrName>ppt_w</p:attrName>
                                        </p:attrNameLst>
                                      </p:cBhvr>
                                      <p:tavLst>
                                        <p:tav tm="0">
                                          <p:val>
                                            <p:strVal val="4*#ppt_w"/>
                                          </p:val>
                                        </p:tav>
                                        <p:tav tm="100000">
                                          <p:val>
                                            <p:strVal val="#ppt_w"/>
                                          </p:val>
                                        </p:tav>
                                      </p:tavLst>
                                    </p:anim>
                                    <p:anim calcmode="lin" valueType="num">
                                      <p:cBhvr>
                                        <p:cTn id="85"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18"/>
                                        </p:tgtEl>
                                        <p:attrNameLst>
                                          <p:attrName>fillcolor</p:attrName>
                                        </p:attrNameLst>
                                      </p:cBhvr>
                                      <p:to>
                                        <a:srgbClr val="00B050"/>
                                      </p:to>
                                    </p:animClr>
                                    <p:set>
                                      <p:cBhvr>
                                        <p:cTn id="88" dur="250" fill="hold"/>
                                        <p:tgtEl>
                                          <p:spTgt spid="18"/>
                                        </p:tgtEl>
                                        <p:attrNameLst>
                                          <p:attrName>fill.type</p:attrName>
                                        </p:attrNameLst>
                                      </p:cBhvr>
                                      <p:to>
                                        <p:strVal val="solid"/>
                                      </p:to>
                                    </p:set>
                                    <p:set>
                                      <p:cBhvr>
                                        <p:cTn id="8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childTnLst>
        </p:cTn>
      </p:par>
    </p:tnLst>
    <p:bldLst>
      <p:bldP spid="14" grpId="0" animBg="1"/>
      <p:bldP spid="15"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8B6F74-749B-C454-39B9-710F2264ECDB}"/>
              </a:ext>
            </a:extLst>
          </p:cNvPr>
          <p:cNvPicPr>
            <a:picLocks noChangeAspect="1"/>
          </p:cNvPicPr>
          <p:nvPr/>
        </p:nvPicPr>
        <p:blipFill>
          <a:blip r:embed="rId2"/>
          <a:stretch>
            <a:fillRect/>
          </a:stretch>
        </p:blipFill>
        <p:spPr>
          <a:xfrm>
            <a:off x="0" y="1255"/>
            <a:ext cx="9144000" cy="5140990"/>
          </a:xfrm>
          <a:prstGeom prst="rect">
            <a:avLst/>
          </a:prstGeom>
        </p:spPr>
      </p:pic>
      <p:sp>
        <p:nvSpPr>
          <p:cNvPr id="6" name="Rectangular Callout 5"/>
          <p:cNvSpPr/>
          <p:nvPr/>
        </p:nvSpPr>
        <p:spPr>
          <a:xfrm rot="5400000">
            <a:off x="5526958" y="40559"/>
            <a:ext cx="1533832" cy="4284406"/>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Rectangle 6"/>
          <p:cNvSpPr/>
          <p:nvPr/>
        </p:nvSpPr>
        <p:spPr>
          <a:xfrm>
            <a:off x="13743651" y="1663106"/>
            <a:ext cx="5274394"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300" dirty="0" err="1">
                <a:latin typeface="Times New Roman" panose="02020603050405020304" pitchFamily="18" charset="0"/>
                <a:cs typeface="Times New Roman" panose="02020603050405020304" pitchFamily="18" charset="0"/>
              </a:rPr>
              <a:t>Chúng</a:t>
            </a:r>
            <a:r>
              <a:rPr lang="en-US" sz="3300" dirty="0">
                <a:latin typeface="Times New Roman" panose="02020603050405020304" pitchFamily="18" charset="0"/>
                <a:cs typeface="Times New Roman" panose="02020603050405020304" pitchFamily="18" charset="0"/>
              </a:rPr>
              <a:t> ta </a:t>
            </a:r>
            <a:r>
              <a:rPr lang="en-US" sz="3300" dirty="0" err="1">
                <a:latin typeface="Times New Roman" panose="02020603050405020304" pitchFamily="18" charset="0"/>
                <a:cs typeface="Times New Roman" panose="02020603050405020304" pitchFamily="18" charset="0"/>
              </a:rPr>
              <a:t>cảm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nhận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được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mùi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thơm</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đặc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trưng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cho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từng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loại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hoa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là</a:t>
            </a:r>
            <a:r>
              <a:rPr lang="en-US" sz="3300" dirty="0">
                <a:latin typeface="Times New Roman" panose="02020603050405020304" pitchFamily="18" charset="0"/>
                <a:cs typeface="Times New Roman" panose="02020603050405020304" pitchFamily="18" charset="0"/>
              </a:rPr>
              <a:t> do </a:t>
            </a:r>
            <a:r>
              <a:rPr lang="en-US" sz="3300" dirty="0" err="1">
                <a:latin typeface="Times New Roman" panose="02020603050405020304" pitchFamily="18" charset="0"/>
                <a:cs typeface="Times New Roman" panose="02020603050405020304" pitchFamily="18" charset="0"/>
              </a:rPr>
              <a:t>trong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hoa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quả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đó</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có</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tách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ra</a:t>
            </a:r>
            <a:r>
              <a:rPr lang="en-US" sz="3300" dirty="0">
                <a:latin typeface="Times New Roman" panose="02020603050405020304" pitchFamily="18" charset="0"/>
                <a:cs typeface="Times New Roman" panose="02020603050405020304" pitchFamily="18" charset="0"/>
              </a:rPr>
              <a:t> </a:t>
            </a:r>
            <a:r>
              <a:rPr lang="en-US" sz="3300" err="1">
                <a:latin typeface="Times New Roman" panose="02020603050405020304" pitchFamily="18" charset="0"/>
                <a:cs typeface="Times New Roman" panose="02020603050405020304" pitchFamily="18" charset="0"/>
              </a:rPr>
              <a:t>các</a:t>
            </a:r>
            <a:r>
              <a:rPr lang="en-US" sz="3300">
                <a:latin typeface="Times New Roman" panose="02020603050405020304" pitchFamily="18" charset="0"/>
                <a:cs typeface="Times New Roman" panose="02020603050405020304" pitchFamily="18" charset="0"/>
              </a:rPr>
              <a:t> </a:t>
            </a:r>
            <a:r>
              <a:rPr lang="en-US" sz="3300" b="1" i="1" u="sng">
                <a:solidFill>
                  <a:srgbClr val="FFFF00"/>
                </a:solidFill>
                <a:latin typeface="Times New Roman" panose="02020603050405020304" pitchFamily="18" charset="0"/>
                <a:cs typeface="Times New Roman" panose="02020603050405020304" pitchFamily="18" charset="0"/>
              </a:rPr>
              <a:t>hạt đặc trưng </a:t>
            </a:r>
            <a:r>
              <a:rPr lang="en-US" sz="3300">
                <a:latin typeface="Times New Roman" panose="02020603050405020304" pitchFamily="18" charset="0"/>
                <a:cs typeface="Times New Roman" panose="02020603050405020304" pitchFamily="18" charset="0"/>
              </a:rPr>
              <a:t>lan </a:t>
            </a:r>
            <a:r>
              <a:rPr lang="en-US" sz="3300" dirty="0" err="1">
                <a:latin typeface="Times New Roman" panose="02020603050405020304" pitchFamily="18" charset="0"/>
                <a:cs typeface="Times New Roman" panose="02020603050405020304" pitchFamily="18" charset="0"/>
              </a:rPr>
              <a:t>toả</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vào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trong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không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khí</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động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lên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khứu</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giác</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của</a:t>
            </a:r>
            <a:r>
              <a:rPr lang="en-US" sz="3300" dirty="0">
                <a:latin typeface="Times New Roman" panose="02020603050405020304" pitchFamily="18" charset="0"/>
                <a:cs typeface="Times New Roman" panose="02020603050405020304" pitchFamily="18" charset="0"/>
              </a:rPr>
              <a:t> con </a:t>
            </a:r>
            <a:r>
              <a:rPr lang="en-US" sz="3300" dirty="0" err="1">
                <a:latin typeface="Times New Roman" panose="02020603050405020304" pitchFamily="18" charset="0"/>
                <a:cs typeface="Times New Roman" panose="02020603050405020304" pitchFamily="18" charset="0"/>
              </a:rPr>
              <a:t>người</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Những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hạt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đó</a:t>
            </a:r>
            <a:r>
              <a:rPr lang="en-US" sz="3300" dirty="0">
                <a:latin typeface="Times New Roman" panose="02020603050405020304" pitchFamily="18" charset="0"/>
                <a:cs typeface="Times New Roman" panose="02020603050405020304" pitchFamily="18" charset="0"/>
              </a:rPr>
              <a:t> </a:t>
            </a:r>
            <a:r>
              <a:rPr lang="en-US" sz="3300" err="1">
                <a:latin typeface="Times New Roman" panose="02020603050405020304" pitchFamily="18" charset="0"/>
                <a:cs typeface="Times New Roman" panose="02020603050405020304" pitchFamily="18" charset="0"/>
              </a:rPr>
              <a:t>gọi</a:t>
            </a:r>
            <a:r>
              <a:rPr lang="en-US" sz="3300">
                <a:latin typeface="Times New Roman" panose="02020603050405020304" pitchFamily="18" charset="0"/>
                <a:cs typeface="Times New Roman" panose="02020603050405020304" pitchFamily="18" charset="0"/>
              </a:rPr>
              <a:t> là gì?</a:t>
            </a:r>
            <a:endParaRPr lang="en-US" sz="33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151671" y="1415844"/>
            <a:ext cx="3959942" cy="1200329"/>
          </a:xfrm>
          <a:prstGeom prst="rect">
            <a:avLst/>
          </a:prstGeom>
          <a:noFill/>
        </p:spPr>
        <p:txBody>
          <a:bodyPr wrap="square" rtlCol="0">
            <a:spAutoFit/>
          </a:bodyPr>
          <a:lstStyle/>
          <a:p>
            <a:r>
              <a:rPr lang="en-US" sz="3600" dirty="0" err="1">
                <a:solidFill>
                  <a:schemeClr val="bg1"/>
                </a:solidFill>
                <a:latin typeface="Times New Roman" panose="02020603050405020304" pitchFamily="18" charset="0"/>
                <a:cs typeface="Times New Roman" panose="02020603050405020304" pitchFamily="18" charset="0"/>
              </a:rPr>
              <a:t>Các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hoa</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quả</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này</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có</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đặc</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điểm</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gì</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chung</a:t>
            </a:r>
            <a:r>
              <a:rPr lang="en-US" sz="3600" dirty="0">
                <a:solidFill>
                  <a:schemeClr val="bg1"/>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E1B63398-A05A-8EC5-8590-C4CE27344C92}"/>
              </a:ext>
            </a:extLst>
          </p:cNvPr>
          <p:cNvPicPr>
            <a:picLocks noChangeAspect="1"/>
          </p:cNvPicPr>
          <p:nvPr/>
        </p:nvPicPr>
        <p:blipFill>
          <a:blip r:embed="rId3"/>
          <a:stretch>
            <a:fillRect/>
          </a:stretch>
        </p:blipFill>
        <p:spPr>
          <a:xfrm>
            <a:off x="3523074" y="1262487"/>
            <a:ext cx="5541599" cy="1840549"/>
          </a:xfrm>
          <a:prstGeom prst="rect">
            <a:avLst/>
          </a:prstGeom>
        </p:spPr>
      </p:pic>
    </p:spTree>
    <p:extLst>
      <p:ext uri="{BB962C8B-B14F-4D97-AF65-F5344CB8AC3E}">
        <p14:creationId xmlns:p14="http://schemas.microsoft.com/office/powerpoint/2010/main" val="39689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29" name="Google Shape;429;p38"/>
          <p:cNvSpPr/>
          <p:nvPr/>
        </p:nvSpPr>
        <p:spPr>
          <a:xfrm rot="10800000" flipH="1">
            <a:off x="-16175" y="-4142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8"/>
          <p:cNvSpPr/>
          <p:nvPr/>
        </p:nvSpPr>
        <p:spPr>
          <a:xfrm rot="10800000">
            <a:off x="7807888" y="-18275"/>
            <a:ext cx="1352275" cy="1116550"/>
          </a:xfrm>
          <a:custGeom>
            <a:avLst/>
            <a:gdLst/>
            <a:ahLst/>
            <a:cxnLst/>
            <a:rect l="l" t="t" r="r" b="b"/>
            <a:pathLst>
              <a:path w="54091" h="44662" extrusionOk="0">
                <a:moveTo>
                  <a:pt x="0" y="1"/>
                </a:moveTo>
                <a:lnTo>
                  <a:pt x="0" y="44661"/>
                </a:lnTo>
                <a:lnTo>
                  <a:pt x="54091" y="44661"/>
                </a:lnTo>
                <a:cubicBezTo>
                  <a:pt x="54007" y="43959"/>
                  <a:pt x="53876" y="43256"/>
                  <a:pt x="53650" y="42589"/>
                </a:cubicBezTo>
                <a:cubicBezTo>
                  <a:pt x="53638" y="42530"/>
                  <a:pt x="53626" y="42458"/>
                  <a:pt x="53590" y="42399"/>
                </a:cubicBezTo>
                <a:cubicBezTo>
                  <a:pt x="53531" y="42232"/>
                  <a:pt x="53471" y="42054"/>
                  <a:pt x="53400" y="41887"/>
                </a:cubicBezTo>
                <a:cubicBezTo>
                  <a:pt x="53376" y="41804"/>
                  <a:pt x="53340" y="41720"/>
                  <a:pt x="53293" y="41637"/>
                </a:cubicBezTo>
                <a:cubicBezTo>
                  <a:pt x="52900" y="40696"/>
                  <a:pt x="52328" y="39815"/>
                  <a:pt x="51614" y="39065"/>
                </a:cubicBezTo>
                <a:cubicBezTo>
                  <a:pt x="51543" y="38982"/>
                  <a:pt x="51471" y="38898"/>
                  <a:pt x="51376" y="38827"/>
                </a:cubicBezTo>
                <a:lnTo>
                  <a:pt x="51269" y="38720"/>
                </a:lnTo>
                <a:lnTo>
                  <a:pt x="51233" y="38672"/>
                </a:lnTo>
                <a:lnTo>
                  <a:pt x="51197" y="38648"/>
                </a:lnTo>
                <a:cubicBezTo>
                  <a:pt x="51150" y="38601"/>
                  <a:pt x="51126" y="38565"/>
                  <a:pt x="51078" y="38541"/>
                </a:cubicBezTo>
                <a:cubicBezTo>
                  <a:pt x="51054" y="38529"/>
                  <a:pt x="51031" y="38494"/>
                  <a:pt x="51007" y="38482"/>
                </a:cubicBezTo>
                <a:cubicBezTo>
                  <a:pt x="49828" y="37458"/>
                  <a:pt x="48435" y="36755"/>
                  <a:pt x="46947" y="36208"/>
                </a:cubicBezTo>
                <a:cubicBezTo>
                  <a:pt x="46887" y="36172"/>
                  <a:pt x="46804" y="36160"/>
                  <a:pt x="46744" y="36124"/>
                </a:cubicBezTo>
                <a:cubicBezTo>
                  <a:pt x="45411" y="35636"/>
                  <a:pt x="43994" y="35255"/>
                  <a:pt x="42613" y="34815"/>
                </a:cubicBezTo>
                <a:cubicBezTo>
                  <a:pt x="42553" y="34803"/>
                  <a:pt x="42482" y="34791"/>
                  <a:pt x="42422" y="34755"/>
                </a:cubicBezTo>
                <a:cubicBezTo>
                  <a:pt x="42399" y="34755"/>
                  <a:pt x="42387" y="34743"/>
                  <a:pt x="42375" y="34743"/>
                </a:cubicBezTo>
                <a:cubicBezTo>
                  <a:pt x="42184" y="34684"/>
                  <a:pt x="41970" y="34624"/>
                  <a:pt x="41779" y="34553"/>
                </a:cubicBezTo>
                <a:cubicBezTo>
                  <a:pt x="40541" y="34136"/>
                  <a:pt x="39351" y="33660"/>
                  <a:pt x="38279" y="33017"/>
                </a:cubicBezTo>
                <a:cubicBezTo>
                  <a:pt x="38220" y="32993"/>
                  <a:pt x="38148" y="32945"/>
                  <a:pt x="38089" y="32898"/>
                </a:cubicBezTo>
                <a:cubicBezTo>
                  <a:pt x="37422" y="32481"/>
                  <a:pt x="36791" y="31981"/>
                  <a:pt x="36231" y="31386"/>
                </a:cubicBezTo>
                <a:cubicBezTo>
                  <a:pt x="36064" y="31207"/>
                  <a:pt x="35898" y="31005"/>
                  <a:pt x="35755" y="30814"/>
                </a:cubicBezTo>
                <a:cubicBezTo>
                  <a:pt x="35707" y="30755"/>
                  <a:pt x="35660" y="30683"/>
                  <a:pt x="35612" y="30624"/>
                </a:cubicBezTo>
                <a:cubicBezTo>
                  <a:pt x="35279" y="30135"/>
                  <a:pt x="35017" y="29600"/>
                  <a:pt x="34898" y="29016"/>
                </a:cubicBezTo>
                <a:cubicBezTo>
                  <a:pt x="34755" y="28314"/>
                  <a:pt x="34814" y="27599"/>
                  <a:pt x="34945" y="26885"/>
                </a:cubicBezTo>
                <a:cubicBezTo>
                  <a:pt x="34945" y="26826"/>
                  <a:pt x="34957" y="26754"/>
                  <a:pt x="34981" y="26695"/>
                </a:cubicBezTo>
                <a:cubicBezTo>
                  <a:pt x="35064" y="26278"/>
                  <a:pt x="35160" y="25873"/>
                  <a:pt x="35243" y="25456"/>
                </a:cubicBezTo>
                <a:cubicBezTo>
                  <a:pt x="35422" y="24623"/>
                  <a:pt x="35553" y="23789"/>
                  <a:pt x="35612" y="22944"/>
                </a:cubicBezTo>
                <a:cubicBezTo>
                  <a:pt x="35612" y="22885"/>
                  <a:pt x="35636" y="22813"/>
                  <a:pt x="35636" y="22754"/>
                </a:cubicBezTo>
                <a:cubicBezTo>
                  <a:pt x="35660" y="22158"/>
                  <a:pt x="35695" y="21539"/>
                  <a:pt x="35672" y="20944"/>
                </a:cubicBezTo>
                <a:lnTo>
                  <a:pt x="35672" y="20753"/>
                </a:lnTo>
                <a:cubicBezTo>
                  <a:pt x="35660" y="20170"/>
                  <a:pt x="35612" y="19598"/>
                  <a:pt x="35553" y="19015"/>
                </a:cubicBezTo>
                <a:cubicBezTo>
                  <a:pt x="35541" y="18956"/>
                  <a:pt x="35541" y="18884"/>
                  <a:pt x="35529" y="18825"/>
                </a:cubicBezTo>
                <a:cubicBezTo>
                  <a:pt x="35374" y="17551"/>
                  <a:pt x="35100" y="16289"/>
                  <a:pt x="34683" y="15086"/>
                </a:cubicBezTo>
                <a:cubicBezTo>
                  <a:pt x="34660" y="15026"/>
                  <a:pt x="34648" y="14955"/>
                  <a:pt x="34624" y="14896"/>
                </a:cubicBezTo>
                <a:cubicBezTo>
                  <a:pt x="34421" y="14348"/>
                  <a:pt x="34207" y="13812"/>
                  <a:pt x="33969" y="13288"/>
                </a:cubicBezTo>
                <a:cubicBezTo>
                  <a:pt x="33909" y="13133"/>
                  <a:pt x="33850" y="13002"/>
                  <a:pt x="33767" y="12871"/>
                </a:cubicBezTo>
                <a:cubicBezTo>
                  <a:pt x="33517" y="12348"/>
                  <a:pt x="33231" y="11859"/>
                  <a:pt x="32933" y="11371"/>
                </a:cubicBezTo>
                <a:cubicBezTo>
                  <a:pt x="32897" y="11288"/>
                  <a:pt x="32838" y="11216"/>
                  <a:pt x="32790" y="11145"/>
                </a:cubicBezTo>
                <a:cubicBezTo>
                  <a:pt x="32743" y="11074"/>
                  <a:pt x="32695" y="11014"/>
                  <a:pt x="32659" y="10955"/>
                </a:cubicBezTo>
                <a:cubicBezTo>
                  <a:pt x="32635" y="10955"/>
                  <a:pt x="32635" y="10931"/>
                  <a:pt x="32624" y="10919"/>
                </a:cubicBezTo>
                <a:cubicBezTo>
                  <a:pt x="31778" y="9681"/>
                  <a:pt x="30766" y="8549"/>
                  <a:pt x="29623" y="7585"/>
                </a:cubicBezTo>
                <a:cubicBezTo>
                  <a:pt x="29564" y="7526"/>
                  <a:pt x="29504" y="7478"/>
                  <a:pt x="29421" y="7418"/>
                </a:cubicBezTo>
                <a:cubicBezTo>
                  <a:pt x="29349" y="7347"/>
                  <a:pt x="29266" y="7276"/>
                  <a:pt x="29171" y="7216"/>
                </a:cubicBezTo>
                <a:cubicBezTo>
                  <a:pt x="29099" y="7156"/>
                  <a:pt x="29016" y="7085"/>
                  <a:pt x="28921" y="7025"/>
                </a:cubicBezTo>
                <a:cubicBezTo>
                  <a:pt x="28206" y="6490"/>
                  <a:pt x="27432" y="5990"/>
                  <a:pt x="26647" y="5573"/>
                </a:cubicBezTo>
                <a:cubicBezTo>
                  <a:pt x="26468" y="5490"/>
                  <a:pt x="26266" y="5394"/>
                  <a:pt x="26087" y="5311"/>
                </a:cubicBezTo>
                <a:cubicBezTo>
                  <a:pt x="25825" y="5180"/>
                  <a:pt x="25563" y="5061"/>
                  <a:pt x="25289" y="4954"/>
                </a:cubicBezTo>
                <a:cubicBezTo>
                  <a:pt x="25230" y="4918"/>
                  <a:pt x="25158" y="4906"/>
                  <a:pt x="25099" y="4882"/>
                </a:cubicBezTo>
                <a:cubicBezTo>
                  <a:pt x="23765" y="4359"/>
                  <a:pt x="22384" y="4025"/>
                  <a:pt x="20955" y="3906"/>
                </a:cubicBezTo>
                <a:lnTo>
                  <a:pt x="20944" y="3906"/>
                </a:lnTo>
                <a:cubicBezTo>
                  <a:pt x="20884" y="3906"/>
                  <a:pt x="20824" y="3894"/>
                  <a:pt x="20765" y="3894"/>
                </a:cubicBezTo>
                <a:cubicBezTo>
                  <a:pt x="20356" y="3862"/>
                  <a:pt x="19947" y="3849"/>
                  <a:pt x="19539" y="3849"/>
                </a:cubicBezTo>
                <a:cubicBezTo>
                  <a:pt x="18570" y="3849"/>
                  <a:pt x="17602" y="3922"/>
                  <a:pt x="16622" y="3989"/>
                </a:cubicBezTo>
                <a:cubicBezTo>
                  <a:pt x="16562" y="3989"/>
                  <a:pt x="16503" y="4001"/>
                  <a:pt x="16431" y="4001"/>
                </a:cubicBezTo>
                <a:cubicBezTo>
                  <a:pt x="15554" y="4062"/>
                  <a:pt x="14668" y="4114"/>
                  <a:pt x="13787" y="4114"/>
                </a:cubicBezTo>
                <a:cubicBezTo>
                  <a:pt x="13629" y="4114"/>
                  <a:pt x="13470" y="4112"/>
                  <a:pt x="13312" y="4108"/>
                </a:cubicBezTo>
                <a:cubicBezTo>
                  <a:pt x="13193" y="4108"/>
                  <a:pt x="13074" y="4108"/>
                  <a:pt x="12954" y="4085"/>
                </a:cubicBezTo>
                <a:cubicBezTo>
                  <a:pt x="12740" y="4073"/>
                  <a:pt x="12538" y="4061"/>
                  <a:pt x="12312" y="4049"/>
                </a:cubicBezTo>
                <a:cubicBezTo>
                  <a:pt x="12252" y="4049"/>
                  <a:pt x="12181" y="4049"/>
                  <a:pt x="12121" y="4025"/>
                </a:cubicBezTo>
                <a:cubicBezTo>
                  <a:pt x="11716" y="4001"/>
                  <a:pt x="11323" y="3942"/>
                  <a:pt x="10930" y="3847"/>
                </a:cubicBezTo>
                <a:cubicBezTo>
                  <a:pt x="10287" y="3716"/>
                  <a:pt x="9680" y="3525"/>
                  <a:pt x="9085" y="3299"/>
                </a:cubicBezTo>
                <a:cubicBezTo>
                  <a:pt x="8906" y="3239"/>
                  <a:pt x="8740" y="3180"/>
                  <a:pt x="8573" y="3108"/>
                </a:cubicBezTo>
                <a:cubicBezTo>
                  <a:pt x="8382" y="3013"/>
                  <a:pt x="8168" y="2942"/>
                  <a:pt x="7978" y="2858"/>
                </a:cubicBezTo>
                <a:cubicBezTo>
                  <a:pt x="7918" y="2823"/>
                  <a:pt x="7847" y="2799"/>
                  <a:pt x="7787" y="2763"/>
                </a:cubicBezTo>
                <a:cubicBezTo>
                  <a:pt x="6382" y="2156"/>
                  <a:pt x="5037" y="1430"/>
                  <a:pt x="3644" y="870"/>
                </a:cubicBezTo>
                <a:cubicBezTo>
                  <a:pt x="3584" y="846"/>
                  <a:pt x="3513" y="834"/>
                  <a:pt x="3453" y="799"/>
                </a:cubicBezTo>
                <a:cubicBezTo>
                  <a:pt x="2334" y="370"/>
                  <a:pt x="1203" y="60"/>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1" name="Google Shape;431;p38"/>
          <p:cNvGrpSpPr/>
          <p:nvPr/>
        </p:nvGrpSpPr>
        <p:grpSpPr>
          <a:xfrm rot="-1466728">
            <a:off x="-872335" y="301273"/>
            <a:ext cx="2138840" cy="747427"/>
            <a:chOff x="8739175" y="-86375"/>
            <a:chExt cx="1704100" cy="531825"/>
          </a:xfrm>
        </p:grpSpPr>
        <p:sp>
          <p:nvSpPr>
            <p:cNvPr id="432" name="Google Shape;432;p38"/>
            <p:cNvSpPr/>
            <p:nvPr/>
          </p:nvSpPr>
          <p:spPr>
            <a:xfrm>
              <a:off x="8739175" y="-86375"/>
              <a:ext cx="1564500" cy="335375"/>
            </a:xfrm>
            <a:custGeom>
              <a:avLst/>
              <a:gdLst/>
              <a:ahLst/>
              <a:cxnLst/>
              <a:rect l="l" t="t" r="r" b="b"/>
              <a:pathLst>
                <a:path w="62580" h="13415" extrusionOk="0">
                  <a:moveTo>
                    <a:pt x="29852" y="0"/>
                  </a:moveTo>
                  <a:cubicBezTo>
                    <a:pt x="29481" y="0"/>
                    <a:pt x="29026" y="180"/>
                    <a:pt x="28504" y="532"/>
                  </a:cubicBezTo>
                  <a:lnTo>
                    <a:pt x="28647" y="770"/>
                  </a:lnTo>
                  <a:lnTo>
                    <a:pt x="28814" y="1008"/>
                  </a:lnTo>
                  <a:cubicBezTo>
                    <a:pt x="29349" y="651"/>
                    <a:pt x="29671" y="579"/>
                    <a:pt x="29861" y="579"/>
                  </a:cubicBezTo>
                  <a:lnTo>
                    <a:pt x="29921" y="579"/>
                  </a:lnTo>
                  <a:lnTo>
                    <a:pt x="29980" y="8"/>
                  </a:lnTo>
                  <a:cubicBezTo>
                    <a:pt x="29939" y="3"/>
                    <a:pt x="29896" y="0"/>
                    <a:pt x="29852" y="0"/>
                  </a:cubicBezTo>
                  <a:close/>
                  <a:moveTo>
                    <a:pt x="54353" y="1449"/>
                  </a:moveTo>
                  <a:cubicBezTo>
                    <a:pt x="53912" y="1449"/>
                    <a:pt x="53460" y="1484"/>
                    <a:pt x="52995" y="1544"/>
                  </a:cubicBezTo>
                  <a:lnTo>
                    <a:pt x="53079" y="2103"/>
                  </a:lnTo>
                  <a:cubicBezTo>
                    <a:pt x="53507" y="2044"/>
                    <a:pt x="53936" y="2020"/>
                    <a:pt x="54353" y="2020"/>
                  </a:cubicBezTo>
                  <a:lnTo>
                    <a:pt x="54448" y="2020"/>
                  </a:lnTo>
                  <a:lnTo>
                    <a:pt x="54448" y="1449"/>
                  </a:lnTo>
                  <a:close/>
                  <a:moveTo>
                    <a:pt x="55888" y="1591"/>
                  </a:moveTo>
                  <a:lnTo>
                    <a:pt x="55781" y="2139"/>
                  </a:lnTo>
                  <a:cubicBezTo>
                    <a:pt x="56234" y="2222"/>
                    <a:pt x="56662" y="2365"/>
                    <a:pt x="57079" y="2520"/>
                  </a:cubicBezTo>
                  <a:lnTo>
                    <a:pt x="57281" y="2008"/>
                  </a:lnTo>
                  <a:cubicBezTo>
                    <a:pt x="56841" y="1830"/>
                    <a:pt x="56365" y="1675"/>
                    <a:pt x="55888" y="1591"/>
                  </a:cubicBezTo>
                  <a:close/>
                  <a:moveTo>
                    <a:pt x="51578" y="1830"/>
                  </a:moveTo>
                  <a:cubicBezTo>
                    <a:pt x="51138" y="1949"/>
                    <a:pt x="50674" y="2091"/>
                    <a:pt x="50221" y="2258"/>
                  </a:cubicBezTo>
                  <a:lnTo>
                    <a:pt x="50412" y="2794"/>
                  </a:lnTo>
                  <a:cubicBezTo>
                    <a:pt x="50852" y="2627"/>
                    <a:pt x="51305" y="2496"/>
                    <a:pt x="51733" y="2377"/>
                  </a:cubicBezTo>
                  <a:lnTo>
                    <a:pt x="51578" y="1830"/>
                  </a:lnTo>
                  <a:close/>
                  <a:moveTo>
                    <a:pt x="30242" y="1377"/>
                  </a:moveTo>
                  <a:cubicBezTo>
                    <a:pt x="30207" y="1734"/>
                    <a:pt x="30100" y="2187"/>
                    <a:pt x="29897" y="2663"/>
                  </a:cubicBezTo>
                  <a:lnTo>
                    <a:pt x="30421" y="2865"/>
                  </a:lnTo>
                  <a:cubicBezTo>
                    <a:pt x="30647" y="2330"/>
                    <a:pt x="30778" y="1853"/>
                    <a:pt x="30814" y="1425"/>
                  </a:cubicBezTo>
                  <a:lnTo>
                    <a:pt x="30242" y="1377"/>
                  </a:lnTo>
                  <a:close/>
                  <a:moveTo>
                    <a:pt x="27671" y="1913"/>
                  </a:moveTo>
                  <a:lnTo>
                    <a:pt x="27671" y="2044"/>
                  </a:lnTo>
                  <a:cubicBezTo>
                    <a:pt x="27671" y="2484"/>
                    <a:pt x="27802" y="2937"/>
                    <a:pt x="28087" y="3413"/>
                  </a:cubicBezTo>
                  <a:lnTo>
                    <a:pt x="28576" y="3115"/>
                  </a:lnTo>
                  <a:cubicBezTo>
                    <a:pt x="28349" y="2746"/>
                    <a:pt x="28230" y="2377"/>
                    <a:pt x="28230" y="2044"/>
                  </a:cubicBezTo>
                  <a:lnTo>
                    <a:pt x="28230" y="1961"/>
                  </a:lnTo>
                  <a:lnTo>
                    <a:pt x="27671" y="1913"/>
                  </a:lnTo>
                  <a:close/>
                  <a:moveTo>
                    <a:pt x="48888" y="2806"/>
                  </a:moveTo>
                  <a:cubicBezTo>
                    <a:pt x="48471" y="2996"/>
                    <a:pt x="48042" y="3211"/>
                    <a:pt x="47614" y="3449"/>
                  </a:cubicBezTo>
                  <a:lnTo>
                    <a:pt x="47876" y="3937"/>
                  </a:lnTo>
                  <a:cubicBezTo>
                    <a:pt x="48316" y="3711"/>
                    <a:pt x="48721" y="3508"/>
                    <a:pt x="49126" y="3318"/>
                  </a:cubicBezTo>
                  <a:lnTo>
                    <a:pt x="48888" y="2806"/>
                  </a:lnTo>
                  <a:close/>
                  <a:moveTo>
                    <a:pt x="58579" y="2687"/>
                  </a:moveTo>
                  <a:lnTo>
                    <a:pt x="58270" y="3163"/>
                  </a:lnTo>
                  <a:cubicBezTo>
                    <a:pt x="58639" y="3401"/>
                    <a:pt x="58996" y="3687"/>
                    <a:pt x="59329" y="4008"/>
                  </a:cubicBezTo>
                  <a:lnTo>
                    <a:pt x="59710" y="3615"/>
                  </a:lnTo>
                  <a:cubicBezTo>
                    <a:pt x="59353" y="3270"/>
                    <a:pt x="58984" y="2961"/>
                    <a:pt x="58579" y="2687"/>
                  </a:cubicBezTo>
                  <a:close/>
                  <a:moveTo>
                    <a:pt x="46375" y="4127"/>
                  </a:moveTo>
                  <a:cubicBezTo>
                    <a:pt x="45959" y="4342"/>
                    <a:pt x="45542" y="4544"/>
                    <a:pt x="45125" y="4747"/>
                  </a:cubicBezTo>
                  <a:lnTo>
                    <a:pt x="45363" y="5247"/>
                  </a:lnTo>
                  <a:cubicBezTo>
                    <a:pt x="45792" y="5056"/>
                    <a:pt x="46232" y="4842"/>
                    <a:pt x="46649" y="4639"/>
                  </a:cubicBezTo>
                  <a:lnTo>
                    <a:pt x="46375" y="4127"/>
                  </a:lnTo>
                  <a:close/>
                  <a:moveTo>
                    <a:pt x="29302" y="3889"/>
                  </a:moveTo>
                  <a:cubicBezTo>
                    <a:pt x="29064" y="4270"/>
                    <a:pt x="28814" y="4651"/>
                    <a:pt x="28528" y="5044"/>
                  </a:cubicBezTo>
                  <a:lnTo>
                    <a:pt x="28980" y="5378"/>
                  </a:lnTo>
                  <a:cubicBezTo>
                    <a:pt x="29111" y="5199"/>
                    <a:pt x="29230" y="5020"/>
                    <a:pt x="29349" y="4842"/>
                  </a:cubicBezTo>
                  <a:cubicBezTo>
                    <a:pt x="29599" y="5056"/>
                    <a:pt x="29885" y="5247"/>
                    <a:pt x="30183" y="5437"/>
                  </a:cubicBezTo>
                  <a:lnTo>
                    <a:pt x="30504" y="4973"/>
                  </a:lnTo>
                  <a:cubicBezTo>
                    <a:pt x="30207" y="4794"/>
                    <a:pt x="29933" y="4580"/>
                    <a:pt x="29671" y="4377"/>
                  </a:cubicBezTo>
                  <a:cubicBezTo>
                    <a:pt x="29719" y="4306"/>
                    <a:pt x="29754" y="4235"/>
                    <a:pt x="29802" y="4175"/>
                  </a:cubicBezTo>
                  <a:lnTo>
                    <a:pt x="29302" y="3889"/>
                  </a:lnTo>
                  <a:close/>
                  <a:moveTo>
                    <a:pt x="60675" y="4699"/>
                  </a:moveTo>
                  <a:lnTo>
                    <a:pt x="60234" y="5044"/>
                  </a:lnTo>
                  <a:cubicBezTo>
                    <a:pt x="60496" y="5378"/>
                    <a:pt x="60758" y="5771"/>
                    <a:pt x="60972" y="6187"/>
                  </a:cubicBezTo>
                  <a:lnTo>
                    <a:pt x="61472" y="5913"/>
                  </a:lnTo>
                  <a:cubicBezTo>
                    <a:pt x="61234" y="5485"/>
                    <a:pt x="60961" y="5068"/>
                    <a:pt x="60675" y="4699"/>
                  </a:cubicBezTo>
                  <a:close/>
                  <a:moveTo>
                    <a:pt x="43851" y="5294"/>
                  </a:moveTo>
                  <a:cubicBezTo>
                    <a:pt x="43411" y="5461"/>
                    <a:pt x="42970" y="5616"/>
                    <a:pt x="42542" y="5759"/>
                  </a:cubicBezTo>
                  <a:lnTo>
                    <a:pt x="42720" y="6294"/>
                  </a:lnTo>
                  <a:cubicBezTo>
                    <a:pt x="43149" y="6140"/>
                    <a:pt x="43613" y="5997"/>
                    <a:pt x="44054" y="5818"/>
                  </a:cubicBezTo>
                  <a:lnTo>
                    <a:pt x="43851" y="5294"/>
                  </a:lnTo>
                  <a:close/>
                  <a:moveTo>
                    <a:pt x="31683" y="5592"/>
                  </a:moveTo>
                  <a:lnTo>
                    <a:pt x="31469" y="6116"/>
                  </a:lnTo>
                  <a:cubicBezTo>
                    <a:pt x="31897" y="6306"/>
                    <a:pt x="32362" y="6473"/>
                    <a:pt x="32814" y="6616"/>
                  </a:cubicBezTo>
                  <a:lnTo>
                    <a:pt x="32981" y="6068"/>
                  </a:lnTo>
                  <a:cubicBezTo>
                    <a:pt x="32540" y="5937"/>
                    <a:pt x="32088" y="5771"/>
                    <a:pt x="31683" y="5592"/>
                  </a:cubicBezTo>
                  <a:close/>
                  <a:moveTo>
                    <a:pt x="41196" y="6128"/>
                  </a:moveTo>
                  <a:cubicBezTo>
                    <a:pt x="40756" y="6247"/>
                    <a:pt x="40291" y="6330"/>
                    <a:pt x="39839" y="6413"/>
                  </a:cubicBezTo>
                  <a:lnTo>
                    <a:pt x="39934" y="6961"/>
                  </a:lnTo>
                  <a:cubicBezTo>
                    <a:pt x="40387" y="6890"/>
                    <a:pt x="40875" y="6794"/>
                    <a:pt x="41327" y="6675"/>
                  </a:cubicBezTo>
                  <a:lnTo>
                    <a:pt x="41196" y="6128"/>
                  </a:lnTo>
                  <a:close/>
                  <a:moveTo>
                    <a:pt x="34326" y="6413"/>
                  </a:moveTo>
                  <a:lnTo>
                    <a:pt x="34219" y="6961"/>
                  </a:lnTo>
                  <a:cubicBezTo>
                    <a:pt x="34683" y="7056"/>
                    <a:pt x="35172" y="7104"/>
                    <a:pt x="35648" y="7152"/>
                  </a:cubicBezTo>
                  <a:lnTo>
                    <a:pt x="35695" y="6604"/>
                  </a:lnTo>
                  <a:cubicBezTo>
                    <a:pt x="35231" y="6556"/>
                    <a:pt x="34767" y="6497"/>
                    <a:pt x="34326" y="6413"/>
                  </a:cubicBezTo>
                  <a:close/>
                  <a:moveTo>
                    <a:pt x="38458" y="6592"/>
                  </a:moveTo>
                  <a:cubicBezTo>
                    <a:pt x="37993" y="6616"/>
                    <a:pt x="37541" y="6652"/>
                    <a:pt x="37077" y="6652"/>
                  </a:cubicBezTo>
                  <a:lnTo>
                    <a:pt x="37077" y="7211"/>
                  </a:lnTo>
                  <a:cubicBezTo>
                    <a:pt x="37553" y="7211"/>
                    <a:pt x="38029" y="7199"/>
                    <a:pt x="38505" y="7152"/>
                  </a:cubicBezTo>
                  <a:lnTo>
                    <a:pt x="38458" y="6592"/>
                  </a:lnTo>
                  <a:close/>
                  <a:moveTo>
                    <a:pt x="536" y="5949"/>
                  </a:moveTo>
                  <a:lnTo>
                    <a:pt x="1" y="6116"/>
                  </a:lnTo>
                  <a:cubicBezTo>
                    <a:pt x="12" y="6140"/>
                    <a:pt x="167" y="6675"/>
                    <a:pt x="596" y="7461"/>
                  </a:cubicBezTo>
                  <a:lnTo>
                    <a:pt x="1084" y="7187"/>
                  </a:lnTo>
                  <a:cubicBezTo>
                    <a:pt x="691" y="6461"/>
                    <a:pt x="536" y="5949"/>
                    <a:pt x="536" y="5949"/>
                  </a:cubicBezTo>
                  <a:close/>
                  <a:moveTo>
                    <a:pt x="27659" y="6116"/>
                  </a:moveTo>
                  <a:cubicBezTo>
                    <a:pt x="27361" y="6449"/>
                    <a:pt x="27028" y="6783"/>
                    <a:pt x="26682" y="7104"/>
                  </a:cubicBezTo>
                  <a:lnTo>
                    <a:pt x="27075" y="7509"/>
                  </a:lnTo>
                  <a:cubicBezTo>
                    <a:pt x="27421" y="7164"/>
                    <a:pt x="27754" y="6830"/>
                    <a:pt x="28075" y="6485"/>
                  </a:cubicBezTo>
                  <a:lnTo>
                    <a:pt x="27659" y="6116"/>
                  </a:lnTo>
                  <a:close/>
                  <a:moveTo>
                    <a:pt x="62092" y="7211"/>
                  </a:moveTo>
                  <a:lnTo>
                    <a:pt x="61568" y="7437"/>
                  </a:lnTo>
                  <a:cubicBezTo>
                    <a:pt x="61746" y="7854"/>
                    <a:pt x="61913" y="8283"/>
                    <a:pt x="62044" y="8735"/>
                  </a:cubicBezTo>
                  <a:lnTo>
                    <a:pt x="62580" y="8568"/>
                  </a:lnTo>
                  <a:cubicBezTo>
                    <a:pt x="62449" y="8104"/>
                    <a:pt x="62270" y="7664"/>
                    <a:pt x="62092" y="7211"/>
                  </a:cubicBezTo>
                  <a:close/>
                  <a:moveTo>
                    <a:pt x="25635" y="8021"/>
                  </a:moveTo>
                  <a:cubicBezTo>
                    <a:pt x="25289" y="8307"/>
                    <a:pt x="24920" y="8580"/>
                    <a:pt x="24527" y="8854"/>
                  </a:cubicBezTo>
                  <a:lnTo>
                    <a:pt x="24861" y="9307"/>
                  </a:lnTo>
                  <a:cubicBezTo>
                    <a:pt x="25242" y="9045"/>
                    <a:pt x="25635" y="8747"/>
                    <a:pt x="25992" y="8449"/>
                  </a:cubicBezTo>
                  <a:lnTo>
                    <a:pt x="25635" y="8021"/>
                  </a:lnTo>
                  <a:close/>
                  <a:moveTo>
                    <a:pt x="1834" y="8354"/>
                  </a:moveTo>
                  <a:lnTo>
                    <a:pt x="1370" y="8688"/>
                  </a:lnTo>
                  <a:cubicBezTo>
                    <a:pt x="1655" y="9069"/>
                    <a:pt x="1965" y="9450"/>
                    <a:pt x="2287" y="9783"/>
                  </a:cubicBezTo>
                  <a:lnTo>
                    <a:pt x="2715" y="9414"/>
                  </a:lnTo>
                  <a:cubicBezTo>
                    <a:pt x="2394" y="9069"/>
                    <a:pt x="2096" y="8735"/>
                    <a:pt x="1834" y="8354"/>
                  </a:cubicBezTo>
                  <a:close/>
                  <a:moveTo>
                    <a:pt x="23372" y="9604"/>
                  </a:moveTo>
                  <a:cubicBezTo>
                    <a:pt x="22980" y="9842"/>
                    <a:pt x="22575" y="10081"/>
                    <a:pt x="22158" y="10295"/>
                  </a:cubicBezTo>
                  <a:lnTo>
                    <a:pt x="22420" y="10795"/>
                  </a:lnTo>
                  <a:cubicBezTo>
                    <a:pt x="22825" y="10581"/>
                    <a:pt x="23253" y="10342"/>
                    <a:pt x="23670" y="10081"/>
                  </a:cubicBezTo>
                  <a:lnTo>
                    <a:pt x="23372" y="9604"/>
                  </a:lnTo>
                  <a:close/>
                  <a:moveTo>
                    <a:pt x="3703" y="10319"/>
                  </a:moveTo>
                  <a:lnTo>
                    <a:pt x="3346" y="10771"/>
                  </a:lnTo>
                  <a:cubicBezTo>
                    <a:pt x="3739" y="11069"/>
                    <a:pt x="4120" y="11355"/>
                    <a:pt x="4537" y="11605"/>
                  </a:cubicBezTo>
                  <a:lnTo>
                    <a:pt x="4834" y="11116"/>
                  </a:lnTo>
                  <a:cubicBezTo>
                    <a:pt x="4442" y="10878"/>
                    <a:pt x="4061" y="10604"/>
                    <a:pt x="3703" y="10319"/>
                  </a:cubicBezTo>
                  <a:close/>
                  <a:moveTo>
                    <a:pt x="20896" y="10890"/>
                  </a:moveTo>
                  <a:cubicBezTo>
                    <a:pt x="20479" y="11069"/>
                    <a:pt x="20039" y="11247"/>
                    <a:pt x="19598" y="11414"/>
                  </a:cubicBezTo>
                  <a:lnTo>
                    <a:pt x="19801" y="11950"/>
                  </a:lnTo>
                  <a:cubicBezTo>
                    <a:pt x="20253" y="11783"/>
                    <a:pt x="20705" y="11605"/>
                    <a:pt x="21122" y="11414"/>
                  </a:cubicBezTo>
                  <a:lnTo>
                    <a:pt x="20896" y="10890"/>
                  </a:lnTo>
                  <a:close/>
                  <a:moveTo>
                    <a:pt x="18277" y="11855"/>
                  </a:moveTo>
                  <a:cubicBezTo>
                    <a:pt x="17848" y="11986"/>
                    <a:pt x="17384" y="12117"/>
                    <a:pt x="16943" y="12212"/>
                  </a:cubicBezTo>
                  <a:lnTo>
                    <a:pt x="17074" y="12759"/>
                  </a:lnTo>
                  <a:cubicBezTo>
                    <a:pt x="17538" y="12664"/>
                    <a:pt x="17991" y="12521"/>
                    <a:pt x="18443" y="12390"/>
                  </a:cubicBezTo>
                  <a:lnTo>
                    <a:pt x="18277" y="11855"/>
                  </a:lnTo>
                  <a:close/>
                  <a:moveTo>
                    <a:pt x="6049" y="11747"/>
                  </a:moveTo>
                  <a:lnTo>
                    <a:pt x="5823" y="12271"/>
                  </a:lnTo>
                  <a:cubicBezTo>
                    <a:pt x="6251" y="12462"/>
                    <a:pt x="6716" y="12628"/>
                    <a:pt x="7180" y="12783"/>
                  </a:cubicBezTo>
                  <a:lnTo>
                    <a:pt x="7323" y="12247"/>
                  </a:lnTo>
                  <a:cubicBezTo>
                    <a:pt x="6894" y="12093"/>
                    <a:pt x="6466" y="11926"/>
                    <a:pt x="6049" y="11747"/>
                  </a:cubicBezTo>
                  <a:close/>
                  <a:moveTo>
                    <a:pt x="15586" y="12498"/>
                  </a:moveTo>
                  <a:lnTo>
                    <a:pt x="15455" y="12521"/>
                  </a:lnTo>
                  <a:cubicBezTo>
                    <a:pt x="15026" y="12581"/>
                    <a:pt x="14621" y="12664"/>
                    <a:pt x="14193" y="12700"/>
                  </a:cubicBezTo>
                  <a:lnTo>
                    <a:pt x="14276" y="13271"/>
                  </a:lnTo>
                  <a:cubicBezTo>
                    <a:pt x="14693" y="13212"/>
                    <a:pt x="15121" y="13152"/>
                    <a:pt x="15550" y="13081"/>
                  </a:cubicBezTo>
                  <a:lnTo>
                    <a:pt x="15681" y="13045"/>
                  </a:lnTo>
                  <a:lnTo>
                    <a:pt x="15586" y="12498"/>
                  </a:lnTo>
                  <a:close/>
                  <a:moveTo>
                    <a:pt x="8680" y="12581"/>
                  </a:moveTo>
                  <a:lnTo>
                    <a:pt x="8573" y="13140"/>
                  </a:lnTo>
                  <a:cubicBezTo>
                    <a:pt x="9025" y="13224"/>
                    <a:pt x="9514" y="13295"/>
                    <a:pt x="9990" y="13343"/>
                  </a:cubicBezTo>
                  <a:lnTo>
                    <a:pt x="10049" y="12795"/>
                  </a:lnTo>
                  <a:cubicBezTo>
                    <a:pt x="9585" y="12736"/>
                    <a:pt x="9121" y="12676"/>
                    <a:pt x="8680" y="12581"/>
                  </a:cubicBezTo>
                  <a:close/>
                  <a:moveTo>
                    <a:pt x="12812" y="12819"/>
                  </a:moveTo>
                  <a:cubicBezTo>
                    <a:pt x="12454" y="12846"/>
                    <a:pt x="12111" y="12859"/>
                    <a:pt x="11770" y="12859"/>
                  </a:cubicBezTo>
                  <a:cubicBezTo>
                    <a:pt x="11657" y="12859"/>
                    <a:pt x="11544" y="12858"/>
                    <a:pt x="11431" y="12855"/>
                  </a:cubicBezTo>
                  <a:lnTo>
                    <a:pt x="11419" y="13414"/>
                  </a:lnTo>
                  <a:lnTo>
                    <a:pt x="11740" y="13414"/>
                  </a:lnTo>
                  <a:cubicBezTo>
                    <a:pt x="12097" y="13414"/>
                    <a:pt x="12478" y="13414"/>
                    <a:pt x="12847" y="13390"/>
                  </a:cubicBezTo>
                  <a:lnTo>
                    <a:pt x="12812" y="12819"/>
                  </a:lnTo>
                  <a:close/>
                </a:path>
              </a:pathLst>
            </a:custGeom>
            <a:solidFill>
              <a:srgbClr val="C59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8"/>
            <p:cNvSpPr/>
            <p:nvPr/>
          </p:nvSpPr>
          <p:spPr>
            <a:xfrm>
              <a:off x="10186675" y="106200"/>
              <a:ext cx="256600" cy="339250"/>
            </a:xfrm>
            <a:custGeom>
              <a:avLst/>
              <a:gdLst/>
              <a:ahLst/>
              <a:cxnLst/>
              <a:rect l="l" t="t" r="r" b="b"/>
              <a:pathLst>
                <a:path w="10264" h="13570" extrusionOk="0">
                  <a:moveTo>
                    <a:pt x="8818" y="1"/>
                  </a:moveTo>
                  <a:cubicBezTo>
                    <a:pt x="8356" y="1"/>
                    <a:pt x="7569" y="1225"/>
                    <a:pt x="7049" y="2128"/>
                  </a:cubicBezTo>
                  <a:cubicBezTo>
                    <a:pt x="5680" y="2282"/>
                    <a:pt x="1275" y="2770"/>
                    <a:pt x="1275" y="2901"/>
                  </a:cubicBezTo>
                  <a:cubicBezTo>
                    <a:pt x="1263" y="3092"/>
                    <a:pt x="2394" y="3485"/>
                    <a:pt x="3489" y="3830"/>
                  </a:cubicBezTo>
                  <a:cubicBezTo>
                    <a:pt x="2179" y="4199"/>
                    <a:pt x="894" y="4628"/>
                    <a:pt x="608" y="4961"/>
                  </a:cubicBezTo>
                  <a:cubicBezTo>
                    <a:pt x="1" y="5652"/>
                    <a:pt x="10264" y="13569"/>
                    <a:pt x="10264" y="13569"/>
                  </a:cubicBezTo>
                  <a:cubicBezTo>
                    <a:pt x="10264" y="13569"/>
                    <a:pt x="9204" y="1758"/>
                    <a:pt x="9192" y="949"/>
                  </a:cubicBezTo>
                  <a:cubicBezTo>
                    <a:pt x="9177" y="265"/>
                    <a:pt x="9033" y="1"/>
                    <a:pt x="8818" y="1"/>
                  </a:cubicBezTo>
                  <a:close/>
                </a:path>
              </a:pathLst>
            </a:custGeom>
            <a:solidFill>
              <a:srgbClr val="DCBB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8"/>
            <p:cNvSpPr/>
            <p:nvPr/>
          </p:nvSpPr>
          <p:spPr>
            <a:xfrm>
              <a:off x="10211375" y="157275"/>
              <a:ext cx="226575" cy="241225"/>
            </a:xfrm>
            <a:custGeom>
              <a:avLst/>
              <a:gdLst/>
              <a:ahLst/>
              <a:cxnLst/>
              <a:rect l="l" t="t" r="r" b="b"/>
              <a:pathLst>
                <a:path w="9063" h="9649" extrusionOk="0">
                  <a:moveTo>
                    <a:pt x="5952" y="0"/>
                  </a:moveTo>
                  <a:cubicBezTo>
                    <a:pt x="4875" y="0"/>
                    <a:pt x="670" y="695"/>
                    <a:pt x="358" y="835"/>
                  </a:cubicBezTo>
                  <a:cubicBezTo>
                    <a:pt x="1" y="966"/>
                    <a:pt x="4013" y="1251"/>
                    <a:pt x="4692" y="1609"/>
                  </a:cubicBezTo>
                  <a:cubicBezTo>
                    <a:pt x="5359" y="1966"/>
                    <a:pt x="7430" y="8871"/>
                    <a:pt x="8359" y="9610"/>
                  </a:cubicBezTo>
                  <a:cubicBezTo>
                    <a:pt x="8391" y="9636"/>
                    <a:pt x="8418" y="9648"/>
                    <a:pt x="8441" y="9648"/>
                  </a:cubicBezTo>
                  <a:cubicBezTo>
                    <a:pt x="9063" y="9648"/>
                    <a:pt x="6180" y="25"/>
                    <a:pt x="6180" y="25"/>
                  </a:cubicBezTo>
                  <a:cubicBezTo>
                    <a:pt x="6145" y="8"/>
                    <a:pt x="6066" y="0"/>
                    <a:pt x="5952" y="0"/>
                  </a:cubicBezTo>
                  <a:close/>
                </a:path>
              </a:pathLst>
            </a:custGeom>
            <a:solidFill>
              <a:srgbClr val="CB8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8"/>
            <p:cNvSpPr/>
            <p:nvPr/>
          </p:nvSpPr>
          <p:spPr>
            <a:xfrm>
              <a:off x="10217925" y="178075"/>
              <a:ext cx="123550" cy="26875"/>
            </a:xfrm>
            <a:custGeom>
              <a:avLst/>
              <a:gdLst/>
              <a:ahLst/>
              <a:cxnLst/>
              <a:rect l="l" t="t" r="r" b="b"/>
              <a:pathLst>
                <a:path w="4942" h="1075" extrusionOk="0">
                  <a:moveTo>
                    <a:pt x="244" y="1"/>
                  </a:moveTo>
                  <a:cubicBezTo>
                    <a:pt x="109" y="1"/>
                    <a:pt x="29" y="9"/>
                    <a:pt x="25" y="26"/>
                  </a:cubicBezTo>
                  <a:cubicBezTo>
                    <a:pt x="1" y="181"/>
                    <a:pt x="1822" y="1050"/>
                    <a:pt x="2299" y="1074"/>
                  </a:cubicBezTo>
                  <a:cubicBezTo>
                    <a:pt x="2308" y="1074"/>
                    <a:pt x="2318" y="1075"/>
                    <a:pt x="2328" y="1075"/>
                  </a:cubicBezTo>
                  <a:cubicBezTo>
                    <a:pt x="2836" y="1075"/>
                    <a:pt x="4347" y="788"/>
                    <a:pt x="4347" y="788"/>
                  </a:cubicBezTo>
                  <a:cubicBezTo>
                    <a:pt x="4941" y="413"/>
                    <a:pt x="1202" y="1"/>
                    <a:pt x="244" y="1"/>
                  </a:cubicBezTo>
                  <a:close/>
                </a:path>
              </a:pathLst>
            </a:custGeom>
            <a:solidFill>
              <a:srgbClr val="C059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 name="Google Shape;436;p38"/>
          <p:cNvSpPr/>
          <p:nvPr/>
        </p:nvSpPr>
        <p:spPr>
          <a:xfrm rot="-2345280" flipH="1">
            <a:off x="7445369" y="4687767"/>
            <a:ext cx="2443186" cy="648718"/>
          </a:xfrm>
          <a:custGeom>
            <a:avLst/>
            <a:gdLst/>
            <a:ahLst/>
            <a:cxnLst/>
            <a:rect l="l" t="t" r="r" b="b"/>
            <a:pathLst>
              <a:path w="64414" h="17104" extrusionOk="0">
                <a:moveTo>
                  <a:pt x="11603" y="1"/>
                </a:moveTo>
                <a:cubicBezTo>
                  <a:pt x="11289" y="1"/>
                  <a:pt x="10966" y="19"/>
                  <a:pt x="10633" y="42"/>
                </a:cubicBezTo>
                <a:lnTo>
                  <a:pt x="10692" y="614"/>
                </a:lnTo>
                <a:cubicBezTo>
                  <a:pt x="11010" y="582"/>
                  <a:pt x="11317" y="571"/>
                  <a:pt x="11613" y="571"/>
                </a:cubicBezTo>
                <a:cubicBezTo>
                  <a:pt x="11761" y="571"/>
                  <a:pt x="11907" y="574"/>
                  <a:pt x="12049" y="578"/>
                </a:cubicBezTo>
                <a:lnTo>
                  <a:pt x="12097" y="18"/>
                </a:lnTo>
                <a:cubicBezTo>
                  <a:pt x="11935" y="6"/>
                  <a:pt x="11770" y="1"/>
                  <a:pt x="11603" y="1"/>
                </a:cubicBezTo>
                <a:close/>
                <a:moveTo>
                  <a:pt x="9228" y="292"/>
                </a:moveTo>
                <a:cubicBezTo>
                  <a:pt x="8775" y="399"/>
                  <a:pt x="8311" y="530"/>
                  <a:pt x="7835" y="697"/>
                </a:cubicBezTo>
                <a:lnTo>
                  <a:pt x="8013" y="1233"/>
                </a:lnTo>
                <a:cubicBezTo>
                  <a:pt x="8478" y="1066"/>
                  <a:pt x="8930" y="947"/>
                  <a:pt x="9359" y="852"/>
                </a:cubicBezTo>
                <a:lnTo>
                  <a:pt x="9228" y="292"/>
                </a:lnTo>
                <a:close/>
                <a:moveTo>
                  <a:pt x="13526" y="292"/>
                </a:moveTo>
                <a:lnTo>
                  <a:pt x="13359" y="828"/>
                </a:lnTo>
                <a:cubicBezTo>
                  <a:pt x="13788" y="971"/>
                  <a:pt x="14193" y="1150"/>
                  <a:pt x="14585" y="1388"/>
                </a:cubicBezTo>
                <a:lnTo>
                  <a:pt x="14859" y="911"/>
                </a:lnTo>
                <a:cubicBezTo>
                  <a:pt x="14443" y="650"/>
                  <a:pt x="13990" y="447"/>
                  <a:pt x="13526" y="292"/>
                </a:cubicBezTo>
                <a:close/>
                <a:moveTo>
                  <a:pt x="31603" y="1092"/>
                </a:moveTo>
                <a:cubicBezTo>
                  <a:pt x="31464" y="1092"/>
                  <a:pt x="31319" y="1111"/>
                  <a:pt x="31171" y="1150"/>
                </a:cubicBezTo>
                <a:lnTo>
                  <a:pt x="31326" y="1697"/>
                </a:lnTo>
                <a:cubicBezTo>
                  <a:pt x="31425" y="1670"/>
                  <a:pt x="31520" y="1657"/>
                  <a:pt x="31610" y="1657"/>
                </a:cubicBezTo>
                <a:cubicBezTo>
                  <a:pt x="31877" y="1657"/>
                  <a:pt x="32100" y="1775"/>
                  <a:pt x="32242" y="2007"/>
                </a:cubicBezTo>
                <a:lnTo>
                  <a:pt x="32719" y="1697"/>
                </a:lnTo>
                <a:cubicBezTo>
                  <a:pt x="32471" y="1303"/>
                  <a:pt x="32068" y="1092"/>
                  <a:pt x="31603" y="1092"/>
                </a:cubicBezTo>
                <a:close/>
                <a:moveTo>
                  <a:pt x="6501" y="1209"/>
                </a:moveTo>
                <a:cubicBezTo>
                  <a:pt x="6037" y="1400"/>
                  <a:pt x="5608" y="1626"/>
                  <a:pt x="5203" y="1852"/>
                </a:cubicBezTo>
                <a:lnTo>
                  <a:pt x="5489" y="2340"/>
                </a:lnTo>
                <a:cubicBezTo>
                  <a:pt x="5870" y="2126"/>
                  <a:pt x="6287" y="1923"/>
                  <a:pt x="6715" y="1733"/>
                </a:cubicBezTo>
                <a:lnTo>
                  <a:pt x="6501" y="1209"/>
                </a:lnTo>
                <a:close/>
                <a:moveTo>
                  <a:pt x="16026" y="1804"/>
                </a:moveTo>
                <a:lnTo>
                  <a:pt x="15633" y="2197"/>
                </a:lnTo>
                <a:cubicBezTo>
                  <a:pt x="15943" y="2495"/>
                  <a:pt x="16240" y="2840"/>
                  <a:pt x="16538" y="3233"/>
                </a:cubicBezTo>
                <a:lnTo>
                  <a:pt x="16991" y="2888"/>
                </a:lnTo>
                <a:cubicBezTo>
                  <a:pt x="16669" y="2471"/>
                  <a:pt x="16348" y="2114"/>
                  <a:pt x="16026" y="1804"/>
                </a:cubicBezTo>
                <a:close/>
                <a:moveTo>
                  <a:pt x="29849" y="1900"/>
                </a:moveTo>
                <a:cubicBezTo>
                  <a:pt x="29409" y="2316"/>
                  <a:pt x="29123" y="2769"/>
                  <a:pt x="29052" y="3257"/>
                </a:cubicBezTo>
                <a:lnTo>
                  <a:pt x="29599" y="3352"/>
                </a:lnTo>
                <a:cubicBezTo>
                  <a:pt x="29659" y="2995"/>
                  <a:pt x="29861" y="2650"/>
                  <a:pt x="30218" y="2316"/>
                </a:cubicBezTo>
                <a:lnTo>
                  <a:pt x="29849" y="1900"/>
                </a:lnTo>
                <a:close/>
                <a:moveTo>
                  <a:pt x="4001" y="2638"/>
                </a:moveTo>
                <a:cubicBezTo>
                  <a:pt x="3608" y="2912"/>
                  <a:pt x="3239" y="3245"/>
                  <a:pt x="2894" y="3567"/>
                </a:cubicBezTo>
                <a:lnTo>
                  <a:pt x="3298" y="3971"/>
                </a:lnTo>
                <a:cubicBezTo>
                  <a:pt x="3608" y="3662"/>
                  <a:pt x="3965" y="3364"/>
                  <a:pt x="4346" y="3078"/>
                </a:cubicBezTo>
                <a:lnTo>
                  <a:pt x="4001" y="2638"/>
                </a:lnTo>
                <a:close/>
                <a:moveTo>
                  <a:pt x="57231" y="3967"/>
                </a:moveTo>
                <a:cubicBezTo>
                  <a:pt x="56877" y="3967"/>
                  <a:pt x="56508" y="3983"/>
                  <a:pt x="56126" y="4019"/>
                </a:cubicBezTo>
                <a:lnTo>
                  <a:pt x="56174" y="4579"/>
                </a:lnTo>
                <a:cubicBezTo>
                  <a:pt x="56638" y="4555"/>
                  <a:pt x="57103" y="4543"/>
                  <a:pt x="57543" y="4543"/>
                </a:cubicBezTo>
                <a:lnTo>
                  <a:pt x="57555" y="3971"/>
                </a:lnTo>
                <a:cubicBezTo>
                  <a:pt x="57448" y="3969"/>
                  <a:pt x="57340" y="3967"/>
                  <a:pt x="57231" y="3967"/>
                </a:cubicBezTo>
                <a:close/>
                <a:moveTo>
                  <a:pt x="32445" y="3197"/>
                </a:moveTo>
                <a:cubicBezTo>
                  <a:pt x="32397" y="3602"/>
                  <a:pt x="32278" y="4019"/>
                  <a:pt x="32088" y="4459"/>
                </a:cubicBezTo>
                <a:lnTo>
                  <a:pt x="32600" y="4686"/>
                </a:lnTo>
                <a:cubicBezTo>
                  <a:pt x="32826" y="4198"/>
                  <a:pt x="32957" y="3721"/>
                  <a:pt x="33004" y="3257"/>
                </a:cubicBezTo>
                <a:lnTo>
                  <a:pt x="32445" y="3197"/>
                </a:lnTo>
                <a:close/>
                <a:moveTo>
                  <a:pt x="59008" y="4078"/>
                </a:moveTo>
                <a:lnTo>
                  <a:pt x="58936" y="4638"/>
                </a:lnTo>
                <a:cubicBezTo>
                  <a:pt x="59389" y="4698"/>
                  <a:pt x="59841" y="4793"/>
                  <a:pt x="60282" y="4900"/>
                </a:cubicBezTo>
                <a:lnTo>
                  <a:pt x="60425" y="4329"/>
                </a:lnTo>
                <a:cubicBezTo>
                  <a:pt x="59960" y="4221"/>
                  <a:pt x="59484" y="4138"/>
                  <a:pt x="59008" y="4078"/>
                </a:cubicBezTo>
                <a:close/>
                <a:moveTo>
                  <a:pt x="54721" y="4198"/>
                </a:moveTo>
                <a:cubicBezTo>
                  <a:pt x="54269" y="4269"/>
                  <a:pt x="53793" y="4364"/>
                  <a:pt x="53317" y="4459"/>
                </a:cubicBezTo>
                <a:lnTo>
                  <a:pt x="53436" y="5019"/>
                </a:lnTo>
                <a:cubicBezTo>
                  <a:pt x="53900" y="4912"/>
                  <a:pt x="54364" y="4817"/>
                  <a:pt x="54805" y="4745"/>
                </a:cubicBezTo>
                <a:lnTo>
                  <a:pt x="54721" y="4198"/>
                </a:lnTo>
                <a:close/>
                <a:moveTo>
                  <a:pt x="17812" y="4078"/>
                </a:moveTo>
                <a:lnTo>
                  <a:pt x="17336" y="4376"/>
                </a:lnTo>
                <a:cubicBezTo>
                  <a:pt x="17586" y="4781"/>
                  <a:pt x="17836" y="5198"/>
                  <a:pt x="18062" y="5579"/>
                </a:cubicBezTo>
                <a:lnTo>
                  <a:pt x="18538" y="5293"/>
                </a:lnTo>
                <a:cubicBezTo>
                  <a:pt x="18312" y="4912"/>
                  <a:pt x="18062" y="4483"/>
                  <a:pt x="17812" y="4078"/>
                </a:cubicBezTo>
                <a:close/>
                <a:moveTo>
                  <a:pt x="51923" y="4817"/>
                </a:moveTo>
                <a:cubicBezTo>
                  <a:pt x="51495" y="4936"/>
                  <a:pt x="51042" y="5079"/>
                  <a:pt x="50566" y="5221"/>
                </a:cubicBezTo>
                <a:lnTo>
                  <a:pt x="50733" y="5757"/>
                </a:lnTo>
                <a:cubicBezTo>
                  <a:pt x="51209" y="5614"/>
                  <a:pt x="51650" y="5472"/>
                  <a:pt x="52066" y="5376"/>
                </a:cubicBezTo>
                <a:lnTo>
                  <a:pt x="51923" y="4817"/>
                </a:lnTo>
                <a:close/>
                <a:moveTo>
                  <a:pt x="61806" y="4757"/>
                </a:moveTo>
                <a:lnTo>
                  <a:pt x="61615" y="5293"/>
                </a:lnTo>
                <a:cubicBezTo>
                  <a:pt x="62032" y="5448"/>
                  <a:pt x="62461" y="5626"/>
                  <a:pt x="62877" y="5829"/>
                </a:cubicBezTo>
                <a:lnTo>
                  <a:pt x="63127" y="5329"/>
                </a:lnTo>
                <a:cubicBezTo>
                  <a:pt x="62699" y="5114"/>
                  <a:pt x="62246" y="4924"/>
                  <a:pt x="61806" y="4757"/>
                </a:cubicBezTo>
                <a:close/>
                <a:moveTo>
                  <a:pt x="29873" y="4495"/>
                </a:moveTo>
                <a:lnTo>
                  <a:pt x="29409" y="4793"/>
                </a:lnTo>
                <a:cubicBezTo>
                  <a:pt x="29623" y="5162"/>
                  <a:pt x="29956" y="5555"/>
                  <a:pt x="30385" y="5912"/>
                </a:cubicBezTo>
                <a:lnTo>
                  <a:pt x="30754" y="5472"/>
                </a:lnTo>
                <a:cubicBezTo>
                  <a:pt x="30373" y="5150"/>
                  <a:pt x="30076" y="4829"/>
                  <a:pt x="29873" y="4495"/>
                </a:cubicBezTo>
                <a:close/>
                <a:moveTo>
                  <a:pt x="1941" y="4662"/>
                </a:moveTo>
                <a:cubicBezTo>
                  <a:pt x="1667" y="5043"/>
                  <a:pt x="1393" y="5460"/>
                  <a:pt x="1167" y="5888"/>
                </a:cubicBezTo>
                <a:lnTo>
                  <a:pt x="1679" y="6162"/>
                </a:lnTo>
                <a:cubicBezTo>
                  <a:pt x="1882" y="5757"/>
                  <a:pt x="2120" y="5376"/>
                  <a:pt x="2393" y="4995"/>
                </a:cubicBezTo>
                <a:lnTo>
                  <a:pt x="1941" y="4662"/>
                </a:lnTo>
                <a:close/>
                <a:moveTo>
                  <a:pt x="64377" y="6019"/>
                </a:moveTo>
                <a:lnTo>
                  <a:pt x="64115" y="6507"/>
                </a:lnTo>
                <a:lnTo>
                  <a:pt x="64413" y="6031"/>
                </a:lnTo>
                <a:lnTo>
                  <a:pt x="64377" y="6019"/>
                </a:lnTo>
                <a:close/>
                <a:moveTo>
                  <a:pt x="49221" y="5650"/>
                </a:moveTo>
                <a:cubicBezTo>
                  <a:pt x="48780" y="5805"/>
                  <a:pt x="48328" y="5948"/>
                  <a:pt x="47887" y="6114"/>
                </a:cubicBezTo>
                <a:lnTo>
                  <a:pt x="48078" y="6650"/>
                </a:lnTo>
                <a:cubicBezTo>
                  <a:pt x="48530" y="6484"/>
                  <a:pt x="48959" y="6341"/>
                  <a:pt x="49399" y="6186"/>
                </a:cubicBezTo>
                <a:lnTo>
                  <a:pt x="49221" y="5650"/>
                </a:lnTo>
                <a:close/>
                <a:moveTo>
                  <a:pt x="31409" y="5638"/>
                </a:moveTo>
                <a:cubicBezTo>
                  <a:pt x="31147" y="5995"/>
                  <a:pt x="30849" y="6341"/>
                  <a:pt x="30516" y="6662"/>
                </a:cubicBezTo>
                <a:lnTo>
                  <a:pt x="30921" y="7067"/>
                </a:lnTo>
                <a:cubicBezTo>
                  <a:pt x="31278" y="6710"/>
                  <a:pt x="31611" y="6341"/>
                  <a:pt x="31873" y="5972"/>
                </a:cubicBezTo>
                <a:lnTo>
                  <a:pt x="31409" y="5638"/>
                </a:lnTo>
                <a:close/>
                <a:moveTo>
                  <a:pt x="31873" y="6269"/>
                </a:moveTo>
                <a:lnTo>
                  <a:pt x="31588" y="6757"/>
                </a:lnTo>
                <a:cubicBezTo>
                  <a:pt x="31981" y="6996"/>
                  <a:pt x="32409" y="7198"/>
                  <a:pt x="32873" y="7412"/>
                </a:cubicBezTo>
                <a:lnTo>
                  <a:pt x="33100" y="6888"/>
                </a:lnTo>
                <a:cubicBezTo>
                  <a:pt x="32659" y="6698"/>
                  <a:pt x="32242" y="6484"/>
                  <a:pt x="31873" y="6269"/>
                </a:cubicBezTo>
                <a:close/>
                <a:moveTo>
                  <a:pt x="46542" y="6591"/>
                </a:moveTo>
                <a:lnTo>
                  <a:pt x="45220" y="7067"/>
                </a:lnTo>
                <a:lnTo>
                  <a:pt x="45411" y="7603"/>
                </a:lnTo>
                <a:lnTo>
                  <a:pt x="46744" y="7126"/>
                </a:lnTo>
                <a:lnTo>
                  <a:pt x="46542" y="6591"/>
                </a:lnTo>
                <a:close/>
                <a:moveTo>
                  <a:pt x="19253" y="6484"/>
                </a:moveTo>
                <a:lnTo>
                  <a:pt x="18776" y="6781"/>
                </a:lnTo>
                <a:cubicBezTo>
                  <a:pt x="19062" y="7281"/>
                  <a:pt x="19312" y="7650"/>
                  <a:pt x="19550" y="7996"/>
                </a:cubicBezTo>
                <a:lnTo>
                  <a:pt x="20015" y="7650"/>
                </a:lnTo>
                <a:cubicBezTo>
                  <a:pt x="19777" y="7317"/>
                  <a:pt x="19538" y="6960"/>
                  <a:pt x="19253" y="6484"/>
                </a:cubicBezTo>
                <a:close/>
                <a:moveTo>
                  <a:pt x="34374" y="7400"/>
                </a:moveTo>
                <a:lnTo>
                  <a:pt x="34195" y="7936"/>
                </a:lnTo>
                <a:cubicBezTo>
                  <a:pt x="34636" y="8079"/>
                  <a:pt x="35124" y="8198"/>
                  <a:pt x="35576" y="8317"/>
                </a:cubicBezTo>
                <a:lnTo>
                  <a:pt x="35707" y="7781"/>
                </a:lnTo>
                <a:cubicBezTo>
                  <a:pt x="35255" y="7662"/>
                  <a:pt x="34802" y="7543"/>
                  <a:pt x="34374" y="7400"/>
                </a:cubicBezTo>
                <a:close/>
                <a:moveTo>
                  <a:pt x="43911" y="7543"/>
                </a:moveTo>
                <a:cubicBezTo>
                  <a:pt x="43494" y="7698"/>
                  <a:pt x="43053" y="7817"/>
                  <a:pt x="42589" y="7912"/>
                </a:cubicBezTo>
                <a:lnTo>
                  <a:pt x="42708" y="8472"/>
                </a:lnTo>
                <a:cubicBezTo>
                  <a:pt x="43184" y="8365"/>
                  <a:pt x="43649" y="8246"/>
                  <a:pt x="44089" y="8079"/>
                </a:cubicBezTo>
                <a:lnTo>
                  <a:pt x="43911" y="7543"/>
                </a:lnTo>
                <a:close/>
                <a:moveTo>
                  <a:pt x="608" y="7234"/>
                </a:moveTo>
                <a:cubicBezTo>
                  <a:pt x="453" y="7674"/>
                  <a:pt x="322" y="8150"/>
                  <a:pt x="238" y="8627"/>
                </a:cubicBezTo>
                <a:lnTo>
                  <a:pt x="786" y="8734"/>
                </a:lnTo>
                <a:cubicBezTo>
                  <a:pt x="869" y="8269"/>
                  <a:pt x="989" y="7841"/>
                  <a:pt x="1143" y="7412"/>
                </a:cubicBezTo>
                <a:lnTo>
                  <a:pt x="608" y="7234"/>
                </a:lnTo>
                <a:close/>
                <a:moveTo>
                  <a:pt x="37076" y="8031"/>
                </a:moveTo>
                <a:lnTo>
                  <a:pt x="36993" y="8591"/>
                </a:lnTo>
                <a:cubicBezTo>
                  <a:pt x="37469" y="8662"/>
                  <a:pt x="37946" y="8722"/>
                  <a:pt x="38422" y="8746"/>
                </a:cubicBezTo>
                <a:lnTo>
                  <a:pt x="38469" y="8186"/>
                </a:lnTo>
                <a:cubicBezTo>
                  <a:pt x="38005" y="8150"/>
                  <a:pt x="37541" y="8115"/>
                  <a:pt x="37076" y="8031"/>
                </a:cubicBezTo>
                <a:close/>
                <a:moveTo>
                  <a:pt x="29480" y="7543"/>
                </a:moveTo>
                <a:cubicBezTo>
                  <a:pt x="29123" y="7817"/>
                  <a:pt x="28730" y="8067"/>
                  <a:pt x="28337" y="8305"/>
                </a:cubicBezTo>
                <a:lnTo>
                  <a:pt x="28611" y="8793"/>
                </a:lnTo>
                <a:cubicBezTo>
                  <a:pt x="29040" y="8555"/>
                  <a:pt x="29444" y="8293"/>
                  <a:pt x="29825" y="7996"/>
                </a:cubicBezTo>
                <a:lnTo>
                  <a:pt x="29480" y="7543"/>
                </a:lnTo>
                <a:close/>
                <a:moveTo>
                  <a:pt x="41220" y="8139"/>
                </a:moveTo>
                <a:cubicBezTo>
                  <a:pt x="40779" y="8198"/>
                  <a:pt x="40303" y="8210"/>
                  <a:pt x="39839" y="8234"/>
                </a:cubicBezTo>
                <a:lnTo>
                  <a:pt x="39851" y="8793"/>
                </a:lnTo>
                <a:cubicBezTo>
                  <a:pt x="40327" y="8781"/>
                  <a:pt x="40815" y="8746"/>
                  <a:pt x="41279" y="8710"/>
                </a:cubicBezTo>
                <a:lnTo>
                  <a:pt x="41220" y="8139"/>
                </a:lnTo>
                <a:close/>
                <a:moveTo>
                  <a:pt x="27123" y="8924"/>
                </a:moveTo>
                <a:cubicBezTo>
                  <a:pt x="26706" y="9103"/>
                  <a:pt x="26277" y="9282"/>
                  <a:pt x="25837" y="9436"/>
                </a:cubicBezTo>
                <a:lnTo>
                  <a:pt x="26015" y="9972"/>
                </a:lnTo>
                <a:cubicBezTo>
                  <a:pt x="26468" y="9817"/>
                  <a:pt x="26920" y="9639"/>
                  <a:pt x="27349" y="9448"/>
                </a:cubicBezTo>
                <a:lnTo>
                  <a:pt x="27123" y="8924"/>
                </a:lnTo>
                <a:close/>
                <a:moveTo>
                  <a:pt x="20908" y="8710"/>
                </a:moveTo>
                <a:lnTo>
                  <a:pt x="20503" y="9103"/>
                </a:lnTo>
                <a:cubicBezTo>
                  <a:pt x="20896" y="9484"/>
                  <a:pt x="21277" y="9782"/>
                  <a:pt x="21694" y="9984"/>
                </a:cubicBezTo>
                <a:lnTo>
                  <a:pt x="21967" y="9496"/>
                </a:lnTo>
                <a:cubicBezTo>
                  <a:pt x="21586" y="9305"/>
                  <a:pt x="21253" y="9043"/>
                  <a:pt x="20908" y="8710"/>
                </a:cubicBezTo>
                <a:close/>
                <a:moveTo>
                  <a:pt x="24491" y="9793"/>
                </a:moveTo>
                <a:cubicBezTo>
                  <a:pt x="24193" y="9853"/>
                  <a:pt x="23908" y="9880"/>
                  <a:pt x="23637" y="9880"/>
                </a:cubicBezTo>
                <a:cubicBezTo>
                  <a:pt x="23476" y="9880"/>
                  <a:pt x="23321" y="9871"/>
                  <a:pt x="23170" y="9853"/>
                </a:cubicBezTo>
                <a:lnTo>
                  <a:pt x="23110" y="10413"/>
                </a:lnTo>
                <a:cubicBezTo>
                  <a:pt x="23289" y="10436"/>
                  <a:pt x="23456" y="10448"/>
                  <a:pt x="23634" y="10448"/>
                </a:cubicBezTo>
                <a:cubicBezTo>
                  <a:pt x="23944" y="10448"/>
                  <a:pt x="24265" y="10413"/>
                  <a:pt x="24599" y="10341"/>
                </a:cubicBezTo>
                <a:lnTo>
                  <a:pt x="24491" y="9793"/>
                </a:lnTo>
                <a:close/>
                <a:moveTo>
                  <a:pt x="24" y="10079"/>
                </a:moveTo>
                <a:cubicBezTo>
                  <a:pt x="12" y="10377"/>
                  <a:pt x="0" y="10698"/>
                  <a:pt x="0" y="11008"/>
                </a:cubicBezTo>
                <a:cubicBezTo>
                  <a:pt x="0" y="11175"/>
                  <a:pt x="12" y="11341"/>
                  <a:pt x="12" y="11508"/>
                </a:cubicBezTo>
                <a:lnTo>
                  <a:pt x="572" y="11508"/>
                </a:lnTo>
                <a:cubicBezTo>
                  <a:pt x="560" y="11341"/>
                  <a:pt x="560" y="11187"/>
                  <a:pt x="560" y="11032"/>
                </a:cubicBezTo>
                <a:cubicBezTo>
                  <a:pt x="560" y="10710"/>
                  <a:pt x="572" y="10413"/>
                  <a:pt x="596" y="10115"/>
                </a:cubicBezTo>
                <a:lnTo>
                  <a:pt x="24" y="10079"/>
                </a:lnTo>
                <a:close/>
                <a:moveTo>
                  <a:pt x="691" y="12853"/>
                </a:moveTo>
                <a:lnTo>
                  <a:pt x="131" y="12937"/>
                </a:lnTo>
                <a:cubicBezTo>
                  <a:pt x="191" y="13389"/>
                  <a:pt x="262" y="13865"/>
                  <a:pt x="369" y="14342"/>
                </a:cubicBezTo>
                <a:lnTo>
                  <a:pt x="929" y="14223"/>
                </a:lnTo>
                <a:cubicBezTo>
                  <a:pt x="834" y="13770"/>
                  <a:pt x="750" y="13306"/>
                  <a:pt x="691" y="12853"/>
                </a:cubicBezTo>
                <a:close/>
                <a:moveTo>
                  <a:pt x="1274" y="15568"/>
                </a:moveTo>
                <a:lnTo>
                  <a:pt x="739" y="15735"/>
                </a:lnTo>
                <a:cubicBezTo>
                  <a:pt x="989" y="16580"/>
                  <a:pt x="1203" y="17080"/>
                  <a:pt x="1215" y="17104"/>
                </a:cubicBezTo>
                <a:lnTo>
                  <a:pt x="1739" y="16866"/>
                </a:lnTo>
                <a:cubicBezTo>
                  <a:pt x="1727" y="16866"/>
                  <a:pt x="1512" y="16366"/>
                  <a:pt x="1274" y="1556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AutoShape 2" descr="Hình ảnh minh họa chồng sách và mũ tiến sĩ - PNG">
            <a:extLst>
              <a:ext uri="{FF2B5EF4-FFF2-40B4-BE49-F238E27FC236}">
                <a16:creationId xmlns:a16="http://schemas.microsoft.com/office/drawing/2014/main" id="{0783C47B-4A0E-42A6-8D64-E44BC881C0FF}"/>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Download People Reading PNG | Free People Reading PNG">
            <a:extLst>
              <a:ext uri="{FF2B5EF4-FFF2-40B4-BE49-F238E27FC236}">
                <a16:creationId xmlns:a16="http://schemas.microsoft.com/office/drawing/2014/main" id="{88C31EB2-92D2-4555-AED5-000672CF764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125" b="94727" l="109" r="96848">
                        <a14:foregroundMark x1="22935" y1="57227" x2="37174" y2="56445"/>
                        <a14:foregroundMark x1="27826" y1="39160" x2="33696" y2="52051"/>
                        <a14:foregroundMark x1="28152" y1="60156" x2="26739" y2="71777"/>
                        <a14:foregroundMark x1="26739" y1="71777" x2="25870" y2="72168"/>
                        <a14:foregroundMark x1="22283" y1="87305" x2="30109" y2="96191"/>
                        <a14:foregroundMark x1="30109" y1="96191" x2="43696" y2="98535"/>
                        <a14:foregroundMark x1="43696" y1="98535" x2="68587" y2="94824"/>
                        <a14:foregroundMark x1="68587" y1="94824" x2="77935" y2="91211"/>
                        <a14:foregroundMark x1="25870" y1="69238" x2="32826" y2="64844"/>
                        <a14:foregroundMark x1="26087" y1="68457" x2="24348" y2="72949"/>
                        <a14:foregroundMark x1="23804" y1="72656" x2="31087" y2="72363"/>
                        <a14:foregroundMark x1="21196" y1="71875" x2="21196" y2="71875"/>
                        <a14:foregroundMark x1="37174" y1="44434" x2="49348" y2="50684"/>
                        <a14:foregroundMark x1="64783" y1="41016" x2="54891" y2="48242"/>
                        <a14:foregroundMark x1="54891" y1="48242" x2="52826" y2="51758"/>
                        <a14:foregroundMark x1="63913" y1="41602" x2="64239" y2="59082"/>
                        <a14:foregroundMark x1="68587" y1="45215" x2="73478" y2="50195"/>
                        <a14:foregroundMark x1="63370" y1="43359" x2="85109" y2="32422"/>
                        <a14:foregroundMark x1="77935" y1="58789" x2="95326" y2="61426"/>
                        <a14:foregroundMark x1="79348" y1="60156" x2="79348" y2="63477"/>
                        <a14:foregroundMark x1="79891" y1="63770" x2="88370" y2="64258"/>
                        <a14:foregroundMark x1="86630" y1="65625" x2="89783" y2="62988"/>
                        <a14:foregroundMark x1="87500" y1="65332" x2="89565" y2="64258"/>
                        <a14:foregroundMark x1="89239" y1="60645" x2="94457" y2="61426"/>
                        <a14:foregroundMark x1="88370" y1="59570" x2="95000" y2="61719"/>
                        <a14:foregroundMark x1="56087" y1="19629" x2="58152" y2="31348"/>
                        <a14:foregroundMark x1="61848" y1="21973" x2="61304" y2="29785"/>
                        <a14:foregroundMark x1="70000" y1="21680" x2="71739" y2="26172"/>
                        <a14:foregroundMark x1="71739" y1="9961" x2="59022" y2="9668"/>
                        <a14:foregroundMark x1="59022" y1="9668" x2="46630" y2="15430"/>
                        <a14:foregroundMark x1="46630" y1="15430" x2="38043" y2="24609"/>
                        <a14:foregroundMark x1="38043" y1="24609" x2="28696" y2="17285"/>
                        <a14:foregroundMark x1="28696" y1="17285" x2="16522" y2="20313"/>
                        <a14:foregroundMark x1="16522" y1="20313" x2="23043" y2="30078"/>
                        <a14:foregroundMark x1="23043" y1="30078" x2="37065" y2="32129"/>
                        <a14:foregroundMark x1="37065" y1="32129" x2="38913" y2="19727"/>
                        <a14:foregroundMark x1="38913" y1="19727" x2="26413" y2="15723"/>
                        <a14:foregroundMark x1="26413" y1="15723" x2="16630" y2="8594"/>
                        <a14:foregroundMark x1="16630" y1="8594" x2="10652" y2="15918"/>
                        <a14:foregroundMark x1="54022" y1="7813" x2="65978" y2="5273"/>
                        <a14:foregroundMark x1="65978" y1="5273" x2="69457" y2="3125"/>
                        <a14:foregroundMark x1="63913" y1="7324" x2="74674" y2="11719"/>
                        <a14:foregroundMark x1="64783" y1="37109" x2="54891" y2="47266"/>
                        <a14:foregroundMark x1="27283" y1="37598" x2="37500" y2="53809"/>
                        <a14:foregroundMark x1="31087" y1="36621" x2="40109" y2="42578"/>
                        <a14:foregroundMark x1="27609" y1="37109" x2="35870" y2="45703"/>
                        <a14:foregroundMark x1="35870" y1="45703" x2="36304" y2="46777"/>
                        <a14:foregroundMark x1="30435" y1="42090" x2="28152" y2="50195"/>
                        <a14:foregroundMark x1="25870" y1="37598" x2="28478" y2="56445"/>
                        <a14:foregroundMark x1="5761" y1="64844" x2="13913" y2="65332"/>
                        <a14:foregroundMark x1="14130" y1="67188" x2="20978" y2="57129"/>
                        <a14:foregroundMark x1="20978" y1="57129" x2="26087" y2="55371"/>
                        <a14:foregroundMark x1="5761" y1="37891" x2="217" y2="38184"/>
                        <a14:foregroundMark x1="10652" y1="22754" x2="12174" y2="31934"/>
                        <a14:foregroundMark x1="8696" y1="24316" x2="13913" y2="34570"/>
                        <a14:foregroundMark x1="13913" y1="34570" x2="13913" y2="38965"/>
                        <a14:foregroundMark x1="6304" y1="36328" x2="1413" y2="37109"/>
                        <a14:foregroundMark x1="9565" y1="64844" x2="5435" y2="64551"/>
                        <a14:foregroundMark x1="94457" y1="59570" x2="95000" y2="60645"/>
                        <a14:foregroundMark x1="90109" y1="59570" x2="96848" y2="60938"/>
                        <a14:foregroundMark x1="19457" y1="39160" x2="24891" y2="49902"/>
                        <a14:foregroundMark x1="24891" y1="49902" x2="24891" y2="50488"/>
                      </a14:backgroundRemoval>
                    </a14:imgEffect>
                  </a14:imgLayer>
                </a14:imgProps>
              </a:ext>
              <a:ext uri="{28A0092B-C50C-407E-A947-70E740481C1C}">
                <a14:useLocalDpi xmlns:a14="http://schemas.microsoft.com/office/drawing/2010/main" val="0"/>
              </a:ext>
            </a:extLst>
          </a:blip>
          <a:srcRect/>
          <a:stretch>
            <a:fillRect/>
          </a:stretch>
        </p:blipFill>
        <p:spPr bwMode="auto">
          <a:xfrm>
            <a:off x="2985440" y="936978"/>
            <a:ext cx="3708381" cy="4127500"/>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299;p36">
            <a:extLst>
              <a:ext uri="{FF2B5EF4-FFF2-40B4-BE49-F238E27FC236}">
                <a16:creationId xmlns:a16="http://schemas.microsoft.com/office/drawing/2014/main" id="{B0527057-811F-4329-8181-230F74204142}"/>
              </a:ext>
            </a:extLst>
          </p:cNvPr>
          <p:cNvSpPr txBox="1">
            <a:spLocks/>
          </p:cNvSpPr>
          <p:nvPr/>
        </p:nvSpPr>
        <p:spPr>
          <a:xfrm>
            <a:off x="1138963" y="0"/>
            <a:ext cx="6708028" cy="10194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1pPr>
            <a:lvl2pPr marR="0" lvl="1"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2pPr>
            <a:lvl3pPr marR="0" lvl="2"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3pPr>
            <a:lvl4pPr marR="0" lvl="3"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4pPr>
            <a:lvl5pPr marR="0" lvl="4"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5pPr>
            <a:lvl6pPr marR="0" lvl="5"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6pPr>
            <a:lvl7pPr marR="0" lvl="6"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7pPr>
            <a:lvl8pPr marR="0" lvl="7"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8pPr>
            <a:lvl9pPr marR="0" lvl="8" algn="ctr" rtl="0">
              <a:lnSpc>
                <a:spcPct val="100000"/>
              </a:lnSpc>
              <a:spcBef>
                <a:spcPts val="0"/>
              </a:spcBef>
              <a:spcAft>
                <a:spcPts val="0"/>
              </a:spcAft>
              <a:buClr>
                <a:srgbClr val="786992"/>
              </a:buClr>
              <a:buSzPts val="4500"/>
              <a:buFont typeface="Bowlby One SC"/>
              <a:buNone/>
              <a:defRPr sz="4500" b="0" i="0" u="none" strike="noStrike" cap="none">
                <a:solidFill>
                  <a:srgbClr val="786992"/>
                </a:solidFill>
                <a:latin typeface="Bowlby One SC"/>
                <a:ea typeface="Bowlby One SC"/>
                <a:cs typeface="Bowlby One SC"/>
                <a:sym typeface="Bowlby One SC"/>
              </a:defRPr>
            </a:lvl9pPr>
          </a:lstStyle>
          <a:p>
            <a:r>
              <a:rPr lang="en-US" sz="4800" dirty="0">
                <a:solidFill>
                  <a:srgbClr val="002060"/>
                </a:solidFill>
                <a:latin typeface="#9Slide03 AllRoundGothic" panose="020B0703020202020104" charset="0"/>
              </a:rPr>
              <a:t>NỘI DUNG BÀI HỌC</a:t>
            </a:r>
          </a:p>
        </p:txBody>
      </p:sp>
      <p:sp>
        <p:nvSpPr>
          <p:cNvPr id="60" name="Google Shape;1927;p30">
            <a:extLst>
              <a:ext uri="{FF2B5EF4-FFF2-40B4-BE49-F238E27FC236}">
                <a16:creationId xmlns:a16="http://schemas.microsoft.com/office/drawing/2014/main" id="{EF380619-BF0A-4502-A710-D203F2C5CE51}"/>
              </a:ext>
            </a:extLst>
          </p:cNvPr>
          <p:cNvSpPr/>
          <p:nvPr/>
        </p:nvSpPr>
        <p:spPr>
          <a:xfrm>
            <a:off x="110815" y="1074262"/>
            <a:ext cx="2903318" cy="867427"/>
          </a:xfrm>
          <a:prstGeom prst="roundRect">
            <a:avLst>
              <a:gd name="adj" fmla="val 50000"/>
            </a:avLst>
          </a:prstGeom>
          <a:solidFill>
            <a:srgbClr val="FFC000"/>
          </a:solidFill>
          <a:ln>
            <a:noFill/>
          </a:ln>
        </p:spPr>
        <p:txBody>
          <a:bodyPr spcFirstLastPara="1" wrap="square" lIns="91425" tIns="91425" rIns="91425" bIns="91425" anchor="ctr" anchorCtr="0">
            <a:noAutofit/>
          </a:bodyPr>
          <a:lstStyle/>
          <a:p>
            <a:pPr algn="ctr"/>
            <a:r>
              <a:rPr lang="vi-VN" sz="2400">
                <a:solidFill>
                  <a:srgbClr val="002060"/>
                </a:solidFill>
                <a:latin typeface="#9Slide03 AllRoundGothic" panose="020B0703020202020104" pitchFamily="34" charset="0"/>
              </a:rPr>
              <a:t>I. Đơn chất và hợp chất</a:t>
            </a:r>
          </a:p>
        </p:txBody>
      </p:sp>
      <p:sp>
        <p:nvSpPr>
          <p:cNvPr id="62" name="Google Shape;1927;p30">
            <a:extLst>
              <a:ext uri="{FF2B5EF4-FFF2-40B4-BE49-F238E27FC236}">
                <a16:creationId xmlns:a16="http://schemas.microsoft.com/office/drawing/2014/main" id="{78EADD01-18CC-45E8-B120-1E5512CE08F8}"/>
              </a:ext>
            </a:extLst>
          </p:cNvPr>
          <p:cNvSpPr/>
          <p:nvPr/>
        </p:nvSpPr>
        <p:spPr>
          <a:xfrm>
            <a:off x="5975393" y="1023462"/>
            <a:ext cx="2903318" cy="867427"/>
          </a:xfrm>
          <a:prstGeom prst="roundRect">
            <a:avLst>
              <a:gd name="adj" fmla="val 50000"/>
            </a:avLst>
          </a:prstGeom>
          <a:solidFill>
            <a:srgbClr val="92D050"/>
          </a:solidFill>
          <a:ln>
            <a:noFill/>
          </a:ln>
        </p:spPr>
        <p:txBody>
          <a:bodyPr spcFirstLastPara="1" wrap="square" lIns="91425" tIns="91425" rIns="91425" bIns="91425" anchor="ctr" anchorCtr="0">
            <a:noAutofit/>
          </a:bodyPr>
          <a:lstStyle/>
          <a:p>
            <a:pPr lvl="0" algn="ctr"/>
            <a:r>
              <a:rPr lang="en-US" sz="2400">
                <a:solidFill>
                  <a:srgbClr val="002060"/>
                </a:solidFill>
                <a:latin typeface="#9Slide03 AllRoundGothic" panose="020B0703020202020104" pitchFamily="34" charset="0"/>
              </a:rPr>
              <a:t>II. Phân tử </a:t>
            </a:r>
            <a:endParaRPr lang="en-US" sz="2400" dirty="0">
              <a:solidFill>
                <a:srgbClr val="002060"/>
              </a:solidFill>
              <a:latin typeface="#9Slide03 AllRoundGothic" panose="020B0703020202020104" pitchFamily="34" charset="0"/>
            </a:endParaRPr>
          </a:p>
        </p:txBody>
      </p:sp>
      <p:sp>
        <p:nvSpPr>
          <p:cNvPr id="2" name="Google Shape;1927;p30">
            <a:extLst>
              <a:ext uri="{FF2B5EF4-FFF2-40B4-BE49-F238E27FC236}">
                <a16:creationId xmlns:a16="http://schemas.microsoft.com/office/drawing/2014/main" id="{2FD96077-C39C-E038-B753-234E478C7335}"/>
              </a:ext>
            </a:extLst>
          </p:cNvPr>
          <p:cNvSpPr/>
          <p:nvPr/>
        </p:nvSpPr>
        <p:spPr>
          <a:xfrm>
            <a:off x="549327" y="2129025"/>
            <a:ext cx="2464806" cy="595126"/>
          </a:xfrm>
          <a:prstGeom prst="roundRect">
            <a:avLst>
              <a:gd name="adj" fmla="val 50000"/>
            </a:avLst>
          </a:prstGeom>
          <a:solidFill>
            <a:srgbClr val="91F0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002060"/>
                </a:solidFill>
                <a:latin typeface="#9Slide03 AllRoundGothic" panose="020B0703020202020104" pitchFamily="34" charset="0"/>
              </a:rPr>
              <a:t>1. Đơn chất</a:t>
            </a:r>
            <a:endParaRPr sz="2400" dirty="0">
              <a:solidFill>
                <a:srgbClr val="002060"/>
              </a:solidFill>
              <a:latin typeface="#9Slide03 AllRoundGothic" panose="020B0703020202020104" pitchFamily="34" charset="0"/>
            </a:endParaRPr>
          </a:p>
        </p:txBody>
      </p:sp>
      <p:sp>
        <p:nvSpPr>
          <p:cNvPr id="4" name="Google Shape;1927;p30">
            <a:extLst>
              <a:ext uri="{FF2B5EF4-FFF2-40B4-BE49-F238E27FC236}">
                <a16:creationId xmlns:a16="http://schemas.microsoft.com/office/drawing/2014/main" id="{E44540EF-6D8B-6354-5DD1-B37DED0F7787}"/>
              </a:ext>
            </a:extLst>
          </p:cNvPr>
          <p:cNvSpPr/>
          <p:nvPr/>
        </p:nvSpPr>
        <p:spPr>
          <a:xfrm>
            <a:off x="566826" y="3163038"/>
            <a:ext cx="2464806" cy="595126"/>
          </a:xfrm>
          <a:prstGeom prst="roundRect">
            <a:avLst>
              <a:gd name="adj" fmla="val 50000"/>
            </a:avLst>
          </a:prstGeom>
          <a:solidFill>
            <a:srgbClr val="91F08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002060"/>
                </a:solidFill>
                <a:latin typeface="#9Slide03 AllRoundGothic" panose="020B0703020202020104" pitchFamily="34" charset="0"/>
              </a:rPr>
              <a:t>2. Hợp </a:t>
            </a:r>
            <a:r>
              <a:rPr lang="en-US" sz="2400" dirty="0" err="1">
                <a:solidFill>
                  <a:srgbClr val="002060"/>
                </a:solidFill>
                <a:latin typeface="#9Slide03 AllRoundGothic" panose="020B0703020202020104" pitchFamily="34" charset="0"/>
              </a:rPr>
              <a:t>chất</a:t>
            </a:r>
            <a:endParaRPr sz="2400" dirty="0">
              <a:solidFill>
                <a:srgbClr val="002060"/>
              </a:solidFill>
              <a:latin typeface="#9Slide03 AllRoundGothic" panose="020B0703020202020104" pitchFamily="34" charset="0"/>
            </a:endParaRPr>
          </a:p>
        </p:txBody>
      </p:sp>
      <p:sp>
        <p:nvSpPr>
          <p:cNvPr id="5" name="Google Shape;1927;p30">
            <a:extLst>
              <a:ext uri="{FF2B5EF4-FFF2-40B4-BE49-F238E27FC236}">
                <a16:creationId xmlns:a16="http://schemas.microsoft.com/office/drawing/2014/main" id="{AF2A9DC0-4D8F-A1F5-F2AF-58BC18A8343C}"/>
              </a:ext>
            </a:extLst>
          </p:cNvPr>
          <p:cNvSpPr/>
          <p:nvPr/>
        </p:nvSpPr>
        <p:spPr>
          <a:xfrm>
            <a:off x="6527615" y="2194864"/>
            <a:ext cx="2464806" cy="595126"/>
          </a:xfrm>
          <a:prstGeom prst="roundRect">
            <a:avLst>
              <a:gd name="adj" fmla="val 50000"/>
            </a:avLst>
          </a:prstGeom>
          <a:solidFill>
            <a:srgbClr val="FFDD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002060"/>
                </a:solidFill>
                <a:latin typeface="#9Slide03 AllRoundGothic" panose="020B0703020202020104" pitchFamily="34" charset="0"/>
              </a:rPr>
              <a:t>1. Khái niệm</a:t>
            </a:r>
            <a:endParaRPr sz="2400" dirty="0">
              <a:solidFill>
                <a:srgbClr val="002060"/>
              </a:solidFill>
              <a:latin typeface="#9Slide03 AllRoundGothic" panose="020B0703020202020104" pitchFamily="34" charset="0"/>
            </a:endParaRPr>
          </a:p>
        </p:txBody>
      </p:sp>
      <p:sp>
        <p:nvSpPr>
          <p:cNvPr id="6" name="Google Shape;1927;p30">
            <a:extLst>
              <a:ext uri="{FF2B5EF4-FFF2-40B4-BE49-F238E27FC236}">
                <a16:creationId xmlns:a16="http://schemas.microsoft.com/office/drawing/2014/main" id="{5BBC7E8B-E9FB-7913-FE8F-4BEBB8E9B4D6}"/>
              </a:ext>
            </a:extLst>
          </p:cNvPr>
          <p:cNvSpPr/>
          <p:nvPr/>
        </p:nvSpPr>
        <p:spPr>
          <a:xfrm>
            <a:off x="6545114" y="3228877"/>
            <a:ext cx="2464806" cy="595126"/>
          </a:xfrm>
          <a:prstGeom prst="roundRect">
            <a:avLst>
              <a:gd name="adj" fmla="val 50000"/>
            </a:avLst>
          </a:prstGeom>
          <a:solidFill>
            <a:srgbClr val="FFDDD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002060"/>
                </a:solidFill>
                <a:latin typeface="#9Slide03 AllRoundGothic" panose="020B0703020202020104" pitchFamily="34" charset="0"/>
              </a:rPr>
              <a:t>2. Khối lượng phân tử</a:t>
            </a:r>
            <a:endParaRPr sz="2400" dirty="0">
              <a:solidFill>
                <a:srgbClr val="002060"/>
              </a:solidFill>
              <a:latin typeface="#9Slide03 AllRoundGothic" panose="020B0703020202020104" pitchFamily="34" charset="0"/>
            </a:endParaRPr>
          </a:p>
        </p:txBody>
      </p:sp>
    </p:spTree>
    <p:extLst>
      <p:ext uri="{BB962C8B-B14F-4D97-AF65-F5344CB8AC3E}">
        <p14:creationId xmlns:p14="http://schemas.microsoft.com/office/powerpoint/2010/main" val="299987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2" grpId="0" animBg="1"/>
      <p:bldP spid="2" grpId="0" animBg="1"/>
      <p:bldP spid="4" grpId="0" animBg="1"/>
      <p:bldP spid="5" grpId="0" animBg="1"/>
      <p:bldP spid="6" grpId="0" animBg="1"/>
    </p:bldLst>
  </p:timing>
</p:sld>
</file>

<file path=ppt/theme/theme1.xml><?xml version="1.0" encoding="utf-8"?>
<a:theme xmlns:a="http://schemas.openxmlformats.org/drawingml/2006/main" name="Flippy Cute Daily Activities by Slidesgo">
  <a:themeElements>
    <a:clrScheme name="Simple Light">
      <a:dk1>
        <a:srgbClr val="786992"/>
      </a:dk1>
      <a:lt1>
        <a:srgbClr val="FFFFFF"/>
      </a:lt1>
      <a:dk2>
        <a:srgbClr val="261E35"/>
      </a:dk2>
      <a:lt2>
        <a:srgbClr val="C9DAF8"/>
      </a:lt2>
      <a:accent1>
        <a:srgbClr val="CA666F"/>
      </a:accent1>
      <a:accent2>
        <a:srgbClr val="D47D95"/>
      </a:accent2>
      <a:accent3>
        <a:srgbClr val="E7BF61"/>
      </a:accent3>
      <a:accent4>
        <a:srgbClr val="6E9094"/>
      </a:accent4>
      <a:accent5>
        <a:srgbClr val="D4782A"/>
      </a:accent5>
      <a:accent6>
        <a:srgbClr val="F2D9C9"/>
      </a:accent6>
      <a:hlink>
        <a:srgbClr val="261E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7">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2816</TotalTime>
  <Words>1643</Words>
  <Application>Microsoft Office PowerPoint</Application>
  <PresentationFormat>On-screen Show (16:9)</PresentationFormat>
  <Paragraphs>189</Paragraphs>
  <Slides>34</Slides>
  <Notes>15</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Quicksand</vt:lpstr>
      <vt:lpstr>#9Slide03 AllRoundGothic</vt:lpstr>
      <vt:lpstr>#9Slide07 SFU Rhythm</vt:lpstr>
      <vt:lpstr>#9Slide03 Arima Madurai Black</vt:lpstr>
      <vt:lpstr>Quicksand Light</vt:lpstr>
      <vt:lpstr>Times New Roman</vt:lpstr>
      <vt:lpstr>Bowlby One SC</vt:lpstr>
      <vt:lpstr>Flippy Cute Daily Activities by Slidesgo</vt:lpstr>
      <vt:lpstr>Office Theme</vt:lpstr>
      <vt:lpstr>CHƯƠNG II  PHÂN TỬ - LIÊN KẾT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34</dc:title>
  <dc:creator>OS!</dc:creator>
  <cp:lastModifiedBy>quynh mai</cp:lastModifiedBy>
  <cp:revision>248</cp:revision>
  <cp:lastPrinted>2023-10-09T21:15:42Z</cp:lastPrinted>
  <dcterms:modified xsi:type="dcterms:W3CDTF">2024-04-04T14:57:31Z</dcterms:modified>
</cp:coreProperties>
</file>