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7" r:id="rId4"/>
    <p:sldMasterId id="2147483699" r:id="rId5"/>
  </p:sldMasterIdLst>
  <p:notesMasterIdLst>
    <p:notesMasterId r:id="rId51"/>
  </p:notesMasterIdLst>
  <p:sldIdLst>
    <p:sldId id="390" r:id="rId6"/>
    <p:sldId id="297" r:id="rId7"/>
    <p:sldId id="368" r:id="rId8"/>
    <p:sldId id="385" r:id="rId9"/>
    <p:sldId id="369" r:id="rId10"/>
    <p:sldId id="371" r:id="rId11"/>
    <p:sldId id="372" r:id="rId12"/>
    <p:sldId id="374" r:id="rId13"/>
    <p:sldId id="375" r:id="rId14"/>
    <p:sldId id="383" r:id="rId15"/>
    <p:sldId id="260" r:id="rId16"/>
    <p:sldId id="379" r:id="rId17"/>
    <p:sldId id="261" r:id="rId18"/>
    <p:sldId id="384" r:id="rId19"/>
    <p:sldId id="264" r:id="rId20"/>
    <p:sldId id="265" r:id="rId21"/>
    <p:sldId id="262" r:id="rId22"/>
    <p:sldId id="292" r:id="rId23"/>
    <p:sldId id="266" r:id="rId24"/>
    <p:sldId id="288" r:id="rId25"/>
    <p:sldId id="386" r:id="rId26"/>
    <p:sldId id="267" r:id="rId27"/>
    <p:sldId id="289" r:id="rId28"/>
    <p:sldId id="388" r:id="rId29"/>
    <p:sldId id="269" r:id="rId30"/>
    <p:sldId id="271" r:id="rId31"/>
    <p:sldId id="272" r:id="rId32"/>
    <p:sldId id="293" r:id="rId33"/>
    <p:sldId id="273" r:id="rId34"/>
    <p:sldId id="274" r:id="rId35"/>
    <p:sldId id="275" r:id="rId36"/>
    <p:sldId id="294" r:id="rId37"/>
    <p:sldId id="276" r:id="rId38"/>
    <p:sldId id="295" r:id="rId39"/>
    <p:sldId id="277" r:id="rId40"/>
    <p:sldId id="279" r:id="rId41"/>
    <p:sldId id="280" r:id="rId42"/>
    <p:sldId id="281" r:id="rId43"/>
    <p:sldId id="282" r:id="rId44"/>
    <p:sldId id="278" r:id="rId45"/>
    <p:sldId id="283" r:id="rId46"/>
    <p:sldId id="284" r:id="rId47"/>
    <p:sldId id="389" r:id="rId48"/>
    <p:sldId id="285" r:id="rId49"/>
    <p:sldId id="290" r:id="rId5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baohoa1102@outlook.com" initials="p" lastIdx="1" clrIdx="0">
    <p:extLst>
      <p:ext uri="{19B8F6BF-5375-455C-9EA6-DF929625EA0E}">
        <p15:presenceInfo xmlns:p15="http://schemas.microsoft.com/office/powerpoint/2012/main" userId="9a543ab8eafd08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5" autoAdjust="0"/>
    <p:restoredTop sz="94660"/>
  </p:normalViewPr>
  <p:slideViewPr>
    <p:cSldViewPr>
      <p:cViewPr varScale="1">
        <p:scale>
          <a:sx n="122" d="100"/>
          <a:sy n="122" d="100"/>
        </p:scale>
        <p:origin x="125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01T16:31:31.485"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FA897-9D62-4B7E-933C-7C4D5215D98D}" type="datetimeFigureOut">
              <a:rPr lang="en-US" smtClean="0"/>
              <a:t>4/7/2024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F43E7D-1BEE-4E3A-9ABC-4F5E9EAEF960}" type="slidenum">
              <a:rPr lang="en-US" smtClean="0"/>
              <a:t>‹#›</a:t>
            </a:fld>
            <a:endParaRPr lang="en-US"/>
          </a:p>
        </p:txBody>
      </p:sp>
    </p:spTree>
    <p:extLst>
      <p:ext uri="{BB962C8B-B14F-4D97-AF65-F5344CB8AC3E}">
        <p14:creationId xmlns:p14="http://schemas.microsoft.com/office/powerpoint/2010/main" val="3159652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602041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127417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87259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Liên</a:t>
            </a:r>
          </a:p>
        </p:txBody>
      </p:sp>
      <p:sp>
        <p:nvSpPr>
          <p:cNvPr id="4" name="Slide Number Placeholder 3"/>
          <p:cNvSpPr>
            <a:spLocks noGrp="1"/>
          </p:cNvSpPr>
          <p:nvPr>
            <p:ph type="sldNum" sz="quarter" idx="10"/>
          </p:nvPr>
        </p:nvSpPr>
        <p:spPr/>
        <p:txBody>
          <a:bodyPr/>
          <a:lstStyle/>
          <a:p>
            <a:fld id="{BEF43E7D-1BEE-4E3A-9ABC-4F5E9EAEF960}" type="slidenum">
              <a:rPr lang="en-US" smtClean="0"/>
              <a:t>25</a:t>
            </a:fld>
            <a:endParaRPr lang="en-US"/>
          </a:p>
        </p:txBody>
      </p:sp>
    </p:spTree>
    <p:extLst>
      <p:ext uri="{BB962C8B-B14F-4D97-AF65-F5344CB8AC3E}">
        <p14:creationId xmlns:p14="http://schemas.microsoft.com/office/powerpoint/2010/main" val="3461758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F8AA-5C4C-4048-AD9E-FA2263A253F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8D64DB-1630-4F13-A58B-D228489F2A9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4115294-8E49-4171-B59F-7936A3CCF8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5538676-7BD3-44FA-89CF-912E04524F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C83FA4D-2C44-42E3-A372-F93F71F0B1EB}"/>
              </a:ext>
            </a:extLst>
          </p:cNvPr>
          <p:cNvSpPr>
            <a:spLocks noGrp="1" noChangeArrowheads="1"/>
          </p:cNvSpPr>
          <p:nvPr>
            <p:ph type="sldNum" sz="quarter" idx="12"/>
          </p:nvPr>
        </p:nvSpPr>
        <p:spPr>
          <a:ln/>
        </p:spPr>
        <p:txBody>
          <a:bodyPr/>
          <a:lstStyle>
            <a:lvl1pPr>
              <a:defRPr/>
            </a:lvl1pPr>
          </a:lstStyle>
          <a:p>
            <a:pPr>
              <a:defRPr/>
            </a:pPr>
            <a:fld id="{C394355A-0FC6-4552-B13F-4A4B56559106}" type="slidenum">
              <a:rPr lang="en-US" altLang="en-US"/>
              <a:pPr>
                <a:defRPr/>
              </a:pPr>
              <a:t>‹#›</a:t>
            </a:fld>
            <a:endParaRPr lang="en-US" altLang="en-US"/>
          </a:p>
        </p:txBody>
      </p:sp>
    </p:spTree>
    <p:extLst>
      <p:ext uri="{BB962C8B-B14F-4D97-AF65-F5344CB8AC3E}">
        <p14:creationId xmlns:p14="http://schemas.microsoft.com/office/powerpoint/2010/main" val="1019136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42913-8D11-4AB7-A2BC-5F1B08D80B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17457-69BF-4046-9CCF-FF350338CB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115294-8E49-4171-B59F-7936A3CCF8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5538676-7BD3-44FA-89CF-912E04524F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C83FA4D-2C44-42E3-A372-F93F71F0B1EB}"/>
              </a:ext>
            </a:extLst>
          </p:cNvPr>
          <p:cNvSpPr>
            <a:spLocks noGrp="1" noChangeArrowheads="1"/>
          </p:cNvSpPr>
          <p:nvPr>
            <p:ph type="sldNum" sz="quarter" idx="12"/>
          </p:nvPr>
        </p:nvSpPr>
        <p:spPr>
          <a:ln/>
        </p:spPr>
        <p:txBody>
          <a:bodyPr/>
          <a:lstStyle>
            <a:lvl1pPr>
              <a:defRPr/>
            </a:lvl1pPr>
          </a:lstStyle>
          <a:p>
            <a:pPr>
              <a:defRPr/>
            </a:pPr>
            <a:fld id="{242735AB-AD4A-41C8-9A6B-EEE956B18CBC}" type="slidenum">
              <a:rPr lang="en-US" altLang="en-US"/>
              <a:pPr>
                <a:defRPr/>
              </a:pPr>
              <a:t>‹#›</a:t>
            </a:fld>
            <a:endParaRPr lang="en-US" altLang="en-US"/>
          </a:p>
        </p:txBody>
      </p:sp>
    </p:spTree>
    <p:extLst>
      <p:ext uri="{BB962C8B-B14F-4D97-AF65-F5344CB8AC3E}">
        <p14:creationId xmlns:p14="http://schemas.microsoft.com/office/powerpoint/2010/main" val="2163439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4B033-B86B-4119-8650-C3F5203E5723}"/>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AEE061-A3E3-4C6D-B647-073B05EA3359}"/>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115294-8E49-4171-B59F-7936A3CCF8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5538676-7BD3-44FA-89CF-912E04524F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C83FA4D-2C44-42E3-A372-F93F71F0B1EB}"/>
              </a:ext>
            </a:extLst>
          </p:cNvPr>
          <p:cNvSpPr>
            <a:spLocks noGrp="1" noChangeArrowheads="1"/>
          </p:cNvSpPr>
          <p:nvPr>
            <p:ph type="sldNum" sz="quarter" idx="12"/>
          </p:nvPr>
        </p:nvSpPr>
        <p:spPr>
          <a:ln/>
        </p:spPr>
        <p:txBody>
          <a:bodyPr/>
          <a:lstStyle>
            <a:lvl1pPr>
              <a:defRPr/>
            </a:lvl1pPr>
          </a:lstStyle>
          <a:p>
            <a:pPr>
              <a:defRPr/>
            </a:pPr>
            <a:fld id="{EFE44BAE-17E3-4E34-A136-2CB5900FA44F}" type="slidenum">
              <a:rPr lang="en-US" altLang="en-US"/>
              <a:pPr>
                <a:defRPr/>
              </a:pPr>
              <a:t>‹#›</a:t>
            </a:fld>
            <a:endParaRPr lang="en-US" altLang="en-US"/>
          </a:p>
        </p:txBody>
      </p:sp>
    </p:spTree>
    <p:extLst>
      <p:ext uri="{BB962C8B-B14F-4D97-AF65-F5344CB8AC3E}">
        <p14:creationId xmlns:p14="http://schemas.microsoft.com/office/powerpoint/2010/main" val="1718406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2C80092-682D-4035-AFF7-DAD79A941B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5039D8CB-A886-4606-AD6F-9C5D2E0943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E54C498-FB11-4A25-BE71-FDAB3A0FD7E3}"/>
              </a:ext>
            </a:extLst>
          </p:cNvPr>
          <p:cNvSpPr>
            <a:spLocks noGrp="1" noChangeArrowheads="1"/>
          </p:cNvSpPr>
          <p:nvPr>
            <p:ph type="sldNum" sz="quarter" idx="12"/>
          </p:nvPr>
        </p:nvSpPr>
        <p:spPr>
          <a:ln/>
        </p:spPr>
        <p:txBody>
          <a:bodyPr/>
          <a:lstStyle>
            <a:lvl1pPr>
              <a:defRPr/>
            </a:lvl1pPr>
          </a:lstStyle>
          <a:p>
            <a:pPr>
              <a:defRPr/>
            </a:pPr>
            <a:fld id="{95073919-5251-4777-B652-D40CC2CA9EDA}" type="slidenum">
              <a:rPr lang="en-US" altLang="en-US"/>
              <a:pPr>
                <a:defRPr/>
              </a:pPr>
              <a:t>‹#›</a:t>
            </a:fld>
            <a:endParaRPr lang="en-US" altLang="en-US"/>
          </a:p>
        </p:txBody>
      </p:sp>
    </p:spTree>
    <p:extLst>
      <p:ext uri="{BB962C8B-B14F-4D97-AF65-F5344CB8AC3E}">
        <p14:creationId xmlns:p14="http://schemas.microsoft.com/office/powerpoint/2010/main" val="448683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83B3-B201-A3F8-AA96-340280F8132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3483638-6436-9458-70AE-D9914D4C906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8F3D56E-EFA5-7797-DF38-BFB30025379C}"/>
              </a:ext>
            </a:extLst>
          </p:cNvPr>
          <p:cNvSpPr>
            <a:spLocks noGrp="1"/>
          </p:cNvSpPr>
          <p:nvPr>
            <p:ph type="dt" sz="half" idx="10"/>
          </p:nvPr>
        </p:nvSpPr>
        <p:spPr/>
        <p:txBody>
          <a:bodyPr/>
          <a:lstStyle/>
          <a:p>
            <a:fld id="{29740B98-7921-4DF7-BBF9-7532377C1688}" type="datetimeFigureOut">
              <a:rPr lang="en-US" smtClean="0"/>
              <a:t>4/7/2024</a:t>
            </a:fld>
            <a:endParaRPr lang="en-US"/>
          </a:p>
        </p:txBody>
      </p:sp>
      <p:sp>
        <p:nvSpPr>
          <p:cNvPr id="5" name="Footer Placeholder 4">
            <a:extLst>
              <a:ext uri="{FF2B5EF4-FFF2-40B4-BE49-F238E27FC236}">
                <a16:creationId xmlns:a16="http://schemas.microsoft.com/office/drawing/2014/main" id="{1A8D13D4-4A48-55F2-CF29-16F1D06D1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4ADD9-390B-8653-B4A0-36093B95CDA1}"/>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68886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64F4-6A61-A30F-75DF-B7C0E1BD18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A4F6-EB26-FE19-7C4F-76AA819AA4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89EE8-802B-49B3-3CA0-F1905569E175}"/>
              </a:ext>
            </a:extLst>
          </p:cNvPr>
          <p:cNvSpPr>
            <a:spLocks noGrp="1"/>
          </p:cNvSpPr>
          <p:nvPr>
            <p:ph type="dt" sz="half" idx="10"/>
          </p:nvPr>
        </p:nvSpPr>
        <p:spPr/>
        <p:txBody>
          <a:bodyPr/>
          <a:lstStyle/>
          <a:p>
            <a:fld id="{29740B98-7921-4DF7-BBF9-7532377C1688}" type="datetimeFigureOut">
              <a:rPr lang="en-US" smtClean="0"/>
              <a:t>4/7/2024</a:t>
            </a:fld>
            <a:endParaRPr lang="en-US"/>
          </a:p>
        </p:txBody>
      </p:sp>
      <p:sp>
        <p:nvSpPr>
          <p:cNvPr id="5" name="Footer Placeholder 4">
            <a:extLst>
              <a:ext uri="{FF2B5EF4-FFF2-40B4-BE49-F238E27FC236}">
                <a16:creationId xmlns:a16="http://schemas.microsoft.com/office/drawing/2014/main" id="{7FF74697-8407-3D3A-BE17-3D2663F40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4A282-A164-410A-E543-073068780F97}"/>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3058501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845A-1599-CB37-05EB-F207D45604A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E11D51D-982D-D2E3-8B0B-416CD22F99C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3E61E7-24A4-CF29-A62D-AA283375F349}"/>
              </a:ext>
            </a:extLst>
          </p:cNvPr>
          <p:cNvSpPr>
            <a:spLocks noGrp="1"/>
          </p:cNvSpPr>
          <p:nvPr>
            <p:ph type="dt" sz="half" idx="10"/>
          </p:nvPr>
        </p:nvSpPr>
        <p:spPr/>
        <p:txBody>
          <a:bodyPr/>
          <a:lstStyle/>
          <a:p>
            <a:fld id="{29740B98-7921-4DF7-BBF9-7532377C1688}" type="datetimeFigureOut">
              <a:rPr lang="en-US" smtClean="0"/>
              <a:t>4/7/2024</a:t>
            </a:fld>
            <a:endParaRPr lang="en-US"/>
          </a:p>
        </p:txBody>
      </p:sp>
      <p:sp>
        <p:nvSpPr>
          <p:cNvPr id="5" name="Footer Placeholder 4">
            <a:extLst>
              <a:ext uri="{FF2B5EF4-FFF2-40B4-BE49-F238E27FC236}">
                <a16:creationId xmlns:a16="http://schemas.microsoft.com/office/drawing/2014/main" id="{3C3F06A9-E6F6-3112-5946-1C287A58C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72CB4-DE8C-B6FC-DF23-8316B78CD555}"/>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1383823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8834-9E07-0052-DC41-E4AA0E23F4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BCAC9-2053-D9E9-4AA7-BCEE9F4ABD8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3488C9-559E-910E-89B3-BE068CEDE75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F85145-F3D8-C1C4-2815-FC9C8FCE382C}"/>
              </a:ext>
            </a:extLst>
          </p:cNvPr>
          <p:cNvSpPr>
            <a:spLocks noGrp="1"/>
          </p:cNvSpPr>
          <p:nvPr>
            <p:ph type="dt" sz="half" idx="10"/>
          </p:nvPr>
        </p:nvSpPr>
        <p:spPr/>
        <p:txBody>
          <a:bodyPr/>
          <a:lstStyle/>
          <a:p>
            <a:fld id="{29740B98-7921-4DF7-BBF9-7532377C1688}" type="datetimeFigureOut">
              <a:rPr lang="en-US" smtClean="0"/>
              <a:t>4/7/2024</a:t>
            </a:fld>
            <a:endParaRPr lang="en-US"/>
          </a:p>
        </p:txBody>
      </p:sp>
      <p:sp>
        <p:nvSpPr>
          <p:cNvPr id="6" name="Footer Placeholder 5">
            <a:extLst>
              <a:ext uri="{FF2B5EF4-FFF2-40B4-BE49-F238E27FC236}">
                <a16:creationId xmlns:a16="http://schemas.microsoft.com/office/drawing/2014/main" id="{F4F28FC4-34DA-D461-A0D3-278511ABD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9F1BA-83C0-F479-39A8-9E80FC97E432}"/>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210677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32238-0EDA-950E-F6DA-F250A7696FC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73E9CF-0D96-F026-E6C8-7993D880214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598FC95-DA87-447E-3208-C8C7D298066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FB871E-09BF-68BD-47A8-1FA951E86B9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19D0FE0-1442-B62E-0209-E89C8D223B9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1F4A33-1D57-FC3F-4BA8-8E2315630D3D}"/>
              </a:ext>
            </a:extLst>
          </p:cNvPr>
          <p:cNvSpPr>
            <a:spLocks noGrp="1"/>
          </p:cNvSpPr>
          <p:nvPr>
            <p:ph type="dt" sz="half" idx="10"/>
          </p:nvPr>
        </p:nvSpPr>
        <p:spPr/>
        <p:txBody>
          <a:bodyPr/>
          <a:lstStyle/>
          <a:p>
            <a:fld id="{29740B98-7921-4DF7-BBF9-7532377C1688}" type="datetimeFigureOut">
              <a:rPr lang="en-US" smtClean="0"/>
              <a:t>4/7/2024</a:t>
            </a:fld>
            <a:endParaRPr lang="en-US"/>
          </a:p>
        </p:txBody>
      </p:sp>
      <p:sp>
        <p:nvSpPr>
          <p:cNvPr id="8" name="Footer Placeholder 7">
            <a:extLst>
              <a:ext uri="{FF2B5EF4-FFF2-40B4-BE49-F238E27FC236}">
                <a16:creationId xmlns:a16="http://schemas.microsoft.com/office/drawing/2014/main" id="{3F78BEC8-9BE5-8BDA-B8EA-FFD5216D8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836375-A465-01EE-33C7-CC787901B979}"/>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3096429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49B5-C143-E50D-BF40-6158661ED5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81775A-0205-2852-D916-33614F302FDA}"/>
              </a:ext>
            </a:extLst>
          </p:cNvPr>
          <p:cNvSpPr>
            <a:spLocks noGrp="1"/>
          </p:cNvSpPr>
          <p:nvPr>
            <p:ph type="dt" sz="half" idx="10"/>
          </p:nvPr>
        </p:nvSpPr>
        <p:spPr/>
        <p:txBody>
          <a:bodyPr/>
          <a:lstStyle/>
          <a:p>
            <a:fld id="{29740B98-7921-4DF7-BBF9-7532377C1688}" type="datetimeFigureOut">
              <a:rPr lang="en-US" smtClean="0"/>
              <a:t>4/7/2024</a:t>
            </a:fld>
            <a:endParaRPr lang="en-US"/>
          </a:p>
        </p:txBody>
      </p:sp>
      <p:sp>
        <p:nvSpPr>
          <p:cNvPr id="4" name="Footer Placeholder 3">
            <a:extLst>
              <a:ext uri="{FF2B5EF4-FFF2-40B4-BE49-F238E27FC236}">
                <a16:creationId xmlns:a16="http://schemas.microsoft.com/office/drawing/2014/main" id="{DDFFB09F-9AB0-B46E-B573-8A880C626D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BF43BA-A9B0-026A-616B-5316B8DF99DB}"/>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2942142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ECEF15-E255-1944-4BF9-4A889FAC88BD}"/>
              </a:ext>
            </a:extLst>
          </p:cNvPr>
          <p:cNvSpPr>
            <a:spLocks noGrp="1"/>
          </p:cNvSpPr>
          <p:nvPr>
            <p:ph type="dt" sz="half" idx="10"/>
          </p:nvPr>
        </p:nvSpPr>
        <p:spPr/>
        <p:txBody>
          <a:bodyPr/>
          <a:lstStyle/>
          <a:p>
            <a:fld id="{29740B98-7921-4DF7-BBF9-7532377C1688}" type="datetimeFigureOut">
              <a:rPr lang="en-US" smtClean="0"/>
              <a:t>4/7/2024</a:t>
            </a:fld>
            <a:endParaRPr lang="en-US"/>
          </a:p>
        </p:txBody>
      </p:sp>
      <p:sp>
        <p:nvSpPr>
          <p:cNvPr id="3" name="Footer Placeholder 2">
            <a:extLst>
              <a:ext uri="{FF2B5EF4-FFF2-40B4-BE49-F238E27FC236}">
                <a16:creationId xmlns:a16="http://schemas.microsoft.com/office/drawing/2014/main" id="{AED7B4D1-3B99-A132-33EF-5FE06ACA3A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403BC2-92DC-C194-5F09-AA1D13EAE389}"/>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24937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C3E3-3821-4681-BE63-39E41F00C4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DCF878-414A-4F36-BA02-DB28B884B5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115294-8E49-4171-B59F-7936A3CCF8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5538676-7BD3-44FA-89CF-912E04524F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C83FA4D-2C44-42E3-A372-F93F71F0B1EB}"/>
              </a:ext>
            </a:extLst>
          </p:cNvPr>
          <p:cNvSpPr>
            <a:spLocks noGrp="1" noChangeArrowheads="1"/>
          </p:cNvSpPr>
          <p:nvPr>
            <p:ph type="sldNum" sz="quarter" idx="12"/>
          </p:nvPr>
        </p:nvSpPr>
        <p:spPr>
          <a:ln/>
        </p:spPr>
        <p:txBody>
          <a:bodyPr/>
          <a:lstStyle>
            <a:lvl1pPr>
              <a:defRPr/>
            </a:lvl1pPr>
          </a:lstStyle>
          <a:p>
            <a:pPr>
              <a:defRPr/>
            </a:pPr>
            <a:fld id="{F6EFD82B-299A-403E-ABD7-4B233E4D313C}" type="slidenum">
              <a:rPr lang="en-US" altLang="en-US"/>
              <a:pPr>
                <a:defRPr/>
              </a:pPr>
              <a:t>‹#›</a:t>
            </a:fld>
            <a:endParaRPr lang="en-US" altLang="en-US"/>
          </a:p>
        </p:txBody>
      </p:sp>
    </p:spTree>
    <p:extLst>
      <p:ext uri="{BB962C8B-B14F-4D97-AF65-F5344CB8AC3E}">
        <p14:creationId xmlns:p14="http://schemas.microsoft.com/office/powerpoint/2010/main" val="2403106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95128-74B6-5E63-A3ED-B3335E389AB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E3FE82E-FA14-E155-9C14-41F7C38E6EC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277D3B-B907-3CDF-37C0-2BD488E555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4E5A3D2-AC29-CF36-C054-39F2F764918B}"/>
              </a:ext>
            </a:extLst>
          </p:cNvPr>
          <p:cNvSpPr>
            <a:spLocks noGrp="1"/>
          </p:cNvSpPr>
          <p:nvPr>
            <p:ph type="dt" sz="half" idx="10"/>
          </p:nvPr>
        </p:nvSpPr>
        <p:spPr/>
        <p:txBody>
          <a:bodyPr/>
          <a:lstStyle/>
          <a:p>
            <a:fld id="{29740B98-7921-4DF7-BBF9-7532377C1688}" type="datetimeFigureOut">
              <a:rPr lang="en-US" smtClean="0"/>
              <a:t>4/7/2024</a:t>
            </a:fld>
            <a:endParaRPr lang="en-US"/>
          </a:p>
        </p:txBody>
      </p:sp>
      <p:sp>
        <p:nvSpPr>
          <p:cNvPr id="6" name="Footer Placeholder 5">
            <a:extLst>
              <a:ext uri="{FF2B5EF4-FFF2-40B4-BE49-F238E27FC236}">
                <a16:creationId xmlns:a16="http://schemas.microsoft.com/office/drawing/2014/main" id="{8BE490B0-E878-AE21-27FB-9CE029FC8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273CD3-82E7-322F-D13D-A1515783A254}"/>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610029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15090-BD73-C493-6C72-7E14D828CFF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8578CD2-42F7-DABF-1D1F-A1CC4A64798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FDE5FCA-048B-D817-7D44-CB43F13844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B41A17-BFDB-8AAE-B97A-710D31FD0C18}"/>
              </a:ext>
            </a:extLst>
          </p:cNvPr>
          <p:cNvSpPr>
            <a:spLocks noGrp="1"/>
          </p:cNvSpPr>
          <p:nvPr>
            <p:ph type="dt" sz="half" idx="10"/>
          </p:nvPr>
        </p:nvSpPr>
        <p:spPr/>
        <p:txBody>
          <a:bodyPr/>
          <a:lstStyle/>
          <a:p>
            <a:fld id="{29740B98-7921-4DF7-BBF9-7532377C1688}" type="datetimeFigureOut">
              <a:rPr lang="en-US" smtClean="0"/>
              <a:t>4/7/2024</a:t>
            </a:fld>
            <a:endParaRPr lang="en-US"/>
          </a:p>
        </p:txBody>
      </p:sp>
      <p:sp>
        <p:nvSpPr>
          <p:cNvPr id="6" name="Footer Placeholder 5">
            <a:extLst>
              <a:ext uri="{FF2B5EF4-FFF2-40B4-BE49-F238E27FC236}">
                <a16:creationId xmlns:a16="http://schemas.microsoft.com/office/drawing/2014/main" id="{0E711B9E-A481-184A-6D05-AB85830D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E73AFC-E4DE-AB20-67FB-B6F2128911C1}"/>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3465560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BC14-53B4-FDEE-9F53-67EA64A7D2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A68A6-8B66-C479-E5F8-B295D02F11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EE0D0-8228-910F-F595-A7584421F96B}"/>
              </a:ext>
            </a:extLst>
          </p:cNvPr>
          <p:cNvSpPr>
            <a:spLocks noGrp="1"/>
          </p:cNvSpPr>
          <p:nvPr>
            <p:ph type="dt" sz="half" idx="10"/>
          </p:nvPr>
        </p:nvSpPr>
        <p:spPr/>
        <p:txBody>
          <a:bodyPr/>
          <a:lstStyle/>
          <a:p>
            <a:fld id="{29740B98-7921-4DF7-BBF9-7532377C1688}" type="datetimeFigureOut">
              <a:rPr lang="en-US" smtClean="0"/>
              <a:t>4/7/2024</a:t>
            </a:fld>
            <a:endParaRPr lang="en-US"/>
          </a:p>
        </p:txBody>
      </p:sp>
      <p:sp>
        <p:nvSpPr>
          <p:cNvPr id="5" name="Footer Placeholder 4">
            <a:extLst>
              <a:ext uri="{FF2B5EF4-FFF2-40B4-BE49-F238E27FC236}">
                <a16:creationId xmlns:a16="http://schemas.microsoft.com/office/drawing/2014/main" id="{A2B46B24-E6E3-A2F8-121E-708F1DE503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44BA6-D609-56B7-9E07-0948776F901B}"/>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359750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D780ED-3A61-DE64-E525-2AB0E1AEB8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3B74D-3653-454F-2DF3-D8312CB4AF8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BC401-1F9B-66E0-4A6E-47088A3DFB51}"/>
              </a:ext>
            </a:extLst>
          </p:cNvPr>
          <p:cNvSpPr>
            <a:spLocks noGrp="1"/>
          </p:cNvSpPr>
          <p:nvPr>
            <p:ph type="dt" sz="half" idx="10"/>
          </p:nvPr>
        </p:nvSpPr>
        <p:spPr/>
        <p:txBody>
          <a:bodyPr/>
          <a:lstStyle/>
          <a:p>
            <a:fld id="{29740B98-7921-4DF7-BBF9-7532377C1688}" type="datetimeFigureOut">
              <a:rPr lang="en-US" smtClean="0"/>
              <a:t>4/7/2024</a:t>
            </a:fld>
            <a:endParaRPr lang="en-US"/>
          </a:p>
        </p:txBody>
      </p:sp>
      <p:sp>
        <p:nvSpPr>
          <p:cNvPr id="5" name="Footer Placeholder 4">
            <a:extLst>
              <a:ext uri="{FF2B5EF4-FFF2-40B4-BE49-F238E27FC236}">
                <a16:creationId xmlns:a16="http://schemas.microsoft.com/office/drawing/2014/main" id="{90D843C9-EF01-1B9E-5EEE-7D32DF1D6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9455D-E356-0AB6-C8D5-26436AEEE3F4}"/>
              </a:ext>
            </a:extLst>
          </p:cNvPr>
          <p:cNvSpPr>
            <a:spLocks noGrp="1"/>
          </p:cNvSpPr>
          <p:nvPr>
            <p:ph type="sldNum" sz="quarter" idx="12"/>
          </p:nvPr>
        </p:nvSpPr>
        <p:spPr/>
        <p:txBody>
          <a:bodyPr/>
          <a:lstStyle/>
          <a:p>
            <a:fld id="{47D509A6-8F87-48E4-9222-0F41CD97D073}" type="slidenum">
              <a:rPr lang="en-US" smtClean="0"/>
              <a:t>‹#›</a:t>
            </a:fld>
            <a:endParaRPr lang="en-US"/>
          </a:p>
        </p:txBody>
      </p:sp>
    </p:spTree>
    <p:extLst>
      <p:ext uri="{BB962C8B-B14F-4D97-AF65-F5344CB8AC3E}">
        <p14:creationId xmlns:p14="http://schemas.microsoft.com/office/powerpoint/2010/main" val="686954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6263-95E2-13CD-4C55-C320208DE43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5DC2D3-D8A3-1516-E1EA-235A23712D4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E74C84-A5BB-FFB5-384F-A465C4CFB42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903A547-8AE2-20D9-6199-397054C8802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2ED6314-D3B5-DBA2-F7F1-1F6438E7B89A}"/>
              </a:ext>
            </a:extLst>
          </p:cNvPr>
          <p:cNvSpPr>
            <a:spLocks noGrp="1"/>
          </p:cNvSpPr>
          <p:nvPr>
            <p:ph type="sldNum" sz="quarter" idx="12"/>
          </p:nvPr>
        </p:nvSpPr>
        <p:spPr/>
        <p:txBody>
          <a:bodyPr/>
          <a:lstStyle>
            <a:lvl1pPr>
              <a:defRPr/>
            </a:lvl1pPr>
          </a:lstStyle>
          <a:p>
            <a:fld id="{EC6AE3AC-FFD8-480A-94CC-593396B9EA75}" type="slidenum">
              <a:rPr lang="en-US" altLang="en-US"/>
              <a:pPr/>
              <a:t>‹#›</a:t>
            </a:fld>
            <a:endParaRPr lang="en-US" altLang="en-US"/>
          </a:p>
        </p:txBody>
      </p:sp>
    </p:spTree>
    <p:extLst>
      <p:ext uri="{BB962C8B-B14F-4D97-AF65-F5344CB8AC3E}">
        <p14:creationId xmlns:p14="http://schemas.microsoft.com/office/powerpoint/2010/main" val="420780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40F9-9E93-2E86-C2F6-1B4F74A7A3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81D9EA-EF27-3C3F-11DF-F245D9DB6B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3E7F9-BBD5-FC32-BB90-7C392B4A8E2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6A8FE92-5B84-91F8-D3EC-4CDDF65BEED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1A739F1-A1B4-26C3-3A27-1B194A20D29C}"/>
              </a:ext>
            </a:extLst>
          </p:cNvPr>
          <p:cNvSpPr>
            <a:spLocks noGrp="1"/>
          </p:cNvSpPr>
          <p:nvPr>
            <p:ph type="sldNum" sz="quarter" idx="12"/>
          </p:nvPr>
        </p:nvSpPr>
        <p:spPr/>
        <p:txBody>
          <a:bodyPr/>
          <a:lstStyle>
            <a:lvl1pPr>
              <a:defRPr/>
            </a:lvl1pPr>
          </a:lstStyle>
          <a:p>
            <a:fld id="{FB82CC36-DC38-4626-B582-57ECD04767E0}" type="slidenum">
              <a:rPr lang="en-US" altLang="en-US"/>
              <a:pPr/>
              <a:t>‹#›</a:t>
            </a:fld>
            <a:endParaRPr lang="en-US" altLang="en-US"/>
          </a:p>
        </p:txBody>
      </p:sp>
    </p:spTree>
    <p:extLst>
      <p:ext uri="{BB962C8B-B14F-4D97-AF65-F5344CB8AC3E}">
        <p14:creationId xmlns:p14="http://schemas.microsoft.com/office/powerpoint/2010/main" val="3585808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28454-BBD6-CDDC-0E31-32792BED052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88C3E6-1ADB-8DC7-3A39-A58DAEAE51D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FBC944A-6FDC-E2AE-6779-653CD45AD0F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77640DA-B28F-A92F-C1E9-B5C56614C57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36BE25E-F267-B774-8F44-6D9EBA668598}"/>
              </a:ext>
            </a:extLst>
          </p:cNvPr>
          <p:cNvSpPr>
            <a:spLocks noGrp="1"/>
          </p:cNvSpPr>
          <p:nvPr>
            <p:ph type="sldNum" sz="quarter" idx="12"/>
          </p:nvPr>
        </p:nvSpPr>
        <p:spPr/>
        <p:txBody>
          <a:bodyPr/>
          <a:lstStyle>
            <a:lvl1pPr>
              <a:defRPr/>
            </a:lvl1pPr>
          </a:lstStyle>
          <a:p>
            <a:fld id="{11D1CB99-8026-45ED-A248-F697B70E2427}" type="slidenum">
              <a:rPr lang="en-US" altLang="en-US"/>
              <a:pPr/>
              <a:t>‹#›</a:t>
            </a:fld>
            <a:endParaRPr lang="en-US" altLang="en-US"/>
          </a:p>
        </p:txBody>
      </p:sp>
    </p:spTree>
    <p:extLst>
      <p:ext uri="{BB962C8B-B14F-4D97-AF65-F5344CB8AC3E}">
        <p14:creationId xmlns:p14="http://schemas.microsoft.com/office/powerpoint/2010/main" val="1236945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460E-F45F-4E15-E365-141020813D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FE79BA-F58F-6F15-7CD5-2895D22DDFAE}"/>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425654-596B-3D31-957A-2FA1D45C7F19}"/>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7E15DD-D4BE-AE83-28B0-AC25863426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37485F-6726-10FC-A4BD-309F5069D2F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B4D0031-7BC5-5013-E660-3668C10A9F8E}"/>
              </a:ext>
            </a:extLst>
          </p:cNvPr>
          <p:cNvSpPr>
            <a:spLocks noGrp="1"/>
          </p:cNvSpPr>
          <p:nvPr>
            <p:ph type="sldNum" sz="quarter" idx="12"/>
          </p:nvPr>
        </p:nvSpPr>
        <p:spPr/>
        <p:txBody>
          <a:bodyPr/>
          <a:lstStyle>
            <a:lvl1pPr>
              <a:defRPr/>
            </a:lvl1pPr>
          </a:lstStyle>
          <a:p>
            <a:fld id="{577C7389-A9D7-4689-8C34-D899FF7187C6}" type="slidenum">
              <a:rPr lang="en-US" altLang="en-US"/>
              <a:pPr/>
              <a:t>‹#›</a:t>
            </a:fld>
            <a:endParaRPr lang="en-US" altLang="en-US"/>
          </a:p>
        </p:txBody>
      </p:sp>
    </p:spTree>
    <p:extLst>
      <p:ext uri="{BB962C8B-B14F-4D97-AF65-F5344CB8AC3E}">
        <p14:creationId xmlns:p14="http://schemas.microsoft.com/office/powerpoint/2010/main" val="4225609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EFE4-1651-1A01-CCF9-7C64A77600A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F4F0BB-C4AC-7F67-43D9-91E98BD6A1A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20AF46-8F87-9581-A8A6-41E10E30AAF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693117-72EF-E720-9C77-74ED370F724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DF4227-F23A-BAB4-E177-3C33FA45A3B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49326B-08D1-1080-265F-9FE67F5331C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A3D5ADA-084C-6D02-8635-C9A80ACDB7F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03FC027-49B6-CC4C-35E9-A05263629DC5}"/>
              </a:ext>
            </a:extLst>
          </p:cNvPr>
          <p:cNvSpPr>
            <a:spLocks noGrp="1"/>
          </p:cNvSpPr>
          <p:nvPr>
            <p:ph type="sldNum" sz="quarter" idx="12"/>
          </p:nvPr>
        </p:nvSpPr>
        <p:spPr/>
        <p:txBody>
          <a:bodyPr/>
          <a:lstStyle>
            <a:lvl1pPr>
              <a:defRPr/>
            </a:lvl1pPr>
          </a:lstStyle>
          <a:p>
            <a:fld id="{FB166851-B325-4C4F-8886-C7667A282E90}" type="slidenum">
              <a:rPr lang="en-US" altLang="en-US"/>
              <a:pPr/>
              <a:t>‹#›</a:t>
            </a:fld>
            <a:endParaRPr lang="en-US" altLang="en-US"/>
          </a:p>
        </p:txBody>
      </p:sp>
    </p:spTree>
    <p:extLst>
      <p:ext uri="{BB962C8B-B14F-4D97-AF65-F5344CB8AC3E}">
        <p14:creationId xmlns:p14="http://schemas.microsoft.com/office/powerpoint/2010/main" val="359452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B1705-E542-2F75-4A60-7B42B8A104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59560-4990-0D2D-C2B9-85EABACD436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296F1C9-D2B7-FB4E-5F5B-9C8C7D66D94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1593EBB-55C8-6FB6-C955-BEAB7B0ACDAF}"/>
              </a:ext>
            </a:extLst>
          </p:cNvPr>
          <p:cNvSpPr>
            <a:spLocks noGrp="1"/>
          </p:cNvSpPr>
          <p:nvPr>
            <p:ph type="sldNum" sz="quarter" idx="12"/>
          </p:nvPr>
        </p:nvSpPr>
        <p:spPr/>
        <p:txBody>
          <a:bodyPr/>
          <a:lstStyle>
            <a:lvl1pPr>
              <a:defRPr/>
            </a:lvl1pPr>
          </a:lstStyle>
          <a:p>
            <a:fld id="{9C4D4B6B-F93E-495E-9E61-1996EBC294A4}" type="slidenum">
              <a:rPr lang="en-US" altLang="en-US"/>
              <a:pPr/>
              <a:t>‹#›</a:t>
            </a:fld>
            <a:endParaRPr lang="en-US" altLang="en-US"/>
          </a:p>
        </p:txBody>
      </p:sp>
    </p:spTree>
    <p:extLst>
      <p:ext uri="{BB962C8B-B14F-4D97-AF65-F5344CB8AC3E}">
        <p14:creationId xmlns:p14="http://schemas.microsoft.com/office/powerpoint/2010/main" val="1173839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2CBE6-BB80-4A9D-B3B3-DA8C3CF8217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645E00-D1F0-4D2D-8305-4F1EA66FEF5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84115294-8E49-4171-B59F-7936A3CCF8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5538676-7BD3-44FA-89CF-912E04524F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C83FA4D-2C44-42E3-A372-F93F71F0B1EB}"/>
              </a:ext>
            </a:extLst>
          </p:cNvPr>
          <p:cNvSpPr>
            <a:spLocks noGrp="1" noChangeArrowheads="1"/>
          </p:cNvSpPr>
          <p:nvPr>
            <p:ph type="sldNum" sz="quarter" idx="12"/>
          </p:nvPr>
        </p:nvSpPr>
        <p:spPr>
          <a:ln/>
        </p:spPr>
        <p:txBody>
          <a:bodyPr/>
          <a:lstStyle>
            <a:lvl1pPr>
              <a:defRPr/>
            </a:lvl1pPr>
          </a:lstStyle>
          <a:p>
            <a:pPr>
              <a:defRPr/>
            </a:pPr>
            <a:fld id="{CACBD37E-4E4A-47E0-85BC-6BC82B3AE3D2}" type="slidenum">
              <a:rPr lang="en-US" altLang="en-US"/>
              <a:pPr>
                <a:defRPr/>
              </a:pPr>
              <a:t>‹#›</a:t>
            </a:fld>
            <a:endParaRPr lang="en-US" altLang="en-US"/>
          </a:p>
        </p:txBody>
      </p:sp>
    </p:spTree>
    <p:extLst>
      <p:ext uri="{BB962C8B-B14F-4D97-AF65-F5344CB8AC3E}">
        <p14:creationId xmlns:p14="http://schemas.microsoft.com/office/powerpoint/2010/main" val="3457495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B1502-631C-7C09-00DD-0833A6DB932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AB8F32D-63BC-EAA3-94E7-E3D7F535DE0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A2D879E-5D69-FE23-E479-A99E11E80F1A}"/>
              </a:ext>
            </a:extLst>
          </p:cNvPr>
          <p:cNvSpPr>
            <a:spLocks noGrp="1"/>
          </p:cNvSpPr>
          <p:nvPr>
            <p:ph type="sldNum" sz="quarter" idx="12"/>
          </p:nvPr>
        </p:nvSpPr>
        <p:spPr/>
        <p:txBody>
          <a:bodyPr/>
          <a:lstStyle>
            <a:lvl1pPr>
              <a:defRPr/>
            </a:lvl1pPr>
          </a:lstStyle>
          <a:p>
            <a:fld id="{3ADBC40E-0B73-453B-8D1E-4424A2C35B50}" type="slidenum">
              <a:rPr lang="en-US" altLang="en-US"/>
              <a:pPr/>
              <a:t>‹#›</a:t>
            </a:fld>
            <a:endParaRPr lang="en-US" altLang="en-US"/>
          </a:p>
        </p:txBody>
      </p:sp>
    </p:spTree>
    <p:extLst>
      <p:ext uri="{BB962C8B-B14F-4D97-AF65-F5344CB8AC3E}">
        <p14:creationId xmlns:p14="http://schemas.microsoft.com/office/powerpoint/2010/main" val="2615960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FD6F-17F2-D552-332A-2F69CD03989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AD14FF-B64F-E425-D582-6D6899DB140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7D8B08-90AC-CCA8-B908-9A7199224C9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A656CA-69A3-524F-D5A7-BC96493A5EA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133C8D1-3E1D-D7FF-FD68-59CF2FAE099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6D03106-4085-BA3C-984B-DB7167BF9A5A}"/>
              </a:ext>
            </a:extLst>
          </p:cNvPr>
          <p:cNvSpPr>
            <a:spLocks noGrp="1"/>
          </p:cNvSpPr>
          <p:nvPr>
            <p:ph type="sldNum" sz="quarter" idx="12"/>
          </p:nvPr>
        </p:nvSpPr>
        <p:spPr/>
        <p:txBody>
          <a:bodyPr/>
          <a:lstStyle>
            <a:lvl1pPr>
              <a:defRPr/>
            </a:lvl1pPr>
          </a:lstStyle>
          <a:p>
            <a:fld id="{181F3EA8-EF3F-410E-994F-48D0912DF14B}" type="slidenum">
              <a:rPr lang="en-US" altLang="en-US"/>
              <a:pPr/>
              <a:t>‹#›</a:t>
            </a:fld>
            <a:endParaRPr lang="en-US" altLang="en-US"/>
          </a:p>
        </p:txBody>
      </p:sp>
    </p:spTree>
    <p:extLst>
      <p:ext uri="{BB962C8B-B14F-4D97-AF65-F5344CB8AC3E}">
        <p14:creationId xmlns:p14="http://schemas.microsoft.com/office/powerpoint/2010/main" val="3277736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6AF3-8D09-E302-8793-C3AE62A8342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A8351F-0A8C-5381-7227-D3DCC75FEF2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3B618B-0223-4AB2-9D03-3C0A41238D1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AB8688-1967-E919-B575-B967EBCE9A6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0DF1309-6172-72C5-925A-7B41A84D4A8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B4B5632-3DF8-3467-8A27-060FE42EEB3E}"/>
              </a:ext>
            </a:extLst>
          </p:cNvPr>
          <p:cNvSpPr>
            <a:spLocks noGrp="1"/>
          </p:cNvSpPr>
          <p:nvPr>
            <p:ph type="sldNum" sz="quarter" idx="12"/>
          </p:nvPr>
        </p:nvSpPr>
        <p:spPr/>
        <p:txBody>
          <a:bodyPr/>
          <a:lstStyle>
            <a:lvl1pPr>
              <a:defRPr/>
            </a:lvl1pPr>
          </a:lstStyle>
          <a:p>
            <a:fld id="{685BF8CD-3EDA-4A83-88AD-F8E949958C45}" type="slidenum">
              <a:rPr lang="en-US" altLang="en-US"/>
              <a:pPr/>
              <a:t>‹#›</a:t>
            </a:fld>
            <a:endParaRPr lang="en-US" altLang="en-US"/>
          </a:p>
        </p:txBody>
      </p:sp>
    </p:spTree>
    <p:extLst>
      <p:ext uri="{BB962C8B-B14F-4D97-AF65-F5344CB8AC3E}">
        <p14:creationId xmlns:p14="http://schemas.microsoft.com/office/powerpoint/2010/main" val="3378283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BBAE-BF13-5EA2-5E82-D4C0408959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69882F-D629-C7C7-ED1A-E31E756981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C57E4-AEA2-C44F-3185-736D8AF0239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0BDF615-95BE-8908-C260-4AFB9304562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C6E66B7-1BB5-4D9C-63ED-0BAA7F80B367}"/>
              </a:ext>
            </a:extLst>
          </p:cNvPr>
          <p:cNvSpPr>
            <a:spLocks noGrp="1"/>
          </p:cNvSpPr>
          <p:nvPr>
            <p:ph type="sldNum" sz="quarter" idx="12"/>
          </p:nvPr>
        </p:nvSpPr>
        <p:spPr/>
        <p:txBody>
          <a:bodyPr/>
          <a:lstStyle>
            <a:lvl1pPr>
              <a:defRPr/>
            </a:lvl1pPr>
          </a:lstStyle>
          <a:p>
            <a:fld id="{3843889D-CA5F-422A-B7DE-81979F0EBA53}" type="slidenum">
              <a:rPr lang="en-US" altLang="en-US"/>
              <a:pPr/>
              <a:t>‹#›</a:t>
            </a:fld>
            <a:endParaRPr lang="en-US" altLang="en-US"/>
          </a:p>
        </p:txBody>
      </p:sp>
    </p:spTree>
    <p:extLst>
      <p:ext uri="{BB962C8B-B14F-4D97-AF65-F5344CB8AC3E}">
        <p14:creationId xmlns:p14="http://schemas.microsoft.com/office/powerpoint/2010/main" val="1883722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FCC97A-2FEF-414B-EA48-29F9EC58A26A}"/>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6F06F1-AE3B-E0C9-52CF-4A878A86968E}"/>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1FFE8-6BE9-BA47-726A-714FA96486D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1BE33E-BE7B-7FDA-9555-BCF10E3A942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8A02A5-EF02-031D-AD7C-80E744D8B474}"/>
              </a:ext>
            </a:extLst>
          </p:cNvPr>
          <p:cNvSpPr>
            <a:spLocks noGrp="1"/>
          </p:cNvSpPr>
          <p:nvPr>
            <p:ph type="sldNum" sz="quarter" idx="12"/>
          </p:nvPr>
        </p:nvSpPr>
        <p:spPr/>
        <p:txBody>
          <a:bodyPr/>
          <a:lstStyle>
            <a:lvl1pPr>
              <a:defRPr/>
            </a:lvl1pPr>
          </a:lstStyle>
          <a:p>
            <a:fld id="{AB820FEF-8B82-45CF-8FB6-288839A8220C}" type="slidenum">
              <a:rPr lang="en-US" altLang="en-US"/>
              <a:pPr/>
              <a:t>‹#›</a:t>
            </a:fld>
            <a:endParaRPr lang="en-US" altLang="en-US"/>
          </a:p>
        </p:txBody>
      </p:sp>
    </p:spTree>
    <p:extLst>
      <p:ext uri="{BB962C8B-B14F-4D97-AF65-F5344CB8AC3E}">
        <p14:creationId xmlns:p14="http://schemas.microsoft.com/office/powerpoint/2010/main" val="21950218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0438-A190-FCAA-ED41-11060A116823}"/>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8832E3-21F5-7154-0739-36BA505976B2}"/>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6794B9-A302-F3B4-4E69-8BCB413ACED4}"/>
              </a:ext>
            </a:extLst>
          </p:cNvPr>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D3EE1285-5C8E-401A-BA66-B2C97F88B107}"/>
              </a:ext>
            </a:extLst>
          </p:cNvPr>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4BCDCF4-5209-2C81-E2D6-B59C6510C767}"/>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9D7516A-8B58-9E84-156F-4B707FB93F6A}"/>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71E881E-CF33-79A5-F387-E8A115034091}"/>
              </a:ext>
            </a:extLst>
          </p:cNvPr>
          <p:cNvSpPr>
            <a:spLocks noGrp="1"/>
          </p:cNvSpPr>
          <p:nvPr>
            <p:ph type="sldNum" sz="quarter" idx="12"/>
          </p:nvPr>
        </p:nvSpPr>
        <p:spPr>
          <a:xfrm>
            <a:off x="6553200" y="6245225"/>
            <a:ext cx="2133600" cy="476250"/>
          </a:xfrm>
        </p:spPr>
        <p:txBody>
          <a:bodyPr/>
          <a:lstStyle>
            <a:lvl1pPr>
              <a:defRPr/>
            </a:lvl1pPr>
          </a:lstStyle>
          <a:p>
            <a:fld id="{D23446EB-3591-4259-AA7F-15F967330B9C}" type="slidenum">
              <a:rPr lang="en-US" altLang="en-US"/>
              <a:pPr/>
              <a:t>‹#›</a:t>
            </a:fld>
            <a:endParaRPr lang="en-US" altLang="en-US"/>
          </a:p>
        </p:txBody>
      </p:sp>
    </p:spTree>
    <p:extLst>
      <p:ext uri="{BB962C8B-B14F-4D97-AF65-F5344CB8AC3E}">
        <p14:creationId xmlns:p14="http://schemas.microsoft.com/office/powerpoint/2010/main" val="1658632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A891CB-43B4-7788-5818-738F3130D098}"/>
              </a:ext>
            </a:extLst>
          </p:cNvPr>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193799-3929-56A6-2C51-7B93B5F7BED4}"/>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CAE109F-D182-ADEA-752B-D0B6C9C1B736}"/>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4F0EA11-334D-77D8-2A5C-D3B0D3888707}"/>
              </a:ext>
            </a:extLst>
          </p:cNvPr>
          <p:cNvSpPr>
            <a:spLocks noGrp="1"/>
          </p:cNvSpPr>
          <p:nvPr>
            <p:ph type="sldNum" sz="quarter" idx="12"/>
          </p:nvPr>
        </p:nvSpPr>
        <p:spPr>
          <a:xfrm>
            <a:off x="6553200" y="6245225"/>
            <a:ext cx="2133600" cy="476250"/>
          </a:xfrm>
        </p:spPr>
        <p:txBody>
          <a:bodyPr/>
          <a:lstStyle>
            <a:lvl1pPr>
              <a:defRPr/>
            </a:lvl1pPr>
          </a:lstStyle>
          <a:p>
            <a:fld id="{8D1B3F98-3E69-43F7-9140-C114C6E904A0}" type="slidenum">
              <a:rPr lang="en-US" altLang="en-US"/>
              <a:pPr/>
              <a:t>‹#›</a:t>
            </a:fld>
            <a:endParaRPr lang="en-US" altLang="en-US"/>
          </a:p>
        </p:txBody>
      </p:sp>
    </p:spTree>
    <p:extLst>
      <p:ext uri="{BB962C8B-B14F-4D97-AF65-F5344CB8AC3E}">
        <p14:creationId xmlns:p14="http://schemas.microsoft.com/office/powerpoint/2010/main" val="3238968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6780AA2-FCE4-B978-2D52-BDEB5073BC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D93A69-D592-DFA0-D0F0-38DCE6C8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4681E0-6722-BEA8-E484-38FDF4D1F7F4}"/>
              </a:ext>
            </a:extLst>
          </p:cNvPr>
          <p:cNvSpPr>
            <a:spLocks noGrp="1" noChangeArrowheads="1"/>
          </p:cNvSpPr>
          <p:nvPr>
            <p:ph type="sldNum" sz="quarter" idx="12"/>
          </p:nvPr>
        </p:nvSpPr>
        <p:spPr>
          <a:ln/>
        </p:spPr>
        <p:txBody>
          <a:bodyPr/>
          <a:lstStyle>
            <a:lvl1pPr>
              <a:defRPr/>
            </a:lvl1pPr>
          </a:lstStyle>
          <a:p>
            <a:fld id="{5981CFF2-3BE5-4FF9-BACF-DFF32B365214}" type="slidenum">
              <a:rPr lang="en-US" altLang="en-US"/>
              <a:pPr/>
              <a:t>‹#›</a:t>
            </a:fld>
            <a:endParaRPr lang="en-US" altLang="en-US"/>
          </a:p>
        </p:txBody>
      </p:sp>
    </p:spTree>
    <p:extLst>
      <p:ext uri="{BB962C8B-B14F-4D97-AF65-F5344CB8AC3E}">
        <p14:creationId xmlns:p14="http://schemas.microsoft.com/office/powerpoint/2010/main" val="1300494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30ABBE-08C6-3495-B4DB-1C251904B7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1921C8-7179-4759-2E60-A4BB33E3AC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3A93F5-7ED0-35AC-34DC-3934EC6DDDC2}"/>
              </a:ext>
            </a:extLst>
          </p:cNvPr>
          <p:cNvSpPr>
            <a:spLocks noGrp="1" noChangeArrowheads="1"/>
          </p:cNvSpPr>
          <p:nvPr>
            <p:ph type="sldNum" sz="quarter" idx="12"/>
          </p:nvPr>
        </p:nvSpPr>
        <p:spPr>
          <a:ln/>
        </p:spPr>
        <p:txBody>
          <a:bodyPr/>
          <a:lstStyle>
            <a:lvl1pPr>
              <a:defRPr/>
            </a:lvl1pPr>
          </a:lstStyle>
          <a:p>
            <a:fld id="{93F20D65-B25E-49B3-9D43-8ADA8924C249}" type="slidenum">
              <a:rPr lang="en-US" altLang="en-US"/>
              <a:pPr/>
              <a:t>‹#›</a:t>
            </a:fld>
            <a:endParaRPr lang="en-US" altLang="en-US"/>
          </a:p>
        </p:txBody>
      </p:sp>
    </p:spTree>
    <p:extLst>
      <p:ext uri="{BB962C8B-B14F-4D97-AF65-F5344CB8AC3E}">
        <p14:creationId xmlns:p14="http://schemas.microsoft.com/office/powerpoint/2010/main" val="3102774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D1DB2EF-780D-A3BE-90CE-C689EC13AD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0CA5BE-0FD1-26E2-19DB-F44B76C9AE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782DBA-5284-82C9-CB55-2D4B89515C5F}"/>
              </a:ext>
            </a:extLst>
          </p:cNvPr>
          <p:cNvSpPr>
            <a:spLocks noGrp="1" noChangeArrowheads="1"/>
          </p:cNvSpPr>
          <p:nvPr>
            <p:ph type="sldNum" sz="quarter" idx="12"/>
          </p:nvPr>
        </p:nvSpPr>
        <p:spPr>
          <a:ln/>
        </p:spPr>
        <p:txBody>
          <a:bodyPr/>
          <a:lstStyle>
            <a:lvl1pPr>
              <a:defRPr/>
            </a:lvl1pPr>
          </a:lstStyle>
          <a:p>
            <a:fld id="{56DE2B7C-BC99-4DEA-A572-4592A1CE2B42}" type="slidenum">
              <a:rPr lang="en-US" altLang="en-US"/>
              <a:pPr/>
              <a:t>‹#›</a:t>
            </a:fld>
            <a:endParaRPr lang="en-US" altLang="en-US"/>
          </a:p>
        </p:txBody>
      </p:sp>
    </p:spTree>
    <p:extLst>
      <p:ext uri="{BB962C8B-B14F-4D97-AF65-F5344CB8AC3E}">
        <p14:creationId xmlns:p14="http://schemas.microsoft.com/office/powerpoint/2010/main" val="289860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4C71-C4FD-49B3-81E2-CDDB06476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FBB43-9150-412E-BD94-250A15297B58}"/>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7901A4-A8D6-4524-A745-0165D7928ECA}"/>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4115294-8E49-4171-B59F-7936A3CCF8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5538676-7BD3-44FA-89CF-912E04524F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C83FA4D-2C44-42E3-A372-F93F71F0B1EB}"/>
              </a:ext>
            </a:extLst>
          </p:cNvPr>
          <p:cNvSpPr>
            <a:spLocks noGrp="1" noChangeArrowheads="1"/>
          </p:cNvSpPr>
          <p:nvPr>
            <p:ph type="sldNum" sz="quarter" idx="12"/>
          </p:nvPr>
        </p:nvSpPr>
        <p:spPr>
          <a:ln/>
        </p:spPr>
        <p:txBody>
          <a:bodyPr/>
          <a:lstStyle>
            <a:lvl1pPr>
              <a:defRPr/>
            </a:lvl1pPr>
          </a:lstStyle>
          <a:p>
            <a:pPr>
              <a:defRPr/>
            </a:pPr>
            <a:fld id="{81404E49-D30B-4E0C-8A7C-9FEC021B5130}" type="slidenum">
              <a:rPr lang="en-US" altLang="en-US"/>
              <a:pPr>
                <a:defRPr/>
              </a:pPr>
              <a:t>‹#›</a:t>
            </a:fld>
            <a:endParaRPr lang="en-US" altLang="en-US"/>
          </a:p>
        </p:txBody>
      </p:sp>
    </p:spTree>
    <p:extLst>
      <p:ext uri="{BB962C8B-B14F-4D97-AF65-F5344CB8AC3E}">
        <p14:creationId xmlns:p14="http://schemas.microsoft.com/office/powerpoint/2010/main" val="36396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5DBCDC3-73D3-A63A-4D0D-90CEBF752F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2B70D9B-FED9-A8F2-12CC-3B5E091BC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AD90A6-372C-7560-F415-60AA65EA25C1}"/>
              </a:ext>
            </a:extLst>
          </p:cNvPr>
          <p:cNvSpPr>
            <a:spLocks noGrp="1" noChangeArrowheads="1"/>
          </p:cNvSpPr>
          <p:nvPr>
            <p:ph type="sldNum" sz="quarter" idx="12"/>
          </p:nvPr>
        </p:nvSpPr>
        <p:spPr>
          <a:ln/>
        </p:spPr>
        <p:txBody>
          <a:bodyPr/>
          <a:lstStyle>
            <a:lvl1pPr>
              <a:defRPr/>
            </a:lvl1pPr>
          </a:lstStyle>
          <a:p>
            <a:fld id="{E283BF30-69E4-49DA-8727-00C56A06BF9F}" type="slidenum">
              <a:rPr lang="en-US" altLang="en-US"/>
              <a:pPr/>
              <a:t>‹#›</a:t>
            </a:fld>
            <a:endParaRPr lang="en-US" altLang="en-US"/>
          </a:p>
        </p:txBody>
      </p:sp>
    </p:spTree>
    <p:extLst>
      <p:ext uri="{BB962C8B-B14F-4D97-AF65-F5344CB8AC3E}">
        <p14:creationId xmlns:p14="http://schemas.microsoft.com/office/powerpoint/2010/main" val="608652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DCE6117-742E-F448-43BE-AFD2E272715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3BA8DA1-2AAA-F13E-DD04-1F251639E3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0C33622-C4F6-C563-7CFE-C583F3D1818C}"/>
              </a:ext>
            </a:extLst>
          </p:cNvPr>
          <p:cNvSpPr>
            <a:spLocks noGrp="1" noChangeArrowheads="1"/>
          </p:cNvSpPr>
          <p:nvPr>
            <p:ph type="sldNum" sz="quarter" idx="12"/>
          </p:nvPr>
        </p:nvSpPr>
        <p:spPr>
          <a:ln/>
        </p:spPr>
        <p:txBody>
          <a:bodyPr/>
          <a:lstStyle>
            <a:lvl1pPr>
              <a:defRPr/>
            </a:lvl1pPr>
          </a:lstStyle>
          <a:p>
            <a:fld id="{FE404F51-BAE8-4E1A-A9D0-045A76DE3A1C}" type="slidenum">
              <a:rPr lang="en-US" altLang="en-US"/>
              <a:pPr/>
              <a:t>‹#›</a:t>
            </a:fld>
            <a:endParaRPr lang="en-US" altLang="en-US"/>
          </a:p>
        </p:txBody>
      </p:sp>
    </p:spTree>
    <p:extLst>
      <p:ext uri="{BB962C8B-B14F-4D97-AF65-F5344CB8AC3E}">
        <p14:creationId xmlns:p14="http://schemas.microsoft.com/office/powerpoint/2010/main" val="3091309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0CEC797-38CF-0472-750B-038D2D3A7D3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03A8ACD-5DAF-39C3-4869-5B08B36BC4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38D5EB8-FCB3-D19A-D990-DD5B98EFE354}"/>
              </a:ext>
            </a:extLst>
          </p:cNvPr>
          <p:cNvSpPr>
            <a:spLocks noGrp="1" noChangeArrowheads="1"/>
          </p:cNvSpPr>
          <p:nvPr>
            <p:ph type="sldNum" sz="quarter" idx="12"/>
          </p:nvPr>
        </p:nvSpPr>
        <p:spPr>
          <a:ln/>
        </p:spPr>
        <p:txBody>
          <a:bodyPr/>
          <a:lstStyle>
            <a:lvl1pPr>
              <a:defRPr/>
            </a:lvl1pPr>
          </a:lstStyle>
          <a:p>
            <a:fld id="{737B0146-096F-4D4C-B3DB-D2FB5CE9E655}" type="slidenum">
              <a:rPr lang="en-US" altLang="en-US"/>
              <a:pPr/>
              <a:t>‹#›</a:t>
            </a:fld>
            <a:endParaRPr lang="en-US" altLang="en-US"/>
          </a:p>
        </p:txBody>
      </p:sp>
    </p:spTree>
    <p:extLst>
      <p:ext uri="{BB962C8B-B14F-4D97-AF65-F5344CB8AC3E}">
        <p14:creationId xmlns:p14="http://schemas.microsoft.com/office/powerpoint/2010/main" val="3888670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5AE445D-E97D-6C7E-6BE7-5B03AAA9B6A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90F3F25-C5F7-D4A8-D79A-9BE8BAE9E2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2CC8F61-3946-18AF-7184-ED3E1DBE44D9}"/>
              </a:ext>
            </a:extLst>
          </p:cNvPr>
          <p:cNvSpPr>
            <a:spLocks noGrp="1" noChangeArrowheads="1"/>
          </p:cNvSpPr>
          <p:nvPr>
            <p:ph type="sldNum" sz="quarter" idx="12"/>
          </p:nvPr>
        </p:nvSpPr>
        <p:spPr>
          <a:ln/>
        </p:spPr>
        <p:txBody>
          <a:bodyPr/>
          <a:lstStyle>
            <a:lvl1pPr>
              <a:defRPr/>
            </a:lvl1pPr>
          </a:lstStyle>
          <a:p>
            <a:fld id="{3B45A8B1-0ECD-4523-9AF0-723D4F770646}" type="slidenum">
              <a:rPr lang="en-US" altLang="en-US"/>
              <a:pPr/>
              <a:t>‹#›</a:t>
            </a:fld>
            <a:endParaRPr lang="en-US" altLang="en-US"/>
          </a:p>
        </p:txBody>
      </p:sp>
    </p:spTree>
    <p:extLst>
      <p:ext uri="{BB962C8B-B14F-4D97-AF65-F5344CB8AC3E}">
        <p14:creationId xmlns:p14="http://schemas.microsoft.com/office/powerpoint/2010/main" val="3944646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4DB79F0-3A24-D4EC-03D0-04E336095D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DD0625-F934-B0FA-64F1-690764CB0D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E5C4E7-5081-B874-7615-74C86043D92D}"/>
              </a:ext>
            </a:extLst>
          </p:cNvPr>
          <p:cNvSpPr>
            <a:spLocks noGrp="1" noChangeArrowheads="1"/>
          </p:cNvSpPr>
          <p:nvPr>
            <p:ph type="sldNum" sz="quarter" idx="12"/>
          </p:nvPr>
        </p:nvSpPr>
        <p:spPr>
          <a:ln/>
        </p:spPr>
        <p:txBody>
          <a:bodyPr/>
          <a:lstStyle>
            <a:lvl1pPr>
              <a:defRPr/>
            </a:lvl1pPr>
          </a:lstStyle>
          <a:p>
            <a:fld id="{D69F98A9-1C6F-43ED-B895-0E07096CDF2E}" type="slidenum">
              <a:rPr lang="en-US" altLang="en-US"/>
              <a:pPr/>
              <a:t>‹#›</a:t>
            </a:fld>
            <a:endParaRPr lang="en-US" altLang="en-US"/>
          </a:p>
        </p:txBody>
      </p:sp>
    </p:spTree>
    <p:extLst>
      <p:ext uri="{BB962C8B-B14F-4D97-AF65-F5344CB8AC3E}">
        <p14:creationId xmlns:p14="http://schemas.microsoft.com/office/powerpoint/2010/main" val="743910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986398-99A6-1149-063C-4F2FA28357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77C209-EE2F-E029-C93B-DBBEC5E3A5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4A2D1B-9554-9555-92B9-0B814AE83126}"/>
              </a:ext>
            </a:extLst>
          </p:cNvPr>
          <p:cNvSpPr>
            <a:spLocks noGrp="1" noChangeArrowheads="1"/>
          </p:cNvSpPr>
          <p:nvPr>
            <p:ph type="sldNum" sz="quarter" idx="12"/>
          </p:nvPr>
        </p:nvSpPr>
        <p:spPr>
          <a:ln/>
        </p:spPr>
        <p:txBody>
          <a:bodyPr/>
          <a:lstStyle>
            <a:lvl1pPr>
              <a:defRPr/>
            </a:lvl1pPr>
          </a:lstStyle>
          <a:p>
            <a:fld id="{A0BFB47E-CD50-4D28-8FEE-A86138CA646D}" type="slidenum">
              <a:rPr lang="en-US" altLang="en-US"/>
              <a:pPr/>
              <a:t>‹#›</a:t>
            </a:fld>
            <a:endParaRPr lang="en-US" altLang="en-US"/>
          </a:p>
        </p:txBody>
      </p:sp>
    </p:spTree>
    <p:extLst>
      <p:ext uri="{BB962C8B-B14F-4D97-AF65-F5344CB8AC3E}">
        <p14:creationId xmlns:p14="http://schemas.microsoft.com/office/powerpoint/2010/main" val="1043330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A7D0F6-E707-497F-FFAA-52B1268B6A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EAE275-0476-59F5-0EC7-87D9BD3F06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18A653-C886-57AD-99A5-E0FE6C7E3F17}"/>
              </a:ext>
            </a:extLst>
          </p:cNvPr>
          <p:cNvSpPr>
            <a:spLocks noGrp="1" noChangeArrowheads="1"/>
          </p:cNvSpPr>
          <p:nvPr>
            <p:ph type="sldNum" sz="quarter" idx="12"/>
          </p:nvPr>
        </p:nvSpPr>
        <p:spPr>
          <a:ln/>
        </p:spPr>
        <p:txBody>
          <a:bodyPr/>
          <a:lstStyle>
            <a:lvl1pPr>
              <a:defRPr/>
            </a:lvl1pPr>
          </a:lstStyle>
          <a:p>
            <a:fld id="{ED8B4BFF-532D-4EDF-B2BD-999565026750}" type="slidenum">
              <a:rPr lang="en-US" altLang="en-US"/>
              <a:pPr/>
              <a:t>‹#›</a:t>
            </a:fld>
            <a:endParaRPr lang="en-US" altLang="en-US"/>
          </a:p>
        </p:txBody>
      </p:sp>
    </p:spTree>
    <p:extLst>
      <p:ext uri="{BB962C8B-B14F-4D97-AF65-F5344CB8AC3E}">
        <p14:creationId xmlns:p14="http://schemas.microsoft.com/office/powerpoint/2010/main" val="20058362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7BFA3D-A4E8-E84D-056A-34F9A8E3E0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8EC6F1-73B0-94CD-85AF-077D86B809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1B92C4-148B-3E42-6288-E4D169CC6D53}"/>
              </a:ext>
            </a:extLst>
          </p:cNvPr>
          <p:cNvSpPr>
            <a:spLocks noGrp="1" noChangeArrowheads="1"/>
          </p:cNvSpPr>
          <p:nvPr>
            <p:ph type="sldNum" sz="quarter" idx="12"/>
          </p:nvPr>
        </p:nvSpPr>
        <p:spPr>
          <a:ln/>
        </p:spPr>
        <p:txBody>
          <a:bodyPr/>
          <a:lstStyle>
            <a:lvl1pPr>
              <a:defRPr/>
            </a:lvl1pPr>
          </a:lstStyle>
          <a:p>
            <a:fld id="{7A23E651-C978-4B19-BD54-D6401A3B21C3}" type="slidenum">
              <a:rPr lang="en-US" altLang="en-US"/>
              <a:pPr/>
              <a:t>‹#›</a:t>
            </a:fld>
            <a:endParaRPr lang="en-US" altLang="en-US"/>
          </a:p>
        </p:txBody>
      </p:sp>
    </p:spTree>
    <p:extLst>
      <p:ext uri="{BB962C8B-B14F-4D97-AF65-F5344CB8AC3E}">
        <p14:creationId xmlns:p14="http://schemas.microsoft.com/office/powerpoint/2010/main" val="2902444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DCD30F0-E145-8AFD-DA56-11B5B91692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3313CB-F8AB-32C6-1F22-74D984B8DF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52047F-78F5-BF20-F176-9CC478BA7F68}"/>
              </a:ext>
            </a:extLst>
          </p:cNvPr>
          <p:cNvSpPr>
            <a:spLocks noGrp="1" noChangeArrowheads="1"/>
          </p:cNvSpPr>
          <p:nvPr>
            <p:ph type="sldNum" sz="quarter" idx="12"/>
          </p:nvPr>
        </p:nvSpPr>
        <p:spPr>
          <a:ln/>
        </p:spPr>
        <p:txBody>
          <a:bodyPr/>
          <a:lstStyle>
            <a:lvl1pPr>
              <a:defRPr/>
            </a:lvl1pPr>
          </a:lstStyle>
          <a:p>
            <a:fld id="{CED903AE-7033-402C-A992-4394A2CDCE26}" type="slidenum">
              <a:rPr lang="en-US" altLang="en-US"/>
              <a:pPr/>
              <a:t>‹#›</a:t>
            </a:fld>
            <a:endParaRPr lang="en-US" altLang="en-US"/>
          </a:p>
        </p:txBody>
      </p:sp>
    </p:spTree>
    <p:extLst>
      <p:ext uri="{BB962C8B-B14F-4D97-AF65-F5344CB8AC3E}">
        <p14:creationId xmlns:p14="http://schemas.microsoft.com/office/powerpoint/2010/main" val="3686884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99F3E9-7F75-3E6E-6089-31E96CA831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6963B7-2294-0911-C666-CC8E75A628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4DA51B-D085-0DA1-52E0-5F0E14080014}"/>
              </a:ext>
            </a:extLst>
          </p:cNvPr>
          <p:cNvSpPr>
            <a:spLocks noGrp="1" noChangeArrowheads="1"/>
          </p:cNvSpPr>
          <p:nvPr>
            <p:ph type="sldNum" sz="quarter" idx="12"/>
          </p:nvPr>
        </p:nvSpPr>
        <p:spPr>
          <a:ln/>
        </p:spPr>
        <p:txBody>
          <a:bodyPr/>
          <a:lstStyle>
            <a:lvl1pPr>
              <a:defRPr/>
            </a:lvl1pPr>
          </a:lstStyle>
          <a:p>
            <a:fld id="{BEC6444B-7D7C-4D7C-BA79-869BA14E88AA}" type="slidenum">
              <a:rPr lang="en-US" altLang="en-US"/>
              <a:pPr/>
              <a:t>‹#›</a:t>
            </a:fld>
            <a:endParaRPr lang="en-US" altLang="en-US"/>
          </a:p>
        </p:txBody>
      </p:sp>
    </p:spTree>
    <p:extLst>
      <p:ext uri="{BB962C8B-B14F-4D97-AF65-F5344CB8AC3E}">
        <p14:creationId xmlns:p14="http://schemas.microsoft.com/office/powerpoint/2010/main" val="2430504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B81B-BF01-4394-9A05-9FA41670264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6FCCDB-0E42-49F6-8BDF-1E8FE206C59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748A8EA-AC8B-46B3-BA3F-F6729F385EB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E0D0AC-77CC-4F2D-A853-CEB41F7EE2F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7FDFBD5-B542-43CF-97A8-923487A9929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115294-8E49-4171-B59F-7936A3CCF8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5538676-7BD3-44FA-89CF-912E04524F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C83FA4D-2C44-42E3-A372-F93F71F0B1EB}"/>
              </a:ext>
            </a:extLst>
          </p:cNvPr>
          <p:cNvSpPr>
            <a:spLocks noGrp="1" noChangeArrowheads="1"/>
          </p:cNvSpPr>
          <p:nvPr>
            <p:ph type="sldNum" sz="quarter" idx="12"/>
          </p:nvPr>
        </p:nvSpPr>
        <p:spPr>
          <a:ln/>
        </p:spPr>
        <p:txBody>
          <a:bodyPr/>
          <a:lstStyle>
            <a:lvl1pPr>
              <a:defRPr/>
            </a:lvl1pPr>
          </a:lstStyle>
          <a:p>
            <a:pPr>
              <a:defRPr/>
            </a:pPr>
            <a:fld id="{9C049CD9-3B43-45AF-B960-6CC3FC626ED2}" type="slidenum">
              <a:rPr lang="en-US" altLang="en-US"/>
              <a:pPr>
                <a:defRPr/>
              </a:pPr>
              <a:t>‹#›</a:t>
            </a:fld>
            <a:endParaRPr lang="en-US" altLang="en-US"/>
          </a:p>
        </p:txBody>
      </p:sp>
    </p:spTree>
    <p:extLst>
      <p:ext uri="{BB962C8B-B14F-4D97-AF65-F5344CB8AC3E}">
        <p14:creationId xmlns:p14="http://schemas.microsoft.com/office/powerpoint/2010/main" val="31023388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735DB83-DAA5-7752-1775-2BA1BF3BD4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F7F9BC-044E-0C53-2F9F-7F118C0E8F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EB4D01-2B4B-61AB-76F8-B61CF05A129F}"/>
              </a:ext>
            </a:extLst>
          </p:cNvPr>
          <p:cNvSpPr>
            <a:spLocks noGrp="1" noChangeArrowheads="1"/>
          </p:cNvSpPr>
          <p:nvPr>
            <p:ph type="sldNum" sz="quarter" idx="12"/>
          </p:nvPr>
        </p:nvSpPr>
        <p:spPr>
          <a:ln/>
        </p:spPr>
        <p:txBody>
          <a:bodyPr/>
          <a:lstStyle>
            <a:lvl1pPr>
              <a:defRPr/>
            </a:lvl1pPr>
          </a:lstStyle>
          <a:p>
            <a:fld id="{7599CAC3-DBC7-4685-8110-96CC9B7B4E8A}" type="slidenum">
              <a:rPr lang="en-US" altLang="en-US"/>
              <a:pPr/>
              <a:t>‹#›</a:t>
            </a:fld>
            <a:endParaRPr lang="en-US" altLang="en-US"/>
          </a:p>
        </p:txBody>
      </p:sp>
    </p:spTree>
    <p:extLst>
      <p:ext uri="{BB962C8B-B14F-4D97-AF65-F5344CB8AC3E}">
        <p14:creationId xmlns:p14="http://schemas.microsoft.com/office/powerpoint/2010/main" val="5211181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F60B012-3BB4-C202-F281-FFAB6A1C0E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A07F57-EE20-32E2-F19E-E01F9984BE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A9E1E5-2412-0B9E-05D5-C4B49393F346}"/>
              </a:ext>
            </a:extLst>
          </p:cNvPr>
          <p:cNvSpPr>
            <a:spLocks noGrp="1" noChangeArrowheads="1"/>
          </p:cNvSpPr>
          <p:nvPr>
            <p:ph type="sldNum" sz="quarter" idx="12"/>
          </p:nvPr>
        </p:nvSpPr>
        <p:spPr>
          <a:ln/>
        </p:spPr>
        <p:txBody>
          <a:bodyPr/>
          <a:lstStyle>
            <a:lvl1pPr>
              <a:defRPr/>
            </a:lvl1pPr>
          </a:lstStyle>
          <a:p>
            <a:fld id="{2982BBC5-7F78-4BE2-8C3B-08A81EA0845C}" type="slidenum">
              <a:rPr lang="en-US" altLang="en-US"/>
              <a:pPr/>
              <a:t>‹#›</a:t>
            </a:fld>
            <a:endParaRPr lang="en-US" altLang="en-US"/>
          </a:p>
        </p:txBody>
      </p:sp>
    </p:spTree>
    <p:extLst>
      <p:ext uri="{BB962C8B-B14F-4D97-AF65-F5344CB8AC3E}">
        <p14:creationId xmlns:p14="http://schemas.microsoft.com/office/powerpoint/2010/main" val="1062991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92322FD-E208-063B-E9EE-DD7E8DE1192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07A4210-920D-E283-0A39-58F71871D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CC91B3C-2BCB-3659-AC1F-14F962A7D870}"/>
              </a:ext>
            </a:extLst>
          </p:cNvPr>
          <p:cNvSpPr>
            <a:spLocks noGrp="1" noChangeArrowheads="1"/>
          </p:cNvSpPr>
          <p:nvPr>
            <p:ph type="sldNum" sz="quarter" idx="12"/>
          </p:nvPr>
        </p:nvSpPr>
        <p:spPr>
          <a:ln/>
        </p:spPr>
        <p:txBody>
          <a:bodyPr/>
          <a:lstStyle>
            <a:lvl1pPr>
              <a:defRPr/>
            </a:lvl1pPr>
          </a:lstStyle>
          <a:p>
            <a:fld id="{8560BE78-5848-4989-8C17-291C4A10660F}" type="slidenum">
              <a:rPr lang="en-US" altLang="en-US"/>
              <a:pPr/>
              <a:t>‹#›</a:t>
            </a:fld>
            <a:endParaRPr lang="en-US" altLang="en-US"/>
          </a:p>
        </p:txBody>
      </p:sp>
    </p:spTree>
    <p:extLst>
      <p:ext uri="{BB962C8B-B14F-4D97-AF65-F5344CB8AC3E}">
        <p14:creationId xmlns:p14="http://schemas.microsoft.com/office/powerpoint/2010/main" val="336740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72B5C42-AD1B-9E4C-49EB-58BA39406E2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44AE785-7260-FF59-2CC2-14D3A4C492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4A7FEE0-BA03-9261-E8C2-6C7E4355A944}"/>
              </a:ext>
            </a:extLst>
          </p:cNvPr>
          <p:cNvSpPr>
            <a:spLocks noGrp="1" noChangeArrowheads="1"/>
          </p:cNvSpPr>
          <p:nvPr>
            <p:ph type="sldNum" sz="quarter" idx="12"/>
          </p:nvPr>
        </p:nvSpPr>
        <p:spPr>
          <a:ln/>
        </p:spPr>
        <p:txBody>
          <a:bodyPr/>
          <a:lstStyle>
            <a:lvl1pPr>
              <a:defRPr/>
            </a:lvl1pPr>
          </a:lstStyle>
          <a:p>
            <a:fld id="{83116594-2B96-4811-9784-2BC27397BD2F}" type="slidenum">
              <a:rPr lang="en-US" altLang="en-US"/>
              <a:pPr/>
              <a:t>‹#›</a:t>
            </a:fld>
            <a:endParaRPr lang="en-US" altLang="en-US"/>
          </a:p>
        </p:txBody>
      </p:sp>
    </p:spTree>
    <p:extLst>
      <p:ext uri="{BB962C8B-B14F-4D97-AF65-F5344CB8AC3E}">
        <p14:creationId xmlns:p14="http://schemas.microsoft.com/office/powerpoint/2010/main" val="1758247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9725A3-C423-4975-C28D-6CB00139688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D313F8E-8358-E461-443F-1C92EC864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DE1BD0B-7A47-24FC-8046-208C80DA4C8D}"/>
              </a:ext>
            </a:extLst>
          </p:cNvPr>
          <p:cNvSpPr>
            <a:spLocks noGrp="1" noChangeArrowheads="1"/>
          </p:cNvSpPr>
          <p:nvPr>
            <p:ph type="sldNum" sz="quarter" idx="12"/>
          </p:nvPr>
        </p:nvSpPr>
        <p:spPr>
          <a:ln/>
        </p:spPr>
        <p:txBody>
          <a:bodyPr/>
          <a:lstStyle>
            <a:lvl1pPr>
              <a:defRPr/>
            </a:lvl1pPr>
          </a:lstStyle>
          <a:p>
            <a:fld id="{599A0EA9-C684-40A3-8F4D-7139595AECA2}" type="slidenum">
              <a:rPr lang="en-US" altLang="en-US"/>
              <a:pPr/>
              <a:t>‹#›</a:t>
            </a:fld>
            <a:endParaRPr lang="en-US" altLang="en-US"/>
          </a:p>
        </p:txBody>
      </p:sp>
    </p:spTree>
    <p:extLst>
      <p:ext uri="{BB962C8B-B14F-4D97-AF65-F5344CB8AC3E}">
        <p14:creationId xmlns:p14="http://schemas.microsoft.com/office/powerpoint/2010/main" val="42212098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38FD87-4A85-AB54-C5C7-DE02F72223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E96A14-7D14-0021-8143-8025548447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83776C-6734-AB8E-EC17-BC29E00C8FC4}"/>
              </a:ext>
            </a:extLst>
          </p:cNvPr>
          <p:cNvSpPr>
            <a:spLocks noGrp="1" noChangeArrowheads="1"/>
          </p:cNvSpPr>
          <p:nvPr>
            <p:ph type="sldNum" sz="quarter" idx="12"/>
          </p:nvPr>
        </p:nvSpPr>
        <p:spPr>
          <a:ln/>
        </p:spPr>
        <p:txBody>
          <a:bodyPr/>
          <a:lstStyle>
            <a:lvl1pPr>
              <a:defRPr/>
            </a:lvl1pPr>
          </a:lstStyle>
          <a:p>
            <a:fld id="{0CD9328B-AF75-41FE-922F-8738E5EBCCE5}" type="slidenum">
              <a:rPr lang="en-US" altLang="en-US"/>
              <a:pPr/>
              <a:t>‹#›</a:t>
            </a:fld>
            <a:endParaRPr lang="en-US" altLang="en-US"/>
          </a:p>
        </p:txBody>
      </p:sp>
    </p:spTree>
    <p:extLst>
      <p:ext uri="{BB962C8B-B14F-4D97-AF65-F5344CB8AC3E}">
        <p14:creationId xmlns:p14="http://schemas.microsoft.com/office/powerpoint/2010/main" val="2566472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779E1BA-4EF3-5E05-FE91-C221417B44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05D482-2367-844C-20F3-189A0E17EB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DE491D-77AE-D888-0C0C-3A0885EFBFA5}"/>
              </a:ext>
            </a:extLst>
          </p:cNvPr>
          <p:cNvSpPr>
            <a:spLocks noGrp="1" noChangeArrowheads="1"/>
          </p:cNvSpPr>
          <p:nvPr>
            <p:ph type="sldNum" sz="quarter" idx="12"/>
          </p:nvPr>
        </p:nvSpPr>
        <p:spPr>
          <a:ln/>
        </p:spPr>
        <p:txBody>
          <a:bodyPr/>
          <a:lstStyle>
            <a:lvl1pPr>
              <a:defRPr/>
            </a:lvl1pPr>
          </a:lstStyle>
          <a:p>
            <a:fld id="{A64F3E93-C8B9-4279-B202-B600DF261134}" type="slidenum">
              <a:rPr lang="en-US" altLang="en-US"/>
              <a:pPr/>
              <a:t>‹#›</a:t>
            </a:fld>
            <a:endParaRPr lang="en-US" altLang="en-US"/>
          </a:p>
        </p:txBody>
      </p:sp>
    </p:spTree>
    <p:extLst>
      <p:ext uri="{BB962C8B-B14F-4D97-AF65-F5344CB8AC3E}">
        <p14:creationId xmlns:p14="http://schemas.microsoft.com/office/powerpoint/2010/main" val="19168252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CD226D-6726-BFAF-A081-E5437657F8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CACB67-6AC7-7D32-C3D9-4DB5E6F03A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70333A-09B4-F090-3E0D-183792AEE408}"/>
              </a:ext>
            </a:extLst>
          </p:cNvPr>
          <p:cNvSpPr>
            <a:spLocks noGrp="1" noChangeArrowheads="1"/>
          </p:cNvSpPr>
          <p:nvPr>
            <p:ph type="sldNum" sz="quarter" idx="12"/>
          </p:nvPr>
        </p:nvSpPr>
        <p:spPr>
          <a:ln/>
        </p:spPr>
        <p:txBody>
          <a:bodyPr/>
          <a:lstStyle>
            <a:lvl1pPr>
              <a:defRPr/>
            </a:lvl1pPr>
          </a:lstStyle>
          <a:p>
            <a:fld id="{48ACC22F-0833-4969-BD57-FB2697AB13D0}" type="slidenum">
              <a:rPr lang="en-US" altLang="en-US"/>
              <a:pPr/>
              <a:t>‹#›</a:t>
            </a:fld>
            <a:endParaRPr lang="en-US" altLang="en-US"/>
          </a:p>
        </p:txBody>
      </p:sp>
    </p:spTree>
    <p:extLst>
      <p:ext uri="{BB962C8B-B14F-4D97-AF65-F5344CB8AC3E}">
        <p14:creationId xmlns:p14="http://schemas.microsoft.com/office/powerpoint/2010/main" val="2532922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35628C-C27E-D08B-F2E4-B5DFBED6E0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9A1480-01E3-59F7-A1B9-8632D43CCE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1EF94A-BA42-50B8-3DCF-89E03E5FD342}"/>
              </a:ext>
            </a:extLst>
          </p:cNvPr>
          <p:cNvSpPr>
            <a:spLocks noGrp="1" noChangeArrowheads="1"/>
          </p:cNvSpPr>
          <p:nvPr>
            <p:ph type="sldNum" sz="quarter" idx="12"/>
          </p:nvPr>
        </p:nvSpPr>
        <p:spPr>
          <a:ln/>
        </p:spPr>
        <p:txBody>
          <a:bodyPr/>
          <a:lstStyle>
            <a:lvl1pPr>
              <a:defRPr/>
            </a:lvl1pPr>
          </a:lstStyle>
          <a:p>
            <a:fld id="{87FA0F4F-BFE7-4585-99A9-8BBED8779AAD}" type="slidenum">
              <a:rPr lang="en-US" altLang="en-US"/>
              <a:pPr/>
              <a:t>‹#›</a:t>
            </a:fld>
            <a:endParaRPr lang="en-US" altLang="en-US"/>
          </a:p>
        </p:txBody>
      </p:sp>
    </p:spTree>
    <p:extLst>
      <p:ext uri="{BB962C8B-B14F-4D97-AF65-F5344CB8AC3E}">
        <p14:creationId xmlns:p14="http://schemas.microsoft.com/office/powerpoint/2010/main" val="55685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C0F7-2DB4-489A-AAF8-2D1E42715292}"/>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115294-8E49-4171-B59F-7936A3CCF8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5538676-7BD3-44FA-89CF-912E04524F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C83FA4D-2C44-42E3-A372-F93F71F0B1EB}"/>
              </a:ext>
            </a:extLst>
          </p:cNvPr>
          <p:cNvSpPr>
            <a:spLocks noGrp="1" noChangeArrowheads="1"/>
          </p:cNvSpPr>
          <p:nvPr>
            <p:ph type="sldNum" sz="quarter" idx="12"/>
          </p:nvPr>
        </p:nvSpPr>
        <p:spPr>
          <a:ln/>
        </p:spPr>
        <p:txBody>
          <a:bodyPr/>
          <a:lstStyle>
            <a:lvl1pPr>
              <a:defRPr/>
            </a:lvl1pPr>
          </a:lstStyle>
          <a:p>
            <a:pPr>
              <a:defRPr/>
            </a:pPr>
            <a:fld id="{9AFAA5CB-81F6-4453-9312-D4B80A2CD63B}" type="slidenum">
              <a:rPr lang="en-US" altLang="en-US"/>
              <a:pPr>
                <a:defRPr/>
              </a:pPr>
              <a:t>‹#›</a:t>
            </a:fld>
            <a:endParaRPr lang="en-US" altLang="en-US"/>
          </a:p>
        </p:txBody>
      </p:sp>
    </p:spTree>
    <p:extLst>
      <p:ext uri="{BB962C8B-B14F-4D97-AF65-F5344CB8AC3E}">
        <p14:creationId xmlns:p14="http://schemas.microsoft.com/office/powerpoint/2010/main" val="2827782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115294-8E49-4171-B59F-7936A3CCF8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5538676-7BD3-44FA-89CF-912E04524F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C83FA4D-2C44-42E3-A372-F93F71F0B1EB}"/>
              </a:ext>
            </a:extLst>
          </p:cNvPr>
          <p:cNvSpPr>
            <a:spLocks noGrp="1" noChangeArrowheads="1"/>
          </p:cNvSpPr>
          <p:nvPr>
            <p:ph type="sldNum" sz="quarter" idx="12"/>
          </p:nvPr>
        </p:nvSpPr>
        <p:spPr>
          <a:ln/>
        </p:spPr>
        <p:txBody>
          <a:bodyPr/>
          <a:lstStyle>
            <a:lvl1pPr>
              <a:defRPr/>
            </a:lvl1pPr>
          </a:lstStyle>
          <a:p>
            <a:pPr>
              <a:defRPr/>
            </a:pPr>
            <a:fld id="{F15A3FB3-4396-4BE3-BDD9-21FAC08FFCF3}" type="slidenum">
              <a:rPr lang="en-US" altLang="en-US"/>
              <a:pPr>
                <a:defRPr/>
              </a:pPr>
              <a:t>‹#›</a:t>
            </a:fld>
            <a:endParaRPr lang="en-US" altLang="en-US"/>
          </a:p>
        </p:txBody>
      </p:sp>
    </p:spTree>
    <p:extLst>
      <p:ext uri="{BB962C8B-B14F-4D97-AF65-F5344CB8AC3E}">
        <p14:creationId xmlns:p14="http://schemas.microsoft.com/office/powerpoint/2010/main" val="1684245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95DF-CFBA-46B0-AF3B-FB0A79937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F154D5-FF9A-4811-8702-3F8E839A5CB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A9B09E-4719-47DC-91BF-993D4DDE2B8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4115294-8E49-4171-B59F-7936A3CCF8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5538676-7BD3-44FA-89CF-912E04524F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C83FA4D-2C44-42E3-A372-F93F71F0B1EB}"/>
              </a:ext>
            </a:extLst>
          </p:cNvPr>
          <p:cNvSpPr>
            <a:spLocks noGrp="1" noChangeArrowheads="1"/>
          </p:cNvSpPr>
          <p:nvPr>
            <p:ph type="sldNum" sz="quarter" idx="12"/>
          </p:nvPr>
        </p:nvSpPr>
        <p:spPr>
          <a:ln/>
        </p:spPr>
        <p:txBody>
          <a:bodyPr/>
          <a:lstStyle>
            <a:lvl1pPr>
              <a:defRPr/>
            </a:lvl1pPr>
          </a:lstStyle>
          <a:p>
            <a:pPr>
              <a:defRPr/>
            </a:pPr>
            <a:fld id="{35A47546-4629-4CB9-8C95-4DD24AC4EC22}" type="slidenum">
              <a:rPr lang="en-US" altLang="en-US"/>
              <a:pPr>
                <a:defRPr/>
              </a:pPr>
              <a:t>‹#›</a:t>
            </a:fld>
            <a:endParaRPr lang="en-US" altLang="en-US"/>
          </a:p>
        </p:txBody>
      </p:sp>
    </p:spTree>
    <p:extLst>
      <p:ext uri="{BB962C8B-B14F-4D97-AF65-F5344CB8AC3E}">
        <p14:creationId xmlns:p14="http://schemas.microsoft.com/office/powerpoint/2010/main" val="299171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83203-447F-4889-BFA3-5CA71B224AD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049AF3-194E-499E-A7A2-31A6F2A9E55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E2B9CA16-E85B-46C8-AC29-F4F8FF5957D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4115294-8E49-4171-B59F-7936A3CCF8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5538676-7BD3-44FA-89CF-912E04524F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C83FA4D-2C44-42E3-A372-F93F71F0B1EB}"/>
              </a:ext>
            </a:extLst>
          </p:cNvPr>
          <p:cNvSpPr>
            <a:spLocks noGrp="1" noChangeArrowheads="1"/>
          </p:cNvSpPr>
          <p:nvPr>
            <p:ph type="sldNum" sz="quarter" idx="12"/>
          </p:nvPr>
        </p:nvSpPr>
        <p:spPr>
          <a:ln/>
        </p:spPr>
        <p:txBody>
          <a:bodyPr/>
          <a:lstStyle>
            <a:lvl1pPr>
              <a:defRPr/>
            </a:lvl1pPr>
          </a:lstStyle>
          <a:p>
            <a:pPr>
              <a:defRPr/>
            </a:pPr>
            <a:fld id="{E42041A2-9AC2-433D-9158-AC4055951BB3}" type="slidenum">
              <a:rPr lang="en-US" altLang="en-US"/>
              <a:pPr>
                <a:defRPr/>
              </a:pPr>
              <a:t>‹#›</a:t>
            </a:fld>
            <a:endParaRPr lang="en-US" altLang="en-US"/>
          </a:p>
        </p:txBody>
      </p:sp>
    </p:spTree>
    <p:extLst>
      <p:ext uri="{BB962C8B-B14F-4D97-AF65-F5344CB8AC3E}">
        <p14:creationId xmlns:p14="http://schemas.microsoft.com/office/powerpoint/2010/main" val="77338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4115294-8E49-4171-B59F-7936A3CCF8F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95538676-7BD3-44FA-89CF-912E04524F2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9C83FA4D-2C44-42E3-A372-F93F71F0B1EB}"/>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24C1E11-9F3E-4ADC-847C-B7F0ADCB44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06B5D-27C6-F1A4-E46C-2B8C62CFC25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A755B3-0C38-49AB-09EA-CA863700902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71D32-CC7B-D0FD-A4DC-33645851402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740B98-7921-4DF7-BBF9-7532377C1688}" type="datetimeFigureOut">
              <a:rPr lang="en-US" smtClean="0"/>
              <a:t>4/7/2024</a:t>
            </a:fld>
            <a:endParaRPr lang="en-US"/>
          </a:p>
        </p:txBody>
      </p:sp>
      <p:sp>
        <p:nvSpPr>
          <p:cNvPr id="5" name="Footer Placeholder 4">
            <a:extLst>
              <a:ext uri="{FF2B5EF4-FFF2-40B4-BE49-F238E27FC236}">
                <a16:creationId xmlns:a16="http://schemas.microsoft.com/office/drawing/2014/main" id="{82E7BC0E-DCD2-E537-955C-64FA05DAA1B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2C072B-023C-530F-4691-0CAC57B0CC5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D509A6-8F87-48E4-9222-0F41CD97D073}" type="slidenum">
              <a:rPr lang="en-US" smtClean="0"/>
              <a:t>‹#›</a:t>
            </a:fld>
            <a:endParaRPr lang="en-US"/>
          </a:p>
        </p:txBody>
      </p:sp>
    </p:spTree>
    <p:extLst>
      <p:ext uri="{BB962C8B-B14F-4D97-AF65-F5344CB8AC3E}">
        <p14:creationId xmlns:p14="http://schemas.microsoft.com/office/powerpoint/2010/main" val="22011601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8E25349-FDCD-9E9F-F75A-C21671F8EE5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AD349F1-407E-1608-03F7-BE79595D16C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6977EBC-CE2D-9DA7-3058-A27415E859E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DED57DAB-7009-69E9-FDAA-DD7866AF0824}"/>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AD280A1C-7B39-F56E-F920-7BD6A77D5F0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07FFBEB-CCFD-47E3-9065-C35FDBFC7A1C}" type="slidenum">
              <a:rPr lang="en-US" altLang="en-US"/>
              <a:pPr/>
              <a:t>‹#›</a:t>
            </a:fld>
            <a:endParaRPr lang="en-US" altLang="en-US"/>
          </a:p>
        </p:txBody>
      </p:sp>
    </p:spTree>
    <p:extLst>
      <p:ext uri="{BB962C8B-B14F-4D97-AF65-F5344CB8AC3E}">
        <p14:creationId xmlns:p14="http://schemas.microsoft.com/office/powerpoint/2010/main" val="37651633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B641F7A-3F8E-5728-EBCB-EE3F7396424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7B5E72A-6261-572F-9239-3A4E71344A5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CB28992-C4BA-80E6-4ABF-EF12B42F0C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FFB285D5-EE3D-644D-C08A-91780FDD817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019E4272-44F0-874B-C8D8-151EFC8390C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1CA3A792-F9B8-4681-A75B-90196EE5D8E5}" type="slidenum">
              <a:rPr lang="en-US" altLang="en-US"/>
              <a:pPr/>
              <a:t>‹#›</a:t>
            </a:fld>
            <a:endParaRPr lang="en-US" altLang="en-US"/>
          </a:p>
        </p:txBody>
      </p:sp>
    </p:spTree>
    <p:extLst>
      <p:ext uri="{BB962C8B-B14F-4D97-AF65-F5344CB8AC3E}">
        <p14:creationId xmlns:p14="http://schemas.microsoft.com/office/powerpoint/2010/main" val="427946427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VNI-Times" pitchFamily="2" charset="0"/>
        </a:defRPr>
      </a:lvl2pPr>
      <a:lvl3pPr algn="ctr" rtl="0" eaLnBrk="0" fontAlgn="base" hangingPunct="0">
        <a:spcBef>
          <a:spcPct val="0"/>
        </a:spcBef>
        <a:spcAft>
          <a:spcPct val="0"/>
        </a:spcAft>
        <a:defRPr sz="2800" b="1">
          <a:solidFill>
            <a:schemeClr val="tx2"/>
          </a:solidFill>
          <a:latin typeface="VNI-Times" pitchFamily="2" charset="0"/>
        </a:defRPr>
      </a:lvl3pPr>
      <a:lvl4pPr algn="ctr" rtl="0" eaLnBrk="0" fontAlgn="base" hangingPunct="0">
        <a:spcBef>
          <a:spcPct val="0"/>
        </a:spcBef>
        <a:spcAft>
          <a:spcPct val="0"/>
        </a:spcAft>
        <a:defRPr sz="2800" b="1">
          <a:solidFill>
            <a:schemeClr val="tx2"/>
          </a:solidFill>
          <a:latin typeface="VNI-Times" pitchFamily="2" charset="0"/>
        </a:defRPr>
      </a:lvl4pPr>
      <a:lvl5pPr algn="ctr" rtl="0" eaLnBrk="0" fontAlgn="base" hangingPunct="0">
        <a:spcBef>
          <a:spcPct val="0"/>
        </a:spcBef>
        <a:spcAft>
          <a:spcPct val="0"/>
        </a:spcAft>
        <a:defRPr sz="2800" b="1">
          <a:solidFill>
            <a:schemeClr val="tx2"/>
          </a:solidFill>
          <a:latin typeface="VNI-Times" pitchFamily="2" charset="0"/>
        </a:defRPr>
      </a:lvl5pPr>
      <a:lvl6pPr marL="457200" algn="ctr" rtl="0" eaLnBrk="0" fontAlgn="base" hangingPunct="0">
        <a:spcBef>
          <a:spcPct val="0"/>
        </a:spcBef>
        <a:spcAft>
          <a:spcPct val="0"/>
        </a:spcAft>
        <a:defRPr sz="2800" b="1">
          <a:solidFill>
            <a:schemeClr val="tx2"/>
          </a:solidFill>
          <a:latin typeface="VNI-Times" pitchFamily="2" charset="0"/>
        </a:defRPr>
      </a:lvl6pPr>
      <a:lvl7pPr marL="914400" algn="ctr" rtl="0" eaLnBrk="0" fontAlgn="base" hangingPunct="0">
        <a:spcBef>
          <a:spcPct val="0"/>
        </a:spcBef>
        <a:spcAft>
          <a:spcPct val="0"/>
        </a:spcAft>
        <a:defRPr sz="2800" b="1">
          <a:solidFill>
            <a:schemeClr val="tx2"/>
          </a:solidFill>
          <a:latin typeface="VNI-Times" pitchFamily="2" charset="0"/>
        </a:defRPr>
      </a:lvl7pPr>
      <a:lvl8pPr marL="1371600" algn="ctr" rtl="0" eaLnBrk="0" fontAlgn="base" hangingPunct="0">
        <a:spcBef>
          <a:spcPct val="0"/>
        </a:spcBef>
        <a:spcAft>
          <a:spcPct val="0"/>
        </a:spcAft>
        <a:defRPr sz="2800" b="1">
          <a:solidFill>
            <a:schemeClr val="tx2"/>
          </a:solidFill>
          <a:latin typeface="VNI-Times" pitchFamily="2" charset="0"/>
        </a:defRPr>
      </a:lvl8pPr>
      <a:lvl9pPr marL="1828800" algn="ctr" rtl="0" eaLnBrk="0" fontAlgn="base" hangingPunct="0">
        <a:spcBef>
          <a:spcPct val="0"/>
        </a:spcBef>
        <a:spcAft>
          <a:spcPct val="0"/>
        </a:spcAft>
        <a:defRPr sz="2800" b="1">
          <a:solidFill>
            <a:schemeClr val="tx2"/>
          </a:solidFill>
          <a:latin typeface="VNI-Times" pitchFamily="2"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800" b="1">
          <a:solidFill>
            <a:schemeClr val="tx1"/>
          </a:solidFill>
          <a:latin typeface="+mn-lt"/>
        </a:defRPr>
      </a:lvl3pPr>
      <a:lvl4pPr marL="1600200" indent="-228600" algn="l" rtl="0" eaLnBrk="0" fontAlgn="base" hangingPunct="0">
        <a:spcBef>
          <a:spcPct val="20000"/>
        </a:spcBef>
        <a:spcAft>
          <a:spcPct val="0"/>
        </a:spcAft>
        <a:buChar char="–"/>
        <a:defRPr sz="2800" b="1">
          <a:solidFill>
            <a:schemeClr val="tx1"/>
          </a:solidFill>
          <a:latin typeface="+mn-lt"/>
        </a:defRPr>
      </a:lvl4pPr>
      <a:lvl5pPr marL="2057400" indent="-228600" algn="l" rtl="0" eaLnBrk="0" fontAlgn="base" hangingPunct="0">
        <a:spcBef>
          <a:spcPct val="20000"/>
        </a:spcBef>
        <a:spcAft>
          <a:spcPct val="0"/>
        </a:spcAft>
        <a:buChar char="»"/>
        <a:defRPr sz="2800" b="1">
          <a:solidFill>
            <a:schemeClr val="tx1"/>
          </a:solidFill>
          <a:latin typeface="+mn-lt"/>
        </a:defRPr>
      </a:lvl5pPr>
      <a:lvl6pPr marL="2514600" indent="-228600" algn="l" rtl="0" eaLnBrk="0" fontAlgn="base" hangingPunct="0">
        <a:spcBef>
          <a:spcPct val="20000"/>
        </a:spcBef>
        <a:spcAft>
          <a:spcPct val="0"/>
        </a:spcAft>
        <a:buChar char="»"/>
        <a:defRPr sz="2800" b="1">
          <a:solidFill>
            <a:schemeClr val="tx1"/>
          </a:solidFill>
          <a:latin typeface="+mn-lt"/>
        </a:defRPr>
      </a:lvl6pPr>
      <a:lvl7pPr marL="2971800" indent="-228600" algn="l" rtl="0" eaLnBrk="0" fontAlgn="base" hangingPunct="0">
        <a:spcBef>
          <a:spcPct val="20000"/>
        </a:spcBef>
        <a:spcAft>
          <a:spcPct val="0"/>
        </a:spcAft>
        <a:buChar char="»"/>
        <a:defRPr sz="2800" b="1">
          <a:solidFill>
            <a:schemeClr val="tx1"/>
          </a:solidFill>
          <a:latin typeface="+mn-lt"/>
        </a:defRPr>
      </a:lvl7pPr>
      <a:lvl8pPr marL="3429000" indent="-228600" algn="l" rtl="0" eaLnBrk="0" fontAlgn="base" hangingPunct="0">
        <a:spcBef>
          <a:spcPct val="20000"/>
        </a:spcBef>
        <a:spcAft>
          <a:spcPct val="0"/>
        </a:spcAft>
        <a:buChar char="»"/>
        <a:defRPr sz="2800" b="1">
          <a:solidFill>
            <a:schemeClr val="tx1"/>
          </a:solidFill>
          <a:latin typeface="+mn-lt"/>
        </a:defRPr>
      </a:lvl8pPr>
      <a:lvl9pPr marL="3886200" indent="-228600" algn="l" rtl="0" eaLnBrk="0" fontAlgn="base" hangingPunct="0">
        <a:spcBef>
          <a:spcPct val="20000"/>
        </a:spcBef>
        <a:spcAft>
          <a:spcPct val="0"/>
        </a:spcAft>
        <a:buChar char="»"/>
        <a:defRPr sz="28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820D0A6-3509-B253-B086-BA79EC6E136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B429631-6358-6627-6BCF-8ACB0B273C9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0F59E12-E11D-5C56-D6C9-204B4B103EC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F14F792B-7B5B-9B16-4094-99A89CB71E5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6CB1C0B0-676D-5A2F-B577-D16F880AC54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519C2AF-4CF2-468C-B342-31FC11A32B56}" type="slidenum">
              <a:rPr lang="en-US" altLang="en-US"/>
              <a:pPr/>
              <a:t>‹#›</a:t>
            </a:fld>
            <a:endParaRPr lang="en-US" altLang="en-US"/>
          </a:p>
        </p:txBody>
      </p:sp>
    </p:spTree>
    <p:extLst>
      <p:ext uri="{BB962C8B-B14F-4D97-AF65-F5344CB8AC3E}">
        <p14:creationId xmlns:p14="http://schemas.microsoft.com/office/powerpoint/2010/main" val="204403776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VNI-Times" pitchFamily="2" charset="0"/>
        </a:defRPr>
      </a:lvl2pPr>
      <a:lvl3pPr algn="ctr" rtl="0" eaLnBrk="0" fontAlgn="base" hangingPunct="0">
        <a:spcBef>
          <a:spcPct val="0"/>
        </a:spcBef>
        <a:spcAft>
          <a:spcPct val="0"/>
        </a:spcAft>
        <a:defRPr sz="2800" b="1">
          <a:solidFill>
            <a:schemeClr val="tx2"/>
          </a:solidFill>
          <a:latin typeface="VNI-Times" pitchFamily="2" charset="0"/>
        </a:defRPr>
      </a:lvl3pPr>
      <a:lvl4pPr algn="ctr" rtl="0" eaLnBrk="0" fontAlgn="base" hangingPunct="0">
        <a:spcBef>
          <a:spcPct val="0"/>
        </a:spcBef>
        <a:spcAft>
          <a:spcPct val="0"/>
        </a:spcAft>
        <a:defRPr sz="2800" b="1">
          <a:solidFill>
            <a:schemeClr val="tx2"/>
          </a:solidFill>
          <a:latin typeface="VNI-Times" pitchFamily="2" charset="0"/>
        </a:defRPr>
      </a:lvl4pPr>
      <a:lvl5pPr algn="ctr" rtl="0" eaLnBrk="0" fontAlgn="base" hangingPunct="0">
        <a:spcBef>
          <a:spcPct val="0"/>
        </a:spcBef>
        <a:spcAft>
          <a:spcPct val="0"/>
        </a:spcAft>
        <a:defRPr sz="2800" b="1">
          <a:solidFill>
            <a:schemeClr val="tx2"/>
          </a:solidFill>
          <a:latin typeface="VNI-Times" pitchFamily="2" charset="0"/>
        </a:defRPr>
      </a:lvl5pPr>
      <a:lvl6pPr marL="457200" algn="ctr" rtl="0" eaLnBrk="0" fontAlgn="base" hangingPunct="0">
        <a:spcBef>
          <a:spcPct val="0"/>
        </a:spcBef>
        <a:spcAft>
          <a:spcPct val="0"/>
        </a:spcAft>
        <a:defRPr sz="2800" b="1">
          <a:solidFill>
            <a:schemeClr val="tx2"/>
          </a:solidFill>
          <a:latin typeface="VNI-Times" pitchFamily="2" charset="0"/>
        </a:defRPr>
      </a:lvl6pPr>
      <a:lvl7pPr marL="914400" algn="ctr" rtl="0" eaLnBrk="0" fontAlgn="base" hangingPunct="0">
        <a:spcBef>
          <a:spcPct val="0"/>
        </a:spcBef>
        <a:spcAft>
          <a:spcPct val="0"/>
        </a:spcAft>
        <a:defRPr sz="2800" b="1">
          <a:solidFill>
            <a:schemeClr val="tx2"/>
          </a:solidFill>
          <a:latin typeface="VNI-Times" pitchFamily="2" charset="0"/>
        </a:defRPr>
      </a:lvl7pPr>
      <a:lvl8pPr marL="1371600" algn="ctr" rtl="0" eaLnBrk="0" fontAlgn="base" hangingPunct="0">
        <a:spcBef>
          <a:spcPct val="0"/>
        </a:spcBef>
        <a:spcAft>
          <a:spcPct val="0"/>
        </a:spcAft>
        <a:defRPr sz="2800" b="1">
          <a:solidFill>
            <a:schemeClr val="tx2"/>
          </a:solidFill>
          <a:latin typeface="VNI-Times" pitchFamily="2" charset="0"/>
        </a:defRPr>
      </a:lvl8pPr>
      <a:lvl9pPr marL="1828800" algn="ctr" rtl="0" eaLnBrk="0" fontAlgn="base" hangingPunct="0">
        <a:spcBef>
          <a:spcPct val="0"/>
        </a:spcBef>
        <a:spcAft>
          <a:spcPct val="0"/>
        </a:spcAft>
        <a:defRPr sz="2800" b="1">
          <a:solidFill>
            <a:schemeClr val="tx2"/>
          </a:solidFill>
          <a:latin typeface="VNI-Times" pitchFamily="2"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800" b="1">
          <a:solidFill>
            <a:schemeClr val="tx1"/>
          </a:solidFill>
          <a:latin typeface="+mn-lt"/>
        </a:defRPr>
      </a:lvl3pPr>
      <a:lvl4pPr marL="1600200" indent="-228600" algn="l" rtl="0" eaLnBrk="0" fontAlgn="base" hangingPunct="0">
        <a:spcBef>
          <a:spcPct val="20000"/>
        </a:spcBef>
        <a:spcAft>
          <a:spcPct val="0"/>
        </a:spcAft>
        <a:buChar char="–"/>
        <a:defRPr sz="2800" b="1">
          <a:solidFill>
            <a:schemeClr val="tx1"/>
          </a:solidFill>
          <a:latin typeface="+mn-lt"/>
        </a:defRPr>
      </a:lvl4pPr>
      <a:lvl5pPr marL="2057400" indent="-228600" algn="l" rtl="0" eaLnBrk="0" fontAlgn="base" hangingPunct="0">
        <a:spcBef>
          <a:spcPct val="20000"/>
        </a:spcBef>
        <a:spcAft>
          <a:spcPct val="0"/>
        </a:spcAft>
        <a:buChar char="»"/>
        <a:defRPr sz="2800" b="1">
          <a:solidFill>
            <a:schemeClr val="tx1"/>
          </a:solidFill>
          <a:latin typeface="+mn-lt"/>
        </a:defRPr>
      </a:lvl5pPr>
      <a:lvl6pPr marL="2514600" indent="-228600" algn="l" rtl="0" eaLnBrk="0" fontAlgn="base" hangingPunct="0">
        <a:spcBef>
          <a:spcPct val="20000"/>
        </a:spcBef>
        <a:spcAft>
          <a:spcPct val="0"/>
        </a:spcAft>
        <a:buChar char="»"/>
        <a:defRPr sz="2800" b="1">
          <a:solidFill>
            <a:schemeClr val="tx1"/>
          </a:solidFill>
          <a:latin typeface="+mn-lt"/>
        </a:defRPr>
      </a:lvl6pPr>
      <a:lvl7pPr marL="2971800" indent="-228600" algn="l" rtl="0" eaLnBrk="0" fontAlgn="base" hangingPunct="0">
        <a:spcBef>
          <a:spcPct val="20000"/>
        </a:spcBef>
        <a:spcAft>
          <a:spcPct val="0"/>
        </a:spcAft>
        <a:buChar char="»"/>
        <a:defRPr sz="2800" b="1">
          <a:solidFill>
            <a:schemeClr val="tx1"/>
          </a:solidFill>
          <a:latin typeface="+mn-lt"/>
        </a:defRPr>
      </a:lvl7pPr>
      <a:lvl8pPr marL="3429000" indent="-228600" algn="l" rtl="0" eaLnBrk="0" fontAlgn="base" hangingPunct="0">
        <a:spcBef>
          <a:spcPct val="20000"/>
        </a:spcBef>
        <a:spcAft>
          <a:spcPct val="0"/>
        </a:spcAft>
        <a:buChar char="»"/>
        <a:defRPr sz="2800" b="1">
          <a:solidFill>
            <a:schemeClr val="tx1"/>
          </a:solidFill>
          <a:latin typeface="+mn-lt"/>
        </a:defRPr>
      </a:lvl8pPr>
      <a:lvl9pPr marL="3886200" indent="-228600" algn="l" rtl="0" eaLnBrk="0" fontAlgn="base" hangingPunct="0">
        <a:spcBef>
          <a:spcPct val="20000"/>
        </a:spcBef>
        <a:spcAft>
          <a:spcPct val="0"/>
        </a:spcAft>
        <a:buChar char="»"/>
        <a:defRPr sz="28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9.emf"/><Relationship Id="rId18" Type="http://schemas.openxmlformats.org/officeDocument/2006/relationships/image" Target="../media/image14.png"/><Relationship Id="rId3" Type="http://schemas.openxmlformats.org/officeDocument/2006/relationships/slideLayout" Target="../slideLayouts/slideLayout13.xml"/><Relationship Id="rId7" Type="http://schemas.openxmlformats.org/officeDocument/2006/relationships/image" Target="../media/image3.emf"/><Relationship Id="rId12" Type="http://schemas.openxmlformats.org/officeDocument/2006/relationships/image" Target="../media/image8.emf"/><Relationship Id="rId17"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2.emf"/><Relationship Id="rId1" Type="http://schemas.openxmlformats.org/officeDocument/2006/relationships/audio" Target="NULL" TargetMode="External"/><Relationship Id="rId6" Type="http://schemas.openxmlformats.org/officeDocument/2006/relationships/image" Target="../media/image2.emf"/><Relationship Id="rId11" Type="http://schemas.openxmlformats.org/officeDocument/2006/relationships/image" Target="../media/image7.emf"/><Relationship Id="rId5" Type="http://schemas.openxmlformats.org/officeDocument/2006/relationships/image" Target="../media/image1.emf"/><Relationship Id="rId15" Type="http://schemas.openxmlformats.org/officeDocument/2006/relationships/image" Target="../media/image11.emf"/><Relationship Id="rId10" Type="http://schemas.openxmlformats.org/officeDocument/2006/relationships/image" Target="../media/image6.emf"/><Relationship Id="rId19" Type="http://schemas.openxmlformats.org/officeDocument/2006/relationships/comments" Target="../comments/comment1.xml"/><Relationship Id="rId4" Type="http://schemas.openxmlformats.org/officeDocument/2006/relationships/notesSlide" Target="../notesSlides/notesSlide1.xml"/><Relationship Id="rId9" Type="http://schemas.openxmlformats.org/officeDocument/2006/relationships/image" Target="../media/image5.emf"/><Relationship Id="rId14" Type="http://schemas.openxmlformats.org/officeDocument/2006/relationships/image" Target="../media/image10.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37.w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9.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22.gif"/><Relationship Id="rId18" Type="http://schemas.openxmlformats.org/officeDocument/2006/relationships/slide" Target="slide11.xml"/><Relationship Id="rId3" Type="http://schemas.openxmlformats.org/officeDocument/2006/relationships/slideLayout" Target="../slideLayouts/slideLayout14.xml"/><Relationship Id="rId7" Type="http://schemas.openxmlformats.org/officeDocument/2006/relationships/slide" Target="slide5.xml"/><Relationship Id="rId12" Type="http://schemas.openxmlformats.org/officeDocument/2006/relationships/image" Target="../media/image21.gif"/><Relationship Id="rId17" Type="http://schemas.openxmlformats.org/officeDocument/2006/relationships/image" Target="../media/image13.png"/><Relationship Id="rId2" Type="http://schemas.openxmlformats.org/officeDocument/2006/relationships/audio" Target="../media/media3.mp3"/><Relationship Id="rId16" Type="http://schemas.openxmlformats.org/officeDocument/2006/relationships/image" Target="../media/image25.gif"/><Relationship Id="rId1" Type="http://schemas.microsoft.com/office/2007/relationships/media" Target="../media/media3.mp3"/><Relationship Id="rId6" Type="http://schemas.openxmlformats.org/officeDocument/2006/relationships/image" Target="../media/image20.png"/><Relationship Id="rId11" Type="http://schemas.openxmlformats.org/officeDocument/2006/relationships/slide" Target="slide7.xml"/><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slide" Target="slide6.xml"/><Relationship Id="rId4" Type="http://schemas.openxmlformats.org/officeDocument/2006/relationships/audio" Target="../media/audio1.wav"/><Relationship Id="rId9" Type="http://schemas.openxmlformats.org/officeDocument/2006/relationships/slide" Target="slide9.xml"/><Relationship Id="rId14" Type="http://schemas.openxmlformats.org/officeDocument/2006/relationships/image" Target="../media/image23.gif"/></Relationships>
</file>

<file path=ppt/slides/_rels/slide40.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openxmlformats.org/officeDocument/2006/relationships/image" Target="../media/image53.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image" Target="../media/image52.png"/><Relationship Id="rId16" Type="http://schemas.openxmlformats.org/officeDocument/2006/relationships/image" Target="../media/image31.png"/><Relationship Id="rId1" Type="http://schemas.openxmlformats.org/officeDocument/2006/relationships/slideLayout" Target="../slideLayouts/slideLayout54.xml"/><Relationship Id="rId6" Type="http://schemas.openxmlformats.org/officeDocument/2006/relationships/image" Target="../media/image55.png"/><Relationship Id="rId11" Type="http://schemas.openxmlformats.org/officeDocument/2006/relationships/image" Target="../media/image29.png"/><Relationship Id="rId5" Type="http://schemas.openxmlformats.org/officeDocument/2006/relationships/image" Target="../media/image27.png"/><Relationship Id="rId15" Type="http://schemas.openxmlformats.org/officeDocument/2006/relationships/image" Target="../media/image30.pn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28.png"/><Relationship Id="rId1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4.xml"/><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4.xml"/><Relationship Id="rId5" Type="http://schemas.openxmlformats.org/officeDocument/2006/relationships/image" Target="../media/image26.jpeg"/><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4.xml"/><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5"/>
          <a:stretch>
            <a:fillRect/>
          </a:stretch>
        </p:blipFill>
        <p:spPr>
          <a:xfrm>
            <a:off x="376499" y="1256997"/>
            <a:ext cx="8391005" cy="2694726"/>
          </a:xfrm>
          <a:prstGeom prst="rect">
            <a:avLst/>
          </a:prstGeom>
        </p:spPr>
      </p:pic>
      <p:pic>
        <p:nvPicPr>
          <p:cNvPr id="4" name="图片 3"/>
          <p:cNvPicPr>
            <a:picLocks noChangeAspect="1"/>
          </p:cNvPicPr>
          <p:nvPr/>
        </p:nvPicPr>
        <p:blipFill>
          <a:blip r:embed="rId6"/>
          <a:stretch>
            <a:fillRect/>
          </a:stretch>
        </p:blipFill>
        <p:spPr>
          <a:xfrm>
            <a:off x="21054" y="5192481"/>
            <a:ext cx="9122946" cy="802090"/>
          </a:xfrm>
          <a:prstGeom prst="rect">
            <a:avLst/>
          </a:prstGeom>
        </p:spPr>
      </p:pic>
      <p:pic>
        <p:nvPicPr>
          <p:cNvPr id="5" name="图片 4"/>
          <p:cNvPicPr>
            <a:picLocks noChangeAspect="1"/>
          </p:cNvPicPr>
          <p:nvPr/>
        </p:nvPicPr>
        <p:blipFill>
          <a:blip r:embed="rId7"/>
          <a:stretch>
            <a:fillRect/>
          </a:stretch>
        </p:blipFill>
        <p:spPr>
          <a:xfrm>
            <a:off x="-234720" y="4569597"/>
            <a:ext cx="9122946" cy="986926"/>
          </a:xfrm>
          <a:prstGeom prst="rect">
            <a:avLst/>
          </a:prstGeom>
        </p:spPr>
      </p:pic>
      <p:pic>
        <p:nvPicPr>
          <p:cNvPr id="11" name="图片 10"/>
          <p:cNvPicPr>
            <a:picLocks noChangeAspect="1"/>
          </p:cNvPicPr>
          <p:nvPr/>
        </p:nvPicPr>
        <p:blipFill>
          <a:blip r:embed="rId8"/>
          <a:stretch>
            <a:fillRect/>
          </a:stretch>
        </p:blipFill>
        <p:spPr>
          <a:xfrm>
            <a:off x="4077848" y="5459837"/>
            <a:ext cx="497813" cy="185625"/>
          </a:xfrm>
          <a:prstGeom prst="rect">
            <a:avLst/>
          </a:prstGeom>
        </p:spPr>
      </p:pic>
      <p:pic>
        <p:nvPicPr>
          <p:cNvPr id="13" name="图片 12"/>
          <p:cNvPicPr>
            <a:picLocks noChangeAspect="1"/>
          </p:cNvPicPr>
          <p:nvPr/>
        </p:nvPicPr>
        <p:blipFill>
          <a:blip r:embed="rId9"/>
          <a:stretch>
            <a:fillRect/>
          </a:stretch>
        </p:blipFill>
        <p:spPr>
          <a:xfrm>
            <a:off x="4978777" y="5566289"/>
            <a:ext cx="312188" cy="118125"/>
          </a:xfrm>
          <a:prstGeom prst="rect">
            <a:avLst/>
          </a:prstGeom>
        </p:spPr>
      </p:pic>
      <p:pic>
        <p:nvPicPr>
          <p:cNvPr id="17" name="图片 16"/>
          <p:cNvPicPr>
            <a:picLocks noChangeAspect="1"/>
          </p:cNvPicPr>
          <p:nvPr/>
        </p:nvPicPr>
        <p:blipFill>
          <a:blip r:embed="rId10"/>
          <a:stretch>
            <a:fillRect/>
          </a:stretch>
        </p:blipFill>
        <p:spPr>
          <a:xfrm>
            <a:off x="2887116" y="1612323"/>
            <a:ext cx="405000" cy="278438"/>
          </a:xfrm>
          <a:prstGeom prst="rect">
            <a:avLst/>
          </a:prstGeom>
        </p:spPr>
      </p:pic>
      <p:pic>
        <p:nvPicPr>
          <p:cNvPr id="18" name="图片 17"/>
          <p:cNvPicPr>
            <a:picLocks noChangeAspect="1"/>
          </p:cNvPicPr>
          <p:nvPr/>
        </p:nvPicPr>
        <p:blipFill>
          <a:blip r:embed="rId11"/>
          <a:stretch>
            <a:fillRect/>
          </a:stretch>
        </p:blipFill>
        <p:spPr>
          <a:xfrm>
            <a:off x="444321" y="1047128"/>
            <a:ext cx="596291" cy="314709"/>
          </a:xfrm>
          <a:prstGeom prst="rect">
            <a:avLst/>
          </a:prstGeom>
        </p:spPr>
      </p:pic>
      <p:pic>
        <p:nvPicPr>
          <p:cNvPr id="19" name="图片 18"/>
          <p:cNvPicPr>
            <a:picLocks noChangeAspect="1"/>
          </p:cNvPicPr>
          <p:nvPr/>
        </p:nvPicPr>
        <p:blipFill>
          <a:blip r:embed="rId12"/>
          <a:stretch>
            <a:fillRect/>
          </a:stretch>
        </p:blipFill>
        <p:spPr>
          <a:xfrm>
            <a:off x="8054301" y="945388"/>
            <a:ext cx="967350" cy="716090"/>
          </a:xfrm>
          <a:prstGeom prst="rect">
            <a:avLst/>
          </a:prstGeom>
        </p:spPr>
      </p:pic>
      <p:pic>
        <p:nvPicPr>
          <p:cNvPr id="21" name="图片 20"/>
          <p:cNvPicPr>
            <a:picLocks noChangeAspect="1"/>
          </p:cNvPicPr>
          <p:nvPr/>
        </p:nvPicPr>
        <p:blipFill>
          <a:blip r:embed="rId13"/>
          <a:stretch>
            <a:fillRect/>
          </a:stretch>
        </p:blipFill>
        <p:spPr>
          <a:xfrm>
            <a:off x="957942" y="5348095"/>
            <a:ext cx="2005608" cy="493183"/>
          </a:xfrm>
          <a:prstGeom prst="rect">
            <a:avLst/>
          </a:prstGeom>
        </p:spPr>
      </p:pic>
      <p:pic>
        <p:nvPicPr>
          <p:cNvPr id="10" name="图片 9"/>
          <p:cNvPicPr>
            <a:picLocks noChangeAspect="1"/>
          </p:cNvPicPr>
          <p:nvPr/>
        </p:nvPicPr>
        <p:blipFill>
          <a:blip r:embed="rId14"/>
          <a:stretch>
            <a:fillRect/>
          </a:stretch>
        </p:blipFill>
        <p:spPr>
          <a:xfrm>
            <a:off x="4057663" y="4996169"/>
            <a:ext cx="269091" cy="585669"/>
          </a:xfrm>
          <a:prstGeom prst="rect">
            <a:avLst/>
          </a:prstGeom>
        </p:spPr>
      </p:pic>
      <p:pic>
        <p:nvPicPr>
          <p:cNvPr id="9" name="图片 8"/>
          <p:cNvPicPr>
            <a:picLocks noChangeAspect="1"/>
          </p:cNvPicPr>
          <p:nvPr/>
        </p:nvPicPr>
        <p:blipFill>
          <a:blip r:embed="rId15"/>
          <a:stretch>
            <a:fillRect/>
          </a:stretch>
        </p:blipFill>
        <p:spPr>
          <a:xfrm>
            <a:off x="4300833" y="4972052"/>
            <a:ext cx="300749" cy="648983"/>
          </a:xfrm>
          <a:prstGeom prst="rect">
            <a:avLst/>
          </a:prstGeom>
        </p:spPr>
      </p:pic>
      <p:pic>
        <p:nvPicPr>
          <p:cNvPr id="12" name="图片 11"/>
          <p:cNvPicPr>
            <a:picLocks noChangeAspect="1"/>
          </p:cNvPicPr>
          <p:nvPr/>
        </p:nvPicPr>
        <p:blipFill>
          <a:blip r:embed="rId16"/>
          <a:stretch>
            <a:fillRect/>
          </a:stretch>
        </p:blipFill>
        <p:spPr>
          <a:xfrm>
            <a:off x="4937010" y="5067328"/>
            <a:ext cx="395722" cy="601497"/>
          </a:xfrm>
          <a:prstGeom prst="rect">
            <a:avLst/>
          </a:prstGeom>
        </p:spPr>
      </p:pic>
      <p:pic>
        <p:nvPicPr>
          <p:cNvPr id="2" name="Lenka-The Show">
            <a:hlinkClick r:id="" action="ppaction://media"/>
          </p:cNvPr>
          <p:cNvPicPr>
            <a:picLocks noChangeAspect="1"/>
          </p:cNvPicPr>
          <p:nvPr>
            <a:audioFile r:link="rId1"/>
            <p:extLst>
              <p:ext uri="{DAA4B4D4-6D71-4841-9C94-3DE7FCFB9230}">
                <p14:media xmlns:p14="http://schemas.microsoft.com/office/powerpoint/2010/main" r:embed="rId2">
                  <p14:trim st="1000" end="4032"/>
                </p14:media>
              </p:ext>
            </p:extLst>
          </p:nvPr>
        </p:nvPicPr>
        <p:blipFill>
          <a:blip r:embed="rId17"/>
          <a:stretch>
            <a:fillRect/>
          </a:stretch>
        </p:blipFill>
        <p:spPr>
          <a:xfrm>
            <a:off x="5134870" y="-674146"/>
            <a:ext cx="457200" cy="457200"/>
          </a:xfrm>
          <a:prstGeom prst="rect">
            <a:avLst/>
          </a:prstGeom>
        </p:spPr>
      </p:pic>
      <p:pic>
        <p:nvPicPr>
          <p:cNvPr id="16" name="Picture 6">
            <a:extLst>
              <a:ext uri="{FF2B5EF4-FFF2-40B4-BE49-F238E27FC236}">
                <a16:creationId xmlns:a16="http://schemas.microsoft.com/office/drawing/2014/main" id="{F763F469-2914-9C23-8C0E-AFF922B835C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70122" y="861488"/>
            <a:ext cx="608375" cy="6083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931AA6D-59AA-000A-760F-7C96E32DB9DB}"/>
              </a:ext>
            </a:extLst>
          </p:cNvPr>
          <p:cNvSpPr txBox="1"/>
          <p:nvPr/>
        </p:nvSpPr>
        <p:spPr>
          <a:xfrm>
            <a:off x="1268890" y="892571"/>
            <a:ext cx="6764483" cy="646331"/>
          </a:xfrm>
          <a:prstGeom prst="rect">
            <a:avLst/>
          </a:prstGeom>
          <a:noFill/>
        </p:spPr>
        <p:txBody>
          <a:bodyPr wrap="square" rtlCol="0">
            <a:spAutoFit/>
          </a:bodyPr>
          <a:lstStyle/>
          <a:p>
            <a:pPr algn="ctr" defTabSz="685800" eaLnBrk="1" fontAlgn="auto" hangingPunct="1">
              <a:spcBef>
                <a:spcPts val="0"/>
              </a:spcBef>
              <a:spcAft>
                <a:spcPts val="0"/>
              </a:spcAft>
            </a:pPr>
            <a:r>
              <a:rPr lang="en-US" b="1" dirty="0">
                <a:solidFill>
                  <a:prstClr val="black"/>
                </a:solidFill>
                <a:latin typeface="Times New Roman" panose="02020603050405020304" pitchFamily="18" charset="0"/>
                <a:cs typeface="Times New Roman" panose="02020603050405020304" pitchFamily="18" charset="0"/>
              </a:rPr>
              <a:t>ỦY BAN NHÂN DÂN HUYỆN THANH TRÌ</a:t>
            </a:r>
          </a:p>
          <a:p>
            <a:pPr algn="ctr" defTabSz="685800" eaLnBrk="1" fontAlgn="auto" hangingPunct="1">
              <a:spcBef>
                <a:spcPts val="0"/>
              </a:spcBef>
              <a:spcAft>
                <a:spcPts val="0"/>
              </a:spcAft>
            </a:pPr>
            <a:r>
              <a:rPr lang="en-US" b="1" dirty="0">
                <a:solidFill>
                  <a:prstClr val="black"/>
                </a:solidFill>
                <a:latin typeface="Times New Roman" panose="02020603050405020304" pitchFamily="18" charset="0"/>
                <a:cs typeface="Times New Roman" panose="02020603050405020304" pitchFamily="18" charset="0"/>
              </a:rPr>
              <a:t>TRƯỜNG THCS NGŨ HIỆP</a:t>
            </a:r>
            <a:endParaRPr lang="vi-VN" b="1" dirty="0">
              <a:solidFill>
                <a:prstClr val="black"/>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51C2450-65E7-9D30-C561-420A88DC3823}"/>
              </a:ext>
            </a:extLst>
          </p:cNvPr>
          <p:cNvSpPr txBox="1"/>
          <p:nvPr/>
        </p:nvSpPr>
        <p:spPr>
          <a:xfrm>
            <a:off x="2362828" y="3412882"/>
            <a:ext cx="4286191" cy="415498"/>
          </a:xfrm>
          <a:prstGeom prst="rect">
            <a:avLst/>
          </a:prstGeom>
          <a:noFill/>
        </p:spPr>
        <p:txBody>
          <a:bodyPr wrap="square">
            <a:spAutoFit/>
          </a:bodyPr>
          <a:lstStyle/>
          <a:p>
            <a:pPr algn="ctr" defTabSz="685800" eaLnBrk="1" fontAlgn="auto" hangingPunct="1">
              <a:spcBef>
                <a:spcPts val="0"/>
              </a:spcBef>
              <a:spcAft>
                <a:spcPts val="0"/>
              </a:spcAft>
            </a:pPr>
            <a:r>
              <a:rPr lang="en-US" sz="2100" b="1" dirty="0">
                <a:solidFill>
                  <a:srgbClr val="7030A0"/>
                </a:solidFill>
                <a:latin typeface="Times New Roman" panose="02020603050405020304" pitchFamily="18" charset="0"/>
                <a:cs typeface="Times New Roman" panose="02020603050405020304" pitchFamily="18" charset="0"/>
                <a:sym typeface="+mn-ea"/>
              </a:rPr>
              <a:t>MÔN HÓA HỌC</a:t>
            </a:r>
            <a:endParaRPr lang="en-US" sz="2100" dirty="0">
              <a:solidFill>
                <a:srgbClr val="7030A0"/>
              </a:solidFill>
              <a:latin typeface="Calibri" panose="020F0502020204030204"/>
              <a:cs typeface="+mn-cs"/>
            </a:endParaRPr>
          </a:p>
        </p:txBody>
      </p:sp>
      <p:sp>
        <p:nvSpPr>
          <p:cNvPr id="34" name="TextBox 33">
            <a:extLst>
              <a:ext uri="{FF2B5EF4-FFF2-40B4-BE49-F238E27FC236}">
                <a16:creationId xmlns:a16="http://schemas.microsoft.com/office/drawing/2014/main" id="{C96D6BFB-033B-A3FA-88A5-88AD6AD56847}"/>
              </a:ext>
            </a:extLst>
          </p:cNvPr>
          <p:cNvSpPr txBox="1"/>
          <p:nvPr/>
        </p:nvSpPr>
        <p:spPr>
          <a:xfrm>
            <a:off x="3768530" y="3124200"/>
            <a:ext cx="4620126" cy="1274388"/>
          </a:xfrm>
          <a:prstGeom prst="rect">
            <a:avLst/>
          </a:prstGeom>
          <a:noFill/>
        </p:spPr>
        <p:txBody>
          <a:bodyPr wrap="square">
            <a:spAutoFit/>
          </a:bodyPr>
          <a:lstStyle/>
          <a:p>
            <a:pPr defTabSz="685800" eaLnBrk="1" fontAlgn="auto" hangingPunct="1">
              <a:lnSpc>
                <a:spcPct val="150000"/>
              </a:lnSpc>
              <a:spcBef>
                <a:spcPts val="0"/>
              </a:spcBef>
              <a:spcAft>
                <a:spcPts val="0"/>
              </a:spcAft>
            </a:pPr>
            <a:endParaRPr lang="en-US" sz="2700" b="1" i="1" dirty="0">
              <a:solidFill>
                <a:srgbClr val="FF0000"/>
              </a:solidFill>
              <a:latin typeface="UVF Funkydori" panose="02000503000000020003" pitchFamily="2" charset="0"/>
              <a:cs typeface="Times New Roman" panose="02020603050405020304" pitchFamily="18" charset="0"/>
            </a:endParaRPr>
          </a:p>
          <a:p>
            <a:pPr defTabSz="685800" eaLnBrk="1" fontAlgn="auto" hangingPunct="1">
              <a:lnSpc>
                <a:spcPct val="150000"/>
              </a:lnSpc>
              <a:spcBef>
                <a:spcPts val="0"/>
              </a:spcBef>
              <a:spcAft>
                <a:spcPts val="0"/>
              </a:spcAft>
            </a:pPr>
            <a:r>
              <a:rPr lang="en-US" sz="2700" b="1" i="1" dirty="0" err="1">
                <a:solidFill>
                  <a:srgbClr val="FF0000"/>
                </a:solidFill>
                <a:latin typeface="UVF Funkydori" panose="02000503000000020003" pitchFamily="2" charset="0"/>
                <a:cs typeface="Times New Roman" panose="02020603050405020304" pitchFamily="18" charset="0"/>
              </a:rPr>
              <a:t>Lớp</a:t>
            </a:r>
            <a:r>
              <a:rPr lang="en-US" sz="2700" b="1" i="1" dirty="0">
                <a:solidFill>
                  <a:srgbClr val="FF0000"/>
                </a:solidFill>
                <a:latin typeface="UVF Funkydori" panose="02000503000000020003" pitchFamily="2" charset="0"/>
                <a:cs typeface="Times New Roman" panose="02020603050405020304" pitchFamily="18" charset="0"/>
              </a:rPr>
              <a:t> : 9A1</a:t>
            </a:r>
            <a:endParaRPr lang="en-US" sz="2400" b="1" i="1" dirty="0">
              <a:solidFill>
                <a:srgbClr val="FF0000"/>
              </a:solidFill>
              <a:latin typeface="UTM Swiss Condensed" panose="02000500000000000000" pitchFamily="2" charset="0"/>
              <a:cs typeface="Times New Roman" panose="02020603050405020304" pitchFamily="18" charset="0"/>
            </a:endParaRPr>
          </a:p>
        </p:txBody>
      </p:sp>
      <p:sp>
        <p:nvSpPr>
          <p:cNvPr id="6" name="Rectangle 5">
            <a:extLst>
              <a:ext uri="{FF2B5EF4-FFF2-40B4-BE49-F238E27FC236}">
                <a16:creationId xmlns:a16="http://schemas.microsoft.com/office/drawing/2014/main" id="{764B4287-CCEB-4966-E4A4-A95F9C4CEC9B}"/>
              </a:ext>
            </a:extLst>
          </p:cNvPr>
          <p:cNvSpPr/>
          <p:nvPr/>
        </p:nvSpPr>
        <p:spPr>
          <a:xfrm>
            <a:off x="343157" y="2039751"/>
            <a:ext cx="8491023" cy="3510948"/>
          </a:xfrm>
          <a:prstGeom prst="rect">
            <a:avLst/>
          </a:prstGeom>
          <a:noFill/>
          <a:ln>
            <a:noFill/>
          </a:ln>
        </p:spPr>
        <p:txBody>
          <a:bodyPr spcFirstLastPara="1" wrap="none">
            <a:prstTxWarp prst="textArchUp">
              <a:avLst>
                <a:gd name="adj" fmla="val 10062990"/>
              </a:avLst>
            </a:prstTxWarp>
            <a:spAutoFit/>
          </a:bodyPr>
          <a:lstStyle/>
          <a:p>
            <a:pPr algn="ctr" defTabSz="685800" eaLnBrk="1" fontAlgn="auto" hangingPunct="1">
              <a:spcBef>
                <a:spcPts val="0"/>
              </a:spcBef>
              <a:spcAft>
                <a:spcPts val="0"/>
              </a:spcAft>
              <a:defRPr/>
            </a:pPr>
            <a:r>
              <a:rPr lang="en-US" sz="3600" b="1" dirty="0">
                <a:ln w="12700">
                  <a:solidFill>
                    <a:srgbClr val="FF0000"/>
                  </a:solidFill>
                  <a:prstDash val="solid"/>
                </a:ln>
                <a:solidFill>
                  <a:srgbClr val="F42C49"/>
                </a:solidFill>
                <a:effectLst>
                  <a:outerShdw blurRad="41275" dist="20320" dir="1800000" algn="tl" rotWithShape="0">
                    <a:srgbClr val="000000">
                      <a:alpha val="40000"/>
                    </a:srgbClr>
                  </a:outerShdw>
                </a:effectLst>
                <a:latin typeface="Calibri" panose="020F0502020204030204"/>
                <a:cs typeface="+mn-cs"/>
              </a:rPr>
              <a:t> CHÀO MỪNG QUÍ THẦY CÔ GIÁO</a:t>
            </a:r>
          </a:p>
        </p:txBody>
      </p:sp>
      <p:sp>
        <p:nvSpPr>
          <p:cNvPr id="3" name="TextBox 2">
            <a:extLst>
              <a:ext uri="{FF2B5EF4-FFF2-40B4-BE49-F238E27FC236}">
                <a16:creationId xmlns:a16="http://schemas.microsoft.com/office/drawing/2014/main" id="{AFDE0218-0955-24B6-F6CE-C75F47C712D8}"/>
              </a:ext>
            </a:extLst>
          </p:cNvPr>
          <p:cNvSpPr txBox="1"/>
          <p:nvPr/>
        </p:nvSpPr>
        <p:spPr>
          <a:xfrm>
            <a:off x="2643648" y="2754293"/>
            <a:ext cx="4170107" cy="646331"/>
          </a:xfrm>
          <a:prstGeom prst="rect">
            <a:avLst/>
          </a:prstGeom>
          <a:noFill/>
          <a:ln>
            <a:noFill/>
          </a:ln>
          <a:effectLst>
            <a:innerShdw blurRad="63500" dist="50800" dir="16200000">
              <a:schemeClr val="tx1">
                <a:alpha val="50000"/>
              </a:schemeClr>
            </a:innerShdw>
          </a:effectLst>
          <a:scene3d>
            <a:camera prst="perspectiveBelow"/>
            <a:lightRig rig="threePt" dir="t"/>
          </a:scene3d>
          <a:sp3d>
            <a:bevelT w="152400" h="50800" prst="softRound"/>
          </a:sp3d>
        </p:spPr>
        <p:txBody>
          <a:bodyPr wrap="square" rtlCol="0">
            <a:spAutoFit/>
          </a:bodyPr>
          <a:lstStyle/>
          <a:p>
            <a:pPr defTabSz="685800" eaLnBrk="1" fontAlgn="auto" hangingPunct="1">
              <a:spcBef>
                <a:spcPts val="0"/>
              </a:spcBef>
              <a:spcAft>
                <a:spcPts val="0"/>
              </a:spcAft>
            </a:pPr>
            <a:r>
              <a:rPr lang="en-US" sz="3600" dirty="0">
                <a:solidFill>
                  <a:srgbClr val="002060"/>
                </a:solidFill>
                <a:latin typeface="Times New Roman" panose="02020603050405020304" pitchFamily="18" charset="0"/>
                <a:cs typeface="Times New Roman" panose="02020603050405020304" pitchFamily="18" charset="0"/>
              </a:rPr>
              <a:t>VỀ DỰ HỘI GIẢNG</a:t>
            </a:r>
          </a:p>
        </p:txBody>
      </p:sp>
    </p:spTree>
    <p:extLst>
      <p:ext uri="{BB962C8B-B14F-4D97-AF65-F5344CB8AC3E}">
        <p14:creationId xmlns:p14="http://schemas.microsoft.com/office/powerpoint/2010/main" val="2451589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723"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976" mute="1" showWhenStopped="0">
                <p:cTn id="30" repeatCount="indefinite" fill="hold" display="0">
                  <p:stCondLst>
                    <p:cond delay="indefinite"/>
                  </p:stCondLst>
                  <p:endCondLst>
                    <p:cond evt="onStopAudio" delay="0">
                      <p:tgtEl>
                        <p:sldTgt/>
                      </p:tgtEl>
                    </p:cond>
                  </p:endCondLst>
                </p:cTn>
                <p:tgtEl>
                  <p:spTgt spid="2"/>
                </p:tgtEl>
              </p:cMediaNode>
            </p:audio>
          </p:childTnLst>
        </p:cTn>
      </p:par>
    </p:tnLst>
    <p:bldLst>
      <p:bldP spid="31" grpId="0"/>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36E35B8-040D-15A4-8077-B9244F044FD0}"/>
              </a:ext>
            </a:extLst>
          </p:cNvPr>
          <p:cNvSpPr>
            <a:spLocks noGrp="1" noChangeArrowheads="1"/>
          </p:cNvSpPr>
          <p:nvPr>
            <p:ph type="title"/>
          </p:nvPr>
        </p:nvSpPr>
        <p:spPr>
          <a:xfrm>
            <a:off x="457200" y="0"/>
            <a:ext cx="8229600" cy="685800"/>
          </a:xfrm>
        </p:spPr>
        <p:txBody>
          <a:bodyPr/>
          <a:lstStyle/>
          <a:p>
            <a:r>
              <a:rPr lang="vi-VN" altLang="en-US" sz="4000" dirty="0">
                <a:solidFill>
                  <a:srgbClr val="CC3300"/>
                </a:solidFill>
                <a:latin typeface="Times New Roman" panose="02020603050405020304" pitchFamily="18" charset="0"/>
              </a:rPr>
              <a:t>Em có biết</a:t>
            </a:r>
            <a:endParaRPr lang="en-US" altLang="en-US" sz="4000" dirty="0">
              <a:solidFill>
                <a:srgbClr val="CC3300"/>
              </a:solidFill>
              <a:latin typeface="Times New Roman" panose="02020603050405020304" pitchFamily="18" charset="0"/>
            </a:endParaRPr>
          </a:p>
        </p:txBody>
      </p:sp>
      <p:sp>
        <p:nvSpPr>
          <p:cNvPr id="27651" name="Rectangle 3">
            <a:extLst>
              <a:ext uri="{FF2B5EF4-FFF2-40B4-BE49-F238E27FC236}">
                <a16:creationId xmlns:a16="http://schemas.microsoft.com/office/drawing/2014/main" id="{331D4158-F313-BD9A-6172-FC224601E388}"/>
              </a:ext>
            </a:extLst>
          </p:cNvPr>
          <p:cNvSpPr>
            <a:spLocks noGrp="1" noChangeArrowheads="1"/>
          </p:cNvSpPr>
          <p:nvPr>
            <p:ph type="body" idx="1"/>
          </p:nvPr>
        </p:nvSpPr>
        <p:spPr>
          <a:xfrm>
            <a:off x="0" y="762000"/>
            <a:ext cx="9144000" cy="4525963"/>
          </a:xfrm>
          <a:solidFill>
            <a:schemeClr val="bg1"/>
          </a:solidFill>
          <a:ln>
            <a:solidFill>
              <a:schemeClr val="accent1"/>
            </a:solidFill>
          </a:ln>
        </p:spPr>
        <p:txBody>
          <a:bodyPr/>
          <a:lstStyle/>
          <a:p>
            <a:pPr>
              <a:lnSpc>
                <a:spcPct val="90000"/>
              </a:lnSpc>
            </a:pPr>
            <a:r>
              <a:rPr lang="vi-VN" altLang="en-US" sz="2700" dirty="0">
                <a:solidFill>
                  <a:srgbClr val="0070C0"/>
                </a:solidFill>
                <a:latin typeface="Times New Roman" panose="02020603050405020304" pitchFamily="18" charset="0"/>
              </a:rPr>
              <a:t>Cách làm quả mau chín</a:t>
            </a:r>
          </a:p>
          <a:p>
            <a:pPr>
              <a:lnSpc>
                <a:spcPct val="90000"/>
              </a:lnSpc>
              <a:buFontTx/>
              <a:buNone/>
            </a:pPr>
            <a:r>
              <a:rPr lang="en-US" altLang="en-US" sz="2700" b="0" dirty="0">
                <a:latin typeface="Times New Roman" panose="02020603050405020304" pitchFamily="18" charset="0"/>
              </a:rPr>
              <a:t>C</a:t>
            </a:r>
            <a:r>
              <a:rPr lang="vi-VN" altLang="en-US" sz="2700" b="0" dirty="0">
                <a:latin typeface="Times New Roman" panose="02020603050405020304" pitchFamily="18" charset="0"/>
              </a:rPr>
              <a:t>ác nhà khoa học phát hiện khi nghiên cứu quá trình chín của trái </a:t>
            </a:r>
            <a:r>
              <a:rPr lang="en-US" altLang="en-US" sz="2700" b="0" dirty="0">
                <a:latin typeface="Times New Roman" panose="02020603050405020304" pitchFamily="18" charset="0"/>
              </a:rPr>
              <a:t>.</a:t>
            </a:r>
            <a:r>
              <a:rPr lang="vi-VN" altLang="en-US" sz="2700" b="0" dirty="0">
                <a:latin typeface="Times New Roman" panose="02020603050405020304" pitchFamily="18" charset="0"/>
              </a:rPr>
              <a:t> Trong quá trình chín , trái cây đã thoát ra một lượng nhỏ </a:t>
            </a:r>
            <a:r>
              <a:rPr lang="vi-VN" altLang="en-US" sz="2700" b="0" dirty="0">
                <a:solidFill>
                  <a:srgbClr val="FF0000"/>
                </a:solidFill>
                <a:latin typeface="Times New Roman" panose="02020603050405020304" pitchFamily="18" charset="0"/>
              </a:rPr>
              <a:t>khí etilen</a:t>
            </a:r>
            <a:r>
              <a:rPr lang="vi-VN" altLang="en-US" sz="2700" b="0" dirty="0">
                <a:latin typeface="Times New Roman" panose="02020603050405020304" pitchFamily="18" charset="0"/>
              </a:rPr>
              <a:t>. Khí etilen sinh ra lại có tác dụng xúc tiến quá trình hô hấp của tế bào trái cây và làm cho quả xanh nhanh chín. Nắm được bí mật đó</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người</a:t>
            </a:r>
            <a:r>
              <a:rPr lang="en-US" altLang="en-US" sz="2700" b="0" dirty="0">
                <a:latin typeface="Times New Roman" panose="02020603050405020304" pitchFamily="18" charset="0"/>
              </a:rPr>
              <a:t> ta </a:t>
            </a:r>
            <a:r>
              <a:rPr lang="en-US" altLang="en-US" sz="2700" b="0" dirty="0" err="1">
                <a:latin typeface="Times New Roman" panose="02020603050405020304" pitchFamily="18" charset="0"/>
              </a:rPr>
              <a:t>có</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thể</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làm</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chậm</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quá</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trình</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chín</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của</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trái</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cây</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bằng</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cách</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làm</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giảm</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nồng</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độ</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etilen</a:t>
            </a:r>
            <a:r>
              <a:rPr lang="en-US" altLang="en-US" sz="2700" b="0" dirty="0">
                <a:latin typeface="Times New Roman" panose="02020603050405020304" pitchFamily="18" charset="0"/>
              </a:rPr>
              <a:t> do </a:t>
            </a:r>
            <a:r>
              <a:rPr lang="en-US" altLang="en-US" sz="2700" b="0" dirty="0" err="1">
                <a:latin typeface="Times New Roman" panose="02020603050405020304" pitchFamily="18" charset="0"/>
              </a:rPr>
              <a:t>trái</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cây</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sinh</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ra.</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Điều</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này</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đã</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được</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sử</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dụng</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để</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bảo</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quản</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trái</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cây</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không</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bị</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chín</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nẫu</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khi</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vận</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chuyển</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đi</a:t>
            </a:r>
            <a:r>
              <a:rPr lang="en-US" altLang="en-US" sz="2700" b="0" dirty="0">
                <a:latin typeface="Times New Roman" panose="02020603050405020304" pitchFamily="18" charset="0"/>
              </a:rPr>
              <a:t> xa. </a:t>
            </a:r>
            <a:r>
              <a:rPr lang="en-US" altLang="en-US" sz="2700" b="0" dirty="0" err="1">
                <a:latin typeface="Times New Roman" panose="02020603050405020304" pitchFamily="18" charset="0"/>
              </a:rPr>
              <a:t>Ngược</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lại</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khi</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cần</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cho</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quả</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mau</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chín</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người</a:t>
            </a:r>
            <a:r>
              <a:rPr lang="en-US" altLang="en-US" sz="2700" b="0" dirty="0">
                <a:latin typeface="Times New Roman" panose="02020603050405020304" pitchFamily="18" charset="0"/>
              </a:rPr>
              <a:t> ta </a:t>
            </a:r>
            <a:r>
              <a:rPr lang="en-US" altLang="en-US" sz="2700" b="0" dirty="0" err="1">
                <a:latin typeface="Times New Roman" panose="02020603050405020304" pitchFamily="18" charset="0"/>
              </a:rPr>
              <a:t>thêm</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etilen</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vào</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để</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kích</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thích</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quá</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trình</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hô</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hấp</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của</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tế</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bào</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trái</a:t>
            </a:r>
            <a:r>
              <a:rPr lang="en-US" altLang="en-US" sz="2700" b="0" dirty="0">
                <a:latin typeface="Times New Roman" panose="02020603050405020304" pitchFamily="18" charset="0"/>
              </a:rPr>
              <a:t> </a:t>
            </a:r>
            <a:r>
              <a:rPr lang="en-US" altLang="en-US" sz="2700" b="0" dirty="0" err="1">
                <a:latin typeface="Times New Roman" panose="02020603050405020304" pitchFamily="18" charset="0"/>
              </a:rPr>
              <a:t>cây</a:t>
            </a:r>
            <a:r>
              <a:rPr lang="en-US" altLang="en-US" sz="2700" b="0" dirty="0">
                <a:latin typeface="Times New Roman" panose="02020603050405020304" pitchFamily="18" charset="0"/>
              </a:rPr>
              <a:t>.</a:t>
            </a:r>
            <a:endParaRPr lang="en-US" altLang="en-US" sz="2700" b="0" dirty="0">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2133600" y="3352800"/>
            <a:ext cx="434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400" b="1" dirty="0">
                <a:solidFill>
                  <a:srgbClr val="003399"/>
                </a:solidFill>
              </a:rPr>
              <a:t> CTPT : C</a:t>
            </a:r>
            <a:r>
              <a:rPr lang="en-US" altLang="en-US" sz="4400" b="1" baseline="-25000" dirty="0">
                <a:solidFill>
                  <a:srgbClr val="003399"/>
                </a:solidFill>
              </a:rPr>
              <a:t>2 </a:t>
            </a:r>
            <a:r>
              <a:rPr lang="en-US" altLang="en-US" sz="4400" b="1" dirty="0">
                <a:solidFill>
                  <a:srgbClr val="003399"/>
                </a:solidFill>
              </a:rPr>
              <a:t>H</a:t>
            </a:r>
            <a:r>
              <a:rPr lang="en-US" altLang="en-US" sz="4400" b="1" baseline="-25000" dirty="0">
                <a:solidFill>
                  <a:srgbClr val="003399"/>
                </a:solidFill>
              </a:rPr>
              <a:t>4</a:t>
            </a:r>
            <a:endParaRPr lang="en-US" altLang="en-US" sz="4400" b="1" dirty="0">
              <a:solidFill>
                <a:srgbClr val="003399"/>
              </a:solidFill>
            </a:endParaRPr>
          </a:p>
        </p:txBody>
      </p:sp>
      <p:sp>
        <p:nvSpPr>
          <p:cNvPr id="5123" name="Rectangle 4"/>
          <p:cNvSpPr>
            <a:spLocks noChangeArrowheads="1"/>
          </p:cNvSpPr>
          <p:nvPr/>
        </p:nvSpPr>
        <p:spPr bwMode="auto">
          <a:xfrm>
            <a:off x="1371600" y="1371600"/>
            <a:ext cx="5715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9600" b="1" dirty="0">
                <a:solidFill>
                  <a:srgbClr val="CC3300"/>
                </a:solidFill>
                <a:latin typeface="Tahoma" panose="020B0604030504040204" pitchFamily="34" charset="0"/>
              </a:rPr>
              <a:t>ETILEN</a:t>
            </a:r>
          </a:p>
        </p:txBody>
      </p:sp>
      <p:sp>
        <p:nvSpPr>
          <p:cNvPr id="5124" name="Text Box 5"/>
          <p:cNvSpPr txBox="1">
            <a:spLocks noChangeArrowheads="1"/>
          </p:cNvSpPr>
          <p:nvPr/>
        </p:nvSpPr>
        <p:spPr bwMode="auto">
          <a:xfrm>
            <a:off x="2438400" y="4419600"/>
            <a:ext cx="335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400" b="1" dirty="0">
                <a:solidFill>
                  <a:srgbClr val="003399"/>
                </a:solidFill>
              </a:rPr>
              <a:t>PTK = 28</a:t>
            </a:r>
          </a:p>
        </p:txBody>
      </p:sp>
      <p:sp>
        <p:nvSpPr>
          <p:cNvPr id="5125" name="Text Box 6"/>
          <p:cNvSpPr txBox="1">
            <a:spLocks noChangeArrowheads="1"/>
          </p:cNvSpPr>
          <p:nvPr/>
        </p:nvSpPr>
        <p:spPr bwMode="auto">
          <a:xfrm>
            <a:off x="1676400" y="457200"/>
            <a:ext cx="518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dirty="0" err="1">
                <a:latin typeface="Times New Roman" panose="02020603050405020304" pitchFamily="18" charset="0"/>
                <a:cs typeface="Times New Roman" panose="02020603050405020304" pitchFamily="18" charset="0"/>
              </a:rPr>
              <a:t>Tiết</a:t>
            </a:r>
            <a:r>
              <a:rPr lang="en-US" altLang="en-US" sz="3600" dirty="0">
                <a:latin typeface="Times New Roman" panose="02020603050405020304" pitchFamily="18" charset="0"/>
                <a:cs typeface="Times New Roman" panose="02020603050405020304" pitchFamily="18" charset="0"/>
              </a:rPr>
              <a:t> 46- </a:t>
            </a:r>
            <a:r>
              <a:rPr lang="en-US" altLang="en-US" sz="3600" dirty="0" err="1">
                <a:latin typeface="Times New Roman" panose="02020603050405020304" pitchFamily="18" charset="0"/>
                <a:cs typeface="Times New Roman" panose="02020603050405020304" pitchFamily="18" charset="0"/>
              </a:rPr>
              <a:t>Bài</a:t>
            </a:r>
            <a:r>
              <a:rPr lang="en-US" altLang="en-US" sz="3600" dirty="0">
                <a:latin typeface="Times New Roman" panose="02020603050405020304" pitchFamily="18" charset="0"/>
                <a:cs typeface="Times New Roman" panose="02020603050405020304" pitchFamily="18" charset="0"/>
              </a:rPr>
              <a:t> 37: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ppt_x"/>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5" name="Picture 5" descr="Cover">
            <a:extLst>
              <a:ext uri="{FF2B5EF4-FFF2-40B4-BE49-F238E27FC236}">
                <a16:creationId xmlns:a16="http://schemas.microsoft.com/office/drawing/2014/main" id="{BEC89897-04AB-FBAB-37CD-982DA1CF3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0"/>
            <a:ext cx="2956239"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9" name="Picture 9" descr="Cover">
            <a:extLst>
              <a:ext uri="{FF2B5EF4-FFF2-40B4-BE49-F238E27FC236}">
                <a16:creationId xmlns:a16="http://schemas.microsoft.com/office/drawing/2014/main" id="{7E6EFF38-F027-9531-E460-9FA133A07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048000"/>
            <a:ext cx="4037012"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1" name="Picture 11" descr="Cover">
            <a:extLst>
              <a:ext uri="{FF2B5EF4-FFF2-40B4-BE49-F238E27FC236}">
                <a16:creationId xmlns:a16="http://schemas.microsoft.com/office/drawing/2014/main" id="{A68C25E3-C8E6-921F-DCB5-3A987B9A2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1000"/>
            <a:ext cx="311626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5" name="Picture 15" descr="Cover">
            <a:extLst>
              <a:ext uri="{FF2B5EF4-FFF2-40B4-BE49-F238E27FC236}">
                <a16:creationId xmlns:a16="http://schemas.microsoft.com/office/drawing/2014/main" id="{3F76E5EE-538A-6737-6AA4-ED61D0E99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588" y="990600"/>
            <a:ext cx="3884612"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6" name="Picture 16" descr="Cover">
            <a:extLst>
              <a:ext uri="{FF2B5EF4-FFF2-40B4-BE49-F238E27FC236}">
                <a16:creationId xmlns:a16="http://schemas.microsoft.com/office/drawing/2014/main" id="{11F43E21-F6FF-1D70-C7A5-484101F0B8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7950" y="2057400"/>
            <a:ext cx="26098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7" name="Rectangle 17">
            <a:extLst>
              <a:ext uri="{FF2B5EF4-FFF2-40B4-BE49-F238E27FC236}">
                <a16:creationId xmlns:a16="http://schemas.microsoft.com/office/drawing/2014/main" id="{43D57639-1226-4E6B-4564-8151CA80D5AA}"/>
              </a:ext>
            </a:extLst>
          </p:cNvPr>
          <p:cNvSpPr>
            <a:spLocks noChangeArrowheads="1"/>
          </p:cNvSpPr>
          <p:nvPr/>
        </p:nvSpPr>
        <p:spPr bwMode="auto">
          <a:xfrm>
            <a:off x="1854200" y="1600200"/>
            <a:ext cx="4572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35536"/>
                                        </p:tgtEl>
                                        <p:attrNameLst>
                                          <p:attrName>style.visibility</p:attrName>
                                        </p:attrNameLst>
                                      </p:cBhvr>
                                      <p:to>
                                        <p:strVal val="visible"/>
                                      </p:to>
                                    </p:set>
                                    <p:animEffect transition="in" filter="box(out)">
                                      <p:cBhvr>
                                        <p:cTn id="7" dur="500"/>
                                        <p:tgtEl>
                                          <p:spTgt spid="2355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5535"/>
                                        </p:tgtEl>
                                        <p:attrNameLst>
                                          <p:attrName>style.visibility</p:attrName>
                                        </p:attrNameLst>
                                      </p:cBhvr>
                                      <p:to>
                                        <p:strVal val="visible"/>
                                      </p:to>
                                    </p:set>
                                    <p:animEffect transition="in" filter="wipe(left)">
                                      <p:cBhvr>
                                        <p:cTn id="12" dur="500"/>
                                        <p:tgtEl>
                                          <p:spTgt spid="2355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35531"/>
                                        </p:tgtEl>
                                        <p:attrNameLst>
                                          <p:attrName>style.visibility</p:attrName>
                                        </p:attrNameLst>
                                      </p:cBhvr>
                                      <p:to>
                                        <p:strVal val="visible"/>
                                      </p:to>
                                    </p:set>
                                    <p:animEffect transition="in" filter="wipe(right)">
                                      <p:cBhvr>
                                        <p:cTn id="17" dur="500"/>
                                        <p:tgtEl>
                                          <p:spTgt spid="235531"/>
                                        </p:tgtEl>
                                      </p:cBhvr>
                                    </p:animEffect>
                                  </p:childTnLst>
                                </p:cTn>
                              </p:par>
                            </p:childTnLst>
                          </p:cTn>
                        </p:par>
                        <p:par>
                          <p:cTn id="18" fill="hold" nodeType="afterGroup">
                            <p:stCondLst>
                              <p:cond delay="500"/>
                            </p:stCondLst>
                            <p:childTnLst>
                              <p:par>
                                <p:cTn id="19" presetID="4" presetClass="entr" presetSubtype="16" fill="hold" nodeType="afterEffect">
                                  <p:stCondLst>
                                    <p:cond delay="0"/>
                                  </p:stCondLst>
                                  <p:childTnLst>
                                    <p:set>
                                      <p:cBhvr>
                                        <p:cTn id="20" dur="1" fill="hold">
                                          <p:stCondLst>
                                            <p:cond delay="0"/>
                                          </p:stCondLst>
                                        </p:cTn>
                                        <p:tgtEl>
                                          <p:spTgt spid="235537"/>
                                        </p:tgtEl>
                                        <p:attrNameLst>
                                          <p:attrName>style.visibility</p:attrName>
                                        </p:attrNameLst>
                                      </p:cBhvr>
                                      <p:to>
                                        <p:strVal val="visible"/>
                                      </p:to>
                                    </p:set>
                                    <p:animEffect transition="in" filter="box(in)">
                                      <p:cBhvr>
                                        <p:cTn id="21" dur="500"/>
                                        <p:tgtEl>
                                          <p:spTgt spid="2355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35529"/>
                                        </p:tgtEl>
                                        <p:attrNameLst>
                                          <p:attrName>style.visibility</p:attrName>
                                        </p:attrNameLst>
                                      </p:cBhvr>
                                      <p:to>
                                        <p:strVal val="visible"/>
                                      </p:to>
                                    </p:set>
                                    <p:animEffect transition="in" filter="wipe(left)">
                                      <p:cBhvr>
                                        <p:cTn id="26" dur="500"/>
                                        <p:tgtEl>
                                          <p:spTgt spid="2355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nodeType="clickEffect">
                                  <p:stCondLst>
                                    <p:cond delay="0"/>
                                  </p:stCondLst>
                                  <p:childTnLst>
                                    <p:set>
                                      <p:cBhvr>
                                        <p:cTn id="30" dur="1" fill="hold">
                                          <p:stCondLst>
                                            <p:cond delay="0"/>
                                          </p:stCondLst>
                                        </p:cTn>
                                        <p:tgtEl>
                                          <p:spTgt spid="235525"/>
                                        </p:tgtEl>
                                        <p:attrNameLst>
                                          <p:attrName>style.visibility</p:attrName>
                                        </p:attrNameLst>
                                      </p:cBhvr>
                                      <p:to>
                                        <p:strVal val="visible"/>
                                      </p:to>
                                    </p:set>
                                    <p:animEffect transition="in" filter="wipe(right)">
                                      <p:cBhvr>
                                        <p:cTn id="31" dur="500"/>
                                        <p:tgtEl>
                                          <p:spTgt spid="235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 descr="100ml_glass_Infusion_Bot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762000"/>
            <a:ext cx="338137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11"/>
          <p:cNvSpPr txBox="1">
            <a:spLocks noChangeArrowheads="1"/>
          </p:cNvSpPr>
          <p:nvPr/>
        </p:nvSpPr>
        <p:spPr bwMode="auto">
          <a:xfrm>
            <a:off x="1828800" y="2224087"/>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CC3300"/>
                </a:solidFill>
              </a:rPr>
              <a:t>etilen</a:t>
            </a:r>
          </a:p>
        </p:txBody>
      </p:sp>
      <p:grpSp>
        <p:nvGrpSpPr>
          <p:cNvPr id="6148" name="Group 12"/>
          <p:cNvGrpSpPr>
            <a:grpSpLocks/>
          </p:cNvGrpSpPr>
          <p:nvPr/>
        </p:nvGrpSpPr>
        <p:grpSpPr bwMode="auto">
          <a:xfrm>
            <a:off x="4953000" y="457200"/>
            <a:ext cx="3768725" cy="3905250"/>
            <a:chOff x="3595" y="415"/>
            <a:chExt cx="3748" cy="3886"/>
          </a:xfrm>
        </p:grpSpPr>
        <p:graphicFrame>
          <p:nvGraphicFramePr>
            <p:cNvPr id="6159" name="Object 13"/>
            <p:cNvGraphicFramePr>
              <a:graphicFrameLocks noChangeAspect="1"/>
            </p:cNvGraphicFramePr>
            <p:nvPr/>
          </p:nvGraphicFramePr>
          <p:xfrm>
            <a:off x="3595" y="415"/>
            <a:ext cx="3748" cy="3886"/>
          </p:xfrm>
          <a:graphic>
            <a:graphicData uri="http://schemas.openxmlformats.org/presentationml/2006/ole">
              <mc:AlternateContent xmlns:mc="http://schemas.openxmlformats.org/markup-compatibility/2006">
                <mc:Choice xmlns:v="urn:schemas-microsoft-com:vml" Requires="v">
                  <p:oleObj name="Drawing" r:id="rId3" imgW="6791325" imgH="3705225" progId="AutoCAD.Drawing.15">
                    <p:embed/>
                  </p:oleObj>
                </mc:Choice>
                <mc:Fallback>
                  <p:oleObj name="Drawing" r:id="rId3" imgW="6791325" imgH="3705225" progId="AutoCAD.Drawing.15">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l="35939" t="11270" r="30109" b="24486"/>
                        <a:stretch>
                          <a:fillRect/>
                        </a:stretch>
                      </p:blipFill>
                      <p:spPr bwMode="auto">
                        <a:xfrm>
                          <a:off x="3595" y="415"/>
                          <a:ext cx="3748" cy="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60" name="Line 14"/>
            <p:cNvSpPr>
              <a:spLocks noChangeShapeType="1"/>
            </p:cNvSpPr>
            <p:nvPr/>
          </p:nvSpPr>
          <p:spPr bwMode="auto">
            <a:xfrm>
              <a:off x="3886" y="2078"/>
              <a:ext cx="622" cy="483"/>
            </a:xfrm>
            <a:prstGeom prst="line">
              <a:avLst/>
            </a:prstGeom>
            <a:noFill/>
            <a:ln w="222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161" name="Text Box 15"/>
            <p:cNvSpPr txBox="1">
              <a:spLocks noChangeArrowheads="1"/>
            </p:cNvSpPr>
            <p:nvPr/>
          </p:nvSpPr>
          <p:spPr bwMode="auto">
            <a:xfrm>
              <a:off x="4887" y="2419"/>
              <a:ext cx="932"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100" b="1"/>
                <a:t>H</a:t>
              </a:r>
              <a:r>
                <a:rPr lang="en-US" altLang="en-US" sz="1100" b="1" baseline="-25000"/>
                <a:t>2</a:t>
              </a:r>
              <a:r>
                <a:rPr lang="en-US" altLang="en-US" sz="1100" b="1"/>
                <a:t>O</a:t>
              </a:r>
              <a:endParaRPr lang="en-US" altLang="en-US" sz="2800"/>
            </a:p>
          </p:txBody>
        </p:sp>
      </p:grpSp>
      <p:sp>
        <p:nvSpPr>
          <p:cNvPr id="6150" name="Oval 17"/>
          <p:cNvSpPr>
            <a:spLocks noChangeArrowheads="1"/>
          </p:cNvSpPr>
          <p:nvPr/>
        </p:nvSpPr>
        <p:spPr bwMode="auto">
          <a:xfrm>
            <a:off x="1905000" y="1066800"/>
            <a:ext cx="533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Rectangle 1"/>
          <p:cNvSpPr/>
          <p:nvPr/>
        </p:nvSpPr>
        <p:spPr>
          <a:xfrm>
            <a:off x="0" y="4477048"/>
            <a:ext cx="9193542" cy="523220"/>
          </a:xfrm>
          <a:prstGeom prst="rect">
            <a:avLst/>
          </a:prstGeom>
          <a:solidFill>
            <a:srgbClr val="FFFF00"/>
          </a:solidFill>
        </p:spPr>
        <p:txBody>
          <a:bodyPr wrap="none">
            <a:spAutoFit/>
          </a:bodyPr>
          <a:lstStyle/>
          <a:p>
            <a:r>
              <a:rPr lang="en-US" altLang="en-US" sz="2800" dirty="0">
                <a:latin typeface="Times New Roman" panose="02020603050405020304" pitchFamily="18" charset="0"/>
                <a:cs typeface="Times New Roman" panose="02020603050405020304" pitchFamily="18" charset="0"/>
              </a:rPr>
              <a:t>Quan </a:t>
            </a:r>
            <a:r>
              <a:rPr lang="en-US" altLang="en-US" sz="2800" dirty="0" err="1">
                <a:latin typeface="Times New Roman" panose="02020603050405020304" pitchFamily="18" charset="0"/>
                <a:cs typeface="Times New Roman" panose="02020603050405020304" pitchFamily="18" charset="0"/>
              </a:rPr>
              <a:t>sát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tan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etilen</a:t>
            </a:r>
            <a:r>
              <a:rPr lang="en-US" altLang="en-US" sz="2800" dirty="0">
                <a:latin typeface="Times New Roman" panose="02020603050405020304" pitchFamily="18" charset="0"/>
                <a:cs typeface="Times New Roman" panose="02020603050405020304" pitchFamily="18" charset="0"/>
              </a:rPr>
              <a:t> ?</a:t>
            </a:r>
          </a:p>
        </p:txBody>
      </p:sp>
      <p:sp>
        <p:nvSpPr>
          <p:cNvPr id="20" name="Text Box 2"/>
          <p:cNvSpPr txBox="1">
            <a:spLocks noChangeArrowheads="1"/>
          </p:cNvSpPr>
          <p:nvPr/>
        </p:nvSpPr>
        <p:spPr bwMode="auto">
          <a:xfrm>
            <a:off x="114300" y="92537"/>
            <a:ext cx="3581400" cy="584775"/>
          </a:xfrm>
          <a:prstGeom prst="rect">
            <a:avLst/>
          </a:prstGeom>
          <a:solidFill>
            <a:srgbClr val="FF0000"/>
          </a:solidFill>
          <a:ln>
            <a:noFill/>
          </a:ln>
        </p:spPr>
        <p:txBody>
          <a:bodyPr wrap="square">
            <a:spAutoFit/>
          </a:bodyPr>
          <a:lstStyle>
            <a:lvl1pPr marL="457200" indent="-4572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en-US">
                <a:solidFill>
                  <a:schemeClr val="bg1"/>
                </a:solidFill>
                <a:latin typeface="VNI-Bodon-Poster" pitchFamily="2" charset="0"/>
                <a:sym typeface="VNI-Lydi" pitchFamily="2" charset="0"/>
              </a:rPr>
              <a:t>I. Tính chất vật lí</a:t>
            </a:r>
          </a:p>
        </p:txBody>
      </p:sp>
      <p:sp>
        <p:nvSpPr>
          <p:cNvPr id="3" name="TextBox 2">
            <a:extLst>
              <a:ext uri="{FF2B5EF4-FFF2-40B4-BE49-F238E27FC236}">
                <a16:creationId xmlns:a16="http://schemas.microsoft.com/office/drawing/2014/main" id="{84A59DCB-480E-95C9-FFB2-D0C072AA8FD9}"/>
              </a:ext>
            </a:extLst>
          </p:cNvPr>
          <p:cNvSpPr txBox="1"/>
          <p:nvPr/>
        </p:nvSpPr>
        <p:spPr>
          <a:xfrm>
            <a:off x="76200" y="5257800"/>
            <a:ext cx="8686800" cy="523220"/>
          </a:xfrm>
          <a:prstGeom prst="rect">
            <a:avLst/>
          </a:prstGeom>
          <a:solidFill>
            <a:srgbClr val="FFFF00"/>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etilen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nhẹ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988C0150-8A8A-13F5-C588-91E5B4E41C1E}"/>
              </a:ext>
            </a:extLst>
          </p:cNvPr>
          <p:cNvSpPr txBox="1"/>
          <p:nvPr/>
        </p:nvSpPr>
        <p:spPr>
          <a:xfrm>
            <a:off x="1447800" y="6019800"/>
            <a:ext cx="5334000" cy="369332"/>
          </a:xfrm>
          <a:prstGeom prst="rect">
            <a:avLst/>
          </a:prstGeom>
          <a:noFill/>
        </p:spPr>
        <p:txBody>
          <a:bodyPr wrap="squar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114300" y="92537"/>
            <a:ext cx="4853354" cy="707886"/>
          </a:xfrm>
          <a:prstGeom prst="rect">
            <a:avLst/>
          </a:prstGeom>
          <a:solidFill>
            <a:srgbClr val="FF0000"/>
          </a:solidFill>
          <a:ln>
            <a:noFill/>
          </a:ln>
        </p:spPr>
        <p:txBody>
          <a:bodyPr wrap="square">
            <a:spAutoFit/>
          </a:bodyPr>
          <a:lstStyle>
            <a:lvl1pPr marL="457200" indent="-4572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II.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Cấu</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tạo</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phân</a:t>
            </a:r>
            <a:r>
              <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 </a:t>
            </a:r>
            <a:r>
              <a:rPr kumimoji="0" lang="en-US" alt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tử</a:t>
            </a:r>
            <a:endParaRPr kumimoji="0" lang="en-US"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endParaRPr>
          </a:p>
        </p:txBody>
      </p:sp>
      <p:sp>
        <p:nvSpPr>
          <p:cNvPr id="2" name="TextBox 1">
            <a:extLst>
              <a:ext uri="{FF2B5EF4-FFF2-40B4-BE49-F238E27FC236}">
                <a16:creationId xmlns:a16="http://schemas.microsoft.com/office/drawing/2014/main" id="{9B47233D-0466-BDC6-86CC-4AF2810CA9B4}"/>
              </a:ext>
            </a:extLst>
          </p:cNvPr>
          <p:cNvSpPr txBox="1"/>
          <p:nvPr/>
        </p:nvSpPr>
        <p:spPr>
          <a:xfrm>
            <a:off x="304800" y="1143000"/>
            <a:ext cx="792480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- 2 HS </a:t>
            </a:r>
            <a:r>
              <a:rPr lang="en-US" sz="2800" dirty="0" err="1">
                <a:latin typeface="Times New Roman" panose="02020603050405020304" pitchFamily="18" charset="0"/>
                <a:cs typeface="Times New Roman" panose="02020603050405020304" pitchFamily="18" charset="0"/>
              </a:rPr>
              <a:t>lắp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etilen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rỗng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- 1 HS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CTCT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etilen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70099"/>
      </p:ext>
    </p:extLst>
  </p:cSld>
  <p:clrMapOvr>
    <a:masterClrMapping/>
  </p:clrMapOvr>
  <p:transition>
    <p:wheel spokes="8"/>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
          <p:cNvSpPr>
            <a:spLocks noChangeArrowheads="1"/>
          </p:cNvSpPr>
          <p:nvPr/>
        </p:nvSpPr>
        <p:spPr bwMode="auto">
          <a:xfrm>
            <a:off x="5029200" y="4876800"/>
            <a:ext cx="6858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07526" name="Rectangle 6"/>
          <p:cNvSpPr>
            <a:spLocks noChangeArrowheads="1"/>
          </p:cNvSpPr>
          <p:nvPr/>
        </p:nvSpPr>
        <p:spPr bwMode="auto">
          <a:xfrm>
            <a:off x="4800600" y="4419600"/>
            <a:ext cx="533400" cy="76200"/>
          </a:xfrm>
          <a:prstGeom prst="rect">
            <a:avLst/>
          </a:prstGeom>
          <a:solidFill>
            <a:srgbClr val="F86400"/>
          </a:solidFill>
          <a:ln w="38100">
            <a:solidFill>
              <a:srgbClr val="F864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07547" name="Oval 27"/>
          <p:cNvSpPr>
            <a:spLocks noChangeArrowheads="1"/>
          </p:cNvSpPr>
          <p:nvPr/>
        </p:nvSpPr>
        <p:spPr bwMode="auto">
          <a:xfrm>
            <a:off x="4114800" y="4267200"/>
            <a:ext cx="990600" cy="990600"/>
          </a:xfrm>
          <a:prstGeom prst="ellipse">
            <a:avLst/>
          </a:prstGeom>
          <a:gradFill rotWithShape="1">
            <a:gsLst>
              <a:gs pos="0">
                <a:srgbClr val="FF1313"/>
              </a:gs>
              <a:gs pos="100000">
                <a:srgbClr val="760909"/>
              </a:gs>
            </a:gsLst>
            <a:path path="shape">
              <a:fillToRect l="50000" t="50000" r="50000" b="50000"/>
            </a:path>
          </a:gra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07525" name="Rectangle 5"/>
          <p:cNvSpPr>
            <a:spLocks noChangeArrowheads="1"/>
          </p:cNvSpPr>
          <p:nvPr/>
        </p:nvSpPr>
        <p:spPr bwMode="auto">
          <a:xfrm>
            <a:off x="5334000" y="4419600"/>
            <a:ext cx="609600" cy="76200"/>
          </a:xfrm>
          <a:prstGeom prst="rect">
            <a:avLst/>
          </a:prstGeom>
          <a:solidFill>
            <a:srgbClr val="F86400"/>
          </a:solidFill>
          <a:ln w="38100">
            <a:solidFill>
              <a:srgbClr val="F864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9222" name="Rectangle 8"/>
          <p:cNvSpPr>
            <a:spLocks noChangeArrowheads="1"/>
          </p:cNvSpPr>
          <p:nvPr/>
        </p:nvSpPr>
        <p:spPr bwMode="auto">
          <a:xfrm rot="-2836246" flipH="1" flipV="1">
            <a:off x="6324600" y="4038600"/>
            <a:ext cx="8382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07544" name="Oval 24"/>
          <p:cNvSpPr>
            <a:spLocks noChangeArrowheads="1"/>
          </p:cNvSpPr>
          <p:nvPr/>
        </p:nvSpPr>
        <p:spPr bwMode="auto">
          <a:xfrm>
            <a:off x="5638800" y="4267200"/>
            <a:ext cx="990600" cy="990600"/>
          </a:xfrm>
          <a:prstGeom prst="ellipse">
            <a:avLst/>
          </a:prstGeom>
          <a:gradFill rotWithShape="1">
            <a:gsLst>
              <a:gs pos="0">
                <a:srgbClr val="FF1313"/>
              </a:gs>
              <a:gs pos="100000">
                <a:srgbClr val="760909"/>
              </a:gs>
            </a:gsLst>
            <a:path path="shape">
              <a:fillToRect l="50000" t="50000" r="50000" b="50000"/>
            </a:path>
          </a:gra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9224" name="Text Box 25"/>
          <p:cNvSpPr txBox="1">
            <a:spLocks noChangeArrowheads="1"/>
          </p:cNvSpPr>
          <p:nvPr/>
        </p:nvSpPr>
        <p:spPr bwMode="auto">
          <a:xfrm>
            <a:off x="5943600" y="4495800"/>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EFFBB1"/>
                </a:solidFill>
                <a:latin typeface="VNI-Times" pitchFamily="2" charset="0"/>
              </a:rPr>
              <a:t>C</a:t>
            </a:r>
          </a:p>
        </p:txBody>
      </p:sp>
      <p:sp>
        <p:nvSpPr>
          <p:cNvPr id="9225" name="Text Box 26"/>
          <p:cNvSpPr txBox="1">
            <a:spLocks noChangeArrowheads="1"/>
          </p:cNvSpPr>
          <p:nvPr/>
        </p:nvSpPr>
        <p:spPr bwMode="auto">
          <a:xfrm>
            <a:off x="4419600" y="4495800"/>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EFFBB1"/>
                </a:solidFill>
                <a:latin typeface="VNI-Times" pitchFamily="2" charset="0"/>
              </a:rPr>
              <a:t>C</a:t>
            </a:r>
          </a:p>
        </p:txBody>
      </p:sp>
      <p:sp>
        <p:nvSpPr>
          <p:cNvPr id="9226" name="Text Box 28"/>
          <p:cNvSpPr txBox="1">
            <a:spLocks noChangeArrowheads="1"/>
          </p:cNvSpPr>
          <p:nvPr/>
        </p:nvSpPr>
        <p:spPr bwMode="auto">
          <a:xfrm>
            <a:off x="4724400" y="2286000"/>
            <a:ext cx="304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2000">
              <a:latin typeface="Times New Roman" panose="02020603050405020304" pitchFamily="18" charset="0"/>
            </a:endParaRPr>
          </a:p>
        </p:txBody>
      </p:sp>
      <p:sp>
        <p:nvSpPr>
          <p:cNvPr id="107549" name="Line 29"/>
          <p:cNvSpPr>
            <a:spLocks noChangeShapeType="1"/>
          </p:cNvSpPr>
          <p:nvPr/>
        </p:nvSpPr>
        <p:spPr bwMode="auto">
          <a:xfrm>
            <a:off x="5257800" y="-1295400"/>
            <a:ext cx="0" cy="1143000"/>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50" name="Text Box 30"/>
          <p:cNvSpPr txBox="1">
            <a:spLocks noChangeArrowheads="1"/>
          </p:cNvSpPr>
          <p:nvPr/>
        </p:nvSpPr>
        <p:spPr bwMode="auto">
          <a:xfrm>
            <a:off x="685800" y="838200"/>
            <a:ext cx="8001000" cy="17684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3600" b="1">
                <a:solidFill>
                  <a:srgbClr val="0000FF"/>
                </a:solidFill>
                <a:latin typeface="Times New Roman" panose="02020603050405020304" pitchFamily="18" charset="0"/>
              </a:rPr>
              <a:t>Trong </a:t>
            </a:r>
            <a:r>
              <a:rPr lang="en-US" altLang="en-US" sz="3600" b="1" u="sng">
                <a:solidFill>
                  <a:srgbClr val="FF0000"/>
                </a:solidFill>
                <a:latin typeface="Times New Roman" panose="02020603050405020304" pitchFamily="18" charset="0"/>
              </a:rPr>
              <a:t>liên kết đôi</a:t>
            </a:r>
            <a:r>
              <a:rPr lang="en-US" altLang="en-US" sz="3600" b="1">
                <a:solidFill>
                  <a:srgbClr val="0000FF"/>
                </a:solidFill>
                <a:latin typeface="Times New Roman" panose="02020603050405020304" pitchFamily="18" charset="0"/>
              </a:rPr>
              <a:t> có một liên kết </a:t>
            </a:r>
            <a:r>
              <a:rPr lang="en-US" altLang="en-US" sz="3600" b="1" u="sng">
                <a:solidFill>
                  <a:srgbClr val="FF0000"/>
                </a:solidFill>
                <a:latin typeface="Times New Roman" panose="02020603050405020304" pitchFamily="18" charset="0"/>
              </a:rPr>
              <a:t>kém bền</a:t>
            </a:r>
            <a:r>
              <a:rPr lang="en-US" altLang="en-US" sz="3600" b="1">
                <a:solidFill>
                  <a:srgbClr val="0000FF"/>
                </a:solidFill>
                <a:latin typeface="Times New Roman" panose="02020603050405020304" pitchFamily="18" charset="0"/>
              </a:rPr>
              <a:t>.Liên kết này </a:t>
            </a:r>
            <a:r>
              <a:rPr lang="en-US" altLang="en-US" sz="3600" b="1" u="sng">
                <a:solidFill>
                  <a:srgbClr val="FF0000"/>
                </a:solidFill>
                <a:latin typeface="Times New Roman" panose="02020603050405020304" pitchFamily="18" charset="0"/>
              </a:rPr>
              <a:t>dễ bị đứt</a:t>
            </a:r>
            <a:r>
              <a:rPr lang="en-US" altLang="en-US" sz="3600" b="1">
                <a:solidFill>
                  <a:srgbClr val="0000FF"/>
                </a:solidFill>
                <a:latin typeface="Times New Roman" panose="02020603050405020304" pitchFamily="18" charset="0"/>
              </a:rPr>
              <a:t> ra trong các phản ứng hóa học.</a:t>
            </a:r>
          </a:p>
        </p:txBody>
      </p:sp>
      <p:sp>
        <p:nvSpPr>
          <p:cNvPr id="9229" name="Oval 34"/>
          <p:cNvSpPr>
            <a:spLocks noChangeArrowheads="1"/>
          </p:cNvSpPr>
          <p:nvPr/>
        </p:nvSpPr>
        <p:spPr bwMode="auto">
          <a:xfrm>
            <a:off x="7010400" y="5486400"/>
            <a:ext cx="838200" cy="838200"/>
          </a:xfrm>
          <a:prstGeom prst="ellipse">
            <a:avLst/>
          </a:prstGeom>
          <a:gradFill rotWithShape="1">
            <a:gsLst>
              <a:gs pos="0">
                <a:srgbClr val="C0C0C0">
                  <a:alpha val="79999"/>
                </a:srgbClr>
              </a:gs>
              <a:gs pos="100000">
                <a:srgbClr val="262626">
                  <a:alpha val="79999"/>
                </a:srgbClr>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a:t>H</a:t>
            </a:r>
          </a:p>
        </p:txBody>
      </p:sp>
      <p:sp>
        <p:nvSpPr>
          <p:cNvPr id="9230" name="Oval 35"/>
          <p:cNvSpPr>
            <a:spLocks noChangeArrowheads="1"/>
          </p:cNvSpPr>
          <p:nvPr/>
        </p:nvSpPr>
        <p:spPr bwMode="auto">
          <a:xfrm>
            <a:off x="6705600" y="3048000"/>
            <a:ext cx="838200" cy="838200"/>
          </a:xfrm>
          <a:prstGeom prst="ellipse">
            <a:avLst/>
          </a:prstGeom>
          <a:gradFill rotWithShape="1">
            <a:gsLst>
              <a:gs pos="0">
                <a:srgbClr val="C0C0C0">
                  <a:alpha val="79999"/>
                </a:srgbClr>
              </a:gs>
              <a:gs pos="100000">
                <a:srgbClr val="262626">
                  <a:alpha val="79999"/>
                </a:srgbClr>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a:t>H</a:t>
            </a:r>
          </a:p>
        </p:txBody>
      </p:sp>
      <p:sp>
        <p:nvSpPr>
          <p:cNvPr id="9231" name="Oval 36"/>
          <p:cNvSpPr>
            <a:spLocks noChangeArrowheads="1"/>
          </p:cNvSpPr>
          <p:nvPr/>
        </p:nvSpPr>
        <p:spPr bwMode="auto">
          <a:xfrm>
            <a:off x="2971800" y="5562600"/>
            <a:ext cx="838200" cy="838200"/>
          </a:xfrm>
          <a:prstGeom prst="ellipse">
            <a:avLst/>
          </a:prstGeom>
          <a:gradFill rotWithShape="1">
            <a:gsLst>
              <a:gs pos="0">
                <a:srgbClr val="C0C0C0">
                  <a:alpha val="79999"/>
                </a:srgbClr>
              </a:gs>
              <a:gs pos="100000">
                <a:srgbClr val="262626">
                  <a:alpha val="79999"/>
                </a:srgbClr>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a:t>H</a:t>
            </a:r>
          </a:p>
        </p:txBody>
      </p:sp>
      <p:sp>
        <p:nvSpPr>
          <p:cNvPr id="9232" name="Oval 37"/>
          <p:cNvSpPr>
            <a:spLocks noChangeArrowheads="1"/>
          </p:cNvSpPr>
          <p:nvPr/>
        </p:nvSpPr>
        <p:spPr bwMode="auto">
          <a:xfrm>
            <a:off x="3048000" y="3048000"/>
            <a:ext cx="838200" cy="838200"/>
          </a:xfrm>
          <a:prstGeom prst="ellipse">
            <a:avLst/>
          </a:prstGeom>
          <a:gradFill rotWithShape="1">
            <a:gsLst>
              <a:gs pos="0">
                <a:srgbClr val="C0C0C0">
                  <a:alpha val="79999"/>
                </a:srgbClr>
              </a:gs>
              <a:gs pos="100000">
                <a:srgbClr val="262626">
                  <a:alpha val="79999"/>
                </a:srgbClr>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a:t>H</a:t>
            </a:r>
          </a:p>
        </p:txBody>
      </p:sp>
      <p:sp>
        <p:nvSpPr>
          <p:cNvPr id="9233" name="Rectangle 38"/>
          <p:cNvSpPr>
            <a:spLocks noChangeArrowheads="1"/>
          </p:cNvSpPr>
          <p:nvPr/>
        </p:nvSpPr>
        <p:spPr bwMode="auto">
          <a:xfrm rot="-2836246" flipH="1" flipV="1">
            <a:off x="3976688" y="3549650"/>
            <a:ext cx="76200" cy="990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9234" name="Rectangle 39"/>
          <p:cNvSpPr>
            <a:spLocks noChangeArrowheads="1"/>
          </p:cNvSpPr>
          <p:nvPr/>
        </p:nvSpPr>
        <p:spPr bwMode="auto">
          <a:xfrm rot="-2836246" flipH="1" flipV="1">
            <a:off x="3452813" y="5389563"/>
            <a:ext cx="9906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9235" name="Rectangle 40"/>
          <p:cNvSpPr>
            <a:spLocks noChangeArrowheads="1"/>
          </p:cNvSpPr>
          <p:nvPr/>
        </p:nvSpPr>
        <p:spPr bwMode="auto">
          <a:xfrm rot="-2836246" flipH="1" flipV="1">
            <a:off x="6823076" y="4902200"/>
            <a:ext cx="74612" cy="10302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withEffect">
                                  <p:stCondLst>
                                    <p:cond delay="0"/>
                                  </p:stCondLst>
                                  <p:childTnLst>
                                    <p:animRot by="21600000">
                                      <p:cBhvr>
                                        <p:cTn id="6" dur="2000" fill="hold"/>
                                        <p:tgtEl>
                                          <p:spTgt spid="107544"/>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07547"/>
                                        </p:tgtEl>
                                        <p:attrNameLst>
                                          <p:attrName>r</p:attrName>
                                        </p:attrNameLst>
                                      </p:cBhvr>
                                    </p:animRo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7550"/>
                                        </p:tgtEl>
                                        <p:attrNameLst>
                                          <p:attrName>style.visibility</p:attrName>
                                        </p:attrNameLst>
                                      </p:cBhvr>
                                      <p:to>
                                        <p:strVal val="visible"/>
                                      </p:to>
                                    </p:set>
                                    <p:animEffect transition="in" filter="fade">
                                      <p:cBhvr>
                                        <p:cTn id="13" dur="2000"/>
                                        <p:tgtEl>
                                          <p:spTgt spid="107550"/>
                                        </p:tgtEl>
                                      </p:cBhvr>
                                    </p:animEffect>
                                  </p:childTnLst>
                                </p:cTn>
                              </p:par>
                            </p:childTnLst>
                          </p:cTn>
                        </p:par>
                        <p:par>
                          <p:cTn id="14" fill="hold" nodeType="afterGroup">
                            <p:stCondLst>
                              <p:cond delay="2000"/>
                            </p:stCondLst>
                            <p:childTnLst>
                              <p:par>
                                <p:cTn id="15" presetID="64" presetClass="path" presetSubtype="0" accel="50000" decel="50000" fill="hold" nodeType="afterEffect">
                                  <p:stCondLst>
                                    <p:cond delay="0"/>
                                  </p:stCondLst>
                                  <p:childTnLst>
                                    <p:animMotion origin="layout" path="M 0 -0.08333 L 0.00833 0.61667 " pathEditMode="relative" rAng="0" ptsTypes="AA">
                                      <p:cBhvr>
                                        <p:cTn id="16" dur="2000" fill="hold"/>
                                        <p:tgtEl>
                                          <p:spTgt spid="107549"/>
                                        </p:tgtEl>
                                        <p:attrNameLst>
                                          <p:attrName>ppt_x</p:attrName>
                                          <p:attrName>ppt_y</p:attrName>
                                        </p:attrNameLst>
                                      </p:cBhvr>
                                      <p:rCtr x="417" y="35000"/>
                                    </p:animMotion>
                                  </p:childTnLst>
                                </p:cTn>
                              </p:par>
                            </p:childTnLst>
                          </p:cTn>
                        </p:par>
                        <p:par>
                          <p:cTn id="17" fill="hold" nodeType="afterGroup">
                            <p:stCondLst>
                              <p:cond delay="4000"/>
                            </p:stCondLst>
                            <p:childTnLst>
                              <p:par>
                                <p:cTn id="18" presetID="8" presetClass="emph" presetSubtype="0" repeatCount="indefinite" autoRev="1" fill="remove" grpId="0" nodeType="afterEffect">
                                  <p:stCondLst>
                                    <p:cond delay="0"/>
                                  </p:stCondLst>
                                  <p:childTnLst>
                                    <p:animRot by="3600000">
                                      <p:cBhvr>
                                        <p:cTn id="19" dur="500" fill="hold"/>
                                        <p:tgtEl>
                                          <p:spTgt spid="107525"/>
                                        </p:tgtEl>
                                        <p:attrNameLst>
                                          <p:attrName>r</p:attrName>
                                        </p:attrNameLst>
                                      </p:cBhvr>
                                    </p:animRot>
                                  </p:childTnLst>
                                  <p:subTnLst>
                                    <p:set>
                                      <p:cBhvr override="childStyle">
                                        <p:cTn dur="1" fill="hold" display="0" masterRel="sameClick" afterEffect="1">
                                          <p:stCondLst>
                                            <p:cond evt="end" delay="0">
                                              <p:tn val="18"/>
                                            </p:cond>
                                          </p:stCondLst>
                                        </p:cTn>
                                        <p:tgtEl>
                                          <p:spTgt spid="107525"/>
                                        </p:tgtEl>
                                        <p:attrNameLst>
                                          <p:attrName>style.visibility</p:attrName>
                                        </p:attrNameLst>
                                      </p:cBhvr>
                                      <p:to>
                                        <p:strVal val="hidden"/>
                                      </p:to>
                                    </p:set>
                                  </p:subTnLst>
                                </p:cTn>
                              </p:par>
                            </p:childTnLst>
                          </p:cTn>
                        </p:par>
                        <p:par>
                          <p:cTn id="20" fill="hold" nodeType="afterGroup">
                            <p:stCondLst>
                              <p:cond delay="5000"/>
                            </p:stCondLst>
                            <p:childTnLst>
                              <p:par>
                                <p:cTn id="21" presetID="8" presetClass="emph" presetSubtype="0" repeatCount="indefinite" autoRev="1" fill="remove" grpId="0" nodeType="afterEffect">
                                  <p:stCondLst>
                                    <p:cond delay="0"/>
                                  </p:stCondLst>
                                  <p:childTnLst>
                                    <p:animRot by="-3600000">
                                      <p:cBhvr>
                                        <p:cTn id="22" dur="500" fill="hold"/>
                                        <p:tgtEl>
                                          <p:spTgt spid="1075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P spid="107547" grpId="0" animBg="1"/>
      <p:bldP spid="107525" grpId="0" animBg="1"/>
      <p:bldP spid="107544" grpId="0" animBg="1"/>
      <p:bldP spid="1075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5791200" y="2209800"/>
            <a:ext cx="2819400" cy="1066800"/>
          </a:xfrm>
          <a:prstGeom prst="rect">
            <a:avLst/>
          </a:prstGeom>
          <a:solidFill>
            <a:srgbClr val="FFFF99"/>
          </a:solidFill>
          <a:ln>
            <a:noFill/>
          </a:ln>
          <a:effectLst/>
          <a:extLs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a:solidFill>
                  <a:srgbClr val="FF0000"/>
                </a:solidFill>
              </a:rPr>
              <a:t>   </a:t>
            </a:r>
            <a:r>
              <a:rPr lang="en-US" altLang="en-US" b="1"/>
              <a:t>Viết gọn :</a:t>
            </a:r>
          </a:p>
          <a:p>
            <a:pPr algn="ctr" eaLnBrk="1" hangingPunct="1">
              <a:spcBef>
                <a:spcPct val="0"/>
              </a:spcBef>
              <a:buFontTx/>
              <a:buNone/>
            </a:pPr>
            <a:r>
              <a:rPr lang="en-US" altLang="en-US" b="1"/>
              <a:t>  CH</a:t>
            </a:r>
            <a:r>
              <a:rPr lang="en-US" altLang="en-US" b="1" baseline="-25000"/>
              <a:t>2  </a:t>
            </a:r>
            <a:r>
              <a:rPr lang="en-US" altLang="en-US" b="1"/>
              <a:t>=  CH</a:t>
            </a:r>
            <a:r>
              <a:rPr lang="en-US" altLang="en-US" b="1" baseline="-25000"/>
              <a:t>2</a:t>
            </a:r>
            <a:endParaRPr lang="en-US" altLang="en-US" b="1"/>
          </a:p>
        </p:txBody>
      </p:sp>
      <p:sp>
        <p:nvSpPr>
          <p:cNvPr id="19460" name="Text Box 4"/>
          <p:cNvSpPr txBox="1">
            <a:spLocks noChangeArrowheads="1"/>
          </p:cNvSpPr>
          <p:nvPr/>
        </p:nvSpPr>
        <p:spPr bwMode="auto">
          <a:xfrm>
            <a:off x="533400" y="4648200"/>
            <a:ext cx="8077200" cy="206210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Phân</a:t>
            </a:r>
            <a:r>
              <a:rPr lang="en-US" altLang="en-US" b="1" dirty="0">
                <a:latin typeface="Times New Roman" panose="02020603050405020304" pitchFamily="18" charset="0"/>
              </a:rPr>
              <a:t> </a:t>
            </a:r>
            <a:r>
              <a:rPr lang="en-US" altLang="en-US" b="1" dirty="0" err="1">
                <a:latin typeface="Times New Roman" panose="02020603050405020304" pitchFamily="18" charset="0"/>
              </a:rPr>
              <a:t>tử</a:t>
            </a:r>
            <a:r>
              <a:rPr lang="en-US" altLang="en-US" b="1" dirty="0">
                <a:latin typeface="Times New Roman" panose="02020603050405020304" pitchFamily="18" charset="0"/>
              </a:rPr>
              <a:t> </a:t>
            </a:r>
            <a:r>
              <a:rPr lang="en-US" altLang="en-US" b="1" dirty="0" err="1">
                <a:latin typeface="Times New Roman" panose="02020603050405020304" pitchFamily="18" charset="0"/>
              </a:rPr>
              <a:t>etilen</a:t>
            </a:r>
            <a:r>
              <a:rPr lang="en-US" altLang="en-US" b="1" dirty="0">
                <a:latin typeface="Times New Roman" panose="02020603050405020304" pitchFamily="18" charset="0"/>
              </a:rPr>
              <a:t> </a:t>
            </a:r>
            <a:r>
              <a:rPr lang="en-US" altLang="en-US" b="1" dirty="0" err="1">
                <a:latin typeface="Times New Roman" panose="02020603050405020304" pitchFamily="18" charset="0"/>
              </a:rPr>
              <a:t>có</a:t>
            </a:r>
            <a:r>
              <a:rPr lang="en-US" altLang="en-US" b="1" dirty="0">
                <a:latin typeface="Times New Roman" panose="02020603050405020304" pitchFamily="18" charset="0"/>
              </a:rPr>
              <a:t> 4 </a:t>
            </a:r>
            <a:r>
              <a:rPr lang="en-US" altLang="en-US" b="1" dirty="0" err="1">
                <a:latin typeface="Times New Roman" panose="02020603050405020304" pitchFamily="18" charset="0"/>
              </a:rPr>
              <a:t>liên</a:t>
            </a:r>
            <a:r>
              <a:rPr lang="en-US" altLang="en-US" b="1" dirty="0">
                <a:latin typeface="Times New Roman" panose="02020603050405020304" pitchFamily="18" charset="0"/>
              </a:rPr>
              <a:t> </a:t>
            </a:r>
            <a:r>
              <a:rPr lang="en-US" altLang="en-US" b="1" dirty="0" err="1">
                <a:latin typeface="Times New Roman" panose="02020603050405020304" pitchFamily="18" charset="0"/>
              </a:rPr>
              <a:t>kết</a:t>
            </a:r>
            <a:r>
              <a:rPr lang="en-US" altLang="en-US" b="1" dirty="0">
                <a:latin typeface="Times New Roman" panose="02020603050405020304" pitchFamily="18" charset="0"/>
              </a:rPr>
              <a:t> </a:t>
            </a:r>
            <a:r>
              <a:rPr lang="en-US" altLang="en-US" b="1" dirty="0" err="1">
                <a:latin typeface="Times New Roman" panose="02020603050405020304" pitchFamily="18" charset="0"/>
              </a:rPr>
              <a:t>đơn</a:t>
            </a:r>
            <a:r>
              <a:rPr lang="en-US" altLang="en-US" b="1" dirty="0">
                <a:latin typeface="Times New Roman" panose="02020603050405020304" pitchFamily="18" charset="0"/>
              </a:rPr>
              <a:t> C-H </a:t>
            </a:r>
            <a:r>
              <a:rPr lang="en-US" altLang="en-US" b="1" dirty="0" err="1">
                <a:latin typeface="Times New Roman" panose="02020603050405020304" pitchFamily="18" charset="0"/>
              </a:rPr>
              <a:t>và</a:t>
            </a:r>
            <a:r>
              <a:rPr lang="en-US" altLang="en-US" b="1" dirty="0">
                <a:latin typeface="Times New Roman" panose="02020603050405020304" pitchFamily="18" charset="0"/>
              </a:rPr>
              <a:t> 1 </a:t>
            </a:r>
            <a:r>
              <a:rPr lang="en-US" altLang="en-US" b="1" dirty="0" err="1">
                <a:latin typeface="Times New Roman" panose="02020603050405020304" pitchFamily="18" charset="0"/>
              </a:rPr>
              <a:t>liên</a:t>
            </a:r>
            <a:r>
              <a:rPr lang="en-US" altLang="en-US" b="1" dirty="0">
                <a:latin typeface="Times New Roman" panose="02020603050405020304" pitchFamily="18" charset="0"/>
              </a:rPr>
              <a:t> </a:t>
            </a:r>
            <a:r>
              <a:rPr lang="en-US" altLang="en-US" b="1" dirty="0" err="1">
                <a:latin typeface="Times New Roman" panose="02020603050405020304" pitchFamily="18" charset="0"/>
              </a:rPr>
              <a:t>kết</a:t>
            </a:r>
            <a:r>
              <a:rPr lang="en-US" altLang="en-US" b="1" dirty="0">
                <a:latin typeface="Times New Roman" panose="02020603050405020304" pitchFamily="18" charset="0"/>
              </a:rPr>
              <a:t> </a:t>
            </a:r>
            <a:r>
              <a:rPr lang="en-US" altLang="en-US" b="1" dirty="0" err="1">
                <a:latin typeface="Times New Roman" panose="02020603050405020304" pitchFamily="18" charset="0"/>
              </a:rPr>
              <a:t>đôi</a:t>
            </a:r>
            <a:r>
              <a:rPr lang="en-US" altLang="en-US" b="1" dirty="0">
                <a:latin typeface="Times New Roman" panose="02020603050405020304" pitchFamily="18" charset="0"/>
              </a:rPr>
              <a:t> C=C . Trong </a:t>
            </a:r>
            <a:r>
              <a:rPr lang="en-US" altLang="en-US" b="1" dirty="0" err="1">
                <a:latin typeface="Times New Roman" panose="02020603050405020304" pitchFamily="18" charset="0"/>
              </a:rPr>
              <a:t>liên</a:t>
            </a:r>
            <a:r>
              <a:rPr lang="en-US" altLang="en-US" b="1" dirty="0">
                <a:latin typeface="Times New Roman" panose="02020603050405020304" pitchFamily="18" charset="0"/>
              </a:rPr>
              <a:t> </a:t>
            </a:r>
            <a:r>
              <a:rPr lang="en-US" altLang="en-US" b="1" dirty="0" err="1">
                <a:latin typeface="Times New Roman" panose="02020603050405020304" pitchFamily="18" charset="0"/>
              </a:rPr>
              <a:t>kết</a:t>
            </a:r>
            <a:r>
              <a:rPr lang="en-US" altLang="en-US" b="1" dirty="0">
                <a:latin typeface="Times New Roman" panose="02020603050405020304" pitchFamily="18" charset="0"/>
              </a:rPr>
              <a:t> </a:t>
            </a:r>
            <a:r>
              <a:rPr lang="en-US" altLang="en-US" b="1" dirty="0" err="1">
                <a:latin typeface="Times New Roman" panose="02020603050405020304" pitchFamily="18" charset="0"/>
              </a:rPr>
              <a:t>đôi</a:t>
            </a:r>
            <a:r>
              <a:rPr lang="en-US" altLang="en-US" b="1" dirty="0">
                <a:latin typeface="Times New Roman" panose="02020603050405020304" pitchFamily="18" charset="0"/>
              </a:rPr>
              <a:t> </a:t>
            </a:r>
            <a:r>
              <a:rPr lang="en-US" altLang="en-US" b="1" dirty="0" err="1">
                <a:latin typeface="Times New Roman" panose="02020603050405020304" pitchFamily="18" charset="0"/>
              </a:rPr>
              <a:t>có</a:t>
            </a:r>
            <a:r>
              <a:rPr lang="en-US" altLang="en-US" b="1" dirty="0">
                <a:latin typeface="Times New Roman" panose="02020603050405020304" pitchFamily="18" charset="0"/>
              </a:rPr>
              <a:t> 1 </a:t>
            </a:r>
            <a:r>
              <a:rPr lang="en-US" altLang="en-US" b="1" dirty="0" err="1">
                <a:latin typeface="Times New Roman" panose="02020603050405020304" pitchFamily="18" charset="0"/>
              </a:rPr>
              <a:t>liên</a:t>
            </a:r>
            <a:r>
              <a:rPr lang="en-US" altLang="en-US" b="1" dirty="0">
                <a:latin typeface="Times New Roman" panose="02020603050405020304" pitchFamily="18" charset="0"/>
              </a:rPr>
              <a:t> </a:t>
            </a:r>
            <a:r>
              <a:rPr lang="en-US" altLang="en-US" b="1" dirty="0" err="1">
                <a:latin typeface="Times New Roman" panose="02020603050405020304" pitchFamily="18" charset="0"/>
              </a:rPr>
              <a:t>kết</a:t>
            </a:r>
            <a:r>
              <a:rPr lang="en-US" altLang="en-US" b="1" dirty="0">
                <a:latin typeface="Times New Roman" panose="02020603050405020304" pitchFamily="18" charset="0"/>
              </a:rPr>
              <a:t> </a:t>
            </a:r>
            <a:r>
              <a:rPr lang="en-US" altLang="en-US" b="1" dirty="0" err="1">
                <a:latin typeface="Times New Roman" panose="02020603050405020304" pitchFamily="18" charset="0"/>
              </a:rPr>
              <a:t>kém</a:t>
            </a:r>
            <a:r>
              <a:rPr lang="en-US" altLang="en-US" b="1" dirty="0">
                <a:latin typeface="Times New Roman" panose="02020603050405020304" pitchFamily="18" charset="0"/>
              </a:rPr>
              <a:t> </a:t>
            </a:r>
            <a:r>
              <a:rPr lang="en-US" altLang="en-US" b="1" dirty="0" err="1">
                <a:latin typeface="Times New Roman" panose="02020603050405020304" pitchFamily="18" charset="0"/>
              </a:rPr>
              <a:t>bền</a:t>
            </a:r>
            <a:r>
              <a:rPr lang="en-US" altLang="en-US" b="1" dirty="0">
                <a:latin typeface="Times New Roman" panose="02020603050405020304" pitchFamily="18" charset="0"/>
              </a:rPr>
              <a:t>, </a:t>
            </a:r>
            <a:r>
              <a:rPr lang="en-US" altLang="en-US" b="1" dirty="0" err="1">
                <a:latin typeface="Times New Roman" panose="02020603050405020304" pitchFamily="18" charset="0"/>
              </a:rPr>
              <a:t>dễ</a:t>
            </a:r>
            <a:r>
              <a:rPr lang="en-US" altLang="en-US" dirty="0">
                <a:latin typeface="Times New Roman" panose="02020603050405020304" pitchFamily="18" charset="0"/>
              </a:rPr>
              <a:t> </a:t>
            </a:r>
            <a:r>
              <a:rPr lang="en-US" altLang="en-US" b="1" dirty="0" err="1">
                <a:latin typeface="Times New Roman" panose="02020603050405020304" pitchFamily="18" charset="0"/>
              </a:rPr>
              <a:t>bị</a:t>
            </a:r>
            <a:r>
              <a:rPr lang="en-US" altLang="en-US" b="1" dirty="0">
                <a:latin typeface="Times New Roman" panose="02020603050405020304" pitchFamily="18" charset="0"/>
              </a:rPr>
              <a:t> </a:t>
            </a:r>
            <a:r>
              <a:rPr lang="en-US" altLang="en-US" b="1" dirty="0" err="1">
                <a:latin typeface="Times New Roman" panose="02020603050405020304" pitchFamily="18" charset="0"/>
              </a:rPr>
              <a:t>đứt</a:t>
            </a:r>
            <a:r>
              <a:rPr lang="en-US" altLang="en-US" b="1" dirty="0">
                <a:latin typeface="Times New Roman" panose="02020603050405020304" pitchFamily="18" charset="0"/>
              </a:rPr>
              <a:t> </a:t>
            </a:r>
            <a:r>
              <a:rPr lang="en-US" altLang="en-US" b="1" dirty="0" err="1">
                <a:latin typeface="Times New Roman" panose="02020603050405020304" pitchFamily="18" charset="0"/>
              </a:rPr>
              <a:t>ra</a:t>
            </a:r>
            <a:r>
              <a:rPr lang="en-US" altLang="en-US" b="1" dirty="0">
                <a:latin typeface="Times New Roman" panose="02020603050405020304" pitchFamily="18" charset="0"/>
              </a:rPr>
              <a:t> </a:t>
            </a:r>
            <a:r>
              <a:rPr lang="en-US" altLang="en-US" b="1" dirty="0" err="1">
                <a:latin typeface="Times New Roman" panose="02020603050405020304" pitchFamily="18" charset="0"/>
              </a:rPr>
              <a:t>trong</a:t>
            </a:r>
            <a:r>
              <a:rPr lang="en-US" altLang="en-US" b="1" dirty="0">
                <a:latin typeface="Times New Roman" panose="02020603050405020304" pitchFamily="18" charset="0"/>
              </a:rPr>
              <a:t> </a:t>
            </a:r>
            <a:r>
              <a:rPr lang="en-US" altLang="en-US" b="1" dirty="0" err="1">
                <a:latin typeface="Times New Roman" panose="02020603050405020304" pitchFamily="18" charset="0"/>
              </a:rPr>
              <a:t>các</a:t>
            </a:r>
            <a:r>
              <a:rPr lang="en-US" altLang="en-US" b="1" dirty="0">
                <a:latin typeface="Times New Roman" panose="02020603050405020304" pitchFamily="18" charset="0"/>
              </a:rPr>
              <a:t> </a:t>
            </a:r>
            <a:r>
              <a:rPr lang="en-US" altLang="en-US" b="1" dirty="0" err="1">
                <a:latin typeface="Times New Roman" panose="02020603050405020304" pitchFamily="18" charset="0"/>
              </a:rPr>
              <a:t>phản</a:t>
            </a:r>
            <a:r>
              <a:rPr lang="en-US" altLang="en-US" b="1" dirty="0">
                <a:latin typeface="Times New Roman" panose="02020603050405020304" pitchFamily="18" charset="0"/>
              </a:rPr>
              <a:t> </a:t>
            </a:r>
            <a:r>
              <a:rPr lang="en-US" altLang="en-US" b="1" dirty="0" err="1">
                <a:latin typeface="Times New Roman" panose="02020603050405020304" pitchFamily="18" charset="0"/>
              </a:rPr>
              <a:t>ứng</a:t>
            </a:r>
            <a:r>
              <a:rPr lang="en-US" altLang="en-US" b="1" dirty="0">
                <a:latin typeface="Times New Roman" panose="02020603050405020304" pitchFamily="18" charset="0"/>
              </a:rPr>
              <a:t> </a:t>
            </a:r>
            <a:r>
              <a:rPr lang="en-US" altLang="en-US" b="1" dirty="0" err="1">
                <a:latin typeface="Times New Roman" panose="02020603050405020304" pitchFamily="18" charset="0"/>
              </a:rPr>
              <a:t>hoá</a:t>
            </a:r>
            <a:r>
              <a:rPr lang="en-US" altLang="en-US" b="1" dirty="0">
                <a:latin typeface="Times New Roman" panose="02020603050405020304" pitchFamily="18" charset="0"/>
              </a:rPr>
              <a:t> </a:t>
            </a:r>
            <a:r>
              <a:rPr lang="en-US" altLang="en-US" b="1" dirty="0" err="1">
                <a:latin typeface="Times New Roman" panose="02020603050405020304" pitchFamily="18" charset="0"/>
              </a:rPr>
              <a:t>học</a:t>
            </a:r>
            <a:endParaRPr lang="en-US" altLang="en-US" b="1" dirty="0">
              <a:latin typeface="Times New Roman" panose="02020603050405020304" pitchFamily="18" charset="0"/>
            </a:endParaRPr>
          </a:p>
        </p:txBody>
      </p:sp>
      <p:sp>
        <p:nvSpPr>
          <p:cNvPr id="19461" name="Text Box 5"/>
          <p:cNvSpPr txBox="1">
            <a:spLocks noChangeArrowheads="1"/>
          </p:cNvSpPr>
          <p:nvPr/>
        </p:nvSpPr>
        <p:spPr bwMode="auto">
          <a:xfrm>
            <a:off x="5715000" y="228600"/>
            <a:ext cx="1752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t>Liên kết đôi C=C</a:t>
            </a:r>
          </a:p>
        </p:txBody>
      </p:sp>
      <p:sp>
        <p:nvSpPr>
          <p:cNvPr id="19462" name="Line 6"/>
          <p:cNvSpPr>
            <a:spLocks noChangeShapeType="1"/>
          </p:cNvSpPr>
          <p:nvPr/>
        </p:nvSpPr>
        <p:spPr bwMode="auto">
          <a:xfrm flipH="1">
            <a:off x="3352800" y="914400"/>
            <a:ext cx="2057400" cy="1752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5" name="Line 9"/>
          <p:cNvSpPr>
            <a:spLocks noChangeShapeType="1"/>
          </p:cNvSpPr>
          <p:nvPr/>
        </p:nvSpPr>
        <p:spPr bwMode="auto">
          <a:xfrm>
            <a:off x="2601913" y="2743200"/>
            <a:ext cx="1295400" cy="0"/>
          </a:xfrm>
          <a:prstGeom prst="line">
            <a:avLst/>
          </a:prstGeom>
          <a:noFill/>
          <a:ln w="571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8" name="Line 12"/>
          <p:cNvSpPr>
            <a:spLocks noChangeShapeType="1"/>
          </p:cNvSpPr>
          <p:nvPr/>
        </p:nvSpPr>
        <p:spPr bwMode="auto">
          <a:xfrm>
            <a:off x="2590800" y="3048000"/>
            <a:ext cx="1295400" cy="0"/>
          </a:xfrm>
          <a:prstGeom prst="line">
            <a:avLst/>
          </a:prstGeom>
          <a:noFill/>
          <a:ln w="571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5" name="Text Box 19"/>
          <p:cNvSpPr txBox="1">
            <a:spLocks noChangeArrowheads="1"/>
          </p:cNvSpPr>
          <p:nvPr/>
        </p:nvSpPr>
        <p:spPr bwMode="auto">
          <a:xfrm>
            <a:off x="1358901" y="914400"/>
            <a:ext cx="2895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solidFill>
                  <a:srgbClr val="CC3300"/>
                </a:solidFill>
                <a:latin typeface="Times New Roman" panose="02020603050405020304" pitchFamily="18" charset="0"/>
              </a:rPr>
              <a:t>CTCT Etilen</a:t>
            </a:r>
          </a:p>
        </p:txBody>
      </p:sp>
      <p:sp>
        <p:nvSpPr>
          <p:cNvPr id="10249" name="Text Box 20"/>
          <p:cNvSpPr txBox="1">
            <a:spLocks noChangeArrowheads="1"/>
          </p:cNvSpPr>
          <p:nvPr/>
        </p:nvSpPr>
        <p:spPr bwMode="auto">
          <a:xfrm>
            <a:off x="1676400" y="4114800"/>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CC3300"/>
                </a:solidFill>
              </a:rPr>
              <a:t>Kết luận:</a:t>
            </a:r>
          </a:p>
        </p:txBody>
      </p:sp>
      <p:grpSp>
        <p:nvGrpSpPr>
          <p:cNvPr id="10250" name="Group 70"/>
          <p:cNvGrpSpPr>
            <a:grpSpLocks/>
          </p:cNvGrpSpPr>
          <p:nvPr/>
        </p:nvGrpSpPr>
        <p:grpSpPr bwMode="auto">
          <a:xfrm>
            <a:off x="685800" y="1295400"/>
            <a:ext cx="4729163" cy="3141663"/>
            <a:chOff x="427" y="813"/>
            <a:chExt cx="2979" cy="1979"/>
          </a:xfrm>
        </p:grpSpPr>
        <p:sp>
          <p:nvSpPr>
            <p:cNvPr id="10251" name="Text Box 61"/>
            <p:cNvSpPr txBox="1">
              <a:spLocks noChangeArrowheads="1"/>
            </p:cNvSpPr>
            <p:nvPr/>
          </p:nvSpPr>
          <p:spPr bwMode="auto">
            <a:xfrm>
              <a:off x="432" y="1056"/>
              <a:ext cx="28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b="1">
                  <a:solidFill>
                    <a:srgbClr val="000099"/>
                  </a:solidFill>
                </a:rPr>
                <a:t>H</a:t>
              </a:r>
            </a:p>
          </p:txBody>
        </p:sp>
        <p:sp>
          <p:nvSpPr>
            <p:cNvPr id="10252" name="Text Box 62"/>
            <p:cNvSpPr txBox="1">
              <a:spLocks noChangeArrowheads="1"/>
            </p:cNvSpPr>
            <p:nvPr/>
          </p:nvSpPr>
          <p:spPr bwMode="auto">
            <a:xfrm>
              <a:off x="3120" y="813"/>
              <a:ext cx="28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b="1">
                  <a:solidFill>
                    <a:srgbClr val="000099"/>
                  </a:solidFill>
                </a:rPr>
                <a:t>H</a:t>
              </a:r>
            </a:p>
          </p:txBody>
        </p:sp>
        <p:sp>
          <p:nvSpPr>
            <p:cNvPr id="10253" name="Text Box 63"/>
            <p:cNvSpPr txBox="1">
              <a:spLocks noChangeArrowheads="1"/>
            </p:cNvSpPr>
            <p:nvPr/>
          </p:nvSpPr>
          <p:spPr bwMode="auto">
            <a:xfrm>
              <a:off x="3032" y="2349"/>
              <a:ext cx="286"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b="1">
                  <a:solidFill>
                    <a:srgbClr val="000099"/>
                  </a:solidFill>
                </a:rPr>
                <a:t>H</a:t>
              </a:r>
            </a:p>
          </p:txBody>
        </p:sp>
        <p:sp>
          <p:nvSpPr>
            <p:cNvPr id="10254" name="Line 64"/>
            <p:cNvSpPr>
              <a:spLocks noChangeShapeType="1"/>
            </p:cNvSpPr>
            <p:nvPr/>
          </p:nvSpPr>
          <p:spPr bwMode="auto">
            <a:xfrm rot="-5400000">
              <a:off x="2712" y="1209"/>
              <a:ext cx="465" cy="367"/>
            </a:xfrm>
            <a:prstGeom prst="line">
              <a:avLst/>
            </a:prstGeom>
            <a:noFill/>
            <a:ln w="571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5" name="Text Box 65"/>
            <p:cNvSpPr txBox="1">
              <a:spLocks noChangeArrowheads="1"/>
            </p:cNvSpPr>
            <p:nvPr/>
          </p:nvSpPr>
          <p:spPr bwMode="auto">
            <a:xfrm>
              <a:off x="872" y="1592"/>
              <a:ext cx="240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b="1">
                  <a:solidFill>
                    <a:srgbClr val="000099"/>
                  </a:solidFill>
                </a:rPr>
                <a:t>    C    </a:t>
              </a:r>
              <a:r>
                <a:rPr lang="en-US" altLang="en-US" sz="3600" b="1">
                  <a:solidFill>
                    <a:srgbClr val="000099"/>
                  </a:solidFill>
                </a:rPr>
                <a:t>        </a:t>
              </a:r>
              <a:r>
                <a:rPr lang="en-US" altLang="en-US" sz="4000" b="1">
                  <a:solidFill>
                    <a:srgbClr val="000099"/>
                  </a:solidFill>
                </a:rPr>
                <a:t>C</a:t>
              </a:r>
            </a:p>
          </p:txBody>
        </p:sp>
        <p:sp>
          <p:nvSpPr>
            <p:cNvPr id="10256" name="Line 66"/>
            <p:cNvSpPr>
              <a:spLocks noChangeShapeType="1"/>
            </p:cNvSpPr>
            <p:nvPr/>
          </p:nvSpPr>
          <p:spPr bwMode="auto">
            <a:xfrm rot="5400000" flipV="1">
              <a:off x="2695" y="1977"/>
              <a:ext cx="465" cy="367"/>
            </a:xfrm>
            <a:prstGeom prst="line">
              <a:avLst/>
            </a:prstGeom>
            <a:noFill/>
            <a:ln w="571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67"/>
            <p:cNvSpPr>
              <a:spLocks noChangeShapeType="1"/>
            </p:cNvSpPr>
            <p:nvPr/>
          </p:nvSpPr>
          <p:spPr bwMode="auto">
            <a:xfrm>
              <a:off x="768" y="1346"/>
              <a:ext cx="449" cy="381"/>
            </a:xfrm>
            <a:prstGeom prst="line">
              <a:avLst/>
            </a:prstGeom>
            <a:noFill/>
            <a:ln w="571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Text Box 68"/>
            <p:cNvSpPr txBox="1">
              <a:spLocks noChangeArrowheads="1"/>
            </p:cNvSpPr>
            <p:nvPr/>
          </p:nvSpPr>
          <p:spPr bwMode="auto">
            <a:xfrm>
              <a:off x="427" y="2296"/>
              <a:ext cx="286"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b="1">
                  <a:solidFill>
                    <a:srgbClr val="000099"/>
                  </a:solidFill>
                </a:rPr>
                <a:t>H</a:t>
              </a:r>
            </a:p>
          </p:txBody>
        </p:sp>
        <p:sp>
          <p:nvSpPr>
            <p:cNvPr id="10259" name="Line 69"/>
            <p:cNvSpPr>
              <a:spLocks noChangeShapeType="1"/>
            </p:cNvSpPr>
            <p:nvPr/>
          </p:nvSpPr>
          <p:spPr bwMode="auto">
            <a:xfrm flipV="1">
              <a:off x="730" y="1919"/>
              <a:ext cx="449" cy="380"/>
            </a:xfrm>
            <a:prstGeom prst="line">
              <a:avLst/>
            </a:prstGeom>
            <a:noFill/>
            <a:ln w="5715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 name="Rectangle 19"/>
          <p:cNvSpPr/>
          <p:nvPr/>
        </p:nvSpPr>
        <p:spPr>
          <a:xfrm>
            <a:off x="-82874" y="4437063"/>
            <a:ext cx="761747" cy="769441"/>
          </a:xfrm>
          <a:prstGeom prst="rect">
            <a:avLst/>
          </a:prstGeom>
        </p:spPr>
        <p:txBody>
          <a:bodyPr wrap="none">
            <a:spAutoFit/>
          </a:bodyPr>
          <a:lstStyle/>
          <a:p>
            <a:r>
              <a:rPr lang="en-US" sz="4400" kern="0">
                <a:solidFill>
                  <a:srgbClr val="FF0000"/>
                </a:solidFill>
                <a:cs typeface="Times New Roman" panose="02020603050405020304" pitchFamily="18" charset="0"/>
                <a:sym typeface="Wingdings" panose="05000000000000000000" pitchFamily="2" charset="2"/>
              </a:rPr>
              <a:t></a:t>
            </a:r>
            <a:r>
              <a:rPr lang="en-US" kern="0">
                <a:solidFill>
                  <a:srgbClr val="FF0000"/>
                </a:solidFill>
                <a:cs typeface="Times New Roman" panose="02020603050405020304" pitchFamily="18" charset="0"/>
                <a:sym typeface="Wingdings" panose="05000000000000000000" pitchFamily="2" charset="2"/>
              </a:rPr>
              <a:t> </a:t>
            </a:r>
            <a:endParaRPr lang="en-US"/>
          </a:p>
        </p:txBody>
      </p:sp>
      <p:sp>
        <p:nvSpPr>
          <p:cNvPr id="21" name="Text Box 2"/>
          <p:cNvSpPr txBox="1">
            <a:spLocks noChangeArrowheads="1"/>
          </p:cNvSpPr>
          <p:nvPr/>
        </p:nvSpPr>
        <p:spPr bwMode="auto">
          <a:xfrm>
            <a:off x="114299" y="92537"/>
            <a:ext cx="4859339" cy="646331"/>
          </a:xfrm>
          <a:prstGeom prst="rect">
            <a:avLst/>
          </a:prstGeom>
          <a:solidFill>
            <a:srgbClr val="FF0000"/>
          </a:solidFill>
          <a:ln>
            <a:noFill/>
          </a:ln>
        </p:spPr>
        <p:txBody>
          <a:bodyPr wrap="square">
            <a:spAutoFit/>
          </a:bodyPr>
          <a:lstStyle>
            <a:lvl1pPr marL="457200" indent="-4572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rPr>
              <a:t>II. </a:t>
            </a:r>
            <a:r>
              <a:rPr lang="en-US" altLang="en-US" sz="3600" b="1" dirty="0" err="1">
                <a:solidFill>
                  <a:schemeClr val="bg1"/>
                </a:solidFill>
                <a:latin typeface="Times New Roman" panose="02020603050405020304" pitchFamily="18" charset="0"/>
                <a:cs typeface="Times New Roman" panose="02020603050405020304" pitchFamily="18" charset="0"/>
                <a:sym typeface="VNI-Lydi" pitchFamily="2" charset="0"/>
              </a:rPr>
              <a:t>Cấu</a:t>
            </a:r>
            <a:r>
              <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rPr>
              <a:t> </a:t>
            </a:r>
            <a:r>
              <a:rPr lang="en-US" altLang="en-US" sz="3600" b="1" dirty="0" err="1">
                <a:solidFill>
                  <a:schemeClr val="bg1"/>
                </a:solidFill>
                <a:latin typeface="Times New Roman" panose="02020603050405020304" pitchFamily="18" charset="0"/>
                <a:cs typeface="Times New Roman" panose="02020603050405020304" pitchFamily="18" charset="0"/>
                <a:sym typeface="VNI-Lydi" pitchFamily="2" charset="0"/>
              </a:rPr>
              <a:t>tạo</a:t>
            </a:r>
            <a:r>
              <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rPr>
              <a:t> </a:t>
            </a:r>
            <a:r>
              <a:rPr lang="en-US" altLang="en-US" sz="3600" b="1" dirty="0" err="1">
                <a:solidFill>
                  <a:schemeClr val="bg1"/>
                </a:solidFill>
                <a:latin typeface="Times New Roman" panose="02020603050405020304" pitchFamily="18" charset="0"/>
                <a:cs typeface="Times New Roman" panose="02020603050405020304" pitchFamily="18" charset="0"/>
                <a:sym typeface="VNI-Lydi" pitchFamily="2" charset="0"/>
              </a:rPr>
              <a:t>phân</a:t>
            </a:r>
            <a:r>
              <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rPr>
              <a:t> </a:t>
            </a:r>
            <a:r>
              <a:rPr lang="en-US" altLang="en-US" sz="3600" b="1" dirty="0" err="1">
                <a:solidFill>
                  <a:schemeClr val="bg1"/>
                </a:solidFill>
                <a:latin typeface="Times New Roman" panose="02020603050405020304" pitchFamily="18" charset="0"/>
                <a:cs typeface="Times New Roman" panose="02020603050405020304" pitchFamily="18" charset="0"/>
                <a:sym typeface="VNI-Lydi" pitchFamily="2" charset="0"/>
              </a:rPr>
              <a:t>tử</a:t>
            </a:r>
            <a:endPar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endParaRPr>
          </a:p>
        </p:txBody>
      </p:sp>
    </p:spTree>
  </p:cSld>
  <p:clrMapOvr>
    <a:masterClrMapping/>
  </p:clrMapOvr>
  <p:transition>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19468"/>
                                        </p:tgtEl>
                                        <p:attrNameLst>
                                          <p:attrName>style.visibility</p:attrName>
                                        </p:attrNameLst>
                                      </p:cBhvr>
                                      <p:to>
                                        <p:strVal val="visible"/>
                                      </p:to>
                                    </p:set>
                                    <p:anim calcmode="lin" valueType="num">
                                      <p:cBhvr>
                                        <p:cTn id="7" dur="1000" fill="hold"/>
                                        <p:tgtEl>
                                          <p:spTgt spid="19468"/>
                                        </p:tgtEl>
                                        <p:attrNameLst>
                                          <p:attrName>ppt_w</p:attrName>
                                        </p:attrNameLst>
                                      </p:cBhvr>
                                      <p:tavLst>
                                        <p:tav tm="0">
                                          <p:val>
                                            <p:strVal val="#ppt_w*0.70"/>
                                          </p:val>
                                        </p:tav>
                                        <p:tav tm="100000">
                                          <p:val>
                                            <p:strVal val="#ppt_w"/>
                                          </p:val>
                                        </p:tav>
                                      </p:tavLst>
                                    </p:anim>
                                    <p:anim calcmode="lin" valueType="num">
                                      <p:cBhvr>
                                        <p:cTn id="8" dur="1000" fill="hold"/>
                                        <p:tgtEl>
                                          <p:spTgt spid="19468"/>
                                        </p:tgtEl>
                                        <p:attrNameLst>
                                          <p:attrName>ppt_h</p:attrName>
                                        </p:attrNameLst>
                                      </p:cBhvr>
                                      <p:tavLst>
                                        <p:tav tm="0">
                                          <p:val>
                                            <p:strVal val="#ppt_h"/>
                                          </p:val>
                                        </p:tav>
                                        <p:tav tm="100000">
                                          <p:val>
                                            <p:strVal val="#ppt_h"/>
                                          </p:val>
                                        </p:tav>
                                      </p:tavLst>
                                    </p:anim>
                                    <p:animEffect transition="in" filter="fade">
                                      <p:cBhvr>
                                        <p:cTn id="9" dur="1000"/>
                                        <p:tgtEl>
                                          <p:spTgt spid="19468"/>
                                        </p:tgtEl>
                                      </p:cBhvr>
                                    </p:animEffect>
                                  </p:childTnLst>
                                </p:cTn>
                              </p:par>
                              <p:par>
                                <p:cTn id="10" presetID="55" presetClass="entr" presetSubtype="0" fill="hold" nodeType="withEffect">
                                  <p:stCondLst>
                                    <p:cond delay="0"/>
                                  </p:stCondLst>
                                  <p:childTnLst>
                                    <p:set>
                                      <p:cBhvr>
                                        <p:cTn id="11" dur="1" fill="hold">
                                          <p:stCondLst>
                                            <p:cond delay="0"/>
                                          </p:stCondLst>
                                        </p:cTn>
                                        <p:tgtEl>
                                          <p:spTgt spid="19465"/>
                                        </p:tgtEl>
                                        <p:attrNameLst>
                                          <p:attrName>style.visibility</p:attrName>
                                        </p:attrNameLst>
                                      </p:cBhvr>
                                      <p:to>
                                        <p:strVal val="visible"/>
                                      </p:to>
                                    </p:set>
                                    <p:anim calcmode="lin" valueType="num">
                                      <p:cBhvr>
                                        <p:cTn id="12" dur="1000" fill="hold"/>
                                        <p:tgtEl>
                                          <p:spTgt spid="19465"/>
                                        </p:tgtEl>
                                        <p:attrNameLst>
                                          <p:attrName>ppt_w</p:attrName>
                                        </p:attrNameLst>
                                      </p:cBhvr>
                                      <p:tavLst>
                                        <p:tav tm="0">
                                          <p:val>
                                            <p:strVal val="#ppt_w*0.70"/>
                                          </p:val>
                                        </p:tav>
                                        <p:tav tm="100000">
                                          <p:val>
                                            <p:strVal val="#ppt_w"/>
                                          </p:val>
                                        </p:tav>
                                      </p:tavLst>
                                    </p:anim>
                                    <p:anim calcmode="lin" valueType="num">
                                      <p:cBhvr>
                                        <p:cTn id="13" dur="1000" fill="hold"/>
                                        <p:tgtEl>
                                          <p:spTgt spid="19465"/>
                                        </p:tgtEl>
                                        <p:attrNameLst>
                                          <p:attrName>ppt_h</p:attrName>
                                        </p:attrNameLst>
                                      </p:cBhvr>
                                      <p:tavLst>
                                        <p:tav tm="0">
                                          <p:val>
                                            <p:strVal val="#ppt_h"/>
                                          </p:val>
                                        </p:tav>
                                        <p:tav tm="100000">
                                          <p:val>
                                            <p:strVal val="#ppt_h"/>
                                          </p:val>
                                        </p:tav>
                                      </p:tavLst>
                                    </p:anim>
                                    <p:animEffect transition="in" filter="fade">
                                      <p:cBhvr>
                                        <p:cTn id="14" dur="1000"/>
                                        <p:tgtEl>
                                          <p:spTgt spid="1946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19462"/>
                                        </p:tgtEl>
                                        <p:attrNameLst>
                                          <p:attrName>style.visibility</p:attrName>
                                        </p:attrNameLst>
                                      </p:cBhvr>
                                      <p:to>
                                        <p:strVal val="visible"/>
                                      </p:to>
                                    </p:set>
                                    <p:anim calcmode="lin" valueType="num">
                                      <p:cBhvr>
                                        <p:cTn id="19" dur="500" fill="hold"/>
                                        <p:tgtEl>
                                          <p:spTgt spid="19462"/>
                                        </p:tgtEl>
                                        <p:attrNameLst>
                                          <p:attrName>ppt_w</p:attrName>
                                        </p:attrNameLst>
                                      </p:cBhvr>
                                      <p:tavLst>
                                        <p:tav tm="0">
                                          <p:val>
                                            <p:strVal val="#ppt_w*0.70"/>
                                          </p:val>
                                        </p:tav>
                                        <p:tav tm="100000">
                                          <p:val>
                                            <p:strVal val="#ppt_w"/>
                                          </p:val>
                                        </p:tav>
                                      </p:tavLst>
                                    </p:anim>
                                    <p:anim calcmode="lin" valueType="num">
                                      <p:cBhvr>
                                        <p:cTn id="20" dur="500" fill="hold"/>
                                        <p:tgtEl>
                                          <p:spTgt spid="19462"/>
                                        </p:tgtEl>
                                        <p:attrNameLst>
                                          <p:attrName>ppt_h</p:attrName>
                                        </p:attrNameLst>
                                      </p:cBhvr>
                                      <p:tavLst>
                                        <p:tav tm="0">
                                          <p:val>
                                            <p:strVal val="#ppt_h"/>
                                          </p:val>
                                        </p:tav>
                                        <p:tav tm="100000">
                                          <p:val>
                                            <p:strVal val="#ppt_h"/>
                                          </p:val>
                                        </p:tav>
                                      </p:tavLst>
                                    </p:anim>
                                    <p:animEffect transition="in" filter="fade">
                                      <p:cBhvr>
                                        <p:cTn id="21" dur="500"/>
                                        <p:tgtEl>
                                          <p:spTgt spid="19462"/>
                                        </p:tgtEl>
                                      </p:cBhvr>
                                    </p:animEffect>
                                  </p:childTnLst>
                                </p:cTn>
                              </p:par>
                              <p:par>
                                <p:cTn id="22" presetID="16" presetClass="entr" presetSubtype="26" fill="hold" grpId="0" nodeType="withEffect">
                                  <p:stCondLst>
                                    <p:cond delay="0"/>
                                  </p:stCondLst>
                                  <p:childTnLst>
                                    <p:set>
                                      <p:cBhvr>
                                        <p:cTn id="23" dur="1" fill="hold">
                                          <p:stCondLst>
                                            <p:cond delay="0"/>
                                          </p:stCondLst>
                                        </p:cTn>
                                        <p:tgtEl>
                                          <p:spTgt spid="19461"/>
                                        </p:tgtEl>
                                        <p:attrNameLst>
                                          <p:attrName>style.visibility</p:attrName>
                                        </p:attrNameLst>
                                      </p:cBhvr>
                                      <p:to>
                                        <p:strVal val="visible"/>
                                      </p:to>
                                    </p:set>
                                    <p:animEffect transition="in" filter="barn(inHorizontal)">
                                      <p:cBhvr>
                                        <p:cTn id="24" dur="500"/>
                                        <p:tgtEl>
                                          <p:spTgt spid="19461"/>
                                        </p:tgtEl>
                                      </p:cBhvr>
                                    </p:animEffec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9459"/>
                                        </p:tgtEl>
                                        <p:attrNameLst>
                                          <p:attrName>style.visibility</p:attrName>
                                        </p:attrNameLst>
                                      </p:cBhvr>
                                      <p:to>
                                        <p:strVal val="visible"/>
                                      </p:to>
                                    </p:set>
                                    <p:animEffect transition="in" filter="wipe(down)">
                                      <p:cBhvr>
                                        <p:cTn id="28" dur="500"/>
                                        <p:tgtEl>
                                          <p:spTgt spid="19459"/>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9475"/>
                                        </p:tgtEl>
                                        <p:attrNameLst>
                                          <p:attrName>style.visibility</p:attrName>
                                        </p:attrNameLst>
                                      </p:cBhvr>
                                      <p:to>
                                        <p:strVal val="visible"/>
                                      </p:to>
                                    </p:set>
                                    <p:anim calcmode="lin" valueType="num">
                                      <p:cBhvr>
                                        <p:cTn id="31" dur="1000" fill="hold"/>
                                        <p:tgtEl>
                                          <p:spTgt spid="19475"/>
                                        </p:tgtEl>
                                        <p:attrNameLst>
                                          <p:attrName>ppt_w</p:attrName>
                                        </p:attrNameLst>
                                      </p:cBhvr>
                                      <p:tavLst>
                                        <p:tav tm="0">
                                          <p:val>
                                            <p:strVal val="#ppt_w*0.70"/>
                                          </p:val>
                                        </p:tav>
                                        <p:tav tm="100000">
                                          <p:val>
                                            <p:strVal val="#ppt_w"/>
                                          </p:val>
                                        </p:tav>
                                      </p:tavLst>
                                    </p:anim>
                                    <p:anim calcmode="lin" valueType="num">
                                      <p:cBhvr>
                                        <p:cTn id="32" dur="1000" fill="hold"/>
                                        <p:tgtEl>
                                          <p:spTgt spid="19475"/>
                                        </p:tgtEl>
                                        <p:attrNameLst>
                                          <p:attrName>ppt_h</p:attrName>
                                        </p:attrNameLst>
                                      </p:cBhvr>
                                      <p:tavLst>
                                        <p:tav tm="0">
                                          <p:val>
                                            <p:strVal val="#ppt_h"/>
                                          </p:val>
                                        </p:tav>
                                        <p:tav tm="100000">
                                          <p:val>
                                            <p:strVal val="#ppt_h"/>
                                          </p:val>
                                        </p:tav>
                                      </p:tavLst>
                                    </p:anim>
                                    <p:animEffect transition="in" filter="fade">
                                      <p:cBhvr>
                                        <p:cTn id="33" dur="1000"/>
                                        <p:tgtEl>
                                          <p:spTgt spid="1947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9460"/>
                                        </p:tgtEl>
                                        <p:attrNameLst>
                                          <p:attrName>style.visibility</p:attrName>
                                        </p:attrNameLst>
                                      </p:cBhvr>
                                      <p:to>
                                        <p:strVal val="visible"/>
                                      </p:to>
                                    </p:set>
                                    <p:anim calcmode="lin" valueType="num">
                                      <p:cBhvr>
                                        <p:cTn id="38" dur="1000" fill="hold"/>
                                        <p:tgtEl>
                                          <p:spTgt spid="19460"/>
                                        </p:tgtEl>
                                        <p:attrNameLst>
                                          <p:attrName>ppt_w</p:attrName>
                                        </p:attrNameLst>
                                      </p:cBhvr>
                                      <p:tavLst>
                                        <p:tav tm="0">
                                          <p:val>
                                            <p:strVal val="#ppt_w*0.70"/>
                                          </p:val>
                                        </p:tav>
                                        <p:tav tm="100000">
                                          <p:val>
                                            <p:strVal val="#ppt_w"/>
                                          </p:val>
                                        </p:tav>
                                      </p:tavLst>
                                    </p:anim>
                                    <p:anim calcmode="lin" valueType="num">
                                      <p:cBhvr>
                                        <p:cTn id="39" dur="1000" fill="hold"/>
                                        <p:tgtEl>
                                          <p:spTgt spid="19460"/>
                                        </p:tgtEl>
                                        <p:attrNameLst>
                                          <p:attrName>ppt_h</p:attrName>
                                        </p:attrNameLst>
                                      </p:cBhvr>
                                      <p:tavLst>
                                        <p:tav tm="0">
                                          <p:val>
                                            <p:strVal val="#ppt_h"/>
                                          </p:val>
                                        </p:tav>
                                        <p:tav tm="100000">
                                          <p:val>
                                            <p:strVal val="#ppt_h"/>
                                          </p:val>
                                        </p:tav>
                                      </p:tavLst>
                                    </p:anim>
                                    <p:animEffect transition="in" filter="fade">
                                      <p:cBhvr>
                                        <p:cTn id="40" dur="1000"/>
                                        <p:tgtEl>
                                          <p:spTgt spid="19460"/>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p:bldP spid="19461" grpId="0"/>
      <p:bldP spid="19475"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phantu Etil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114300" y="92537"/>
            <a:ext cx="5372100" cy="646331"/>
          </a:xfrm>
          <a:prstGeom prst="rect">
            <a:avLst/>
          </a:prstGeom>
          <a:solidFill>
            <a:srgbClr val="FF0000"/>
          </a:solidFill>
          <a:ln>
            <a:noFill/>
          </a:ln>
        </p:spPr>
        <p:txBody>
          <a:bodyPr wrap="square">
            <a:spAutoFit/>
          </a:bodyPr>
          <a:lstStyle>
            <a:lvl1pPr marL="457200" indent="-4572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rPr>
              <a:t>II. </a:t>
            </a:r>
            <a:r>
              <a:rPr lang="en-US" altLang="en-US" sz="3600" b="1" dirty="0" err="1">
                <a:solidFill>
                  <a:schemeClr val="bg1"/>
                </a:solidFill>
                <a:latin typeface="Times New Roman" panose="02020603050405020304" pitchFamily="18" charset="0"/>
                <a:cs typeface="Times New Roman" panose="02020603050405020304" pitchFamily="18" charset="0"/>
                <a:sym typeface="VNI-Lydi" pitchFamily="2" charset="0"/>
              </a:rPr>
              <a:t>Cấu</a:t>
            </a:r>
            <a:r>
              <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rPr>
              <a:t> </a:t>
            </a:r>
            <a:r>
              <a:rPr lang="en-US" altLang="en-US" sz="3600" b="1" dirty="0" err="1">
                <a:solidFill>
                  <a:schemeClr val="bg1"/>
                </a:solidFill>
                <a:latin typeface="Times New Roman" panose="02020603050405020304" pitchFamily="18" charset="0"/>
                <a:cs typeface="Times New Roman" panose="02020603050405020304" pitchFamily="18" charset="0"/>
                <a:sym typeface="VNI-Lydi" pitchFamily="2" charset="0"/>
              </a:rPr>
              <a:t>tạo</a:t>
            </a:r>
            <a:r>
              <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rPr>
              <a:t> </a:t>
            </a:r>
            <a:r>
              <a:rPr lang="en-US" altLang="en-US" sz="3600" b="1" dirty="0" err="1">
                <a:solidFill>
                  <a:schemeClr val="bg1"/>
                </a:solidFill>
                <a:latin typeface="Times New Roman" panose="02020603050405020304" pitchFamily="18" charset="0"/>
                <a:cs typeface="Times New Roman" panose="02020603050405020304" pitchFamily="18" charset="0"/>
                <a:sym typeface="VNI-Lydi" pitchFamily="2" charset="0"/>
              </a:rPr>
              <a:t>phân</a:t>
            </a:r>
            <a:r>
              <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rPr>
              <a:t> </a:t>
            </a:r>
            <a:r>
              <a:rPr lang="en-US" altLang="en-US" sz="3600" b="1" dirty="0" err="1">
                <a:solidFill>
                  <a:schemeClr val="bg1"/>
                </a:solidFill>
                <a:latin typeface="Times New Roman" panose="02020603050405020304" pitchFamily="18" charset="0"/>
                <a:cs typeface="Times New Roman" panose="02020603050405020304" pitchFamily="18" charset="0"/>
                <a:sym typeface="VNI-Lydi" pitchFamily="2" charset="0"/>
              </a:rPr>
              <a:t>tử</a:t>
            </a:r>
            <a:endPar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circle(in)">
                                      <p:cBhvr>
                                        <p:cTn id="7" dur="2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284045861"/>
              </p:ext>
            </p:extLst>
          </p:nvPr>
        </p:nvGraphicFramePr>
        <p:xfrm>
          <a:off x="6463415" y="1426324"/>
          <a:ext cx="2070985" cy="3989386"/>
        </p:xfrm>
        <a:graphic>
          <a:graphicData uri="http://schemas.openxmlformats.org/drawingml/2006/table">
            <a:tbl>
              <a:tblPr firstRow="1" bandRow="1">
                <a:tableStyleId>{5C22544A-7EE6-4342-B048-85BDC9FD1C3A}</a:tableStyleId>
              </a:tblPr>
              <a:tblGrid>
                <a:gridCol w="2070985">
                  <a:extLst>
                    <a:ext uri="{9D8B030D-6E8A-4147-A177-3AD203B41FA5}">
                      <a16:colId xmlns:a16="http://schemas.microsoft.com/office/drawing/2014/main" val="2899926628"/>
                    </a:ext>
                  </a:extLst>
                </a:gridCol>
              </a:tblGrid>
              <a:tr h="1203290">
                <a:tc>
                  <a:txBody>
                    <a:bodyPr/>
                    <a:lstStyle/>
                    <a:p>
                      <a:endParaRPr lang="en-US"/>
                    </a:p>
                  </a:txBody>
                  <a:tcPr/>
                </a:tc>
                <a:extLst>
                  <a:ext uri="{0D108BD9-81ED-4DB2-BD59-A6C34878D82A}">
                    <a16:rowId xmlns:a16="http://schemas.microsoft.com/office/drawing/2014/main" val="628415425"/>
                  </a:ext>
                </a:extLst>
              </a:tr>
              <a:tr h="696524">
                <a:tc>
                  <a:txBody>
                    <a:bodyPr/>
                    <a:lstStyle/>
                    <a:p>
                      <a:endParaRPr lang="en-US"/>
                    </a:p>
                  </a:txBody>
                  <a:tcPr/>
                </a:tc>
                <a:extLst>
                  <a:ext uri="{0D108BD9-81ED-4DB2-BD59-A6C34878D82A}">
                    <a16:rowId xmlns:a16="http://schemas.microsoft.com/office/drawing/2014/main" val="442752120"/>
                  </a:ext>
                </a:extLst>
              </a:tr>
              <a:tr h="696524">
                <a:tc>
                  <a:txBody>
                    <a:bodyPr/>
                    <a:lstStyle/>
                    <a:p>
                      <a:endParaRPr lang="en-US"/>
                    </a:p>
                  </a:txBody>
                  <a:tcPr/>
                </a:tc>
                <a:extLst>
                  <a:ext uri="{0D108BD9-81ED-4DB2-BD59-A6C34878D82A}">
                    <a16:rowId xmlns:a16="http://schemas.microsoft.com/office/drawing/2014/main" val="525054198"/>
                  </a:ext>
                </a:extLst>
              </a:tr>
              <a:tr h="696524">
                <a:tc>
                  <a:txBody>
                    <a:bodyPr/>
                    <a:lstStyle/>
                    <a:p>
                      <a:endParaRPr lang="en-US"/>
                    </a:p>
                  </a:txBody>
                  <a:tcPr/>
                </a:tc>
                <a:extLst>
                  <a:ext uri="{0D108BD9-81ED-4DB2-BD59-A6C34878D82A}">
                    <a16:rowId xmlns:a16="http://schemas.microsoft.com/office/drawing/2014/main" val="2919889846"/>
                  </a:ext>
                </a:extLst>
              </a:tr>
              <a:tr h="696524">
                <a:tc>
                  <a:txBody>
                    <a:bodyPr/>
                    <a:lstStyle/>
                    <a:p>
                      <a:endParaRPr lang="en-US" dirty="0"/>
                    </a:p>
                  </a:txBody>
                  <a:tcPr/>
                </a:tc>
                <a:extLst>
                  <a:ext uri="{0D108BD9-81ED-4DB2-BD59-A6C34878D82A}">
                    <a16:rowId xmlns:a16="http://schemas.microsoft.com/office/drawing/2014/main" val="1704923553"/>
                  </a:ext>
                </a:extLst>
              </a:tr>
            </a:tbl>
          </a:graphicData>
        </a:graphic>
      </p:graphicFrame>
      <p:sp>
        <p:nvSpPr>
          <p:cNvPr id="18434" name="Text Box 10"/>
          <p:cNvSpPr txBox="1">
            <a:spLocks noChangeArrowheads="1"/>
          </p:cNvSpPr>
          <p:nvPr/>
        </p:nvSpPr>
        <p:spPr bwMode="auto">
          <a:xfrm>
            <a:off x="71582" y="102492"/>
            <a:ext cx="449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sz="2800" kern="0" dirty="0">
                <a:solidFill>
                  <a:srgbClr val="FF0000"/>
                </a:solidFill>
                <a:cs typeface="Times New Roman" panose="02020603050405020304" pitchFamily="18" charset="0"/>
                <a:sym typeface="Wingdings" panose="05000000000000000000" pitchFamily="2" charset="2"/>
              </a:rPr>
              <a:t> </a:t>
            </a:r>
            <a:r>
              <a:rPr lang="en-US" altLang="en-US" sz="2600" b="1" dirty="0" err="1">
                <a:solidFill>
                  <a:srgbClr val="C00000"/>
                </a:solidFill>
                <a:latin typeface="Times New Roman" panose="02020603050405020304" pitchFamily="18" charset="0"/>
                <a:cs typeface="Times New Roman" panose="02020603050405020304" pitchFamily="18" charset="0"/>
                <a:sym typeface="Symbol" panose="05050102010706020507" pitchFamily="18" charset="2"/>
              </a:rPr>
              <a:t>Dãy</a:t>
            </a:r>
            <a:r>
              <a:rPr lang="en-US" altLang="en-US" sz="26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600" b="1" dirty="0" err="1">
                <a:solidFill>
                  <a:srgbClr val="C00000"/>
                </a:solidFill>
                <a:latin typeface="Times New Roman" panose="02020603050405020304" pitchFamily="18" charset="0"/>
                <a:cs typeface="Times New Roman" panose="02020603050405020304" pitchFamily="18" charset="0"/>
                <a:sym typeface="Symbol" panose="05050102010706020507" pitchFamily="18" charset="2"/>
              </a:rPr>
              <a:t>đồng</a:t>
            </a:r>
            <a:r>
              <a:rPr lang="en-US" altLang="en-US" sz="26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600" b="1" dirty="0" err="1">
                <a:solidFill>
                  <a:srgbClr val="C00000"/>
                </a:solidFill>
                <a:latin typeface="Times New Roman" panose="02020603050405020304" pitchFamily="18" charset="0"/>
                <a:cs typeface="Times New Roman" panose="02020603050405020304" pitchFamily="18" charset="0"/>
                <a:sym typeface="Symbol" panose="05050102010706020507" pitchFamily="18" charset="2"/>
              </a:rPr>
              <a:t>đẳng</a:t>
            </a:r>
            <a:r>
              <a:rPr lang="en-US" altLang="en-US" sz="26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600" b="1" dirty="0" err="1">
                <a:solidFill>
                  <a:srgbClr val="C00000"/>
                </a:solidFill>
                <a:latin typeface="Times New Roman" panose="02020603050405020304" pitchFamily="18" charset="0"/>
                <a:cs typeface="Times New Roman" panose="02020603050405020304" pitchFamily="18" charset="0"/>
                <a:sym typeface="Symbol" panose="05050102010706020507" pitchFamily="18" charset="2"/>
              </a:rPr>
              <a:t>của</a:t>
            </a:r>
            <a:r>
              <a:rPr lang="en-US" altLang="en-US" sz="26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600" b="1" dirty="0" err="1">
                <a:solidFill>
                  <a:srgbClr val="C00000"/>
                </a:solidFill>
                <a:latin typeface="Times New Roman" panose="02020603050405020304" pitchFamily="18" charset="0"/>
                <a:cs typeface="Times New Roman" panose="02020603050405020304" pitchFamily="18" charset="0"/>
                <a:sym typeface="Symbol" panose="05050102010706020507" pitchFamily="18" charset="2"/>
              </a:rPr>
              <a:t>anken</a:t>
            </a:r>
            <a:endParaRPr lang="en-US" altLang="en-US" sz="26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2" name="Rectangle 1"/>
          <p:cNvSpPr/>
          <p:nvPr/>
        </p:nvSpPr>
        <p:spPr>
          <a:xfrm>
            <a:off x="447964" y="558105"/>
            <a:ext cx="8238836" cy="707886"/>
          </a:xfrm>
          <a:prstGeom prst="rect">
            <a:avLst/>
          </a:prstGeom>
        </p:spPr>
        <p:txBody>
          <a:bodyPr wrap="square">
            <a:spAutoFit/>
          </a:bodyPr>
          <a:lstStyle/>
          <a:p>
            <a:r>
              <a:rPr lang="vi-VN" sz="2000"/>
              <a:t>Anken hay olefin là hiđrocacbon </a:t>
            </a:r>
            <a:r>
              <a:rPr lang="vi-VN" sz="2000">
                <a:solidFill>
                  <a:srgbClr val="FF0000"/>
                </a:solidFill>
              </a:rPr>
              <a:t>không no</a:t>
            </a:r>
            <a:r>
              <a:rPr lang="vi-VN" sz="2000"/>
              <a:t>, </a:t>
            </a:r>
            <a:r>
              <a:rPr lang="vi-VN" sz="2000">
                <a:solidFill>
                  <a:srgbClr val="FF0000"/>
                </a:solidFill>
              </a:rPr>
              <a:t>mạch hở </a:t>
            </a:r>
            <a:r>
              <a:rPr lang="vi-VN" sz="2000"/>
              <a:t>trong phân tử có chứa 1 </a:t>
            </a:r>
            <a:r>
              <a:rPr lang="vi-VN" sz="2000">
                <a:solidFill>
                  <a:srgbClr val="FF0000"/>
                </a:solidFill>
              </a:rPr>
              <a:t>liên kết đôi </a:t>
            </a:r>
            <a:r>
              <a:rPr lang="vi-VN" sz="2000"/>
              <a:t>C=C còn lại là các liên kết đơn.</a:t>
            </a:r>
            <a:endParaRPr lang="en-US" sz="2000"/>
          </a:p>
        </p:txBody>
      </p:sp>
      <p:sp>
        <p:nvSpPr>
          <p:cNvPr id="3" name="Rectangle 2"/>
          <p:cNvSpPr/>
          <p:nvPr/>
        </p:nvSpPr>
        <p:spPr>
          <a:xfrm>
            <a:off x="1664573" y="5415710"/>
            <a:ext cx="697627" cy="769441"/>
          </a:xfrm>
          <a:prstGeom prst="rect">
            <a:avLst/>
          </a:prstGeom>
        </p:spPr>
        <p:txBody>
          <a:bodyPr wrap="none">
            <a:spAutoFit/>
          </a:bodyPr>
          <a:lstStyle/>
          <a:p>
            <a:r>
              <a:rPr lang="en-US" sz="4400" kern="0">
                <a:solidFill>
                  <a:srgbClr val="FF0000"/>
                </a:solidFill>
                <a:cs typeface="Times New Roman" panose="02020603050405020304" pitchFamily="18" charset="0"/>
                <a:sym typeface="Wingdings" panose="05000000000000000000" pitchFamily="2" charset="2"/>
              </a:rPr>
              <a:t></a:t>
            </a:r>
            <a:endParaRPr lang="en-US" sz="4400"/>
          </a:p>
        </p:txBody>
      </p:sp>
      <p:sp>
        <p:nvSpPr>
          <p:cNvPr id="4" name="Rectangle 3"/>
          <p:cNvSpPr/>
          <p:nvPr/>
        </p:nvSpPr>
        <p:spPr>
          <a:xfrm>
            <a:off x="2362200" y="5600376"/>
            <a:ext cx="3501280" cy="584775"/>
          </a:xfrm>
          <a:prstGeom prst="rect">
            <a:avLst/>
          </a:prstGeom>
        </p:spPr>
        <p:txBody>
          <a:bodyPr wrap="none">
            <a:spAutoFit/>
          </a:bodyPr>
          <a:lstStyle/>
          <a:p>
            <a:r>
              <a:rPr lang="en-US" sz="2800" b="1">
                <a:effectLst/>
                <a:latin typeface="Times New Roman" panose="02020603050405020304" pitchFamily="18" charset="0"/>
                <a:ea typeface="Calibri" panose="020F0502020204030204" pitchFamily="34" charset="0"/>
              </a:rPr>
              <a:t>CTTQ: </a:t>
            </a:r>
            <a:r>
              <a:rPr lang="en-US" sz="3200" b="1">
                <a:solidFill>
                  <a:srgbClr val="0070C0"/>
                </a:solidFill>
                <a:effectLst/>
                <a:latin typeface="Times New Roman" panose="02020603050405020304" pitchFamily="18" charset="0"/>
                <a:ea typeface="Calibri" panose="020F0502020204030204" pitchFamily="34" charset="0"/>
              </a:rPr>
              <a:t>C</a:t>
            </a:r>
            <a:r>
              <a:rPr lang="en-US" sz="3200" b="1" baseline="-25000">
                <a:solidFill>
                  <a:srgbClr val="0070C0"/>
                </a:solidFill>
                <a:effectLst/>
                <a:latin typeface="Times New Roman" panose="02020603050405020304" pitchFamily="18" charset="0"/>
                <a:ea typeface="Calibri" panose="020F0502020204030204" pitchFamily="34" charset="0"/>
              </a:rPr>
              <a:t>n</a:t>
            </a:r>
            <a:r>
              <a:rPr lang="en-US" sz="3200" b="1">
                <a:solidFill>
                  <a:srgbClr val="0070C0"/>
                </a:solidFill>
                <a:effectLst/>
                <a:latin typeface="Times New Roman" panose="02020603050405020304" pitchFamily="18" charset="0"/>
                <a:ea typeface="Calibri" panose="020F0502020204030204" pitchFamily="34" charset="0"/>
              </a:rPr>
              <a:t>H</a:t>
            </a:r>
            <a:r>
              <a:rPr lang="en-US" sz="3200" b="1" baseline="-25000">
                <a:solidFill>
                  <a:srgbClr val="0070C0"/>
                </a:solidFill>
                <a:effectLst/>
                <a:latin typeface="Times New Roman" panose="02020603050405020304" pitchFamily="18" charset="0"/>
                <a:ea typeface="Calibri" panose="020F0502020204030204" pitchFamily="34" charset="0"/>
              </a:rPr>
              <a:t>2n</a:t>
            </a:r>
            <a:r>
              <a:rPr lang="en-US" sz="3200" b="1">
                <a:solidFill>
                  <a:srgbClr val="0070C0"/>
                </a:solidFill>
                <a:effectLst/>
                <a:latin typeface="Times New Roman" panose="02020603050405020304" pitchFamily="18" charset="0"/>
                <a:ea typeface="Calibri" panose="020F0502020204030204" pitchFamily="34" charset="0"/>
              </a:rPr>
              <a:t> (n≥2)</a:t>
            </a:r>
            <a:endParaRPr lang="en-US" sz="3200">
              <a:solidFill>
                <a:srgbClr val="0070C0"/>
              </a:solidFill>
            </a:endParaRPr>
          </a:p>
        </p:txBody>
      </p:sp>
      <p:pic>
        <p:nvPicPr>
          <p:cNvPr id="43010" name="Picture 2" descr="Củng cố kiến thức"/>
          <p:cNvPicPr>
            <a:picLocks noChangeAspect="1" noChangeArrowheads="1"/>
          </p:cNvPicPr>
          <p:nvPr/>
        </p:nvPicPr>
        <p:blipFill rotWithShape="1">
          <a:blip r:embed="rId2">
            <a:extLst>
              <a:ext uri="{28A0092B-C50C-407E-A947-70E740481C1C}">
                <a14:useLocalDpi xmlns:a14="http://schemas.microsoft.com/office/drawing/2010/main" val="0"/>
              </a:ext>
            </a:extLst>
          </a:blip>
          <a:srcRect t="-1" r="40783" b="41067"/>
          <a:stretch/>
        </p:blipFill>
        <p:spPr bwMode="auto">
          <a:xfrm>
            <a:off x="447964" y="1426324"/>
            <a:ext cx="6029036" cy="39893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46272" y="2763981"/>
            <a:ext cx="1000595" cy="461665"/>
          </a:xfrm>
          <a:prstGeom prst="rect">
            <a:avLst/>
          </a:prstGeom>
        </p:spPr>
        <p:txBody>
          <a:bodyPr wrap="none">
            <a:spAutoFit/>
          </a:bodyPr>
          <a:lstStyle/>
          <a:p>
            <a:r>
              <a:rPr lang="en-US" altLang="en-US" sz="2400" b="1">
                <a:latin typeface="VNI-Book" pitchFamily="2" charset="0"/>
                <a:sym typeface="Symbol" panose="05050102010706020507" pitchFamily="18" charset="2"/>
              </a:rPr>
              <a:t>etilen</a:t>
            </a:r>
            <a:endParaRPr lang="en-US" sz="2400"/>
          </a:p>
        </p:txBody>
      </p:sp>
      <p:sp>
        <p:nvSpPr>
          <p:cNvPr id="7" name="TextBox 6"/>
          <p:cNvSpPr txBox="1"/>
          <p:nvPr/>
        </p:nvSpPr>
        <p:spPr>
          <a:xfrm>
            <a:off x="6560127" y="1830320"/>
            <a:ext cx="1735895" cy="400110"/>
          </a:xfrm>
          <a:prstGeom prst="rect">
            <a:avLst/>
          </a:prstGeom>
          <a:noFill/>
        </p:spPr>
        <p:txBody>
          <a:bodyPr wrap="square" rtlCol="0">
            <a:spAutoFit/>
          </a:bodyPr>
          <a:lstStyle/>
          <a:p>
            <a:r>
              <a:rPr lang="en-US" sz="2000">
                <a:solidFill>
                  <a:srgbClr val="7030A0"/>
                </a:solidFill>
              </a:rPr>
              <a:t>Tên thường</a:t>
            </a:r>
          </a:p>
        </p:txBody>
      </p:sp>
      <p:sp>
        <p:nvSpPr>
          <p:cNvPr id="13" name="Rectangle 12"/>
          <p:cNvSpPr/>
          <p:nvPr/>
        </p:nvSpPr>
        <p:spPr>
          <a:xfrm>
            <a:off x="6560127" y="3559142"/>
            <a:ext cx="1402948" cy="461665"/>
          </a:xfrm>
          <a:prstGeom prst="rect">
            <a:avLst/>
          </a:prstGeom>
        </p:spPr>
        <p:txBody>
          <a:bodyPr wrap="none">
            <a:spAutoFit/>
          </a:bodyPr>
          <a:lstStyle/>
          <a:p>
            <a:r>
              <a:rPr lang="en-US" altLang="en-US" sz="2400" b="1">
                <a:latin typeface="VNI-Book" pitchFamily="2" charset="0"/>
                <a:sym typeface="Symbol" panose="05050102010706020507" pitchFamily="18" charset="2"/>
              </a:rPr>
              <a:t>Propilen</a:t>
            </a:r>
            <a:endParaRPr lang="en-US" sz="2400"/>
          </a:p>
        </p:txBody>
      </p:sp>
      <p:sp>
        <p:nvSpPr>
          <p:cNvPr id="8" name="Rectangle 7"/>
          <p:cNvSpPr/>
          <p:nvPr/>
        </p:nvSpPr>
        <p:spPr>
          <a:xfrm>
            <a:off x="6477000" y="4241050"/>
            <a:ext cx="1600200" cy="461665"/>
          </a:xfrm>
          <a:prstGeom prst="rect">
            <a:avLst/>
          </a:prstGeom>
        </p:spPr>
        <p:txBody>
          <a:bodyPr wrap="square">
            <a:spAutoFit/>
          </a:bodyPr>
          <a:lstStyle/>
          <a:p>
            <a:r>
              <a:rPr lang="en-US" altLang="en-US" sz="2400" b="1">
                <a:latin typeface="VNI-Book" pitchFamily="2" charset="0"/>
                <a:sym typeface="Symbol" panose="05050102010706020507" pitchFamily="18" charset="2"/>
              </a:rPr>
              <a:t>Butilen</a:t>
            </a:r>
            <a:endParaRPr lang="en-US" sz="2400"/>
          </a:p>
        </p:txBody>
      </p:sp>
      <p:sp>
        <p:nvSpPr>
          <p:cNvPr id="9" name="Rectangle 8"/>
          <p:cNvSpPr/>
          <p:nvPr/>
        </p:nvSpPr>
        <p:spPr>
          <a:xfrm>
            <a:off x="6463415" y="4828379"/>
            <a:ext cx="1627369" cy="461665"/>
          </a:xfrm>
          <a:prstGeom prst="rect">
            <a:avLst/>
          </a:prstGeom>
        </p:spPr>
        <p:txBody>
          <a:bodyPr wrap="none">
            <a:spAutoFit/>
          </a:bodyPr>
          <a:lstStyle/>
          <a:p>
            <a:r>
              <a:rPr lang="en-US" altLang="en-US" sz="2400" b="1">
                <a:latin typeface="VNI-Book" pitchFamily="2" charset="0"/>
                <a:sym typeface="Symbol" panose="05050102010706020507" pitchFamily="18" charset="2"/>
              </a:rPr>
              <a:t>Isobutilen</a:t>
            </a:r>
            <a:endParaRPr lang="en-US" sz="2400"/>
          </a:p>
        </p:txBody>
      </p:sp>
    </p:spTree>
    <p:extLst>
      <p:ext uri="{BB962C8B-B14F-4D97-AF65-F5344CB8AC3E}">
        <p14:creationId xmlns:p14="http://schemas.microsoft.com/office/powerpoint/2010/main" val="1245447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13"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619" name="Group 67">
            <a:extLst>
              <a:ext uri="{FF2B5EF4-FFF2-40B4-BE49-F238E27FC236}">
                <a16:creationId xmlns:a16="http://schemas.microsoft.com/office/drawing/2014/main" id="{1A29233C-B773-410A-B91C-F6871E9B4AAB}"/>
              </a:ext>
            </a:extLst>
          </p:cNvPr>
          <p:cNvGraphicFramePr>
            <a:graphicFrameLocks noGrp="1"/>
          </p:cNvGraphicFramePr>
          <p:nvPr/>
        </p:nvGraphicFramePr>
        <p:xfrm>
          <a:off x="0" y="1219200"/>
          <a:ext cx="9067800" cy="5265756"/>
        </p:xfrm>
        <a:graphic>
          <a:graphicData uri="http://schemas.openxmlformats.org/drawingml/2006/table">
            <a:tbl>
              <a:tblPr/>
              <a:tblGrid>
                <a:gridCol w="1235075">
                  <a:extLst>
                    <a:ext uri="{9D8B030D-6E8A-4147-A177-3AD203B41FA5}">
                      <a16:colId xmlns:a16="http://schemas.microsoft.com/office/drawing/2014/main" val="3061870996"/>
                    </a:ext>
                  </a:extLst>
                </a:gridCol>
                <a:gridCol w="2736850">
                  <a:extLst>
                    <a:ext uri="{9D8B030D-6E8A-4147-A177-3AD203B41FA5}">
                      <a16:colId xmlns:a16="http://schemas.microsoft.com/office/drawing/2014/main" val="3146619297"/>
                    </a:ext>
                  </a:extLst>
                </a:gridCol>
                <a:gridCol w="5095875">
                  <a:extLst>
                    <a:ext uri="{9D8B030D-6E8A-4147-A177-3AD203B41FA5}">
                      <a16:colId xmlns:a16="http://schemas.microsoft.com/office/drawing/2014/main" val="2309982365"/>
                    </a:ext>
                  </a:extLst>
                </a:gridCol>
              </a:tblGrid>
              <a:tr h="896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panose="020B0604020202020204" pitchFamily="34" charset="0"/>
                          <a:cs typeface="Arial" panose="020B0604020202020204" pitchFamily="34" charset="0"/>
                        </a:rPr>
                        <a:t>STT</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Công</a:t>
                      </a:r>
                      <a:r>
                        <a:rPr kumimoji="0" lang="en-US" alt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thức</a:t>
                      </a:r>
                      <a:r>
                        <a:rPr kumimoji="0" lang="en-US" alt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cấu</a:t>
                      </a:r>
                      <a:r>
                        <a:rPr kumimoji="0" lang="en-US" alt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tạo</a:t>
                      </a:r>
                      <a:endParaRPr kumimoji="0" lang="en-US" alt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accent2"/>
                          </a:solidFill>
                          <a:effectLst/>
                          <a:latin typeface="Arial" panose="020B0604020202020204" pitchFamily="34" charset="0"/>
                          <a:cs typeface="Arial" panose="020B0604020202020204" pitchFamily="34" charset="0"/>
                        </a:rPr>
                        <a:t>So sánh đặc điểm cấu tạo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accent2"/>
                          </a:solidFill>
                          <a:effectLst/>
                          <a:latin typeface="Arial" panose="020B0604020202020204" pitchFamily="34" charset="0"/>
                          <a:cs typeface="Arial" panose="020B0604020202020204" pitchFamily="34" charset="0"/>
                        </a:rPr>
                        <a:t> phân tử</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97953024"/>
                  </a:ext>
                </a:extLst>
              </a:tr>
              <a:tr h="169675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accent2"/>
                          </a:solidFill>
                          <a:effectLst/>
                          <a:latin typeface="Arial" panose="020B0604020202020204" pitchFamily="34" charset="0"/>
                          <a:cs typeface="Arial" panose="020B0604020202020204" pitchFamily="34" charset="0"/>
                        </a:rPr>
                        <a:t>Metan</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770087477"/>
                  </a:ext>
                </a:extLst>
              </a:tr>
              <a:tr h="267290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accent2"/>
                          </a:solidFill>
                          <a:effectLst/>
                          <a:latin typeface="Arial" panose="020B0604020202020204" pitchFamily="34" charset="0"/>
                          <a:cs typeface="Arial" panose="020B0604020202020204" pitchFamily="34" charset="0"/>
                        </a:rPr>
                        <a:t>Etilen</a:t>
                      </a: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9833856"/>
                  </a:ext>
                </a:extLst>
              </a:tr>
            </a:tbl>
          </a:graphicData>
        </a:graphic>
      </p:graphicFrame>
      <p:sp>
        <p:nvSpPr>
          <p:cNvPr id="23603" name="Text Box 51"/>
          <p:cNvSpPr txBox="1">
            <a:spLocks noChangeArrowheads="1"/>
          </p:cNvSpPr>
          <p:nvPr/>
        </p:nvSpPr>
        <p:spPr bwMode="auto">
          <a:xfrm>
            <a:off x="3962400" y="3810000"/>
            <a:ext cx="51816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u="sng" dirty="0" err="1">
                <a:solidFill>
                  <a:srgbClr val="CC3300"/>
                </a:solidFill>
              </a:rPr>
              <a:t>Khác</a:t>
            </a:r>
            <a:r>
              <a:rPr lang="en-US" altLang="en-US" sz="2800" b="1" u="sng" dirty="0">
                <a:solidFill>
                  <a:srgbClr val="CC3300"/>
                </a:solidFill>
              </a:rPr>
              <a:t>:</a:t>
            </a:r>
          </a:p>
          <a:p>
            <a:pPr eaLnBrk="1" hangingPunct="1">
              <a:spcBef>
                <a:spcPct val="50000"/>
              </a:spcBef>
              <a:buFontTx/>
              <a:buChar char="-"/>
            </a:pPr>
            <a:r>
              <a:rPr lang="en-US" altLang="en-US" sz="2800" b="1" dirty="0"/>
              <a:t>Metan </a:t>
            </a:r>
            <a:r>
              <a:rPr lang="en-US" altLang="en-US" sz="2800" b="1" dirty="0" err="1"/>
              <a:t>kh</a:t>
            </a:r>
            <a:r>
              <a:rPr lang="vi-VN" altLang="en-US" sz="2800" b="1" dirty="0"/>
              <a:t>ô</a:t>
            </a:r>
            <a:r>
              <a:rPr lang="en-US" altLang="en-US" sz="2800" b="1" dirty="0"/>
              <a:t>ng c</a:t>
            </a:r>
            <a:r>
              <a:rPr lang="vi-VN" altLang="en-US" sz="2800" b="1" dirty="0"/>
              <a:t>ó</a:t>
            </a:r>
            <a:r>
              <a:rPr lang="en-US" altLang="en-US" sz="2800" b="1" dirty="0"/>
              <a:t> li</a:t>
            </a:r>
            <a:r>
              <a:rPr lang="vi-VN" altLang="en-US" sz="2800" b="1" dirty="0"/>
              <a:t>ê</a:t>
            </a:r>
            <a:r>
              <a:rPr lang="en-US" altLang="en-US" sz="2800" b="1" dirty="0"/>
              <a:t>n k</a:t>
            </a:r>
            <a:r>
              <a:rPr lang="vi-VN" altLang="en-US" sz="2800" b="1" dirty="0"/>
              <a:t>ết</a:t>
            </a:r>
            <a:r>
              <a:rPr lang="en-US" altLang="en-US" sz="2800" b="1" dirty="0"/>
              <a:t> </a:t>
            </a:r>
            <a:r>
              <a:rPr lang="vi-VN" altLang="en-US" sz="2800" b="1" dirty="0"/>
              <a:t>đô</a:t>
            </a:r>
            <a:r>
              <a:rPr lang="en-US" altLang="en-US" sz="2800" b="1" dirty="0" err="1"/>
              <a:t>i</a:t>
            </a:r>
            <a:endParaRPr lang="en-US" altLang="en-US" sz="2800" b="1" dirty="0"/>
          </a:p>
          <a:p>
            <a:pPr eaLnBrk="1" hangingPunct="1">
              <a:spcBef>
                <a:spcPct val="50000"/>
              </a:spcBef>
              <a:buFontTx/>
              <a:buChar char="-"/>
            </a:pPr>
            <a:r>
              <a:rPr lang="en-US" altLang="en-US" sz="2800" b="1" dirty="0" err="1"/>
              <a:t>Etilen</a:t>
            </a:r>
            <a:r>
              <a:rPr lang="en-US" altLang="en-US" sz="2800" b="1" dirty="0"/>
              <a:t> c</a:t>
            </a:r>
            <a:r>
              <a:rPr lang="vi-VN" altLang="en-US" sz="2800" b="1" dirty="0"/>
              <a:t>ó</a:t>
            </a:r>
            <a:r>
              <a:rPr lang="en-US" altLang="en-US" sz="2800" b="1" dirty="0"/>
              <a:t> li</a:t>
            </a:r>
            <a:r>
              <a:rPr lang="vi-VN" altLang="en-US" sz="2800" b="1" dirty="0"/>
              <a:t>ê</a:t>
            </a:r>
            <a:r>
              <a:rPr lang="en-US" altLang="en-US" sz="2800" b="1" dirty="0"/>
              <a:t>n k</a:t>
            </a:r>
            <a:r>
              <a:rPr lang="vi-VN" altLang="en-US" sz="2800" b="1" dirty="0"/>
              <a:t>ết</a:t>
            </a:r>
            <a:r>
              <a:rPr lang="en-US" altLang="en-US" sz="2800" b="1" dirty="0"/>
              <a:t> </a:t>
            </a:r>
            <a:r>
              <a:rPr lang="vi-VN" altLang="en-US" sz="2800" b="1" dirty="0"/>
              <a:t>đô</a:t>
            </a:r>
            <a:r>
              <a:rPr lang="en-US" altLang="en-US" sz="2800" b="1" dirty="0" err="1"/>
              <a:t>i</a:t>
            </a:r>
            <a:r>
              <a:rPr lang="en-US" altLang="en-US" sz="2800" b="1" dirty="0"/>
              <a:t> C=C</a:t>
            </a:r>
            <a:endParaRPr lang="vi-VN" altLang="en-US" sz="2800" b="1" dirty="0"/>
          </a:p>
        </p:txBody>
      </p:sp>
      <p:sp>
        <p:nvSpPr>
          <p:cNvPr id="23604" name="Text Box 52"/>
          <p:cNvSpPr txBox="1">
            <a:spLocks noChangeArrowheads="1"/>
          </p:cNvSpPr>
          <p:nvPr/>
        </p:nvSpPr>
        <p:spPr bwMode="auto">
          <a:xfrm>
            <a:off x="4038600" y="2133600"/>
            <a:ext cx="49530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u="sng">
                <a:solidFill>
                  <a:srgbClr val="CC3300"/>
                </a:solidFill>
              </a:rPr>
              <a:t>Giống:</a:t>
            </a:r>
            <a:r>
              <a:rPr lang="en-US" altLang="en-US" sz="2800" b="1"/>
              <a:t> </a:t>
            </a:r>
          </a:p>
          <a:p>
            <a:pPr eaLnBrk="1" hangingPunct="1">
              <a:spcBef>
                <a:spcPct val="50000"/>
              </a:spcBef>
              <a:buFontTx/>
              <a:buNone/>
            </a:pPr>
            <a:r>
              <a:rPr lang="en-US" altLang="en-US" sz="2800" b="1"/>
              <a:t>đều có 4 li</a:t>
            </a:r>
            <a:r>
              <a:rPr lang="vi-VN" altLang="en-US" sz="2800" b="1"/>
              <a:t>ê</a:t>
            </a:r>
            <a:r>
              <a:rPr lang="en-US" altLang="en-US" sz="2800" b="1"/>
              <a:t>n k</a:t>
            </a:r>
            <a:r>
              <a:rPr lang="vi-VN" altLang="en-US" sz="2800" b="1"/>
              <a:t>ết</a:t>
            </a:r>
            <a:r>
              <a:rPr lang="en-US" altLang="en-US" sz="2800" b="1"/>
              <a:t> </a:t>
            </a:r>
            <a:r>
              <a:rPr lang="vi-VN" altLang="en-US" sz="2800" b="1"/>
              <a:t>đơ</a:t>
            </a:r>
            <a:r>
              <a:rPr lang="en-US" altLang="en-US" sz="2800" b="1"/>
              <a:t>n C- H</a:t>
            </a:r>
            <a:endParaRPr lang="vi-VN" altLang="en-US" sz="2800" b="1"/>
          </a:p>
        </p:txBody>
      </p:sp>
      <p:sp>
        <p:nvSpPr>
          <p:cNvPr id="11286" name="Text Box 53"/>
          <p:cNvSpPr txBox="1">
            <a:spLocks noChangeArrowheads="1"/>
          </p:cNvSpPr>
          <p:nvPr/>
        </p:nvSpPr>
        <p:spPr bwMode="auto">
          <a:xfrm>
            <a:off x="533400" y="381000"/>
            <a:ext cx="731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CC3300"/>
                </a:solidFill>
              </a:rPr>
              <a:t>Bài tập 1:</a:t>
            </a:r>
            <a:r>
              <a:rPr lang="en-US" altLang="en-US" sz="2400" b="1"/>
              <a:t> </a:t>
            </a:r>
            <a:r>
              <a:rPr lang="en-US" altLang="en-US" sz="2800" b="1"/>
              <a:t>H</a:t>
            </a:r>
            <a:r>
              <a:rPr lang="vi-VN" altLang="en-US" sz="2800" b="1"/>
              <a:t>ãy</a:t>
            </a:r>
            <a:r>
              <a:rPr lang="en-US" altLang="en-US" sz="2800" b="1"/>
              <a:t> ho</a:t>
            </a:r>
            <a:r>
              <a:rPr lang="vi-VN" altLang="en-US" sz="2800" b="1"/>
              <a:t>àn</a:t>
            </a:r>
            <a:r>
              <a:rPr lang="en-US" altLang="en-US" sz="2800" b="1"/>
              <a:t> th</a:t>
            </a:r>
            <a:r>
              <a:rPr lang="vi-VN" altLang="en-US" sz="2800" b="1"/>
              <a:t>ành</a:t>
            </a:r>
            <a:r>
              <a:rPr lang="en-US" altLang="en-US" sz="2800" b="1"/>
              <a:t> b</a:t>
            </a:r>
            <a:r>
              <a:rPr lang="vi-VN" altLang="en-US" sz="2800" b="1"/>
              <a:t>ảng</a:t>
            </a:r>
            <a:r>
              <a:rPr lang="en-US" altLang="en-US" sz="2800" b="1"/>
              <a:t> sau:</a:t>
            </a:r>
            <a:endParaRPr lang="vi-VN" altLang="en-US" sz="2800" b="1"/>
          </a:p>
        </p:txBody>
      </p:sp>
      <p:graphicFrame>
        <p:nvGraphicFramePr>
          <p:cNvPr id="3" name="Object 2"/>
          <p:cNvGraphicFramePr>
            <a:graphicFrameLocks noChangeAspect="1"/>
          </p:cNvGraphicFramePr>
          <p:nvPr/>
        </p:nvGraphicFramePr>
        <p:xfrm>
          <a:off x="1470025" y="2238375"/>
          <a:ext cx="1905000" cy="1571625"/>
        </p:xfrm>
        <a:graphic>
          <a:graphicData uri="http://schemas.openxmlformats.org/presentationml/2006/ole">
            <mc:AlternateContent xmlns:mc="http://schemas.openxmlformats.org/markup-compatibility/2006">
              <mc:Choice xmlns:v="urn:schemas-microsoft-com:vml" Requires="v">
                <p:oleObj name="CS ChemDraw Drawing" r:id="rId2" imgW="557280" imgH="565560" progId="ChemDraw.Document.6.0">
                  <p:embed/>
                </p:oleObj>
              </mc:Choice>
              <mc:Fallback>
                <p:oleObj name="CS ChemDraw Drawing" r:id="rId2" imgW="557280" imgH="565560" progId="ChemDraw.Document.6.0">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2238375"/>
                        <a:ext cx="1905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1444625" y="4435475"/>
          <a:ext cx="2351088" cy="1243013"/>
        </p:xfrm>
        <a:graphic>
          <a:graphicData uri="http://schemas.openxmlformats.org/presentationml/2006/ole">
            <mc:AlternateContent xmlns:mc="http://schemas.openxmlformats.org/markup-compatibility/2006">
              <mc:Choice xmlns:v="urn:schemas-microsoft-com:vml" Requires="v">
                <p:oleObj name="CS ChemDraw Drawing" r:id="rId4" imgW="1005840" imgH="532080" progId="ChemDraw.Document.6.0">
                  <p:embed/>
                </p:oleObj>
              </mc:Choice>
              <mc:Fallback>
                <p:oleObj name="CS ChemDraw Drawing" r:id="rId4" imgW="1005840" imgH="532080" progId="ChemDraw.Document.6.0">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25" y="4435475"/>
                        <a:ext cx="235108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3619"/>
                                        </p:tgtEl>
                                        <p:attrNameLst>
                                          <p:attrName>style.visibility</p:attrName>
                                        </p:attrNameLst>
                                      </p:cBhvr>
                                      <p:to>
                                        <p:strVal val="visible"/>
                                      </p:to>
                                    </p:set>
                                    <p:animEffect transition="in" filter="wheel(4)">
                                      <p:cBhvr>
                                        <p:cTn id="7" dur="500"/>
                                        <p:tgtEl>
                                          <p:spTgt spid="236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3604"/>
                                        </p:tgtEl>
                                        <p:attrNameLst>
                                          <p:attrName>style.visibility</p:attrName>
                                        </p:attrNameLst>
                                      </p:cBhvr>
                                      <p:to>
                                        <p:strVal val="visible"/>
                                      </p:to>
                                    </p:set>
                                    <p:animEffect transition="in" filter="blinds(horizontal)">
                                      <p:cBhvr>
                                        <p:cTn id="18" dur="500"/>
                                        <p:tgtEl>
                                          <p:spTgt spid="23604"/>
                                        </p:tgtEl>
                                      </p:cBhvr>
                                    </p:animEffect>
                                  </p:childTnLst>
                                </p:cTn>
                              </p:par>
                            </p:childTnLst>
                          </p:cTn>
                        </p:par>
                        <p:par>
                          <p:cTn id="19" fill="hold" nodeType="afterGroup">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23603"/>
                                        </p:tgtEl>
                                        <p:attrNameLst>
                                          <p:attrName>style.visibility</p:attrName>
                                        </p:attrNameLst>
                                      </p:cBhvr>
                                      <p:to>
                                        <p:strVal val="visible"/>
                                      </p:to>
                                    </p:set>
                                    <p:animEffect transition="in" filter="blinds(horizontal)">
                                      <p:cBhvr>
                                        <p:cTn id="22" dur="500"/>
                                        <p:tgtEl>
                                          <p:spTgt spid="2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03" grpId="0" autoUpdateAnimBg="0"/>
      <p:bldP spid="2360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57250"/>
            <a:ext cx="9143999" cy="51435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2155" y="3000839"/>
            <a:ext cx="871946" cy="3059460"/>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0588" y="4578351"/>
            <a:ext cx="2711668" cy="1422400"/>
          </a:xfrm>
          <a:prstGeom prst="rect">
            <a:avLst/>
          </a:prstGeom>
        </p:spPr>
      </p:pic>
      <p:sp>
        <p:nvSpPr>
          <p:cNvPr id="2" name="TextBox 1">
            <a:extLst>
              <a:ext uri="{FF2B5EF4-FFF2-40B4-BE49-F238E27FC236}">
                <a16:creationId xmlns:a16="http://schemas.microsoft.com/office/drawing/2014/main" id="{96572C3E-4374-A5A7-21D6-59A16818E113}"/>
              </a:ext>
            </a:extLst>
          </p:cNvPr>
          <p:cNvSpPr txBox="1"/>
          <p:nvPr/>
        </p:nvSpPr>
        <p:spPr>
          <a:xfrm>
            <a:off x="624117" y="152400"/>
            <a:ext cx="8161379" cy="1085810"/>
          </a:xfrm>
          <a:prstGeom prst="rect">
            <a:avLst/>
          </a:prstGeom>
          <a:noFill/>
        </p:spPr>
        <p:txBody>
          <a:bodyPr wrap="square" rtlCol="0">
            <a:spAutoFit/>
          </a:bodyPr>
          <a:lstStyle/>
          <a:p>
            <a:pPr algn="ctr" defTabSz="685800" eaLnBrk="1" fontAlgn="auto" hangingPunct="1">
              <a:lnSpc>
                <a:spcPct val="150000"/>
              </a:lnSpc>
              <a:spcBef>
                <a:spcPts val="0"/>
              </a:spcBef>
              <a:spcAft>
                <a:spcPts val="0"/>
              </a:spcAft>
            </a:pPr>
            <a:r>
              <a:rPr lang="en-US" sz="4800" b="1" dirty="0">
                <a:solidFill>
                  <a:srgbClr val="FF0000"/>
                </a:solidFill>
                <a:latin typeface="UTM Androgyne" panose="02040603050506020204" pitchFamily="18" charset="0"/>
                <a:cs typeface="+mn-cs"/>
              </a:rPr>
              <a:t>HĐ 1: KHỞI ĐỘNG</a:t>
            </a:r>
          </a:p>
        </p:txBody>
      </p:sp>
      <p:pic>
        <p:nvPicPr>
          <p:cNvPr id="3" name="bensound-besttime">
            <a:hlinkClick r:id="" action="ppaction://media"/>
            <a:extLst>
              <a:ext uri="{FF2B5EF4-FFF2-40B4-BE49-F238E27FC236}">
                <a16:creationId xmlns:a16="http://schemas.microsoft.com/office/drawing/2014/main" id="{20B6FEAF-4001-CB70-EF5C-673897A6A4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5522" y="949773"/>
            <a:ext cx="365522" cy="365522"/>
          </a:xfrm>
          <a:prstGeom prst="rect">
            <a:avLst/>
          </a:prstGeom>
        </p:spPr>
      </p:pic>
      <p:sp>
        <p:nvSpPr>
          <p:cNvPr id="7" name="TextBox 6">
            <a:extLst>
              <a:ext uri="{FF2B5EF4-FFF2-40B4-BE49-F238E27FC236}">
                <a16:creationId xmlns:a16="http://schemas.microsoft.com/office/drawing/2014/main" id="{93630C27-65D6-3180-9536-279741BE4438}"/>
              </a:ext>
            </a:extLst>
          </p:cNvPr>
          <p:cNvSpPr txBox="1"/>
          <p:nvPr/>
        </p:nvSpPr>
        <p:spPr>
          <a:xfrm>
            <a:off x="1157517" y="1425714"/>
            <a:ext cx="7627979" cy="707886"/>
          </a:xfrm>
          <a:prstGeom prst="rect">
            <a:avLst/>
          </a:prstGeom>
          <a:noFill/>
        </p:spPr>
        <p:txBody>
          <a:bodyPr wrap="square" rtlCol="0">
            <a:spAutoFit/>
          </a:bodyPr>
          <a:lstStyle/>
          <a:p>
            <a:r>
              <a:rPr lang="en-US" sz="4000" b="1" dirty="0">
                <a:solidFill>
                  <a:srgbClr val="7030A0"/>
                </a:solidFill>
                <a:latin typeface="Times New Roman" panose="02020603050405020304" pitchFamily="18" charset="0"/>
                <a:cs typeface="Times New Roman" panose="02020603050405020304" pitchFamily="18" charset="0"/>
              </a:rPr>
              <a:t>TRÒ CHƠI: LẬT MẢNH GHÉP</a:t>
            </a:r>
          </a:p>
        </p:txBody>
      </p:sp>
    </p:spTree>
    <p:extLst>
      <p:ext uri="{BB962C8B-B14F-4D97-AF65-F5344CB8AC3E}">
        <p14:creationId xmlns:p14="http://schemas.microsoft.com/office/powerpoint/2010/main" val="196130501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1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85800" y="1143000"/>
            <a:ext cx="8229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endParaRPr lang="en-US" altLang="en-US" sz="2800" b="1">
              <a:solidFill>
                <a:srgbClr val="990000"/>
              </a:solidFill>
              <a:latin typeface="VNI-Times" pitchFamily="2" charset="0"/>
            </a:endParaRPr>
          </a:p>
          <a:p>
            <a:pPr algn="just" eaLnBrk="1" hangingPunct="1">
              <a:buFontTx/>
              <a:buNone/>
            </a:pPr>
            <a:endParaRPr lang="en-US" altLang="en-US" sz="2800" b="1">
              <a:solidFill>
                <a:srgbClr val="990000"/>
              </a:solidFill>
              <a:latin typeface="VNI-Times" pitchFamily="2" charset="0"/>
            </a:endParaRPr>
          </a:p>
        </p:txBody>
      </p:sp>
      <p:sp>
        <p:nvSpPr>
          <p:cNvPr id="12291" name="Text Box 7"/>
          <p:cNvSpPr txBox="1">
            <a:spLocks noChangeArrowheads="1"/>
          </p:cNvSpPr>
          <p:nvPr/>
        </p:nvSpPr>
        <p:spPr bwMode="auto">
          <a:xfrm>
            <a:off x="304800" y="677312"/>
            <a:ext cx="5943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4000" b="1" u="sng" dirty="0">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1. </a:t>
            </a:r>
            <a:r>
              <a:rPr lang="en-US" altLang="en-US" sz="4000" b="1" u="sng" dirty="0" err="1">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Etilen</a:t>
            </a:r>
            <a:r>
              <a:rPr lang="en-US" altLang="en-US" sz="4000" b="1" u="sng" dirty="0">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000" b="1" u="sng" dirty="0" err="1">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có</a:t>
            </a:r>
            <a:r>
              <a:rPr lang="en-US" altLang="en-US" sz="4000" b="1" u="sng" dirty="0">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000" b="1" u="sng" dirty="0" err="1">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cháy</a:t>
            </a:r>
            <a:r>
              <a:rPr lang="en-US" altLang="en-US" sz="4000" b="1" u="sng" dirty="0">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4000" b="1" u="sng" dirty="0" err="1">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không</a:t>
            </a:r>
            <a:r>
              <a:rPr lang="en-US" altLang="en-US" sz="4000" b="1" u="sng" dirty="0">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3600" b="1" u="sng" dirty="0">
              <a:solidFill>
                <a:schemeClr val="accent2"/>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20" name="Text Box 2"/>
          <p:cNvSpPr txBox="1">
            <a:spLocks noChangeArrowheads="1"/>
          </p:cNvSpPr>
          <p:nvPr/>
        </p:nvSpPr>
        <p:spPr bwMode="auto">
          <a:xfrm>
            <a:off x="114300" y="92537"/>
            <a:ext cx="5676900" cy="646331"/>
          </a:xfrm>
          <a:prstGeom prst="rect">
            <a:avLst/>
          </a:prstGeom>
          <a:solidFill>
            <a:srgbClr val="FF0000"/>
          </a:solidFill>
          <a:ln>
            <a:noFill/>
          </a:ln>
        </p:spPr>
        <p:txBody>
          <a:bodyPr wrap="square">
            <a:spAutoFit/>
          </a:bodyPr>
          <a:lstStyle>
            <a:lvl1pPr marL="457200" indent="-4572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rPr>
              <a:t>III. </a:t>
            </a:r>
            <a:r>
              <a:rPr lang="en-US" altLang="en-US" sz="3600" b="1" dirty="0" err="1">
                <a:solidFill>
                  <a:schemeClr val="bg1"/>
                </a:solidFill>
                <a:latin typeface="Times New Roman" panose="02020603050405020304" pitchFamily="18" charset="0"/>
                <a:cs typeface="Times New Roman" panose="02020603050405020304" pitchFamily="18" charset="0"/>
                <a:sym typeface="VNI-Lydi" pitchFamily="2" charset="0"/>
              </a:rPr>
              <a:t>Tính</a:t>
            </a:r>
            <a:r>
              <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rPr>
              <a:t> </a:t>
            </a:r>
            <a:r>
              <a:rPr lang="en-US" altLang="en-US" sz="3600" b="1" dirty="0" err="1">
                <a:solidFill>
                  <a:schemeClr val="bg1"/>
                </a:solidFill>
                <a:latin typeface="Times New Roman" panose="02020603050405020304" pitchFamily="18" charset="0"/>
                <a:cs typeface="Times New Roman" panose="02020603050405020304" pitchFamily="18" charset="0"/>
                <a:sym typeface="VNI-Lydi" pitchFamily="2" charset="0"/>
              </a:rPr>
              <a:t>chất</a:t>
            </a:r>
            <a:r>
              <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rPr>
              <a:t> </a:t>
            </a:r>
            <a:r>
              <a:rPr lang="en-US" altLang="en-US" sz="3600" b="1" dirty="0" err="1">
                <a:solidFill>
                  <a:schemeClr val="bg1"/>
                </a:solidFill>
                <a:latin typeface="Times New Roman" panose="02020603050405020304" pitchFamily="18" charset="0"/>
                <a:cs typeface="Times New Roman" panose="02020603050405020304" pitchFamily="18" charset="0"/>
                <a:sym typeface="VNI-Lydi" pitchFamily="2" charset="0"/>
              </a:rPr>
              <a:t>hóa</a:t>
            </a:r>
            <a:r>
              <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rPr>
              <a:t> </a:t>
            </a:r>
            <a:r>
              <a:rPr lang="en-US" altLang="en-US" sz="3600" b="1" dirty="0" err="1">
                <a:solidFill>
                  <a:schemeClr val="bg1"/>
                </a:solidFill>
                <a:latin typeface="Times New Roman" panose="02020603050405020304" pitchFamily="18" charset="0"/>
                <a:cs typeface="Times New Roman" panose="02020603050405020304" pitchFamily="18" charset="0"/>
                <a:sym typeface="VNI-Lydi" pitchFamily="2" charset="0"/>
              </a:rPr>
              <a:t>học</a:t>
            </a:r>
            <a:endParaRPr lang="en-US" altLang="en-US" sz="3600" b="1" dirty="0">
              <a:solidFill>
                <a:schemeClr val="bg1"/>
              </a:solidFill>
              <a:latin typeface="Times New Roman" panose="02020603050405020304" pitchFamily="18" charset="0"/>
              <a:cs typeface="Times New Roman" panose="02020603050405020304" pitchFamily="18" charset="0"/>
              <a:sym typeface="VNI-Lydi" pitchFamily="2" charset="0"/>
            </a:endParaRPr>
          </a:p>
        </p:txBody>
      </p:sp>
      <p:sp>
        <p:nvSpPr>
          <p:cNvPr id="2" name="TextBox 1">
            <a:extLst>
              <a:ext uri="{FF2B5EF4-FFF2-40B4-BE49-F238E27FC236}">
                <a16:creationId xmlns:a16="http://schemas.microsoft.com/office/drawing/2014/main" id="{02FE78A1-2ED2-7C30-42DC-9F296BE4BFC8}"/>
              </a:ext>
            </a:extLst>
          </p:cNvPr>
          <p:cNvSpPr txBox="1"/>
          <p:nvPr/>
        </p:nvSpPr>
        <p:spPr>
          <a:xfrm>
            <a:off x="304800" y="1981200"/>
            <a:ext cx="815340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Quan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59007144"/>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additive="base">
                                        <p:cTn id="7" dur="500" fill="hold"/>
                                        <p:tgtEl>
                                          <p:spTgt spid="12291"/>
                                        </p:tgtEl>
                                        <p:attrNameLst>
                                          <p:attrName>ppt_x</p:attrName>
                                        </p:attrNameLst>
                                      </p:cBhvr>
                                      <p:tavLst>
                                        <p:tav tm="0">
                                          <p:val>
                                            <p:strVal val="#ppt_x"/>
                                          </p:val>
                                        </p:tav>
                                        <p:tav tm="100000">
                                          <p:val>
                                            <p:strVal val="#ppt_x"/>
                                          </p:val>
                                        </p:tav>
                                      </p:tavLst>
                                    </p:anim>
                                    <p:anim calcmode="lin" valueType="num">
                                      <p:cBhvr additive="base">
                                        <p:cTn id="8"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85800" y="1143000"/>
            <a:ext cx="8229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990000"/>
              </a:solidFill>
              <a:effectLst/>
              <a:uLnTx/>
              <a:uFillTx/>
              <a:latin typeface="VNI-Times" pitchFamily="2" charset="0"/>
              <a:ea typeface="+mn-ea"/>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n-US" altLang="en-US" sz="2800" b="1" i="0" u="none" strike="noStrike" kern="1200" cap="none" spc="0" normalizeH="0" baseline="0" noProof="0">
              <a:ln>
                <a:noFill/>
              </a:ln>
              <a:solidFill>
                <a:srgbClr val="990000"/>
              </a:solidFill>
              <a:effectLst/>
              <a:uLnTx/>
              <a:uFillTx/>
              <a:latin typeface="VNI-Times" pitchFamily="2" charset="0"/>
              <a:ea typeface="+mn-ea"/>
              <a:cs typeface="Arial" panose="020B0604020202020204" pitchFamily="34" charset="0"/>
            </a:endParaRPr>
          </a:p>
        </p:txBody>
      </p:sp>
      <p:sp>
        <p:nvSpPr>
          <p:cNvPr id="12291" name="Text Box 7"/>
          <p:cNvSpPr txBox="1">
            <a:spLocks noChangeArrowheads="1"/>
          </p:cNvSpPr>
          <p:nvPr/>
        </p:nvSpPr>
        <p:spPr bwMode="auto">
          <a:xfrm>
            <a:off x="304800" y="677312"/>
            <a:ext cx="5943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1. </a:t>
            </a:r>
            <a:r>
              <a:rPr kumimoji="0" lang="en-US" altLang="en-US" sz="4000" b="1" i="0" u="sng"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Etilen</a:t>
            </a:r>
            <a:r>
              <a:rPr kumimoji="0" lang="en-US" altLang="en-US" sz="4000" b="1" i="0" u="sng"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000" b="1" i="0" u="sng"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có</a:t>
            </a:r>
            <a:r>
              <a:rPr kumimoji="0" lang="en-US" altLang="en-US" sz="4000" b="1" i="0" u="sng"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000" b="1" i="0" u="sng"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cháy</a:t>
            </a:r>
            <a:r>
              <a:rPr kumimoji="0" lang="en-US" altLang="en-US" sz="4000" b="1" i="0" u="sng"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 </a:t>
            </a:r>
            <a:r>
              <a:rPr kumimoji="0" lang="en-US" altLang="en-US" sz="4000" b="1" i="0" u="sng"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không</a:t>
            </a:r>
            <a:r>
              <a:rPr kumimoji="0" lang="en-US" altLang="en-US" sz="4000" b="1" i="0" u="sng"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endParaRPr kumimoji="0" lang="en-US" altLang="en-US" sz="3600" b="1" i="0" u="sng"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p:txBody>
      </p:sp>
      <p:sp>
        <p:nvSpPr>
          <p:cNvPr id="20" name="Text Box 2"/>
          <p:cNvSpPr txBox="1">
            <a:spLocks noChangeArrowheads="1"/>
          </p:cNvSpPr>
          <p:nvPr/>
        </p:nvSpPr>
        <p:spPr bwMode="auto">
          <a:xfrm>
            <a:off x="114300" y="92537"/>
            <a:ext cx="5676900" cy="646331"/>
          </a:xfrm>
          <a:prstGeom prst="rect">
            <a:avLst/>
          </a:prstGeom>
          <a:solidFill>
            <a:srgbClr val="FF0000"/>
          </a:solidFill>
          <a:ln>
            <a:noFill/>
          </a:ln>
        </p:spPr>
        <p:txBody>
          <a:bodyPr wrap="square">
            <a:spAutoFit/>
          </a:bodyPr>
          <a:lstStyle>
            <a:lvl1pPr marL="457200" indent="-4572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III. </a:t>
            </a:r>
            <a:r>
              <a:rPr kumimoji="0" lang="en-US" alt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Tính</a:t>
            </a:r>
            <a:r>
              <a:rPr kumimoji="0" lang="en-US"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 </a:t>
            </a:r>
            <a:r>
              <a:rPr kumimoji="0" lang="en-US" alt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chất</a:t>
            </a:r>
            <a:r>
              <a:rPr kumimoji="0" lang="en-US"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 </a:t>
            </a:r>
            <a:r>
              <a:rPr kumimoji="0" lang="en-US" alt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hóa</a:t>
            </a:r>
            <a:r>
              <a:rPr kumimoji="0" lang="en-US"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 </a:t>
            </a:r>
            <a:r>
              <a:rPr kumimoji="0" lang="en-US" alt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rPr>
              <a:t>học</a:t>
            </a:r>
            <a:endParaRPr kumimoji="0" lang="en-US"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VNI-Lydi" pitchFamily="2" charset="0"/>
            </a:endParaRPr>
          </a:p>
        </p:txBody>
      </p:sp>
      <p:sp>
        <p:nvSpPr>
          <p:cNvPr id="2" name="TextBox 1">
            <a:extLst>
              <a:ext uri="{FF2B5EF4-FFF2-40B4-BE49-F238E27FC236}">
                <a16:creationId xmlns:a16="http://schemas.microsoft.com/office/drawing/2014/main" id="{02FE78A1-2ED2-7C30-42DC-9F296BE4BFC8}"/>
              </a:ext>
            </a:extLst>
          </p:cNvPr>
          <p:cNvSpPr txBox="1"/>
          <p:nvPr/>
        </p:nvSpPr>
        <p:spPr>
          <a:xfrm>
            <a:off x="304800" y="1447800"/>
            <a:ext cx="8153400"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rút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a:extLst>
              <a:ext uri="{FF2B5EF4-FFF2-40B4-BE49-F238E27FC236}">
                <a16:creationId xmlns:a16="http://schemas.microsoft.com/office/drawing/2014/main" id="{48FC6D80-7623-02D3-0D98-B9DB646C424A}"/>
              </a:ext>
            </a:extLst>
          </p:cNvPr>
          <p:cNvSpPr txBox="1"/>
          <p:nvPr/>
        </p:nvSpPr>
        <p:spPr>
          <a:xfrm>
            <a:off x="381000" y="2590800"/>
            <a:ext cx="8534400" cy="2677656"/>
          </a:xfrm>
          <a:prstGeom prst="rect">
            <a:avLst/>
          </a:prstGeom>
          <a:noFill/>
          <a:ln>
            <a:solidFill>
              <a:schemeClr val="accent1"/>
            </a:solidFill>
          </a:ln>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Hiện </a:t>
            </a:r>
            <a:r>
              <a:rPr lang="en-US" sz="2800" b="1" dirty="0" err="1">
                <a:solidFill>
                  <a:srgbClr val="FF0000"/>
                </a:solidFill>
                <a:latin typeface="Times New Roman" panose="02020603050405020304" pitchFamily="18" charset="0"/>
                <a:cs typeface="Times New Roman" panose="02020603050405020304" pitchFamily="18" charset="0"/>
              </a:rPr>
              <a:t>tượng</a:t>
            </a:r>
            <a:r>
              <a:rPr lang="en-US" sz="2800" b="1" dirty="0">
                <a:solidFill>
                  <a:srgbClr val="FF0000"/>
                </a:solidFill>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Etilen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mờ</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5CC4FB6-E359-215F-69D7-42F974E1DDD1}"/>
              </a:ext>
            </a:extLst>
          </p:cNvPr>
          <p:cNvSpPr txBox="1"/>
          <p:nvPr/>
        </p:nvSpPr>
        <p:spPr>
          <a:xfrm>
            <a:off x="381000" y="5562600"/>
            <a:ext cx="8534400" cy="954107"/>
          </a:xfrm>
          <a:prstGeom prst="rect">
            <a:avLst/>
          </a:prstGeom>
          <a:solidFill>
            <a:schemeClr val="accent2">
              <a:lumMod val="20000"/>
              <a:lumOff val="80000"/>
            </a:schemeClr>
          </a:solidFill>
          <a:ln>
            <a:solidFill>
              <a:schemeClr val="accent1"/>
            </a:solidFill>
          </a:ln>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luân</a:t>
            </a:r>
            <a:r>
              <a:rPr lang="en-US" sz="2800" b="1" dirty="0">
                <a:solidFill>
                  <a:srgbClr val="FF0000"/>
                </a:solidFill>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Etilen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CO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a:t>
            </a:r>
            <a:r>
              <a:rPr lang="en-US" sz="2800" baseline="-250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774475"/>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additive="base">
                                        <p:cTn id="7" dur="500" fill="hold"/>
                                        <p:tgtEl>
                                          <p:spTgt spid="12291"/>
                                        </p:tgtEl>
                                        <p:attrNameLst>
                                          <p:attrName>ppt_x</p:attrName>
                                        </p:attrNameLst>
                                      </p:cBhvr>
                                      <p:tavLst>
                                        <p:tav tm="0">
                                          <p:val>
                                            <p:strVal val="#ppt_x"/>
                                          </p:val>
                                        </p:tav>
                                        <p:tav tm="100000">
                                          <p:val>
                                            <p:strVal val="#ppt_x"/>
                                          </p:val>
                                        </p:tav>
                                      </p:tavLst>
                                    </p:anim>
                                    <p:anim calcmode="lin" valueType="num">
                                      <p:cBhvr additive="base">
                                        <p:cTn id="8"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2" grpId="0"/>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85800" y="1143000"/>
            <a:ext cx="8229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endParaRPr lang="en-US" altLang="en-US" sz="2800" b="1">
              <a:solidFill>
                <a:srgbClr val="990000"/>
              </a:solidFill>
              <a:latin typeface="VNI-Times" pitchFamily="2" charset="0"/>
            </a:endParaRPr>
          </a:p>
          <a:p>
            <a:pPr algn="just" eaLnBrk="1" hangingPunct="1">
              <a:buFontTx/>
              <a:buNone/>
            </a:pPr>
            <a:endParaRPr lang="en-US" altLang="en-US" sz="2800" b="1">
              <a:solidFill>
                <a:srgbClr val="990000"/>
              </a:solidFill>
              <a:latin typeface="VNI-Times" pitchFamily="2" charset="0"/>
            </a:endParaRPr>
          </a:p>
        </p:txBody>
      </p:sp>
      <p:sp>
        <p:nvSpPr>
          <p:cNvPr id="12291" name="Text Box 7"/>
          <p:cNvSpPr txBox="1">
            <a:spLocks noChangeArrowheads="1"/>
          </p:cNvSpPr>
          <p:nvPr/>
        </p:nvSpPr>
        <p:spPr bwMode="auto">
          <a:xfrm>
            <a:off x="381000" y="609600"/>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4000" b="1" u="sng">
                <a:solidFill>
                  <a:schemeClr val="accent2"/>
                </a:solidFill>
                <a:latin typeface="Times New Roman" panose="02020603050405020304" pitchFamily="18" charset="0"/>
                <a:sym typeface="Symbol" panose="05050102010706020507" pitchFamily="18" charset="2"/>
              </a:rPr>
              <a:t>1. Ph</a:t>
            </a:r>
            <a:r>
              <a:rPr lang="en-US" altLang="en-US" sz="3600" b="1" u="sng">
                <a:solidFill>
                  <a:schemeClr val="accent2"/>
                </a:solidFill>
                <a:sym typeface="Symbol" panose="05050102010706020507" pitchFamily="18" charset="2"/>
              </a:rPr>
              <a:t>ản ứng cháy</a:t>
            </a:r>
          </a:p>
        </p:txBody>
      </p:sp>
      <p:sp>
        <p:nvSpPr>
          <p:cNvPr id="12292" name="Line 81"/>
          <p:cNvSpPr>
            <a:spLocks noChangeShapeType="1"/>
          </p:cNvSpPr>
          <p:nvPr/>
        </p:nvSpPr>
        <p:spPr bwMode="auto">
          <a:xfrm rot="-353645">
            <a:off x="3111500" y="1557338"/>
            <a:ext cx="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3" name="Text Box 9"/>
          <p:cNvSpPr txBox="1">
            <a:spLocks noChangeArrowheads="1"/>
          </p:cNvSpPr>
          <p:nvPr/>
        </p:nvSpPr>
        <p:spPr bwMode="auto">
          <a:xfrm>
            <a:off x="457200" y="1676400"/>
            <a:ext cx="81534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3600" b="1"/>
              <a:t>Khi </a:t>
            </a:r>
            <a:r>
              <a:rPr lang="en-US" altLang="en-US" b="1"/>
              <a:t>đốt etilen cháy tạo ra khí cacbonic, hơi nước và tỏa nhiệt</a:t>
            </a:r>
            <a:endParaRPr lang="en-US" altLang="en-US" sz="4400" b="1"/>
          </a:p>
        </p:txBody>
      </p:sp>
      <p:sp>
        <p:nvSpPr>
          <p:cNvPr id="12303" name="Text Box 11"/>
          <p:cNvSpPr txBox="1">
            <a:spLocks noChangeArrowheads="1"/>
          </p:cNvSpPr>
          <p:nvPr/>
        </p:nvSpPr>
        <p:spPr bwMode="auto">
          <a:xfrm>
            <a:off x="484909" y="2954699"/>
            <a:ext cx="3276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C</a:t>
            </a:r>
            <a:r>
              <a:rPr lang="en-US" altLang="en-US" b="1" baseline="-25000">
                <a:latin typeface="Times New Roman" panose="02020603050405020304" pitchFamily="18" charset="0"/>
                <a:cs typeface="Times New Roman" panose="02020603050405020304" pitchFamily="18" charset="0"/>
              </a:rPr>
              <a:t>2</a:t>
            </a:r>
            <a:r>
              <a:rPr lang="en-US" altLang="en-US" b="1">
                <a:latin typeface="Times New Roman" panose="02020603050405020304" pitchFamily="18" charset="0"/>
                <a:cs typeface="Times New Roman" panose="02020603050405020304" pitchFamily="18" charset="0"/>
              </a:rPr>
              <a:t>H</a:t>
            </a:r>
            <a:r>
              <a:rPr lang="en-US" altLang="en-US" b="1" baseline="-25000">
                <a:latin typeface="Times New Roman" panose="02020603050405020304" pitchFamily="18" charset="0"/>
                <a:cs typeface="Times New Roman" panose="02020603050405020304" pitchFamily="18" charset="0"/>
              </a:rPr>
              <a:t>4(k)     </a:t>
            </a:r>
            <a:r>
              <a:rPr lang="en-US" altLang="en-US" b="1">
                <a:latin typeface="Times New Roman" panose="02020603050405020304" pitchFamily="18" charset="0"/>
                <a:cs typeface="Times New Roman" panose="02020603050405020304" pitchFamily="18" charset="0"/>
              </a:rPr>
              <a:t>+     O</a:t>
            </a:r>
            <a:r>
              <a:rPr lang="en-US" altLang="en-US" b="1" baseline="-25000">
                <a:latin typeface="Times New Roman" panose="02020603050405020304" pitchFamily="18" charset="0"/>
                <a:cs typeface="Times New Roman" panose="02020603050405020304" pitchFamily="18" charset="0"/>
              </a:rPr>
              <a:t>2(k)   </a:t>
            </a:r>
            <a:endParaRPr lang="en-US" altLang="en-US" b="1">
              <a:latin typeface="Times New Roman" panose="02020603050405020304" pitchFamily="18" charset="0"/>
              <a:cs typeface="Times New Roman" panose="02020603050405020304" pitchFamily="18" charset="0"/>
            </a:endParaRPr>
          </a:p>
        </p:txBody>
      </p:sp>
      <p:grpSp>
        <p:nvGrpSpPr>
          <p:cNvPr id="12304" name="Group 12"/>
          <p:cNvGrpSpPr>
            <a:grpSpLocks/>
          </p:cNvGrpSpPr>
          <p:nvPr/>
        </p:nvGrpSpPr>
        <p:grpSpPr bwMode="auto">
          <a:xfrm>
            <a:off x="3761509" y="2878499"/>
            <a:ext cx="990600" cy="457200"/>
            <a:chOff x="2256" y="3571"/>
            <a:chExt cx="624" cy="288"/>
          </a:xfrm>
        </p:grpSpPr>
        <p:sp>
          <p:nvSpPr>
            <p:cNvPr id="12306" name="Line 13"/>
            <p:cNvSpPr>
              <a:spLocks noChangeShapeType="1"/>
            </p:cNvSpPr>
            <p:nvPr/>
          </p:nvSpPr>
          <p:spPr bwMode="auto">
            <a:xfrm>
              <a:off x="2256" y="3859"/>
              <a:ext cx="624" cy="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07" name="Text Box 14"/>
            <p:cNvSpPr txBox="1">
              <a:spLocks noChangeArrowheads="1"/>
            </p:cNvSpPr>
            <p:nvPr/>
          </p:nvSpPr>
          <p:spPr bwMode="auto">
            <a:xfrm>
              <a:off x="2448" y="3571"/>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a:solidFill>
                    <a:srgbClr val="CC3300"/>
                  </a:solidFill>
                  <a:latin typeface="Times New Roman" panose="02020603050405020304" pitchFamily="18" charset="0"/>
                  <a:cs typeface="Times New Roman" panose="02020603050405020304" pitchFamily="18" charset="0"/>
                </a:rPr>
                <a:t>t</a:t>
              </a:r>
              <a:r>
                <a:rPr lang="en-US" altLang="en-US" sz="2400" baseline="30000">
                  <a:solidFill>
                    <a:srgbClr val="CC3300"/>
                  </a:solidFill>
                  <a:latin typeface="Times New Roman" panose="02020603050405020304" pitchFamily="18" charset="0"/>
                  <a:cs typeface="Times New Roman" panose="02020603050405020304" pitchFamily="18" charset="0"/>
                </a:rPr>
                <a:t>o</a:t>
              </a:r>
              <a:endParaRPr lang="en-US" altLang="en-US" sz="2400">
                <a:solidFill>
                  <a:srgbClr val="CC3300"/>
                </a:solidFill>
                <a:latin typeface="Times New Roman" panose="02020603050405020304" pitchFamily="18" charset="0"/>
                <a:cs typeface="Times New Roman" panose="02020603050405020304" pitchFamily="18" charset="0"/>
              </a:endParaRPr>
            </a:p>
          </p:txBody>
        </p:sp>
      </p:grpSp>
      <p:sp>
        <p:nvSpPr>
          <p:cNvPr id="12305" name="Text Box 15"/>
          <p:cNvSpPr txBox="1">
            <a:spLocks noChangeArrowheads="1"/>
          </p:cNvSpPr>
          <p:nvPr/>
        </p:nvSpPr>
        <p:spPr bwMode="auto">
          <a:xfrm>
            <a:off x="4980709" y="2954699"/>
            <a:ext cx="4343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baseline="30000">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CO</a:t>
            </a:r>
            <a:r>
              <a:rPr lang="en-US" altLang="en-US" b="1" baseline="-25000">
                <a:latin typeface="Times New Roman" panose="02020603050405020304" pitchFamily="18" charset="0"/>
                <a:cs typeface="Times New Roman" panose="02020603050405020304" pitchFamily="18" charset="0"/>
              </a:rPr>
              <a:t>2(k)</a:t>
            </a:r>
            <a:r>
              <a:rPr lang="en-US" altLang="en-US" b="1">
                <a:latin typeface="Times New Roman" panose="02020603050405020304" pitchFamily="18" charset="0"/>
                <a:cs typeface="Times New Roman" panose="02020603050405020304" pitchFamily="18" charset="0"/>
              </a:rPr>
              <a:t>   +      H</a:t>
            </a:r>
            <a:r>
              <a:rPr lang="en-US" altLang="en-US" b="1" baseline="-25000">
                <a:latin typeface="Times New Roman" panose="02020603050405020304" pitchFamily="18" charset="0"/>
                <a:cs typeface="Times New Roman" panose="02020603050405020304" pitchFamily="18" charset="0"/>
              </a:rPr>
              <a:t>2</a:t>
            </a:r>
            <a:r>
              <a:rPr lang="en-US" altLang="en-US" b="1">
                <a:latin typeface="Times New Roman" panose="02020603050405020304" pitchFamily="18" charset="0"/>
                <a:cs typeface="Times New Roman" panose="02020603050405020304" pitchFamily="18" charset="0"/>
              </a:rPr>
              <a:t>O</a:t>
            </a:r>
            <a:r>
              <a:rPr lang="en-US" altLang="en-US" b="1" baseline="-25000">
                <a:latin typeface="Times New Roman" panose="02020603050405020304" pitchFamily="18" charset="0"/>
                <a:cs typeface="Times New Roman" panose="02020603050405020304" pitchFamily="18" charset="0"/>
              </a:rPr>
              <a:t>(h)</a:t>
            </a:r>
          </a:p>
        </p:txBody>
      </p:sp>
      <p:sp>
        <p:nvSpPr>
          <p:cNvPr id="12295" name="Text Box 16"/>
          <p:cNvSpPr txBox="1">
            <a:spLocks noChangeArrowheads="1"/>
          </p:cNvSpPr>
          <p:nvPr/>
        </p:nvSpPr>
        <p:spPr bwMode="auto">
          <a:xfrm>
            <a:off x="2466109" y="2954699"/>
            <a:ext cx="457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solidFill>
                  <a:srgbClr val="FF3300"/>
                </a:solidFill>
                <a:latin typeface="Times New Roman" panose="02020603050405020304" pitchFamily="18" charset="0"/>
                <a:cs typeface="Times New Roman" panose="02020603050405020304" pitchFamily="18" charset="0"/>
              </a:rPr>
              <a:t>3</a:t>
            </a:r>
          </a:p>
        </p:txBody>
      </p:sp>
      <p:sp>
        <p:nvSpPr>
          <p:cNvPr id="12296" name="Text Box 17"/>
          <p:cNvSpPr txBox="1">
            <a:spLocks noChangeArrowheads="1"/>
          </p:cNvSpPr>
          <p:nvPr/>
        </p:nvSpPr>
        <p:spPr bwMode="auto">
          <a:xfrm>
            <a:off x="5056909" y="2954699"/>
            <a:ext cx="457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solidFill>
                  <a:srgbClr val="FF3300"/>
                </a:solidFill>
                <a:latin typeface="Times New Roman" panose="02020603050405020304" pitchFamily="18" charset="0"/>
                <a:cs typeface="Times New Roman" panose="02020603050405020304" pitchFamily="18" charset="0"/>
              </a:rPr>
              <a:t>2</a:t>
            </a:r>
          </a:p>
        </p:txBody>
      </p:sp>
      <p:sp>
        <p:nvSpPr>
          <p:cNvPr id="12297" name="Text Box 18"/>
          <p:cNvSpPr txBox="1">
            <a:spLocks noChangeArrowheads="1"/>
          </p:cNvSpPr>
          <p:nvPr/>
        </p:nvSpPr>
        <p:spPr bwMode="auto">
          <a:xfrm>
            <a:off x="7190509" y="2972235"/>
            <a:ext cx="457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solidFill>
                  <a:srgbClr val="FF3300"/>
                </a:solidFill>
                <a:latin typeface="Times New Roman" panose="02020603050405020304" pitchFamily="18" charset="0"/>
                <a:cs typeface="Times New Roman" panose="02020603050405020304" pitchFamily="18" charset="0"/>
              </a:rPr>
              <a:t>2</a:t>
            </a:r>
          </a:p>
        </p:txBody>
      </p:sp>
      <p:grpSp>
        <p:nvGrpSpPr>
          <p:cNvPr id="24631" name="Group 55"/>
          <p:cNvGrpSpPr>
            <a:grpSpLocks/>
          </p:cNvGrpSpPr>
          <p:nvPr/>
        </p:nvGrpSpPr>
        <p:grpSpPr bwMode="auto">
          <a:xfrm>
            <a:off x="4495800" y="4315793"/>
            <a:ext cx="3886200" cy="1041401"/>
            <a:chOff x="528" y="2775"/>
            <a:chExt cx="2448" cy="656"/>
          </a:xfrm>
        </p:grpSpPr>
        <p:sp>
          <p:nvSpPr>
            <p:cNvPr id="12299" name="Text Box 51"/>
            <p:cNvSpPr txBox="1">
              <a:spLocks noChangeArrowheads="1"/>
            </p:cNvSpPr>
            <p:nvPr/>
          </p:nvSpPr>
          <p:spPr bwMode="auto">
            <a:xfrm>
              <a:off x="1721" y="2775"/>
              <a:ext cx="384"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800" b="1"/>
                <a:t>n</a:t>
              </a:r>
            </a:p>
          </p:txBody>
        </p:sp>
        <p:sp>
          <p:nvSpPr>
            <p:cNvPr id="12300" name="Text Box 52"/>
            <p:cNvSpPr txBox="1">
              <a:spLocks noChangeArrowheads="1"/>
            </p:cNvSpPr>
            <p:nvPr/>
          </p:nvSpPr>
          <p:spPr bwMode="auto">
            <a:xfrm>
              <a:off x="768" y="3024"/>
              <a:ext cx="220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t>CO</a:t>
              </a:r>
              <a:r>
                <a:rPr lang="en-US" altLang="en-US" sz="3600" b="1" baseline="-25000"/>
                <a:t>2</a:t>
              </a:r>
              <a:r>
                <a:rPr lang="en-US" altLang="en-US" sz="3600" b="1"/>
                <a:t>        H</a:t>
              </a:r>
              <a:r>
                <a:rPr lang="en-US" altLang="en-US" sz="3600" b="1" baseline="-25000"/>
                <a:t>2</a:t>
              </a:r>
              <a:r>
                <a:rPr lang="en-US" altLang="en-US" sz="3600" b="1"/>
                <a:t>O</a:t>
              </a:r>
            </a:p>
          </p:txBody>
        </p:sp>
        <p:sp>
          <p:nvSpPr>
            <p:cNvPr id="12301" name="Text Box 53"/>
            <p:cNvSpPr txBox="1">
              <a:spLocks noChangeArrowheads="1"/>
            </p:cNvSpPr>
            <p:nvPr/>
          </p:nvSpPr>
          <p:spPr bwMode="auto">
            <a:xfrm>
              <a:off x="528" y="2784"/>
              <a:ext cx="384"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800" b="1"/>
                <a:t>n</a:t>
              </a:r>
            </a:p>
          </p:txBody>
        </p:sp>
        <p:sp>
          <p:nvSpPr>
            <p:cNvPr id="12302" name="Text Box 54"/>
            <p:cNvSpPr txBox="1">
              <a:spLocks noChangeArrowheads="1"/>
            </p:cNvSpPr>
            <p:nvPr/>
          </p:nvSpPr>
          <p:spPr bwMode="auto">
            <a:xfrm>
              <a:off x="1440" y="2880"/>
              <a:ext cx="38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400"/>
                <a:t>=</a:t>
              </a:r>
            </a:p>
          </p:txBody>
        </p:sp>
      </p:grpSp>
      <p:sp>
        <p:nvSpPr>
          <p:cNvPr id="20" name="Text Box 2"/>
          <p:cNvSpPr txBox="1">
            <a:spLocks noChangeArrowheads="1"/>
          </p:cNvSpPr>
          <p:nvPr/>
        </p:nvSpPr>
        <p:spPr bwMode="auto">
          <a:xfrm>
            <a:off x="114300" y="92537"/>
            <a:ext cx="5676900" cy="584775"/>
          </a:xfrm>
          <a:prstGeom prst="rect">
            <a:avLst/>
          </a:prstGeom>
          <a:solidFill>
            <a:srgbClr val="FF0000"/>
          </a:solidFill>
          <a:ln>
            <a:noFill/>
          </a:ln>
        </p:spPr>
        <p:txBody>
          <a:bodyPr wrap="square">
            <a:spAutoFit/>
          </a:bodyPr>
          <a:lstStyle>
            <a:lvl1pPr marL="457200" indent="-4572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en-US">
                <a:solidFill>
                  <a:schemeClr val="bg1"/>
                </a:solidFill>
                <a:latin typeface="VNI-Bodon-Poster" pitchFamily="2" charset="0"/>
                <a:sym typeface="VNI-Lydi" pitchFamily="2" charset="0"/>
              </a:rPr>
              <a:t>III. Tính chất hóa học</a:t>
            </a:r>
          </a:p>
        </p:txBody>
      </p:sp>
      <p:sp>
        <p:nvSpPr>
          <p:cNvPr id="2" name="Rectangle 1"/>
          <p:cNvSpPr/>
          <p:nvPr/>
        </p:nvSpPr>
        <p:spPr>
          <a:xfrm>
            <a:off x="4229100" y="4413793"/>
            <a:ext cx="3693391" cy="10826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p:cNvSpPr txBox="1"/>
              <p:nvPr/>
            </p:nvSpPr>
            <p:spPr>
              <a:xfrm>
                <a:off x="180109" y="5654482"/>
                <a:ext cx="8229600" cy="1323439"/>
              </a:xfrm>
              <a:prstGeom prst="rect">
                <a:avLst/>
              </a:prstGeom>
              <a:noFill/>
            </p:spPr>
            <p:txBody>
              <a:bodyPr wrap="square" rtlCol="0">
                <a:spAutoFit/>
              </a:bodyPr>
              <a:lstStyle/>
              <a:p>
                <a:pPr algn="ctr"/>
                <a:r>
                  <a:rPr lang="en-US" sz="3200" dirty="0" err="1"/>
                  <a:t>Chú</a:t>
                </a:r>
                <a:r>
                  <a:rPr lang="en-US" sz="3200" dirty="0"/>
                  <a:t> ý: </a:t>
                </a:r>
                <a:r>
                  <a:rPr lang="en-US" sz="3200" dirty="0" err="1"/>
                  <a:t>Đốt</a:t>
                </a:r>
                <a:r>
                  <a:rPr lang="en-US" sz="3200" dirty="0"/>
                  <a:t> </a:t>
                </a:r>
                <a:r>
                  <a:rPr lang="en-US" sz="3200" dirty="0" err="1"/>
                  <a:t>cháy</a:t>
                </a:r>
                <a:r>
                  <a:rPr lang="en-US" sz="3200" dirty="0"/>
                  <a:t> </a:t>
                </a:r>
                <a:r>
                  <a:rPr lang="en-US" sz="3200" dirty="0" err="1"/>
                  <a:t>hidrocacbon</a:t>
                </a:r>
                <a:r>
                  <a:rPr lang="en-US" sz="3200" dirty="0"/>
                  <a:t> </a:t>
                </a:r>
                <a:r>
                  <a:rPr lang="en-US" sz="3200" dirty="0" err="1"/>
                  <a:t>có</a:t>
                </a:r>
                <a:r>
                  <a:rPr lang="en-US" sz="32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sSub>
                          <m:sSubPr>
                            <m:ctrlPr>
                              <a:rPr lang="en-US" sz="2400" i="1">
                                <a:latin typeface="Cambria Math" panose="02040503050406030204" pitchFamily="18" charset="0"/>
                              </a:rPr>
                            </m:ctrlPr>
                          </m:sSubPr>
                          <m:e>
                            <m:r>
                              <a:rPr lang="en-US" sz="2400" i="1">
                                <a:latin typeface="Cambria Math" panose="02040503050406030204" pitchFamily="18" charset="0"/>
                              </a:rPr>
                              <m:t>𝐶𝑂</m:t>
                            </m:r>
                          </m:e>
                          <m:sub>
                            <m:r>
                              <a:rPr lang="en-US" sz="2400" i="1">
                                <a:latin typeface="Cambria Math" panose="02040503050406030204" pitchFamily="18" charset="0"/>
                              </a:rPr>
                              <m:t>2</m:t>
                            </m:r>
                          </m:sub>
                        </m:sSub>
                      </m:sub>
                    </m:sSub>
                    <m:r>
                      <a:rPr lang="en-US" sz="2400" b="0" i="1" smtClean="0">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2</m:t>
                            </m:r>
                          </m:sub>
                        </m:sSub>
                        <m:r>
                          <a:rPr lang="en-US" sz="2400" i="1">
                            <a:latin typeface="Cambria Math" panose="02040503050406030204" pitchFamily="18" charset="0"/>
                          </a:rPr>
                          <m:t>𝑂</m:t>
                        </m:r>
                      </m:sub>
                    </m:sSub>
                    <m:r>
                      <a:rPr lang="en-US" sz="2400" i="1">
                        <a:latin typeface="Cambria Math" panose="02040503050406030204" pitchFamily="18" charset="0"/>
                      </a:rPr>
                      <m:t> </m:t>
                    </m:r>
                  </m:oMath>
                </a14:m>
                <a:endParaRPr lang="en-US" sz="3200" dirty="0">
                  <a:sym typeface="Wingdings" panose="05000000000000000000" pitchFamily="2" charset="2"/>
                </a:endParaRPr>
              </a:p>
              <a:p>
                <a:pPr algn="ctr"/>
                <a:r>
                  <a:rPr lang="en-US" sz="3200" dirty="0">
                    <a:sym typeface="Wingdings" panose="05000000000000000000" pitchFamily="2" charset="2"/>
                  </a:rPr>
                  <a:t> </a:t>
                </a:r>
                <a:r>
                  <a:rPr lang="en-US" sz="2400" dirty="0">
                    <a:sym typeface="Wingdings" panose="05000000000000000000" pitchFamily="2" charset="2"/>
                  </a:rPr>
                  <a:t>CTTQ:</a:t>
                </a:r>
                <a:r>
                  <a:rPr lang="en-US" sz="2400" dirty="0"/>
                  <a:t> C</a:t>
                </a:r>
                <a:r>
                  <a:rPr lang="en-US" sz="2400" baseline="-25000" dirty="0"/>
                  <a:t>n</a:t>
                </a:r>
                <a:r>
                  <a:rPr lang="en-US" sz="2400" dirty="0"/>
                  <a:t>H</a:t>
                </a:r>
                <a:r>
                  <a:rPr lang="en-US" sz="2400" baseline="-25000" dirty="0"/>
                  <a:t>2n    </a:t>
                </a:r>
                <a:r>
                  <a:rPr lang="en-US" sz="2400" b="1" dirty="0">
                    <a:solidFill>
                      <a:srgbClr val="0070C0"/>
                    </a:solidFill>
                    <a:latin typeface="Times New Roman" panose="02020603050405020304" pitchFamily="18" charset="0"/>
                    <a:ea typeface="Calibri" panose="020F0502020204030204" pitchFamily="34" charset="0"/>
                  </a:rPr>
                  <a:t>(n≥2)</a:t>
                </a:r>
                <a:endParaRPr lang="en-US" sz="2400" dirty="0">
                  <a:solidFill>
                    <a:srgbClr val="0070C0"/>
                  </a:solidFill>
                </a:endParaRPr>
              </a:p>
              <a:p>
                <a:pPr algn="ctr"/>
                <a:endParaRPr lang="en-US" sz="2400" baseline="-25000" dirty="0"/>
              </a:p>
            </p:txBody>
          </p:sp>
        </mc:Choice>
        <mc:Fallback xmlns="">
          <p:sp>
            <p:nvSpPr>
              <p:cNvPr id="31" name="TextBox 30"/>
              <p:cNvSpPr txBox="1">
                <a:spLocks noRot="1" noChangeAspect="1" noMove="1" noResize="1" noEditPoints="1" noAdjustHandles="1" noChangeArrowheads="1" noChangeShapeType="1" noTextEdit="1"/>
              </p:cNvSpPr>
              <p:nvPr/>
            </p:nvSpPr>
            <p:spPr>
              <a:xfrm>
                <a:off x="180109" y="5654482"/>
                <a:ext cx="8229600" cy="1323439"/>
              </a:xfrm>
              <a:prstGeom prst="rect">
                <a:avLst/>
              </a:prstGeom>
              <a:blipFill>
                <a:blip r:embed="rId3"/>
                <a:stretch>
                  <a:fillRect t="-6912"/>
                </a:stretch>
              </a:blipFill>
            </p:spPr>
            <p:txBody>
              <a:bodyPr/>
              <a:lstStyle/>
              <a:p>
                <a:r>
                  <a:rPr lang="en-US">
                    <a:noFill/>
                  </a:rPr>
                  <a:t> </a:t>
                </a:r>
              </a:p>
            </p:txBody>
          </p:sp>
        </mc:Fallback>
      </mc:AlternateContent>
      <p:sp>
        <p:nvSpPr>
          <p:cNvPr id="32" name="Rectangle 31"/>
          <p:cNvSpPr/>
          <p:nvPr/>
        </p:nvSpPr>
        <p:spPr bwMode="auto">
          <a:xfrm>
            <a:off x="-144544" y="2284561"/>
            <a:ext cx="954107" cy="1107996"/>
          </a:xfrm>
          <a:prstGeom prst="rect">
            <a:avLst/>
          </a:prstGeom>
        </p:spPr>
        <p:txBody>
          <a:bodyPr wrap="none">
            <a:spAutoFit/>
          </a:bodyPr>
          <a:lstStyle/>
          <a:p>
            <a:pPr>
              <a:defRPr/>
            </a:pPr>
            <a:r>
              <a:rPr lang="en-US" sz="6600" kern="0" dirty="0">
                <a:solidFill>
                  <a:srgbClr val="FF0000"/>
                </a:solidFill>
                <a:cs typeface="Times New Roman" panose="02020603050405020304" pitchFamily="18" charset="0"/>
                <a:sym typeface="Wingdings" panose="05000000000000000000" pitchFamily="2" charset="2"/>
              </a:rPr>
              <a:t></a:t>
            </a:r>
            <a:endParaRPr lang="en-US" sz="6600" dirty="0">
              <a:solidFill>
                <a:srgbClr val="FF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296"/>
                                        </p:tgtEl>
                                        <p:attrNameLst>
                                          <p:attrName>style.visibility</p:attrName>
                                        </p:attrNameLst>
                                      </p:cBhvr>
                                      <p:to>
                                        <p:strVal val="visible"/>
                                      </p:to>
                                    </p:set>
                                    <p:animEffect transition="in" filter="fade">
                                      <p:cBhvr>
                                        <p:cTn id="11" dur="500"/>
                                        <p:tgtEl>
                                          <p:spTgt spid="1229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297"/>
                                        </p:tgtEl>
                                        <p:attrNameLst>
                                          <p:attrName>style.visibility</p:attrName>
                                        </p:attrNameLst>
                                      </p:cBhvr>
                                      <p:to>
                                        <p:strVal val="visible"/>
                                      </p:to>
                                    </p:set>
                                    <p:animEffect transition="in" filter="fade">
                                      <p:cBhvr>
                                        <p:cTn id="15" dur="500"/>
                                        <p:tgtEl>
                                          <p:spTgt spid="1229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2295"/>
                                        </p:tgtEl>
                                        <p:attrNameLst>
                                          <p:attrName>style.visibility</p:attrName>
                                        </p:attrNameLst>
                                      </p:cBhvr>
                                      <p:to>
                                        <p:strVal val="visible"/>
                                      </p:to>
                                    </p:set>
                                    <p:animEffect transition="in" filter="fade">
                                      <p:cBhvr>
                                        <p:cTn id="19" dur="500"/>
                                        <p:tgtEl>
                                          <p:spTgt spid="12295"/>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24631"/>
                                        </p:tgtEl>
                                        <p:attrNameLst>
                                          <p:attrName>style.visibility</p:attrName>
                                        </p:attrNameLst>
                                      </p:cBhvr>
                                      <p:to>
                                        <p:strVal val="visible"/>
                                      </p:to>
                                    </p:set>
                                    <p:animEffect transition="in" filter="box(in)">
                                      <p:cBhvr>
                                        <p:cTn id="26" dur="500"/>
                                        <p:tgtEl>
                                          <p:spTgt spid="24631"/>
                                        </p:tgtEl>
                                      </p:cBhvr>
                                    </p:animEffec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5" grpId="0"/>
      <p:bldP spid="12295" grpId="0"/>
      <p:bldP spid="12296" grpId="0"/>
      <p:bldP spid="12297"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3855" y="30480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b="1" dirty="0">
                <a:solidFill>
                  <a:schemeClr val="accent2"/>
                </a:solidFill>
                <a:latin typeface="Times New Roman" panose="02020603050405020304" pitchFamily="18" charset="0"/>
                <a:sym typeface="Symbol" panose="05050102010706020507" pitchFamily="18" charset="2"/>
              </a:rPr>
              <a:t>2. </a:t>
            </a:r>
            <a:r>
              <a:rPr lang="en-US" altLang="en-US" b="1" dirty="0" err="1">
                <a:solidFill>
                  <a:schemeClr val="accent2"/>
                </a:solidFill>
                <a:latin typeface="Times New Roman" panose="02020603050405020304" pitchFamily="18" charset="0"/>
                <a:sym typeface="Symbol" panose="05050102010706020507" pitchFamily="18" charset="2"/>
              </a:rPr>
              <a:t>Etilen</a:t>
            </a:r>
            <a:r>
              <a:rPr lang="en-US" altLang="en-US" b="1" dirty="0">
                <a:solidFill>
                  <a:schemeClr val="accent2"/>
                </a:solidFill>
                <a:latin typeface="Times New Roman" panose="02020603050405020304" pitchFamily="18" charset="0"/>
                <a:sym typeface="Symbol" panose="05050102010706020507" pitchFamily="18" charset="2"/>
              </a:rPr>
              <a:t> </a:t>
            </a:r>
            <a:r>
              <a:rPr lang="en-US" altLang="en-US" b="1" dirty="0" err="1">
                <a:solidFill>
                  <a:schemeClr val="accent2"/>
                </a:solidFill>
                <a:latin typeface="Times New Roman" panose="02020603050405020304" pitchFamily="18" charset="0"/>
                <a:sym typeface="Symbol" panose="05050102010706020507" pitchFamily="18" charset="2"/>
              </a:rPr>
              <a:t>có</a:t>
            </a:r>
            <a:r>
              <a:rPr lang="en-US" altLang="en-US" b="1" dirty="0">
                <a:solidFill>
                  <a:schemeClr val="accent2"/>
                </a:solidFill>
                <a:latin typeface="Times New Roman" panose="02020603050405020304" pitchFamily="18" charset="0"/>
                <a:sym typeface="Symbol" panose="05050102010706020507" pitchFamily="18" charset="2"/>
              </a:rPr>
              <a:t> </a:t>
            </a:r>
            <a:r>
              <a:rPr lang="en-US" altLang="en-US" b="1" dirty="0" err="1">
                <a:solidFill>
                  <a:schemeClr val="accent2"/>
                </a:solidFill>
                <a:latin typeface="Times New Roman" panose="02020603050405020304" pitchFamily="18" charset="0"/>
                <a:sym typeface="Symbol" panose="05050102010706020507" pitchFamily="18" charset="2"/>
              </a:rPr>
              <a:t>tác</a:t>
            </a:r>
            <a:r>
              <a:rPr lang="en-US" altLang="en-US" b="1" dirty="0">
                <a:solidFill>
                  <a:schemeClr val="accent2"/>
                </a:solidFill>
                <a:latin typeface="Times New Roman" panose="02020603050405020304" pitchFamily="18" charset="0"/>
                <a:sym typeface="Symbol" panose="05050102010706020507" pitchFamily="18" charset="2"/>
              </a:rPr>
              <a:t> </a:t>
            </a:r>
            <a:r>
              <a:rPr lang="en-US" altLang="en-US" b="1" dirty="0" err="1">
                <a:solidFill>
                  <a:schemeClr val="accent2"/>
                </a:solidFill>
                <a:latin typeface="Times New Roman" panose="02020603050405020304" pitchFamily="18" charset="0"/>
                <a:sym typeface="Symbol" panose="05050102010706020507" pitchFamily="18" charset="2"/>
              </a:rPr>
              <a:t>dụng</a:t>
            </a:r>
            <a:r>
              <a:rPr lang="en-US" altLang="en-US" b="1" dirty="0">
                <a:solidFill>
                  <a:schemeClr val="accent2"/>
                </a:solidFill>
                <a:latin typeface="Times New Roman" panose="02020603050405020304" pitchFamily="18" charset="0"/>
                <a:sym typeface="Symbol" panose="05050102010706020507" pitchFamily="18" charset="2"/>
              </a:rPr>
              <a:t> </a:t>
            </a:r>
            <a:r>
              <a:rPr lang="en-US" altLang="en-US" b="1" dirty="0" err="1">
                <a:solidFill>
                  <a:schemeClr val="accent2"/>
                </a:solidFill>
                <a:latin typeface="Times New Roman" panose="02020603050405020304" pitchFamily="18" charset="0"/>
                <a:sym typeface="Symbol" panose="05050102010706020507" pitchFamily="18" charset="2"/>
              </a:rPr>
              <a:t>với</a:t>
            </a:r>
            <a:r>
              <a:rPr lang="en-US" altLang="en-US" b="1" dirty="0">
                <a:solidFill>
                  <a:schemeClr val="accent2"/>
                </a:solidFill>
                <a:latin typeface="Times New Roman" panose="02020603050405020304" pitchFamily="18" charset="0"/>
                <a:sym typeface="Symbol" panose="05050102010706020507" pitchFamily="18" charset="2"/>
              </a:rPr>
              <a:t> dd </a:t>
            </a:r>
            <a:r>
              <a:rPr lang="en-US" altLang="en-US" b="1" dirty="0" err="1">
                <a:solidFill>
                  <a:schemeClr val="accent2"/>
                </a:solidFill>
                <a:latin typeface="Times New Roman" panose="02020603050405020304" pitchFamily="18" charset="0"/>
                <a:sym typeface="Symbol" panose="05050102010706020507" pitchFamily="18" charset="2"/>
              </a:rPr>
              <a:t>brom</a:t>
            </a:r>
            <a:r>
              <a:rPr lang="en-US" altLang="en-US" b="1" dirty="0">
                <a:solidFill>
                  <a:schemeClr val="accent2"/>
                </a:solidFill>
                <a:latin typeface="Times New Roman" panose="02020603050405020304" pitchFamily="18" charset="0"/>
                <a:sym typeface="Symbol" panose="05050102010706020507" pitchFamily="18" charset="2"/>
              </a:rPr>
              <a:t> hay </a:t>
            </a:r>
            <a:r>
              <a:rPr lang="en-US" altLang="en-US" b="1" dirty="0" err="1">
                <a:solidFill>
                  <a:schemeClr val="accent2"/>
                </a:solidFill>
                <a:latin typeface="Times New Roman" panose="02020603050405020304" pitchFamily="18" charset="0"/>
                <a:sym typeface="Symbol" panose="05050102010706020507" pitchFamily="18" charset="2"/>
              </a:rPr>
              <a:t>không</a:t>
            </a:r>
            <a:r>
              <a:rPr lang="en-US" altLang="en-US" b="1" dirty="0">
                <a:solidFill>
                  <a:schemeClr val="accent2"/>
                </a:solidFill>
                <a:latin typeface="Times New Roman" panose="02020603050405020304" pitchFamily="18" charset="0"/>
                <a:sym typeface="Symbol" panose="05050102010706020507" pitchFamily="18" charset="2"/>
              </a:rPr>
              <a:t> ?</a:t>
            </a:r>
            <a:endParaRPr lang="en-US" altLang="en-US" sz="2800" b="1" dirty="0">
              <a:solidFill>
                <a:schemeClr val="accent2"/>
              </a:solidFill>
              <a:sym typeface="Symbol" panose="05050102010706020507" pitchFamily="18" charset="2"/>
            </a:endParaRPr>
          </a:p>
        </p:txBody>
      </p:sp>
      <p:sp>
        <p:nvSpPr>
          <p:cNvPr id="3" name="TextBox 2">
            <a:extLst>
              <a:ext uri="{FF2B5EF4-FFF2-40B4-BE49-F238E27FC236}">
                <a16:creationId xmlns:a16="http://schemas.microsoft.com/office/drawing/2014/main" id="{163D3848-3157-3697-8759-C61BAB5A3F98}"/>
              </a:ext>
            </a:extLst>
          </p:cNvPr>
          <p:cNvSpPr txBox="1"/>
          <p:nvPr/>
        </p:nvSpPr>
        <p:spPr>
          <a:xfrm>
            <a:off x="-76200" y="1676400"/>
            <a:ext cx="922019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Quan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luân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933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3855" y="30480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2. </a:t>
            </a:r>
            <a:r>
              <a:rPr kumimoji="0" lang="en-US" altLang="en-US" sz="32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Etilen</a:t>
            </a:r>
            <a:r>
              <a:rPr kumimoji="0" lang="en-US" altLang="en-US" sz="32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 </a:t>
            </a:r>
            <a:r>
              <a:rPr kumimoji="0" lang="en-US" altLang="en-US" sz="32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có</a:t>
            </a:r>
            <a:r>
              <a:rPr kumimoji="0" lang="en-US" altLang="en-US" sz="32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 </a:t>
            </a:r>
            <a:r>
              <a:rPr kumimoji="0" lang="en-US" altLang="en-US" sz="32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tác</a:t>
            </a:r>
            <a:r>
              <a:rPr kumimoji="0" lang="en-US" altLang="en-US" sz="32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 </a:t>
            </a:r>
            <a:r>
              <a:rPr kumimoji="0" lang="en-US" altLang="en-US" sz="32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dụng</a:t>
            </a:r>
            <a:r>
              <a:rPr kumimoji="0" lang="en-US" altLang="en-US" sz="32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 </a:t>
            </a:r>
            <a:r>
              <a:rPr kumimoji="0" lang="en-US" altLang="en-US" sz="32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với</a:t>
            </a:r>
            <a:r>
              <a:rPr kumimoji="0" lang="en-US" altLang="en-US" sz="32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 dd </a:t>
            </a:r>
            <a:r>
              <a:rPr kumimoji="0" lang="en-US" altLang="en-US" sz="32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brom</a:t>
            </a:r>
            <a:r>
              <a:rPr kumimoji="0" lang="en-US" altLang="en-US" sz="32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 hay </a:t>
            </a:r>
            <a:r>
              <a:rPr kumimoji="0" lang="en-US" altLang="en-US" sz="32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không</a:t>
            </a:r>
            <a:r>
              <a:rPr kumimoji="0" lang="en-US" altLang="en-US" sz="32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 ?</a:t>
            </a:r>
            <a:endParaRPr kumimoji="0" lang="en-US" altLang="en-US" sz="28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p:txBody>
      </p:sp>
      <p:sp>
        <p:nvSpPr>
          <p:cNvPr id="3" name="TextBox 2">
            <a:extLst>
              <a:ext uri="{FF2B5EF4-FFF2-40B4-BE49-F238E27FC236}">
                <a16:creationId xmlns:a16="http://schemas.microsoft.com/office/drawing/2014/main" id="{163D3848-3157-3697-8759-C61BAB5A3F98}"/>
              </a:ext>
            </a:extLst>
          </p:cNvPr>
          <p:cNvSpPr txBox="1"/>
          <p:nvPr/>
        </p:nvSpPr>
        <p:spPr>
          <a:xfrm>
            <a:off x="-76200" y="1676400"/>
            <a:ext cx="9220199"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rút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TextBox 3">
            <a:extLst>
              <a:ext uri="{FF2B5EF4-FFF2-40B4-BE49-F238E27FC236}">
                <a16:creationId xmlns:a16="http://schemas.microsoft.com/office/drawing/2014/main" id="{4ECE5A78-A221-8FD7-1F2F-0F2DFDA924F0}"/>
              </a:ext>
            </a:extLst>
          </p:cNvPr>
          <p:cNvSpPr txBox="1"/>
          <p:nvPr/>
        </p:nvSpPr>
        <p:spPr>
          <a:xfrm>
            <a:off x="76200" y="2667000"/>
            <a:ext cx="8763000" cy="2062103"/>
          </a:xfrm>
          <a:prstGeom prst="rect">
            <a:avLst/>
          </a:prstGeom>
          <a:noFill/>
          <a:ln w="19050">
            <a:solidFill>
              <a:srgbClr val="FF0000"/>
            </a:solidFill>
          </a:ln>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Hiện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 dung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Brom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Etilen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Brom,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dd </a:t>
            </a:r>
            <a:r>
              <a:rPr lang="en-US" sz="3200" dirty="0" err="1">
                <a:latin typeface="Times New Roman" panose="02020603050405020304" pitchFamily="18" charset="0"/>
                <a:cs typeface="Times New Roman" panose="02020603050405020304" pitchFamily="18" charset="0"/>
              </a:rPr>
              <a:t>brom</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885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Line 2"/>
          <p:cNvSpPr>
            <a:spLocks noChangeShapeType="1"/>
          </p:cNvSpPr>
          <p:nvPr/>
        </p:nvSpPr>
        <p:spPr bwMode="auto">
          <a:xfrm>
            <a:off x="6019800" y="2692400"/>
            <a:ext cx="304800"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1" name="Line 3"/>
          <p:cNvSpPr>
            <a:spLocks noChangeShapeType="1"/>
          </p:cNvSpPr>
          <p:nvPr/>
        </p:nvSpPr>
        <p:spPr bwMode="auto">
          <a:xfrm>
            <a:off x="7772400" y="2730500"/>
            <a:ext cx="304800"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Text Box 9"/>
          <p:cNvSpPr txBox="1">
            <a:spLocks noChangeArrowheads="1"/>
          </p:cNvSpPr>
          <p:nvPr/>
        </p:nvSpPr>
        <p:spPr bwMode="auto">
          <a:xfrm>
            <a:off x="1371600" y="2235200"/>
            <a:ext cx="762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SG" altLang="en-US" sz="1800"/>
          </a:p>
        </p:txBody>
      </p:sp>
      <p:grpSp>
        <p:nvGrpSpPr>
          <p:cNvPr id="2" name="Group 63"/>
          <p:cNvGrpSpPr>
            <a:grpSpLocks/>
          </p:cNvGrpSpPr>
          <p:nvPr/>
        </p:nvGrpSpPr>
        <p:grpSpPr bwMode="auto">
          <a:xfrm>
            <a:off x="533400" y="4052888"/>
            <a:ext cx="8186738" cy="1890712"/>
            <a:chOff x="482" y="1920"/>
            <a:chExt cx="5157" cy="1191"/>
          </a:xfrm>
        </p:grpSpPr>
        <p:grpSp>
          <p:nvGrpSpPr>
            <p:cNvPr id="14397" name="Group 64"/>
            <p:cNvGrpSpPr>
              <a:grpSpLocks/>
            </p:cNvGrpSpPr>
            <p:nvPr/>
          </p:nvGrpSpPr>
          <p:grpSpPr bwMode="auto">
            <a:xfrm>
              <a:off x="482" y="1920"/>
              <a:ext cx="1534" cy="1001"/>
              <a:chOff x="0" y="1294"/>
              <a:chExt cx="1534" cy="1001"/>
            </a:xfrm>
          </p:grpSpPr>
          <p:sp>
            <p:nvSpPr>
              <p:cNvPr id="14422" name="Text Box 65"/>
              <p:cNvSpPr txBox="1">
                <a:spLocks noChangeArrowheads="1"/>
              </p:cNvSpPr>
              <p:nvPr/>
            </p:nvSpPr>
            <p:spPr bwMode="auto">
              <a:xfrm>
                <a:off x="23" y="1294"/>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4423" name="Text Box 66"/>
              <p:cNvSpPr txBox="1">
                <a:spLocks noChangeArrowheads="1"/>
              </p:cNvSpPr>
              <p:nvPr/>
            </p:nvSpPr>
            <p:spPr bwMode="auto">
              <a:xfrm>
                <a:off x="0" y="1968"/>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4424" name="Text Box 67"/>
              <p:cNvSpPr txBox="1">
                <a:spLocks noChangeArrowheads="1"/>
              </p:cNvSpPr>
              <p:nvPr/>
            </p:nvSpPr>
            <p:spPr bwMode="auto">
              <a:xfrm>
                <a:off x="1223" y="1296"/>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4425" name="Text Box 68"/>
              <p:cNvSpPr txBox="1">
                <a:spLocks noChangeArrowheads="1"/>
              </p:cNvSpPr>
              <p:nvPr/>
            </p:nvSpPr>
            <p:spPr bwMode="auto">
              <a:xfrm>
                <a:off x="1223" y="1968"/>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4426" name="Text Box 69"/>
              <p:cNvSpPr txBox="1">
                <a:spLocks noChangeArrowheads="1"/>
              </p:cNvSpPr>
              <p:nvPr/>
            </p:nvSpPr>
            <p:spPr bwMode="auto">
              <a:xfrm>
                <a:off x="407" y="1632"/>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C</a:t>
                </a:r>
              </a:p>
            </p:txBody>
          </p:sp>
          <p:sp>
            <p:nvSpPr>
              <p:cNvPr id="14427" name="Text Box 70"/>
              <p:cNvSpPr txBox="1">
                <a:spLocks noChangeArrowheads="1"/>
              </p:cNvSpPr>
              <p:nvPr/>
            </p:nvSpPr>
            <p:spPr bwMode="auto">
              <a:xfrm>
                <a:off x="887" y="1632"/>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C</a:t>
                </a:r>
              </a:p>
            </p:txBody>
          </p:sp>
          <p:sp>
            <p:nvSpPr>
              <p:cNvPr id="14428" name="Line 71"/>
              <p:cNvSpPr>
                <a:spLocks noChangeShapeType="1"/>
              </p:cNvSpPr>
              <p:nvPr/>
            </p:nvSpPr>
            <p:spPr bwMode="auto">
              <a:xfrm rot="2700000">
                <a:off x="239" y="1608"/>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29" name="Line 72"/>
              <p:cNvSpPr>
                <a:spLocks noChangeShapeType="1"/>
              </p:cNvSpPr>
              <p:nvPr/>
            </p:nvSpPr>
            <p:spPr bwMode="auto">
              <a:xfrm rot="2700000">
                <a:off x="1055" y="1992"/>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30" name="Line 73"/>
              <p:cNvSpPr>
                <a:spLocks noChangeShapeType="1"/>
              </p:cNvSpPr>
              <p:nvPr/>
            </p:nvSpPr>
            <p:spPr bwMode="auto">
              <a:xfrm rot="-2700000">
                <a:off x="215" y="1968"/>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31" name="Line 74"/>
              <p:cNvSpPr>
                <a:spLocks noChangeShapeType="1"/>
              </p:cNvSpPr>
              <p:nvPr/>
            </p:nvSpPr>
            <p:spPr bwMode="auto">
              <a:xfrm rot="-2700000">
                <a:off x="1031" y="1584"/>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32" name="Line 75"/>
              <p:cNvSpPr>
                <a:spLocks noChangeShapeType="1"/>
              </p:cNvSpPr>
              <p:nvPr/>
            </p:nvSpPr>
            <p:spPr bwMode="auto">
              <a:xfrm>
                <a:off x="647" y="1752"/>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33" name="Line 76"/>
              <p:cNvSpPr>
                <a:spLocks noChangeShapeType="1"/>
              </p:cNvSpPr>
              <p:nvPr/>
            </p:nvSpPr>
            <p:spPr bwMode="auto">
              <a:xfrm>
                <a:off x="647" y="1824"/>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14398" name="Group 77"/>
            <p:cNvGrpSpPr>
              <a:grpSpLocks/>
            </p:cNvGrpSpPr>
            <p:nvPr/>
          </p:nvGrpSpPr>
          <p:grpSpPr bwMode="auto">
            <a:xfrm>
              <a:off x="2160" y="2304"/>
              <a:ext cx="983" cy="327"/>
              <a:chOff x="288" y="288"/>
              <a:chExt cx="983" cy="327"/>
            </a:xfrm>
          </p:grpSpPr>
          <p:sp>
            <p:nvSpPr>
              <p:cNvPr id="14419" name="Text Box 78"/>
              <p:cNvSpPr txBox="1">
                <a:spLocks noChangeArrowheads="1"/>
              </p:cNvSpPr>
              <p:nvPr/>
            </p:nvSpPr>
            <p:spPr bwMode="auto">
              <a:xfrm>
                <a:off x="288" y="288"/>
                <a:ext cx="45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Br</a:t>
                </a:r>
              </a:p>
            </p:txBody>
          </p:sp>
          <p:sp>
            <p:nvSpPr>
              <p:cNvPr id="14420" name="Line 79"/>
              <p:cNvSpPr>
                <a:spLocks noChangeShapeType="1"/>
              </p:cNvSpPr>
              <p:nvPr/>
            </p:nvSpPr>
            <p:spPr bwMode="auto">
              <a:xfrm>
                <a:off x="672" y="480"/>
                <a:ext cx="192"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21" name="Text Box 80"/>
              <p:cNvSpPr txBox="1">
                <a:spLocks noChangeArrowheads="1"/>
              </p:cNvSpPr>
              <p:nvPr/>
            </p:nvSpPr>
            <p:spPr bwMode="auto">
              <a:xfrm>
                <a:off x="816" y="288"/>
                <a:ext cx="45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Br</a:t>
                </a:r>
              </a:p>
            </p:txBody>
          </p:sp>
        </p:grpSp>
        <p:grpSp>
          <p:nvGrpSpPr>
            <p:cNvPr id="14399" name="Group 81"/>
            <p:cNvGrpSpPr>
              <a:grpSpLocks/>
            </p:cNvGrpSpPr>
            <p:nvPr/>
          </p:nvGrpSpPr>
          <p:grpSpPr bwMode="auto">
            <a:xfrm>
              <a:off x="3792" y="1920"/>
              <a:ext cx="1847" cy="1191"/>
              <a:chOff x="3481" y="1824"/>
              <a:chExt cx="1847" cy="1191"/>
            </a:xfrm>
          </p:grpSpPr>
          <p:sp>
            <p:nvSpPr>
              <p:cNvPr id="14404" name="Text Box 82"/>
              <p:cNvSpPr txBox="1">
                <a:spLocks noChangeArrowheads="1"/>
              </p:cNvSpPr>
              <p:nvPr/>
            </p:nvSpPr>
            <p:spPr bwMode="auto">
              <a:xfrm>
                <a:off x="3984" y="1824"/>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4405" name="Text Box 83"/>
              <p:cNvSpPr txBox="1">
                <a:spLocks noChangeArrowheads="1"/>
              </p:cNvSpPr>
              <p:nvPr/>
            </p:nvSpPr>
            <p:spPr bwMode="auto">
              <a:xfrm>
                <a:off x="3984" y="2688"/>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4406" name="Text Box 84"/>
              <p:cNvSpPr txBox="1">
                <a:spLocks noChangeArrowheads="1"/>
              </p:cNvSpPr>
              <p:nvPr/>
            </p:nvSpPr>
            <p:spPr bwMode="auto">
              <a:xfrm>
                <a:off x="4464" y="1824"/>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4407" name="Text Box 85"/>
              <p:cNvSpPr txBox="1">
                <a:spLocks noChangeArrowheads="1"/>
              </p:cNvSpPr>
              <p:nvPr/>
            </p:nvSpPr>
            <p:spPr bwMode="auto">
              <a:xfrm>
                <a:off x="4464" y="2688"/>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4408" name="Text Box 86"/>
              <p:cNvSpPr txBox="1">
                <a:spLocks noChangeArrowheads="1"/>
              </p:cNvSpPr>
              <p:nvPr/>
            </p:nvSpPr>
            <p:spPr bwMode="auto">
              <a:xfrm>
                <a:off x="3984" y="2256"/>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C</a:t>
                </a:r>
              </a:p>
            </p:txBody>
          </p:sp>
          <p:sp>
            <p:nvSpPr>
              <p:cNvPr id="14409" name="Text Box 87"/>
              <p:cNvSpPr txBox="1">
                <a:spLocks noChangeArrowheads="1"/>
              </p:cNvSpPr>
              <p:nvPr/>
            </p:nvSpPr>
            <p:spPr bwMode="auto">
              <a:xfrm>
                <a:off x="4464" y="2256"/>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C</a:t>
                </a:r>
              </a:p>
            </p:txBody>
          </p:sp>
          <p:sp>
            <p:nvSpPr>
              <p:cNvPr id="14410" name="Line 88"/>
              <p:cNvSpPr>
                <a:spLocks noChangeShapeType="1"/>
              </p:cNvSpPr>
              <p:nvPr/>
            </p:nvSpPr>
            <p:spPr bwMode="auto">
              <a:xfrm rot="18900000" flipV="1">
                <a:off x="4086" y="2597"/>
                <a:ext cx="136" cy="141"/>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11" name="Line 89"/>
              <p:cNvSpPr>
                <a:spLocks noChangeShapeType="1"/>
              </p:cNvSpPr>
              <p:nvPr/>
            </p:nvSpPr>
            <p:spPr bwMode="auto">
              <a:xfrm>
                <a:off x="4237" y="2439"/>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12" name="Line 90"/>
              <p:cNvSpPr>
                <a:spLocks noChangeShapeType="1"/>
              </p:cNvSpPr>
              <p:nvPr/>
            </p:nvSpPr>
            <p:spPr bwMode="auto">
              <a:xfrm rot="2700000" flipH="1">
                <a:off x="3844" y="2350"/>
                <a:ext cx="136" cy="144"/>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13" name="Line 91"/>
              <p:cNvSpPr>
                <a:spLocks noChangeShapeType="1"/>
              </p:cNvSpPr>
              <p:nvPr/>
            </p:nvSpPr>
            <p:spPr bwMode="auto">
              <a:xfrm rot="18900000" flipV="1">
                <a:off x="4566" y="2597"/>
                <a:ext cx="136" cy="141"/>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14" name="Line 92"/>
              <p:cNvSpPr>
                <a:spLocks noChangeShapeType="1"/>
              </p:cNvSpPr>
              <p:nvPr/>
            </p:nvSpPr>
            <p:spPr bwMode="auto">
              <a:xfrm rot="18900000" flipV="1">
                <a:off x="4566" y="2117"/>
                <a:ext cx="136" cy="141"/>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15" name="Line 93"/>
              <p:cNvSpPr>
                <a:spLocks noChangeShapeType="1"/>
              </p:cNvSpPr>
              <p:nvPr/>
            </p:nvSpPr>
            <p:spPr bwMode="auto">
              <a:xfrm rot="2700000" flipH="1">
                <a:off x="4752" y="2352"/>
                <a:ext cx="136" cy="144"/>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16" name="Line 94"/>
              <p:cNvSpPr>
                <a:spLocks noChangeShapeType="1"/>
              </p:cNvSpPr>
              <p:nvPr/>
            </p:nvSpPr>
            <p:spPr bwMode="auto">
              <a:xfrm rot="18900000" flipV="1">
                <a:off x="4064" y="2139"/>
                <a:ext cx="136" cy="141"/>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417" name="Text Box 95"/>
              <p:cNvSpPr txBox="1">
                <a:spLocks noChangeArrowheads="1"/>
              </p:cNvSpPr>
              <p:nvPr/>
            </p:nvSpPr>
            <p:spPr bwMode="auto">
              <a:xfrm>
                <a:off x="3481" y="2208"/>
                <a:ext cx="45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Br</a:t>
                </a:r>
              </a:p>
            </p:txBody>
          </p:sp>
          <p:sp>
            <p:nvSpPr>
              <p:cNvPr id="14418" name="Text Box 96"/>
              <p:cNvSpPr txBox="1">
                <a:spLocks noChangeArrowheads="1"/>
              </p:cNvSpPr>
              <p:nvPr/>
            </p:nvSpPr>
            <p:spPr bwMode="auto">
              <a:xfrm>
                <a:off x="4873" y="2217"/>
                <a:ext cx="45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Br</a:t>
                </a:r>
              </a:p>
            </p:txBody>
          </p:sp>
        </p:grpSp>
        <p:grpSp>
          <p:nvGrpSpPr>
            <p:cNvPr id="14400" name="Group 97"/>
            <p:cNvGrpSpPr>
              <a:grpSpLocks/>
            </p:cNvGrpSpPr>
            <p:nvPr/>
          </p:nvGrpSpPr>
          <p:grpSpPr bwMode="auto">
            <a:xfrm>
              <a:off x="3120" y="2217"/>
              <a:ext cx="672" cy="279"/>
              <a:chOff x="288" y="2649"/>
              <a:chExt cx="672" cy="279"/>
            </a:xfrm>
          </p:grpSpPr>
          <p:sp>
            <p:nvSpPr>
              <p:cNvPr id="14402" name="Text Box 98"/>
              <p:cNvSpPr txBox="1">
                <a:spLocks noChangeArrowheads="1"/>
              </p:cNvSpPr>
              <p:nvPr/>
            </p:nvSpPr>
            <p:spPr bwMode="auto">
              <a:xfrm>
                <a:off x="384" y="2649"/>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SG" altLang="en-US" sz="1800" b="1">
                  <a:solidFill>
                    <a:srgbClr val="0033CC"/>
                  </a:solidFill>
                </a:endParaRPr>
              </a:p>
            </p:txBody>
          </p:sp>
          <p:sp>
            <p:nvSpPr>
              <p:cNvPr id="14403" name="Line 99"/>
              <p:cNvSpPr>
                <a:spLocks noChangeShapeType="1"/>
              </p:cNvSpPr>
              <p:nvPr/>
            </p:nvSpPr>
            <p:spPr bwMode="auto">
              <a:xfrm>
                <a:off x="288" y="2928"/>
                <a:ext cx="559" cy="0"/>
              </a:xfrm>
              <a:prstGeom prst="line">
                <a:avLst/>
              </a:prstGeom>
              <a:noFill/>
              <a:ln w="57150">
                <a:solidFill>
                  <a:srgbClr val="0033CC"/>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grpSp>
        <p:sp>
          <p:nvSpPr>
            <p:cNvPr id="14401" name="Text Box 100"/>
            <p:cNvSpPr txBox="1">
              <a:spLocks noChangeArrowheads="1"/>
            </p:cNvSpPr>
            <p:nvPr/>
          </p:nvSpPr>
          <p:spPr bwMode="auto">
            <a:xfrm>
              <a:off x="1920" y="2304"/>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rPr>
                <a:t>+</a:t>
              </a:r>
            </a:p>
          </p:txBody>
        </p:sp>
      </p:grpSp>
      <p:grpSp>
        <p:nvGrpSpPr>
          <p:cNvPr id="7" name="Group 103"/>
          <p:cNvGrpSpPr>
            <a:grpSpLocks/>
          </p:cNvGrpSpPr>
          <p:nvPr/>
        </p:nvGrpSpPr>
        <p:grpSpPr bwMode="auto">
          <a:xfrm>
            <a:off x="3457575" y="2435225"/>
            <a:ext cx="700088" cy="412750"/>
            <a:chOff x="1863" y="2640"/>
            <a:chExt cx="441" cy="260"/>
          </a:xfrm>
        </p:grpSpPr>
        <p:sp>
          <p:nvSpPr>
            <p:cNvPr id="14395" name="Line 104"/>
            <p:cNvSpPr>
              <a:spLocks noChangeShapeType="1"/>
            </p:cNvSpPr>
            <p:nvPr/>
          </p:nvSpPr>
          <p:spPr bwMode="auto">
            <a:xfrm>
              <a:off x="1968" y="2768"/>
              <a:ext cx="336" cy="0"/>
            </a:xfrm>
            <a:prstGeom prst="line">
              <a:avLst/>
            </a:prstGeom>
            <a:noFill/>
            <a:ln w="38100">
              <a:solidFill>
                <a:srgbClr val="99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 name="Oval 88"/>
            <p:cNvSpPr>
              <a:spLocks noChangeArrowheads="1"/>
            </p:cNvSpPr>
            <p:nvPr/>
          </p:nvSpPr>
          <p:spPr bwMode="auto">
            <a:xfrm>
              <a:off x="1863" y="2640"/>
              <a:ext cx="288" cy="260"/>
            </a:xfrm>
            <a:prstGeom prst="ellipse">
              <a:avLst/>
            </a:prstGeom>
            <a:solidFill>
              <a:srgbClr val="FF9900"/>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990000"/>
                  </a:solidFill>
                  <a:latin typeface="Times New Roman" panose="02020603050405020304" pitchFamily="18" charset="0"/>
                </a:rPr>
                <a:t>Br</a:t>
              </a:r>
              <a:endParaRPr lang="vi-VN" altLang="en-US" sz="2400" b="1">
                <a:solidFill>
                  <a:srgbClr val="990000"/>
                </a:solidFill>
                <a:latin typeface="Times New Roman" panose="02020603050405020304" pitchFamily="18" charset="0"/>
              </a:endParaRPr>
            </a:p>
          </p:txBody>
        </p:sp>
      </p:grpSp>
      <p:grpSp>
        <p:nvGrpSpPr>
          <p:cNvPr id="8" name="Group 106"/>
          <p:cNvGrpSpPr>
            <a:grpSpLocks/>
          </p:cNvGrpSpPr>
          <p:nvPr/>
        </p:nvGrpSpPr>
        <p:grpSpPr bwMode="auto">
          <a:xfrm>
            <a:off x="3981450" y="2435225"/>
            <a:ext cx="685800" cy="412750"/>
            <a:chOff x="2352" y="3072"/>
            <a:chExt cx="432" cy="260"/>
          </a:xfrm>
        </p:grpSpPr>
        <p:sp>
          <p:nvSpPr>
            <p:cNvPr id="14393" name="Line 107"/>
            <p:cNvSpPr>
              <a:spLocks noChangeShapeType="1"/>
            </p:cNvSpPr>
            <p:nvPr/>
          </p:nvSpPr>
          <p:spPr bwMode="auto">
            <a:xfrm>
              <a:off x="2352" y="3200"/>
              <a:ext cx="336" cy="0"/>
            </a:xfrm>
            <a:prstGeom prst="line">
              <a:avLst/>
            </a:prstGeom>
            <a:noFill/>
            <a:ln w="38100">
              <a:solidFill>
                <a:srgbClr val="99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 name="Oval 88"/>
            <p:cNvSpPr>
              <a:spLocks noChangeArrowheads="1"/>
            </p:cNvSpPr>
            <p:nvPr/>
          </p:nvSpPr>
          <p:spPr bwMode="auto">
            <a:xfrm>
              <a:off x="2496" y="3072"/>
              <a:ext cx="288" cy="260"/>
            </a:xfrm>
            <a:prstGeom prst="ellipse">
              <a:avLst/>
            </a:prstGeom>
            <a:solidFill>
              <a:srgbClr val="FF9900"/>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990000"/>
                  </a:solidFill>
                  <a:latin typeface="Times New Roman" panose="02020603050405020304" pitchFamily="18" charset="0"/>
                </a:rPr>
                <a:t>Br</a:t>
              </a:r>
              <a:endParaRPr lang="vi-VN" altLang="en-US" sz="2400" b="1">
                <a:solidFill>
                  <a:srgbClr val="990000"/>
                </a:solidFill>
                <a:latin typeface="Times New Roman" panose="02020603050405020304" pitchFamily="18" charset="0"/>
              </a:endParaRPr>
            </a:p>
          </p:txBody>
        </p:sp>
      </p:grpSp>
      <p:grpSp>
        <p:nvGrpSpPr>
          <p:cNvPr id="9" name="Group 109"/>
          <p:cNvGrpSpPr>
            <a:grpSpLocks/>
          </p:cNvGrpSpPr>
          <p:nvPr/>
        </p:nvGrpSpPr>
        <p:grpSpPr bwMode="auto">
          <a:xfrm>
            <a:off x="566738" y="1905000"/>
            <a:ext cx="2209800" cy="1600200"/>
            <a:chOff x="357" y="960"/>
            <a:chExt cx="1392" cy="1008"/>
          </a:xfrm>
        </p:grpSpPr>
        <p:sp>
          <p:nvSpPr>
            <p:cNvPr id="14380" name="Arc 89"/>
            <p:cNvSpPr>
              <a:spLocks/>
            </p:cNvSpPr>
            <p:nvPr/>
          </p:nvSpPr>
          <p:spPr bwMode="auto">
            <a:xfrm rot="17727777" flipV="1">
              <a:off x="699" y="1365"/>
              <a:ext cx="509" cy="354"/>
            </a:xfrm>
            <a:custGeom>
              <a:avLst/>
              <a:gdLst>
                <a:gd name="T0" fmla="*/ 0 w 21600"/>
                <a:gd name="T1" fmla="*/ 0 h 23393"/>
                <a:gd name="T2" fmla="*/ 0 w 21600"/>
                <a:gd name="T3" fmla="*/ 0 h 23393"/>
                <a:gd name="T4" fmla="*/ 0 w 21600"/>
                <a:gd name="T5" fmla="*/ 0 h 23393"/>
                <a:gd name="T6" fmla="*/ 0 60000 65536"/>
                <a:gd name="T7" fmla="*/ 0 60000 65536"/>
                <a:gd name="T8" fmla="*/ 0 60000 65536"/>
                <a:gd name="T9" fmla="*/ 0 w 21600"/>
                <a:gd name="T10" fmla="*/ 0 h 23393"/>
                <a:gd name="T11" fmla="*/ 21600 w 21600"/>
                <a:gd name="T12" fmla="*/ 23393 h 23393"/>
              </a:gdLst>
              <a:ahLst/>
              <a:cxnLst>
                <a:cxn ang="T6">
                  <a:pos x="T0" y="T1"/>
                </a:cxn>
                <a:cxn ang="T7">
                  <a:pos x="T2" y="T3"/>
                </a:cxn>
                <a:cxn ang="T8">
                  <a:pos x="T4" y="T5"/>
                </a:cxn>
              </a:cxnLst>
              <a:rect l="T9" t="T10" r="T11" b="T12"/>
              <a:pathLst>
                <a:path w="21600" h="23393" fill="none" extrusionOk="0">
                  <a:moveTo>
                    <a:pt x="20820" y="0"/>
                  </a:moveTo>
                  <a:cubicBezTo>
                    <a:pt x="21337" y="1872"/>
                    <a:pt x="21600" y="3807"/>
                    <a:pt x="21600" y="5750"/>
                  </a:cubicBezTo>
                  <a:cubicBezTo>
                    <a:pt x="21600" y="12766"/>
                    <a:pt x="18192" y="19345"/>
                    <a:pt x="12461" y="23393"/>
                  </a:cubicBezTo>
                </a:path>
                <a:path w="21600" h="23393" stroke="0" extrusionOk="0">
                  <a:moveTo>
                    <a:pt x="20820" y="0"/>
                  </a:moveTo>
                  <a:cubicBezTo>
                    <a:pt x="21337" y="1872"/>
                    <a:pt x="21600" y="3807"/>
                    <a:pt x="21600" y="5750"/>
                  </a:cubicBezTo>
                  <a:cubicBezTo>
                    <a:pt x="21600" y="12766"/>
                    <a:pt x="18192" y="19345"/>
                    <a:pt x="12461" y="23393"/>
                  </a:cubicBezTo>
                  <a:lnTo>
                    <a:pt x="0" y="5750"/>
                  </a:lnTo>
                  <a:lnTo>
                    <a:pt x="20820" y="0"/>
                  </a:lnTo>
                  <a:close/>
                </a:path>
              </a:pathLst>
            </a:custGeom>
            <a:noFill/>
            <a:ln w="5715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a:p>
          </p:txBody>
        </p:sp>
        <p:sp>
          <p:nvSpPr>
            <p:cNvPr id="14381" name="Line 90"/>
            <p:cNvSpPr>
              <a:spLocks noChangeShapeType="1"/>
            </p:cNvSpPr>
            <p:nvPr/>
          </p:nvSpPr>
          <p:spPr bwMode="auto">
            <a:xfrm flipH="1">
              <a:off x="1466" y="1122"/>
              <a:ext cx="158" cy="205"/>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4382" name="Group 112"/>
            <p:cNvGrpSpPr>
              <a:grpSpLocks/>
            </p:cNvGrpSpPr>
            <p:nvPr/>
          </p:nvGrpSpPr>
          <p:grpSpPr bwMode="auto">
            <a:xfrm>
              <a:off x="357" y="960"/>
              <a:ext cx="1392" cy="1008"/>
              <a:chOff x="1728" y="2544"/>
              <a:chExt cx="2208" cy="1392"/>
            </a:xfrm>
          </p:grpSpPr>
          <p:sp>
            <p:nvSpPr>
              <p:cNvPr id="14383" name="Line 83"/>
              <p:cNvSpPr>
                <a:spLocks noChangeShapeType="1"/>
              </p:cNvSpPr>
              <p:nvPr/>
            </p:nvSpPr>
            <p:spPr bwMode="auto">
              <a:xfrm flipH="1">
                <a:off x="1928" y="3331"/>
                <a:ext cx="250" cy="35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 name="Line 84"/>
              <p:cNvSpPr>
                <a:spLocks noChangeShapeType="1"/>
              </p:cNvSpPr>
              <p:nvPr/>
            </p:nvSpPr>
            <p:spPr bwMode="auto">
              <a:xfrm flipH="1" flipV="1">
                <a:off x="1959" y="2737"/>
                <a:ext cx="249" cy="283"/>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 name="Line 85"/>
              <p:cNvSpPr>
                <a:spLocks noChangeShapeType="1"/>
              </p:cNvSpPr>
              <p:nvPr/>
            </p:nvSpPr>
            <p:spPr bwMode="auto">
              <a:xfrm flipH="1" flipV="1">
                <a:off x="3487" y="3403"/>
                <a:ext cx="250" cy="35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 name="Oval 86"/>
              <p:cNvSpPr>
                <a:spLocks noChangeArrowheads="1"/>
              </p:cNvSpPr>
              <p:nvPr/>
            </p:nvSpPr>
            <p:spPr bwMode="auto">
              <a:xfrm>
                <a:off x="3051" y="2981"/>
                <a:ext cx="561" cy="491"/>
              </a:xfrm>
              <a:prstGeom prst="ellipse">
                <a:avLst/>
              </a:prstGeom>
              <a:gradFill rotWithShape="1">
                <a:gsLst>
                  <a:gs pos="0">
                    <a:srgbClr val="666666"/>
                  </a:gs>
                  <a:gs pos="50000">
                    <a:srgbClr val="DDDDDD"/>
                  </a:gs>
                  <a:gs pos="100000">
                    <a:srgbClr val="666666"/>
                  </a:gs>
                </a:gsLst>
                <a:lin ang="5400000" scaled="1"/>
              </a:gra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a:latin typeface="Times New Roman" panose="02020603050405020304" pitchFamily="18" charset="0"/>
                  </a:rPr>
                  <a:t>C</a:t>
                </a:r>
                <a:endParaRPr lang="vi-VN" altLang="en-US" b="1">
                  <a:latin typeface="Times New Roman" panose="02020603050405020304" pitchFamily="18" charset="0"/>
                </a:endParaRPr>
              </a:p>
            </p:txBody>
          </p:sp>
          <p:sp>
            <p:nvSpPr>
              <p:cNvPr id="14387" name="Oval 87"/>
              <p:cNvSpPr>
                <a:spLocks noChangeArrowheads="1"/>
              </p:cNvSpPr>
              <p:nvPr/>
            </p:nvSpPr>
            <p:spPr bwMode="auto">
              <a:xfrm>
                <a:off x="1737" y="2544"/>
                <a:ext cx="356" cy="296"/>
              </a:xfrm>
              <a:prstGeom prst="ellipse">
                <a:avLst/>
              </a:prstGeom>
              <a:solidFill>
                <a:schemeClr val="bg1"/>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FF3300"/>
                    </a:solidFill>
                    <a:latin typeface="Times New Roman" panose="02020603050405020304" pitchFamily="18" charset="0"/>
                  </a:rPr>
                  <a:t>H</a:t>
                </a:r>
                <a:endParaRPr lang="vi-VN" altLang="en-US" sz="1800" b="1">
                  <a:solidFill>
                    <a:srgbClr val="FF3300"/>
                  </a:solidFill>
                  <a:latin typeface="Times New Roman" panose="02020603050405020304" pitchFamily="18" charset="0"/>
                </a:endParaRPr>
              </a:p>
            </p:txBody>
          </p:sp>
          <p:sp>
            <p:nvSpPr>
              <p:cNvPr id="14388" name="Oval 88"/>
              <p:cNvSpPr>
                <a:spLocks noChangeArrowheads="1"/>
              </p:cNvSpPr>
              <p:nvPr/>
            </p:nvSpPr>
            <p:spPr bwMode="auto">
              <a:xfrm>
                <a:off x="2053" y="2981"/>
                <a:ext cx="561" cy="491"/>
              </a:xfrm>
              <a:prstGeom prst="ellipse">
                <a:avLst/>
              </a:prstGeom>
              <a:gradFill rotWithShape="1">
                <a:gsLst>
                  <a:gs pos="0">
                    <a:srgbClr val="696969"/>
                  </a:gs>
                  <a:gs pos="50000">
                    <a:srgbClr val="DDDDDD"/>
                  </a:gs>
                  <a:gs pos="100000">
                    <a:srgbClr val="696969"/>
                  </a:gs>
                </a:gsLst>
                <a:lin ang="5400000" scaled="1"/>
              </a:gra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a:latin typeface="Times New Roman" panose="02020603050405020304" pitchFamily="18" charset="0"/>
                  </a:rPr>
                  <a:t>C</a:t>
                </a:r>
                <a:endParaRPr lang="vi-VN" altLang="en-US" b="1">
                  <a:latin typeface="Times New Roman" panose="02020603050405020304" pitchFamily="18" charset="0"/>
                </a:endParaRPr>
              </a:p>
            </p:txBody>
          </p:sp>
          <p:sp>
            <p:nvSpPr>
              <p:cNvPr id="14389" name="Arc 89"/>
              <p:cNvSpPr>
                <a:spLocks/>
              </p:cNvSpPr>
              <p:nvPr/>
            </p:nvSpPr>
            <p:spPr bwMode="auto">
              <a:xfrm rot="7025317" flipV="1">
                <a:off x="2591" y="2882"/>
                <a:ext cx="704" cy="560"/>
              </a:xfrm>
              <a:custGeom>
                <a:avLst/>
                <a:gdLst>
                  <a:gd name="T0" fmla="*/ 0 w 21600"/>
                  <a:gd name="T1" fmla="*/ 0 h 23393"/>
                  <a:gd name="T2" fmla="*/ 0 w 21600"/>
                  <a:gd name="T3" fmla="*/ 0 h 23393"/>
                  <a:gd name="T4" fmla="*/ 0 w 21600"/>
                  <a:gd name="T5" fmla="*/ 0 h 23393"/>
                  <a:gd name="T6" fmla="*/ 0 60000 65536"/>
                  <a:gd name="T7" fmla="*/ 0 60000 65536"/>
                  <a:gd name="T8" fmla="*/ 0 60000 65536"/>
                  <a:gd name="T9" fmla="*/ 0 w 21600"/>
                  <a:gd name="T10" fmla="*/ 0 h 23393"/>
                  <a:gd name="T11" fmla="*/ 21600 w 21600"/>
                  <a:gd name="T12" fmla="*/ 23393 h 23393"/>
                </a:gdLst>
                <a:ahLst/>
                <a:cxnLst>
                  <a:cxn ang="T6">
                    <a:pos x="T0" y="T1"/>
                  </a:cxn>
                  <a:cxn ang="T7">
                    <a:pos x="T2" y="T3"/>
                  </a:cxn>
                  <a:cxn ang="T8">
                    <a:pos x="T4" y="T5"/>
                  </a:cxn>
                </a:cxnLst>
                <a:rect l="T9" t="T10" r="T11" b="T12"/>
                <a:pathLst>
                  <a:path w="21600" h="23393" fill="none" extrusionOk="0">
                    <a:moveTo>
                      <a:pt x="20820" y="0"/>
                    </a:moveTo>
                    <a:cubicBezTo>
                      <a:pt x="21337" y="1872"/>
                      <a:pt x="21600" y="3807"/>
                      <a:pt x="21600" y="5750"/>
                    </a:cubicBezTo>
                    <a:cubicBezTo>
                      <a:pt x="21600" y="12766"/>
                      <a:pt x="18192" y="19345"/>
                      <a:pt x="12461" y="23393"/>
                    </a:cubicBezTo>
                  </a:path>
                  <a:path w="21600" h="23393" stroke="0" extrusionOk="0">
                    <a:moveTo>
                      <a:pt x="20820" y="0"/>
                    </a:moveTo>
                    <a:cubicBezTo>
                      <a:pt x="21337" y="1872"/>
                      <a:pt x="21600" y="3807"/>
                      <a:pt x="21600" y="5750"/>
                    </a:cubicBezTo>
                    <a:cubicBezTo>
                      <a:pt x="21600" y="12766"/>
                      <a:pt x="18192" y="19345"/>
                      <a:pt x="12461" y="23393"/>
                    </a:cubicBezTo>
                    <a:lnTo>
                      <a:pt x="0" y="5750"/>
                    </a:lnTo>
                    <a:lnTo>
                      <a:pt x="20820" y="0"/>
                    </a:lnTo>
                    <a:close/>
                  </a:path>
                </a:pathLst>
              </a:custGeom>
              <a:noFill/>
              <a:ln w="57150">
                <a:solidFill>
                  <a:srgbClr val="9933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14390" name="Oval 91"/>
              <p:cNvSpPr>
                <a:spLocks noChangeArrowheads="1"/>
              </p:cNvSpPr>
              <p:nvPr/>
            </p:nvSpPr>
            <p:spPr bwMode="auto">
              <a:xfrm>
                <a:off x="1728" y="3595"/>
                <a:ext cx="349" cy="295"/>
              </a:xfrm>
              <a:prstGeom prst="ellipse">
                <a:avLst/>
              </a:prstGeom>
              <a:solidFill>
                <a:schemeClr val="bg1"/>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FF3300"/>
                    </a:solidFill>
                    <a:latin typeface="Times New Roman" panose="02020603050405020304" pitchFamily="18" charset="0"/>
                  </a:rPr>
                  <a:t>H</a:t>
                </a:r>
                <a:endParaRPr lang="vi-VN" altLang="en-US" sz="1800" b="1">
                  <a:solidFill>
                    <a:srgbClr val="FF3300"/>
                  </a:solidFill>
                  <a:latin typeface="Times New Roman" panose="02020603050405020304" pitchFamily="18" charset="0"/>
                </a:endParaRPr>
              </a:p>
            </p:txBody>
          </p:sp>
          <p:sp>
            <p:nvSpPr>
              <p:cNvPr id="14391" name="Oval 92"/>
              <p:cNvSpPr>
                <a:spLocks noChangeArrowheads="1"/>
              </p:cNvSpPr>
              <p:nvPr/>
            </p:nvSpPr>
            <p:spPr bwMode="auto">
              <a:xfrm>
                <a:off x="3580" y="2590"/>
                <a:ext cx="356" cy="295"/>
              </a:xfrm>
              <a:prstGeom prst="ellipse">
                <a:avLst/>
              </a:prstGeom>
              <a:solidFill>
                <a:schemeClr val="bg1"/>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FF3300"/>
                    </a:solidFill>
                    <a:latin typeface="Times New Roman" panose="02020603050405020304" pitchFamily="18" charset="0"/>
                  </a:rPr>
                  <a:t>H</a:t>
                </a:r>
                <a:endParaRPr lang="vi-VN" altLang="en-US" sz="1800" b="1">
                  <a:solidFill>
                    <a:srgbClr val="FF3300"/>
                  </a:solidFill>
                  <a:latin typeface="Times New Roman" panose="02020603050405020304" pitchFamily="18" charset="0"/>
                </a:endParaRPr>
              </a:p>
            </p:txBody>
          </p:sp>
          <p:sp>
            <p:nvSpPr>
              <p:cNvPr id="14392" name="Oval 93"/>
              <p:cNvSpPr>
                <a:spLocks noChangeArrowheads="1"/>
              </p:cNvSpPr>
              <p:nvPr/>
            </p:nvSpPr>
            <p:spPr bwMode="auto">
              <a:xfrm>
                <a:off x="3570" y="3640"/>
                <a:ext cx="356" cy="296"/>
              </a:xfrm>
              <a:prstGeom prst="ellipse">
                <a:avLst/>
              </a:prstGeom>
              <a:solidFill>
                <a:schemeClr val="bg1"/>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FF3300"/>
                    </a:solidFill>
                    <a:latin typeface="Times New Roman" panose="02020603050405020304" pitchFamily="18" charset="0"/>
                  </a:rPr>
                  <a:t>H</a:t>
                </a:r>
                <a:endParaRPr lang="vi-VN" altLang="en-US" sz="1800" b="1">
                  <a:solidFill>
                    <a:srgbClr val="FF3300"/>
                  </a:solidFill>
                  <a:latin typeface="Times New Roman" panose="02020603050405020304" pitchFamily="18" charset="0"/>
                </a:endParaRPr>
              </a:p>
            </p:txBody>
          </p:sp>
        </p:grpSp>
      </p:grpSp>
      <p:grpSp>
        <p:nvGrpSpPr>
          <p:cNvPr id="11" name="Group 123"/>
          <p:cNvGrpSpPr>
            <a:grpSpLocks/>
          </p:cNvGrpSpPr>
          <p:nvPr/>
        </p:nvGrpSpPr>
        <p:grpSpPr bwMode="auto">
          <a:xfrm>
            <a:off x="3448050" y="2438400"/>
            <a:ext cx="1219200" cy="412750"/>
            <a:chOff x="1920" y="2256"/>
            <a:chExt cx="768" cy="260"/>
          </a:xfrm>
        </p:grpSpPr>
        <p:sp>
          <p:nvSpPr>
            <p:cNvPr id="14377" name="Line 124"/>
            <p:cNvSpPr>
              <a:spLocks noChangeShapeType="1"/>
            </p:cNvSpPr>
            <p:nvPr/>
          </p:nvSpPr>
          <p:spPr bwMode="auto">
            <a:xfrm>
              <a:off x="2120" y="2384"/>
              <a:ext cx="336" cy="0"/>
            </a:xfrm>
            <a:prstGeom prst="line">
              <a:avLst/>
            </a:prstGeom>
            <a:noFill/>
            <a:ln w="38100">
              <a:solidFill>
                <a:srgbClr val="99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 name="Oval 88"/>
            <p:cNvSpPr>
              <a:spLocks noChangeArrowheads="1"/>
            </p:cNvSpPr>
            <p:nvPr/>
          </p:nvSpPr>
          <p:spPr bwMode="auto">
            <a:xfrm>
              <a:off x="1920" y="2256"/>
              <a:ext cx="288" cy="260"/>
            </a:xfrm>
            <a:prstGeom prst="ellipse">
              <a:avLst/>
            </a:prstGeom>
            <a:solidFill>
              <a:srgbClr val="FF9900"/>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990000"/>
                  </a:solidFill>
                  <a:latin typeface="Times New Roman" panose="02020603050405020304" pitchFamily="18" charset="0"/>
                </a:rPr>
                <a:t>Br</a:t>
              </a:r>
              <a:endParaRPr lang="vi-VN" altLang="en-US" sz="2400" b="1">
                <a:solidFill>
                  <a:srgbClr val="990000"/>
                </a:solidFill>
                <a:latin typeface="Times New Roman" panose="02020603050405020304" pitchFamily="18" charset="0"/>
              </a:endParaRPr>
            </a:p>
          </p:txBody>
        </p:sp>
        <p:sp>
          <p:nvSpPr>
            <p:cNvPr id="14379" name="Oval 88"/>
            <p:cNvSpPr>
              <a:spLocks noChangeArrowheads="1"/>
            </p:cNvSpPr>
            <p:nvPr/>
          </p:nvSpPr>
          <p:spPr bwMode="auto">
            <a:xfrm>
              <a:off x="2400" y="2256"/>
              <a:ext cx="288" cy="260"/>
            </a:xfrm>
            <a:prstGeom prst="ellipse">
              <a:avLst/>
            </a:prstGeom>
            <a:solidFill>
              <a:srgbClr val="FF9900"/>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990000"/>
                  </a:solidFill>
                  <a:latin typeface="Times New Roman" panose="02020603050405020304" pitchFamily="18" charset="0"/>
                </a:rPr>
                <a:t>Br</a:t>
              </a:r>
              <a:endParaRPr lang="vi-VN" altLang="en-US" sz="2400" b="1">
                <a:solidFill>
                  <a:srgbClr val="990000"/>
                </a:solidFill>
                <a:latin typeface="Times New Roman" panose="02020603050405020304" pitchFamily="18" charset="0"/>
              </a:endParaRPr>
            </a:p>
          </p:txBody>
        </p:sp>
      </p:grpSp>
      <p:sp>
        <p:nvSpPr>
          <p:cNvPr id="27775" name="Text Box 127"/>
          <p:cNvSpPr txBox="1">
            <a:spLocks noChangeArrowheads="1"/>
          </p:cNvSpPr>
          <p:nvPr/>
        </p:nvSpPr>
        <p:spPr bwMode="auto">
          <a:xfrm>
            <a:off x="2700338" y="2387600"/>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t>+</a:t>
            </a:r>
          </a:p>
        </p:txBody>
      </p:sp>
      <p:sp>
        <p:nvSpPr>
          <p:cNvPr id="27776" name="Text Box 128"/>
          <p:cNvSpPr txBox="1">
            <a:spLocks noChangeArrowheads="1"/>
          </p:cNvSpPr>
          <p:nvPr/>
        </p:nvSpPr>
        <p:spPr bwMode="auto">
          <a:xfrm>
            <a:off x="4833938" y="2387600"/>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ym typeface="Wingdings" panose="05000000000000000000" pitchFamily="2" charset="2"/>
              </a:rPr>
              <a:t></a:t>
            </a:r>
            <a:endParaRPr lang="en-US" altLang="en-US" sz="2800" b="1"/>
          </a:p>
        </p:txBody>
      </p:sp>
      <p:sp>
        <p:nvSpPr>
          <p:cNvPr id="103503" name="Arc 79"/>
          <p:cNvSpPr>
            <a:spLocks/>
          </p:cNvSpPr>
          <p:nvPr/>
        </p:nvSpPr>
        <p:spPr bwMode="auto">
          <a:xfrm rot="15711353" flipV="1">
            <a:off x="6967538" y="2479675"/>
            <a:ext cx="458787" cy="373063"/>
          </a:xfrm>
          <a:custGeom>
            <a:avLst/>
            <a:gdLst>
              <a:gd name="T0" fmla="*/ 2147483646 w 21108"/>
              <a:gd name="T1" fmla="*/ 0 h 16514"/>
              <a:gd name="T2" fmla="*/ 2147483646 w 21108"/>
              <a:gd name="T3" fmla="*/ 2147483646 h 16514"/>
              <a:gd name="T4" fmla="*/ 0 w 21108"/>
              <a:gd name="T5" fmla="*/ 2147483646 h 16514"/>
              <a:gd name="T6" fmla="*/ 0 60000 65536"/>
              <a:gd name="T7" fmla="*/ 0 60000 65536"/>
              <a:gd name="T8" fmla="*/ 0 60000 65536"/>
              <a:gd name="T9" fmla="*/ 0 w 21108"/>
              <a:gd name="T10" fmla="*/ 0 h 16514"/>
              <a:gd name="T11" fmla="*/ 21108 w 21108"/>
              <a:gd name="T12" fmla="*/ 16514 h 16514"/>
            </a:gdLst>
            <a:ahLst/>
            <a:cxnLst>
              <a:cxn ang="T6">
                <a:pos x="T0" y="T1"/>
              </a:cxn>
              <a:cxn ang="T7">
                <a:pos x="T2" y="T3"/>
              </a:cxn>
              <a:cxn ang="T8">
                <a:pos x="T4" y="T5"/>
              </a:cxn>
            </a:cxnLst>
            <a:rect l="T9" t="T10" r="T11" b="T12"/>
            <a:pathLst>
              <a:path w="21108" h="16514" fill="none" extrusionOk="0">
                <a:moveTo>
                  <a:pt x="13922" y="0"/>
                </a:moveTo>
                <a:cubicBezTo>
                  <a:pt x="17569" y="3074"/>
                  <a:pt x="20096" y="7270"/>
                  <a:pt x="21108" y="11931"/>
                </a:cubicBezTo>
              </a:path>
              <a:path w="21108" h="16514" stroke="0" extrusionOk="0">
                <a:moveTo>
                  <a:pt x="13922" y="0"/>
                </a:moveTo>
                <a:cubicBezTo>
                  <a:pt x="17569" y="3074"/>
                  <a:pt x="20096" y="7270"/>
                  <a:pt x="21108" y="11931"/>
                </a:cubicBezTo>
                <a:lnTo>
                  <a:pt x="0" y="16514"/>
                </a:lnTo>
                <a:lnTo>
                  <a:pt x="13922" y="0"/>
                </a:lnTo>
                <a:close/>
              </a:path>
            </a:pathLst>
          </a:custGeom>
          <a:noFill/>
          <a:ln w="5715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a:p>
        </p:txBody>
      </p:sp>
      <p:sp>
        <p:nvSpPr>
          <p:cNvPr id="103504" name="Arc 80"/>
          <p:cNvSpPr>
            <a:spLocks/>
          </p:cNvSpPr>
          <p:nvPr/>
        </p:nvSpPr>
        <p:spPr bwMode="auto">
          <a:xfrm rot="17090325" flipV="1">
            <a:off x="6678613" y="2457450"/>
            <a:ext cx="498475" cy="415925"/>
          </a:xfrm>
          <a:custGeom>
            <a:avLst/>
            <a:gdLst>
              <a:gd name="T0" fmla="*/ 2147483646 w 21316"/>
              <a:gd name="T1" fmla="*/ 2147483646 h 15895"/>
              <a:gd name="T2" fmla="*/ 2147483646 w 21316"/>
              <a:gd name="T3" fmla="*/ 2147483646 h 15895"/>
              <a:gd name="T4" fmla="*/ 0 w 21316"/>
              <a:gd name="T5" fmla="*/ 0 h 15895"/>
              <a:gd name="T6" fmla="*/ 0 60000 65536"/>
              <a:gd name="T7" fmla="*/ 0 60000 65536"/>
              <a:gd name="T8" fmla="*/ 0 60000 65536"/>
              <a:gd name="T9" fmla="*/ 0 w 21316"/>
              <a:gd name="T10" fmla="*/ 0 h 15895"/>
              <a:gd name="T11" fmla="*/ 21316 w 21316"/>
              <a:gd name="T12" fmla="*/ 15895 h 15895"/>
            </a:gdLst>
            <a:ahLst/>
            <a:cxnLst>
              <a:cxn ang="T6">
                <a:pos x="T0" y="T1"/>
              </a:cxn>
              <a:cxn ang="T7">
                <a:pos x="T2" y="T3"/>
              </a:cxn>
              <a:cxn ang="T8">
                <a:pos x="T4" y="T5"/>
              </a:cxn>
            </a:cxnLst>
            <a:rect l="T9" t="T10" r="T11" b="T12"/>
            <a:pathLst>
              <a:path w="21316" h="15895" fill="none" extrusionOk="0">
                <a:moveTo>
                  <a:pt x="21316" y="3490"/>
                </a:moveTo>
                <a:cubicBezTo>
                  <a:pt x="20535" y="8256"/>
                  <a:pt x="18180" y="12624"/>
                  <a:pt x="14625" y="15894"/>
                </a:cubicBezTo>
              </a:path>
              <a:path w="21316" h="15895" stroke="0" extrusionOk="0">
                <a:moveTo>
                  <a:pt x="21316" y="3490"/>
                </a:moveTo>
                <a:cubicBezTo>
                  <a:pt x="20535" y="8256"/>
                  <a:pt x="18180" y="12624"/>
                  <a:pt x="14625" y="15894"/>
                </a:cubicBezTo>
                <a:lnTo>
                  <a:pt x="0" y="0"/>
                </a:lnTo>
                <a:lnTo>
                  <a:pt x="21316" y="3490"/>
                </a:lnTo>
                <a:close/>
              </a:path>
            </a:pathLst>
          </a:custGeom>
          <a:noFill/>
          <a:ln w="5715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a:p>
        </p:txBody>
      </p:sp>
      <p:grpSp>
        <p:nvGrpSpPr>
          <p:cNvPr id="12" name="Group 131"/>
          <p:cNvGrpSpPr>
            <a:grpSpLocks/>
          </p:cNvGrpSpPr>
          <p:nvPr/>
        </p:nvGrpSpPr>
        <p:grpSpPr bwMode="auto">
          <a:xfrm>
            <a:off x="5943600" y="1981200"/>
            <a:ext cx="2209800" cy="1600200"/>
            <a:chOff x="3744" y="912"/>
            <a:chExt cx="1392" cy="1008"/>
          </a:xfrm>
        </p:grpSpPr>
        <p:sp>
          <p:nvSpPr>
            <p:cNvPr id="14366" name="Line 90"/>
            <p:cNvSpPr>
              <a:spLocks noChangeShapeType="1"/>
            </p:cNvSpPr>
            <p:nvPr/>
          </p:nvSpPr>
          <p:spPr bwMode="auto">
            <a:xfrm flipH="1">
              <a:off x="4853" y="1074"/>
              <a:ext cx="158" cy="205"/>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 name="Line 83"/>
            <p:cNvSpPr>
              <a:spLocks noChangeShapeType="1"/>
            </p:cNvSpPr>
            <p:nvPr/>
          </p:nvSpPr>
          <p:spPr bwMode="auto">
            <a:xfrm flipH="1">
              <a:off x="3870" y="1482"/>
              <a:ext cx="158" cy="255"/>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 name="Line 84"/>
            <p:cNvSpPr>
              <a:spLocks noChangeShapeType="1"/>
            </p:cNvSpPr>
            <p:nvPr/>
          </p:nvSpPr>
          <p:spPr bwMode="auto">
            <a:xfrm flipH="1" flipV="1">
              <a:off x="3890" y="1052"/>
              <a:ext cx="157" cy="205"/>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 name="Line 85"/>
            <p:cNvSpPr>
              <a:spLocks noChangeShapeType="1"/>
            </p:cNvSpPr>
            <p:nvPr/>
          </p:nvSpPr>
          <p:spPr bwMode="auto">
            <a:xfrm flipH="1" flipV="1">
              <a:off x="4853" y="1534"/>
              <a:ext cx="158" cy="255"/>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 name="Oval 86"/>
            <p:cNvSpPr>
              <a:spLocks noChangeArrowheads="1"/>
            </p:cNvSpPr>
            <p:nvPr/>
          </p:nvSpPr>
          <p:spPr bwMode="auto">
            <a:xfrm>
              <a:off x="4578" y="1228"/>
              <a:ext cx="354" cy="356"/>
            </a:xfrm>
            <a:prstGeom prst="ellipse">
              <a:avLst/>
            </a:prstGeom>
            <a:gradFill rotWithShape="1">
              <a:gsLst>
                <a:gs pos="0">
                  <a:srgbClr val="666666"/>
                </a:gs>
                <a:gs pos="50000">
                  <a:srgbClr val="DDDDDD"/>
                </a:gs>
                <a:gs pos="100000">
                  <a:srgbClr val="666666"/>
                </a:gs>
              </a:gsLst>
              <a:lin ang="5400000" scaled="1"/>
            </a:gra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a:latin typeface="Times New Roman" panose="02020603050405020304" pitchFamily="18" charset="0"/>
                </a:rPr>
                <a:t>C</a:t>
              </a:r>
              <a:endParaRPr lang="vi-VN" altLang="en-US" b="1">
                <a:latin typeface="Times New Roman" panose="02020603050405020304" pitchFamily="18" charset="0"/>
              </a:endParaRPr>
            </a:p>
          </p:txBody>
        </p:sp>
        <p:sp>
          <p:nvSpPr>
            <p:cNvPr id="14371" name="Oval 87"/>
            <p:cNvSpPr>
              <a:spLocks noChangeArrowheads="1"/>
            </p:cNvSpPr>
            <p:nvPr/>
          </p:nvSpPr>
          <p:spPr bwMode="auto">
            <a:xfrm>
              <a:off x="3750" y="912"/>
              <a:ext cx="224" cy="214"/>
            </a:xfrm>
            <a:prstGeom prst="ellipse">
              <a:avLst/>
            </a:prstGeom>
            <a:solidFill>
              <a:schemeClr val="bg1"/>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FF3300"/>
                  </a:solidFill>
                  <a:latin typeface="Times New Roman" panose="02020603050405020304" pitchFamily="18" charset="0"/>
                </a:rPr>
                <a:t>H</a:t>
              </a:r>
              <a:endParaRPr lang="vi-VN" altLang="en-US" sz="1800" b="1">
                <a:solidFill>
                  <a:srgbClr val="FF3300"/>
                </a:solidFill>
                <a:latin typeface="Times New Roman" panose="02020603050405020304" pitchFamily="18" charset="0"/>
              </a:endParaRPr>
            </a:p>
          </p:txBody>
        </p:sp>
        <p:sp>
          <p:nvSpPr>
            <p:cNvPr id="14372" name="Oval 88"/>
            <p:cNvSpPr>
              <a:spLocks noChangeArrowheads="1"/>
            </p:cNvSpPr>
            <p:nvPr/>
          </p:nvSpPr>
          <p:spPr bwMode="auto">
            <a:xfrm>
              <a:off x="3949" y="1228"/>
              <a:ext cx="354" cy="356"/>
            </a:xfrm>
            <a:prstGeom prst="ellipse">
              <a:avLst/>
            </a:prstGeom>
            <a:gradFill rotWithShape="1">
              <a:gsLst>
                <a:gs pos="0">
                  <a:srgbClr val="696969"/>
                </a:gs>
                <a:gs pos="50000">
                  <a:srgbClr val="DDDDDD"/>
                </a:gs>
                <a:gs pos="100000">
                  <a:srgbClr val="696969"/>
                </a:gs>
              </a:gsLst>
              <a:lin ang="5400000" scaled="1"/>
            </a:gra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a:latin typeface="Times New Roman" panose="02020603050405020304" pitchFamily="18" charset="0"/>
                </a:rPr>
                <a:t>C</a:t>
              </a:r>
              <a:endParaRPr lang="vi-VN" altLang="en-US" b="1">
                <a:latin typeface="Times New Roman" panose="02020603050405020304" pitchFamily="18" charset="0"/>
              </a:endParaRPr>
            </a:p>
          </p:txBody>
        </p:sp>
        <p:sp>
          <p:nvSpPr>
            <p:cNvPr id="14373" name="Arc 89"/>
            <p:cNvSpPr>
              <a:spLocks/>
            </p:cNvSpPr>
            <p:nvPr/>
          </p:nvSpPr>
          <p:spPr bwMode="auto">
            <a:xfrm rot="7025317" flipV="1">
              <a:off x="4255" y="1183"/>
              <a:ext cx="509" cy="354"/>
            </a:xfrm>
            <a:custGeom>
              <a:avLst/>
              <a:gdLst>
                <a:gd name="T0" fmla="*/ 0 w 21600"/>
                <a:gd name="T1" fmla="*/ 0 h 23393"/>
                <a:gd name="T2" fmla="*/ 0 w 21600"/>
                <a:gd name="T3" fmla="*/ 0 h 23393"/>
                <a:gd name="T4" fmla="*/ 0 w 21600"/>
                <a:gd name="T5" fmla="*/ 0 h 23393"/>
                <a:gd name="T6" fmla="*/ 0 60000 65536"/>
                <a:gd name="T7" fmla="*/ 0 60000 65536"/>
                <a:gd name="T8" fmla="*/ 0 60000 65536"/>
                <a:gd name="T9" fmla="*/ 0 w 21600"/>
                <a:gd name="T10" fmla="*/ 0 h 23393"/>
                <a:gd name="T11" fmla="*/ 21600 w 21600"/>
                <a:gd name="T12" fmla="*/ 23393 h 23393"/>
              </a:gdLst>
              <a:ahLst/>
              <a:cxnLst>
                <a:cxn ang="T6">
                  <a:pos x="T0" y="T1"/>
                </a:cxn>
                <a:cxn ang="T7">
                  <a:pos x="T2" y="T3"/>
                </a:cxn>
                <a:cxn ang="T8">
                  <a:pos x="T4" y="T5"/>
                </a:cxn>
              </a:cxnLst>
              <a:rect l="T9" t="T10" r="T11" b="T12"/>
              <a:pathLst>
                <a:path w="21600" h="23393" fill="none" extrusionOk="0">
                  <a:moveTo>
                    <a:pt x="20820" y="0"/>
                  </a:moveTo>
                  <a:cubicBezTo>
                    <a:pt x="21337" y="1872"/>
                    <a:pt x="21600" y="3807"/>
                    <a:pt x="21600" y="5750"/>
                  </a:cubicBezTo>
                  <a:cubicBezTo>
                    <a:pt x="21600" y="12766"/>
                    <a:pt x="18192" y="19345"/>
                    <a:pt x="12461" y="23393"/>
                  </a:cubicBezTo>
                </a:path>
                <a:path w="21600" h="23393" stroke="0" extrusionOk="0">
                  <a:moveTo>
                    <a:pt x="20820" y="0"/>
                  </a:moveTo>
                  <a:cubicBezTo>
                    <a:pt x="21337" y="1872"/>
                    <a:pt x="21600" y="3807"/>
                    <a:pt x="21600" y="5750"/>
                  </a:cubicBezTo>
                  <a:cubicBezTo>
                    <a:pt x="21600" y="12766"/>
                    <a:pt x="18192" y="19345"/>
                    <a:pt x="12461" y="23393"/>
                  </a:cubicBezTo>
                  <a:lnTo>
                    <a:pt x="0" y="5750"/>
                  </a:lnTo>
                  <a:lnTo>
                    <a:pt x="20820" y="0"/>
                  </a:lnTo>
                  <a:close/>
                </a:path>
              </a:pathLst>
            </a:custGeom>
            <a:noFill/>
            <a:ln w="57150">
              <a:solidFill>
                <a:srgbClr val="9933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14374" name="Oval 91"/>
            <p:cNvSpPr>
              <a:spLocks noChangeArrowheads="1"/>
            </p:cNvSpPr>
            <p:nvPr/>
          </p:nvSpPr>
          <p:spPr bwMode="auto">
            <a:xfrm>
              <a:off x="3744" y="1673"/>
              <a:ext cx="220" cy="214"/>
            </a:xfrm>
            <a:prstGeom prst="ellipse">
              <a:avLst/>
            </a:prstGeom>
            <a:solidFill>
              <a:schemeClr val="bg1"/>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FF3300"/>
                  </a:solidFill>
                  <a:latin typeface="Times New Roman" panose="02020603050405020304" pitchFamily="18" charset="0"/>
                </a:rPr>
                <a:t>H</a:t>
              </a:r>
              <a:endParaRPr lang="vi-VN" altLang="en-US" sz="1800" b="1">
                <a:solidFill>
                  <a:srgbClr val="FF3300"/>
                </a:solidFill>
                <a:latin typeface="Times New Roman" panose="02020603050405020304" pitchFamily="18" charset="0"/>
              </a:endParaRPr>
            </a:p>
          </p:txBody>
        </p:sp>
        <p:sp>
          <p:nvSpPr>
            <p:cNvPr id="14375" name="Oval 92"/>
            <p:cNvSpPr>
              <a:spLocks noChangeArrowheads="1"/>
            </p:cNvSpPr>
            <p:nvPr/>
          </p:nvSpPr>
          <p:spPr bwMode="auto">
            <a:xfrm>
              <a:off x="4912" y="945"/>
              <a:ext cx="224" cy="214"/>
            </a:xfrm>
            <a:prstGeom prst="ellipse">
              <a:avLst/>
            </a:prstGeom>
            <a:solidFill>
              <a:schemeClr val="bg1"/>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FF3300"/>
                  </a:solidFill>
                  <a:latin typeface="Times New Roman" panose="02020603050405020304" pitchFamily="18" charset="0"/>
                </a:rPr>
                <a:t>H</a:t>
              </a:r>
              <a:endParaRPr lang="vi-VN" altLang="en-US" sz="1800" b="1">
                <a:solidFill>
                  <a:srgbClr val="FF3300"/>
                </a:solidFill>
                <a:latin typeface="Times New Roman" panose="02020603050405020304" pitchFamily="18" charset="0"/>
              </a:endParaRPr>
            </a:p>
          </p:txBody>
        </p:sp>
        <p:sp>
          <p:nvSpPr>
            <p:cNvPr id="14376" name="Oval 93"/>
            <p:cNvSpPr>
              <a:spLocks noChangeArrowheads="1"/>
            </p:cNvSpPr>
            <p:nvPr/>
          </p:nvSpPr>
          <p:spPr bwMode="auto">
            <a:xfrm>
              <a:off x="4905" y="1706"/>
              <a:ext cx="225" cy="214"/>
            </a:xfrm>
            <a:prstGeom prst="ellipse">
              <a:avLst/>
            </a:prstGeom>
            <a:solidFill>
              <a:schemeClr val="bg1"/>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FF3300"/>
                  </a:solidFill>
                  <a:latin typeface="Times New Roman" panose="02020603050405020304" pitchFamily="18" charset="0"/>
                </a:rPr>
                <a:t>H</a:t>
              </a:r>
              <a:endParaRPr lang="vi-VN" altLang="en-US" sz="1800" b="1">
                <a:solidFill>
                  <a:srgbClr val="FF3300"/>
                </a:solidFill>
                <a:latin typeface="Times New Roman" panose="02020603050405020304" pitchFamily="18" charset="0"/>
              </a:endParaRPr>
            </a:p>
          </p:txBody>
        </p:sp>
      </p:grpSp>
      <p:grpSp>
        <p:nvGrpSpPr>
          <p:cNvPr id="13" name="Group 143"/>
          <p:cNvGrpSpPr>
            <a:grpSpLocks/>
          </p:cNvGrpSpPr>
          <p:nvPr/>
        </p:nvGrpSpPr>
        <p:grpSpPr bwMode="auto">
          <a:xfrm>
            <a:off x="5943600" y="1966913"/>
            <a:ext cx="2209800" cy="1600200"/>
            <a:chOff x="3744" y="2016"/>
            <a:chExt cx="1392" cy="1008"/>
          </a:xfrm>
        </p:grpSpPr>
        <p:sp>
          <p:nvSpPr>
            <p:cNvPr id="14353" name="Line 144"/>
            <p:cNvSpPr>
              <a:spLocks noChangeShapeType="1"/>
            </p:cNvSpPr>
            <p:nvPr/>
          </p:nvSpPr>
          <p:spPr bwMode="auto">
            <a:xfrm>
              <a:off x="4272" y="2496"/>
              <a:ext cx="336" cy="0"/>
            </a:xfrm>
            <a:prstGeom prst="line">
              <a:avLst/>
            </a:prstGeom>
            <a:noFill/>
            <a:ln w="38100">
              <a:solidFill>
                <a:srgbClr val="99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4354" name="Group 145"/>
            <p:cNvGrpSpPr>
              <a:grpSpLocks/>
            </p:cNvGrpSpPr>
            <p:nvPr/>
          </p:nvGrpSpPr>
          <p:grpSpPr bwMode="auto">
            <a:xfrm>
              <a:off x="3744" y="2016"/>
              <a:ext cx="1392" cy="1008"/>
              <a:chOff x="3792" y="2016"/>
              <a:chExt cx="1392" cy="1008"/>
            </a:xfrm>
          </p:grpSpPr>
          <p:sp>
            <p:nvSpPr>
              <p:cNvPr id="14355" name="Line 2"/>
              <p:cNvSpPr>
                <a:spLocks noChangeShapeType="1"/>
              </p:cNvSpPr>
              <p:nvPr/>
            </p:nvSpPr>
            <p:spPr bwMode="auto">
              <a:xfrm>
                <a:off x="4341" y="2889"/>
                <a:ext cx="19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a:lstStyle/>
              <a:p>
                <a:endParaRPr lang="en-US"/>
              </a:p>
            </p:txBody>
          </p:sp>
          <p:sp>
            <p:nvSpPr>
              <p:cNvPr id="14356" name="Line 90"/>
              <p:cNvSpPr>
                <a:spLocks noChangeShapeType="1"/>
              </p:cNvSpPr>
              <p:nvPr/>
            </p:nvSpPr>
            <p:spPr bwMode="auto">
              <a:xfrm flipH="1">
                <a:off x="4901" y="2178"/>
                <a:ext cx="158" cy="205"/>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 name="Line 83"/>
              <p:cNvSpPr>
                <a:spLocks noChangeShapeType="1"/>
              </p:cNvSpPr>
              <p:nvPr/>
            </p:nvSpPr>
            <p:spPr bwMode="auto">
              <a:xfrm flipH="1">
                <a:off x="3918" y="2586"/>
                <a:ext cx="158" cy="255"/>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 name="Line 84"/>
              <p:cNvSpPr>
                <a:spLocks noChangeShapeType="1"/>
              </p:cNvSpPr>
              <p:nvPr/>
            </p:nvSpPr>
            <p:spPr bwMode="auto">
              <a:xfrm flipH="1" flipV="1">
                <a:off x="3938" y="2156"/>
                <a:ext cx="157" cy="205"/>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 name="Line 85"/>
              <p:cNvSpPr>
                <a:spLocks noChangeShapeType="1"/>
              </p:cNvSpPr>
              <p:nvPr/>
            </p:nvSpPr>
            <p:spPr bwMode="auto">
              <a:xfrm flipH="1" flipV="1">
                <a:off x="4901" y="2638"/>
                <a:ext cx="158" cy="255"/>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 name="Oval 86"/>
              <p:cNvSpPr>
                <a:spLocks noChangeArrowheads="1"/>
              </p:cNvSpPr>
              <p:nvPr/>
            </p:nvSpPr>
            <p:spPr bwMode="auto">
              <a:xfrm>
                <a:off x="4626" y="2332"/>
                <a:ext cx="354" cy="356"/>
              </a:xfrm>
              <a:prstGeom prst="ellipse">
                <a:avLst/>
              </a:prstGeom>
              <a:gradFill rotWithShape="1">
                <a:gsLst>
                  <a:gs pos="0">
                    <a:srgbClr val="666666"/>
                  </a:gs>
                  <a:gs pos="50000">
                    <a:srgbClr val="DDDDDD"/>
                  </a:gs>
                  <a:gs pos="100000">
                    <a:srgbClr val="666666"/>
                  </a:gs>
                </a:gsLst>
                <a:lin ang="5400000" scaled="1"/>
              </a:gra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a:latin typeface="Times New Roman" panose="02020603050405020304" pitchFamily="18" charset="0"/>
                  </a:rPr>
                  <a:t>C</a:t>
                </a:r>
                <a:endParaRPr lang="vi-VN" altLang="en-US" b="1">
                  <a:latin typeface="Times New Roman" panose="02020603050405020304" pitchFamily="18" charset="0"/>
                </a:endParaRPr>
              </a:p>
            </p:txBody>
          </p:sp>
          <p:sp>
            <p:nvSpPr>
              <p:cNvPr id="14361" name="Oval 87"/>
              <p:cNvSpPr>
                <a:spLocks noChangeArrowheads="1"/>
              </p:cNvSpPr>
              <p:nvPr/>
            </p:nvSpPr>
            <p:spPr bwMode="auto">
              <a:xfrm>
                <a:off x="3798" y="2016"/>
                <a:ext cx="224" cy="214"/>
              </a:xfrm>
              <a:prstGeom prst="ellipse">
                <a:avLst/>
              </a:prstGeom>
              <a:solidFill>
                <a:schemeClr val="bg1"/>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FF3300"/>
                    </a:solidFill>
                    <a:latin typeface="Times New Roman" panose="02020603050405020304" pitchFamily="18" charset="0"/>
                  </a:rPr>
                  <a:t>H</a:t>
                </a:r>
                <a:endParaRPr lang="vi-VN" altLang="en-US" sz="1800" b="1">
                  <a:solidFill>
                    <a:srgbClr val="FF3300"/>
                  </a:solidFill>
                  <a:latin typeface="Times New Roman" panose="02020603050405020304" pitchFamily="18" charset="0"/>
                </a:endParaRPr>
              </a:p>
            </p:txBody>
          </p:sp>
          <p:sp>
            <p:nvSpPr>
              <p:cNvPr id="14362" name="Oval 88"/>
              <p:cNvSpPr>
                <a:spLocks noChangeArrowheads="1"/>
              </p:cNvSpPr>
              <p:nvPr/>
            </p:nvSpPr>
            <p:spPr bwMode="auto">
              <a:xfrm>
                <a:off x="3997" y="2332"/>
                <a:ext cx="354" cy="356"/>
              </a:xfrm>
              <a:prstGeom prst="ellipse">
                <a:avLst/>
              </a:prstGeom>
              <a:gradFill rotWithShape="1">
                <a:gsLst>
                  <a:gs pos="0">
                    <a:srgbClr val="696969"/>
                  </a:gs>
                  <a:gs pos="50000">
                    <a:srgbClr val="DDDDDD"/>
                  </a:gs>
                  <a:gs pos="100000">
                    <a:srgbClr val="696969"/>
                  </a:gs>
                </a:gsLst>
                <a:lin ang="5400000" scaled="1"/>
              </a:gra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a:latin typeface="Times New Roman" panose="02020603050405020304" pitchFamily="18" charset="0"/>
                  </a:rPr>
                  <a:t>C</a:t>
                </a:r>
                <a:endParaRPr lang="vi-VN" altLang="en-US" b="1">
                  <a:latin typeface="Times New Roman" panose="02020603050405020304" pitchFamily="18" charset="0"/>
                </a:endParaRPr>
              </a:p>
            </p:txBody>
          </p:sp>
          <p:sp>
            <p:nvSpPr>
              <p:cNvPr id="14363" name="Oval 91"/>
              <p:cNvSpPr>
                <a:spLocks noChangeArrowheads="1"/>
              </p:cNvSpPr>
              <p:nvPr/>
            </p:nvSpPr>
            <p:spPr bwMode="auto">
              <a:xfrm>
                <a:off x="3792" y="2777"/>
                <a:ext cx="220" cy="214"/>
              </a:xfrm>
              <a:prstGeom prst="ellipse">
                <a:avLst/>
              </a:prstGeom>
              <a:solidFill>
                <a:schemeClr val="bg1"/>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FF3300"/>
                    </a:solidFill>
                    <a:latin typeface="Times New Roman" panose="02020603050405020304" pitchFamily="18" charset="0"/>
                  </a:rPr>
                  <a:t>H</a:t>
                </a:r>
                <a:endParaRPr lang="vi-VN" altLang="en-US" sz="1800" b="1">
                  <a:solidFill>
                    <a:srgbClr val="FF3300"/>
                  </a:solidFill>
                  <a:latin typeface="Times New Roman" panose="02020603050405020304" pitchFamily="18" charset="0"/>
                </a:endParaRPr>
              </a:p>
            </p:txBody>
          </p:sp>
          <p:sp>
            <p:nvSpPr>
              <p:cNvPr id="14364" name="Oval 92"/>
              <p:cNvSpPr>
                <a:spLocks noChangeArrowheads="1"/>
              </p:cNvSpPr>
              <p:nvPr/>
            </p:nvSpPr>
            <p:spPr bwMode="auto">
              <a:xfrm>
                <a:off x="4960" y="2049"/>
                <a:ext cx="224" cy="214"/>
              </a:xfrm>
              <a:prstGeom prst="ellipse">
                <a:avLst/>
              </a:prstGeom>
              <a:solidFill>
                <a:schemeClr val="bg1"/>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FF3300"/>
                    </a:solidFill>
                    <a:latin typeface="Times New Roman" panose="02020603050405020304" pitchFamily="18" charset="0"/>
                  </a:rPr>
                  <a:t>H</a:t>
                </a:r>
                <a:endParaRPr lang="vi-VN" altLang="en-US" sz="1800" b="1">
                  <a:solidFill>
                    <a:srgbClr val="FF3300"/>
                  </a:solidFill>
                  <a:latin typeface="Times New Roman" panose="02020603050405020304" pitchFamily="18" charset="0"/>
                </a:endParaRPr>
              </a:p>
            </p:txBody>
          </p:sp>
          <p:sp>
            <p:nvSpPr>
              <p:cNvPr id="14365" name="Oval 93"/>
              <p:cNvSpPr>
                <a:spLocks noChangeArrowheads="1"/>
              </p:cNvSpPr>
              <p:nvPr/>
            </p:nvSpPr>
            <p:spPr bwMode="auto">
              <a:xfrm>
                <a:off x="4953" y="2810"/>
                <a:ext cx="225" cy="214"/>
              </a:xfrm>
              <a:prstGeom prst="ellipse">
                <a:avLst/>
              </a:prstGeom>
              <a:solidFill>
                <a:schemeClr val="bg1"/>
              </a:solidFill>
              <a:ln w="9525">
                <a:solidFill>
                  <a:srgbClr val="9933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FF3300"/>
                    </a:solidFill>
                    <a:latin typeface="Times New Roman" panose="02020603050405020304" pitchFamily="18" charset="0"/>
                  </a:rPr>
                  <a:t>H</a:t>
                </a:r>
                <a:endParaRPr lang="vi-VN" altLang="en-US" sz="1800" b="1">
                  <a:solidFill>
                    <a:srgbClr val="FF3300"/>
                  </a:solidFill>
                  <a:latin typeface="Times New Roman" panose="02020603050405020304" pitchFamily="18" charset="0"/>
                </a:endParaRPr>
              </a:p>
            </p:txBody>
          </p:sp>
        </p:grpSp>
      </p:grpSp>
      <p:sp>
        <p:nvSpPr>
          <p:cNvPr id="27805" name="Rectangle 157">
            <a:extLst>
              <a:ext uri="{FF2B5EF4-FFF2-40B4-BE49-F238E27FC236}">
                <a16:creationId xmlns:a16="http://schemas.microsoft.com/office/drawing/2014/main" id="{564F373E-E999-490F-B46F-FAFB8A92BA51}"/>
              </a:ext>
            </a:extLst>
          </p:cNvPr>
          <p:cNvSpPr>
            <a:spLocks noChangeArrowheads="1"/>
          </p:cNvSpPr>
          <p:nvPr/>
        </p:nvSpPr>
        <p:spPr bwMode="auto">
          <a:xfrm>
            <a:off x="-61119" y="496410"/>
            <a:ext cx="8915400" cy="1143000"/>
          </a:xfrm>
          <a:prstGeom prst="rect">
            <a:avLst/>
          </a:prstGeom>
          <a:noFill/>
          <a:ln w="9525">
            <a:noFill/>
            <a:miter lim="800000"/>
            <a:headEnd/>
            <a:tailEnd/>
          </a:ln>
          <a:effectLst/>
        </p:spPr>
        <p:txBody>
          <a:bodyPr anchor="ctr"/>
          <a:lstStyle/>
          <a:p>
            <a:pPr algn="ctr" eaLnBrk="1" hangingPunct="1">
              <a:defRPr/>
            </a:pPr>
            <a:r>
              <a:rPr lang="en-US" sz="3600" b="1" u="sng">
                <a:solidFill>
                  <a:srgbClr val="990000"/>
                </a:solidFill>
                <a:effectLst>
                  <a:outerShdw blurRad="38100" dist="38100" dir="2700000" algn="tl">
                    <a:srgbClr val="C0C0C0"/>
                  </a:outerShdw>
                </a:effectLst>
                <a:latin typeface="Arial" charset="0"/>
                <a:cs typeface="Arial" charset="0"/>
              </a:rPr>
              <a:t>Cơ chế phản ứng giữa Etilen và Brom:</a:t>
            </a:r>
          </a:p>
        </p:txBody>
      </p:sp>
      <p:sp>
        <p:nvSpPr>
          <p:cNvPr id="99" name="Rectangle 7"/>
          <p:cNvSpPr>
            <a:spLocks noChangeArrowheads="1"/>
          </p:cNvSpPr>
          <p:nvPr/>
        </p:nvSpPr>
        <p:spPr bwMode="auto">
          <a:xfrm>
            <a:off x="0" y="0"/>
            <a:ext cx="68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5400">
                <a:solidFill>
                  <a:srgbClr val="FF0000"/>
                </a:solidFill>
                <a:sym typeface="Wingdings" panose="05000000000000000000"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0"/>
                                          </p:stCondLst>
                                        </p:cTn>
                                        <p:tgtEl>
                                          <p:spTgt spid="103503"/>
                                        </p:tgtEl>
                                        <p:attrNameLst>
                                          <p:attrName>style.visibility</p:attrName>
                                        </p:attrNameLst>
                                      </p:cBhvr>
                                      <p:to>
                                        <p:strVal val="visible"/>
                                      </p:to>
                                    </p:set>
                                  </p:childTnLst>
                                </p:cTn>
                              </p:par>
                              <p:par>
                                <p:cTn id="17" presetID="8" presetClass="emph" presetSubtype="0" repeatCount="indefinite" fill="hold" nodeType="withEffect">
                                  <p:stCondLst>
                                    <p:cond delay="0"/>
                                  </p:stCondLst>
                                  <p:childTnLst>
                                    <p:animRot by="1800000">
                                      <p:cBhvr>
                                        <p:cTn id="18" dur="1000" fill="hold"/>
                                        <p:tgtEl>
                                          <p:spTgt spid="103503"/>
                                        </p:tgtEl>
                                        <p:attrNameLst>
                                          <p:attrName>r</p:attrName>
                                        </p:attrNameLst>
                                      </p:cBhvr>
                                    </p:animRot>
                                  </p:childTnLst>
                                </p:cTn>
                              </p:par>
                              <p:par>
                                <p:cTn id="19" presetID="1" presetClass="entr" presetSubtype="0" fill="hold" nodeType="withEffect">
                                  <p:stCondLst>
                                    <p:cond delay="0"/>
                                  </p:stCondLst>
                                  <p:childTnLst>
                                    <p:set>
                                      <p:cBhvr>
                                        <p:cTn id="20" dur="1" fill="hold">
                                          <p:stCondLst>
                                            <p:cond delay="0"/>
                                          </p:stCondLst>
                                        </p:cTn>
                                        <p:tgtEl>
                                          <p:spTgt spid="103504"/>
                                        </p:tgtEl>
                                        <p:attrNameLst>
                                          <p:attrName>style.visibility</p:attrName>
                                        </p:attrNameLst>
                                      </p:cBhvr>
                                      <p:to>
                                        <p:strVal val="visible"/>
                                      </p:to>
                                    </p:set>
                                  </p:childTnLst>
                                </p:cTn>
                              </p:par>
                              <p:par>
                                <p:cTn id="21" presetID="8" presetClass="emph" presetSubtype="0" repeatCount="indefinite" fill="hold" nodeType="withEffect">
                                  <p:stCondLst>
                                    <p:cond delay="0"/>
                                  </p:stCondLst>
                                  <p:childTnLst>
                                    <p:animRot by="-1800000">
                                      <p:cBhvr>
                                        <p:cTn id="22" dur="1000" fill="hold"/>
                                        <p:tgtEl>
                                          <p:spTgt spid="103504"/>
                                        </p:tgtEl>
                                        <p:attrNameLst>
                                          <p:attrName>r</p:attrName>
                                        </p:attrNameLst>
                                      </p:cBhvr>
                                    </p:animRot>
                                  </p:childTnLst>
                                </p:cTn>
                              </p:par>
                            </p:childTnLst>
                          </p:cTn>
                        </p:par>
                        <p:par>
                          <p:cTn id="23" fill="hold" nodeType="afterGroup">
                            <p:stCondLst>
                              <p:cond delay="2000"/>
                            </p:stCondLst>
                            <p:childTnLst>
                              <p:par>
                                <p:cTn id="24" presetID="1" presetClass="exit" presetSubtype="0" fill="hold" nodeType="afterEffect">
                                  <p:stCondLst>
                                    <p:cond delay="0"/>
                                  </p:stCondLst>
                                  <p:childTnLst>
                                    <p:set>
                                      <p:cBhvr>
                                        <p:cTn id="25" dur="1" fill="hold">
                                          <p:stCondLst>
                                            <p:cond delay="0"/>
                                          </p:stCondLst>
                                        </p:cTn>
                                        <p:tgtEl>
                                          <p:spTgt spid="10350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03504"/>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44" presetClass="path" presetSubtype="0" accel="50000" decel="50000" fill="hold" nodeType="withEffect">
                                  <p:stCondLst>
                                    <p:cond delay="0"/>
                                  </p:stCondLst>
                                  <p:childTnLst>
                                    <p:animMotion origin="layout" path="M 3.33333E-6 0.0148 L 0.11198 -0.07029 C 0.13559 -0.08971 0.17066 -0.09989 0.20729 -0.09989 C 0.2493 -0.09989 0.28264 -0.08971 0.30625 -0.07029 L 0.41875 0.0148 " pathEditMode="relative" rAng="0" ptsTypes="FffFF">
                                      <p:cBhvr>
                                        <p:cTn id="33" dur="2000" fill="hold"/>
                                        <p:tgtEl>
                                          <p:spTgt spid="8"/>
                                        </p:tgtEl>
                                        <p:attrNameLst>
                                          <p:attrName>ppt_x</p:attrName>
                                          <p:attrName>ppt_y</p:attrName>
                                        </p:attrNameLst>
                                      </p:cBhvr>
                                      <p:rCtr x="20937" y="-5734"/>
                                    </p:animMotion>
                                  </p:childTnLst>
                                </p:cTn>
                              </p:par>
                              <p:par>
                                <p:cTn id="34" presetID="44" presetClass="path" presetSubtype="0" accel="50000" decel="50000" fill="hold" nodeType="withEffect">
                                  <p:stCondLst>
                                    <p:cond delay="0"/>
                                  </p:stCondLst>
                                  <p:childTnLst>
                                    <p:animMotion origin="layout" path="M -0.01632 0.00902 L 0.05069 -0.04416 C 0.06476 -0.05619 0.08576 -0.06289 0.10764 -0.06289 C 0.13264 -0.06289 0.1526 -0.05619 0.16667 -0.04416 L 0.23368 0.00902 " pathEditMode="relative" rAng="0" ptsTypes="FffFF">
                                      <p:cBhvr>
                                        <p:cTn id="35" dur="2000" fill="hold"/>
                                        <p:tgtEl>
                                          <p:spTgt spid="7"/>
                                        </p:tgtEl>
                                        <p:attrNameLst>
                                          <p:attrName>ppt_x</p:attrName>
                                          <p:attrName>ppt_y</p:attrName>
                                        </p:attrNameLst>
                                      </p:cBhvr>
                                      <p:rCtr x="12500" y="-3607"/>
                                    </p:animMotion>
                                  </p:childTnLst>
                                </p:cTn>
                              </p:par>
                              <p:par>
                                <p:cTn id="36" presetID="23" presetClass="entr" presetSubtype="16" fill="hold" nodeType="withEffect">
                                  <p:stCondLst>
                                    <p:cond delay="0"/>
                                  </p:stCondLst>
                                  <p:childTnLst>
                                    <p:set>
                                      <p:cBhvr>
                                        <p:cTn id="37" dur="1" fill="hold">
                                          <p:stCondLst>
                                            <p:cond delay="0"/>
                                          </p:stCondLst>
                                        </p:cTn>
                                        <p:tgtEl>
                                          <p:spTgt spid="78850"/>
                                        </p:tgtEl>
                                        <p:attrNameLst>
                                          <p:attrName>style.visibility</p:attrName>
                                        </p:attrNameLst>
                                      </p:cBhvr>
                                      <p:to>
                                        <p:strVal val="visible"/>
                                      </p:to>
                                    </p:set>
                                    <p:anim calcmode="lin" valueType="num">
                                      <p:cBhvr>
                                        <p:cTn id="38" dur="2000" fill="hold"/>
                                        <p:tgtEl>
                                          <p:spTgt spid="78850"/>
                                        </p:tgtEl>
                                        <p:attrNameLst>
                                          <p:attrName>ppt_w</p:attrName>
                                        </p:attrNameLst>
                                      </p:cBhvr>
                                      <p:tavLst>
                                        <p:tav tm="0">
                                          <p:val>
                                            <p:fltVal val="0"/>
                                          </p:val>
                                        </p:tav>
                                        <p:tav tm="100000">
                                          <p:val>
                                            <p:strVal val="#ppt_w"/>
                                          </p:val>
                                        </p:tav>
                                      </p:tavLst>
                                    </p:anim>
                                    <p:anim calcmode="lin" valueType="num">
                                      <p:cBhvr>
                                        <p:cTn id="39" dur="2000" fill="hold"/>
                                        <p:tgtEl>
                                          <p:spTgt spid="78850"/>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78851"/>
                                        </p:tgtEl>
                                        <p:attrNameLst>
                                          <p:attrName>style.visibility</p:attrName>
                                        </p:attrNameLst>
                                      </p:cBhvr>
                                      <p:to>
                                        <p:strVal val="visible"/>
                                      </p:to>
                                    </p:set>
                                    <p:anim calcmode="lin" valueType="num">
                                      <p:cBhvr>
                                        <p:cTn id="42" dur="2000" fill="hold"/>
                                        <p:tgtEl>
                                          <p:spTgt spid="78851"/>
                                        </p:tgtEl>
                                        <p:attrNameLst>
                                          <p:attrName>ppt_w</p:attrName>
                                        </p:attrNameLst>
                                      </p:cBhvr>
                                      <p:tavLst>
                                        <p:tav tm="0">
                                          <p:val>
                                            <p:fltVal val="0"/>
                                          </p:val>
                                        </p:tav>
                                        <p:tav tm="100000">
                                          <p:val>
                                            <p:strVal val="#ppt_w"/>
                                          </p:val>
                                        </p:tav>
                                      </p:tavLst>
                                    </p:anim>
                                    <p:anim calcmode="lin" valueType="num">
                                      <p:cBhvr>
                                        <p:cTn id="43" dur="2000" fill="hold"/>
                                        <p:tgtEl>
                                          <p:spTgt spid="78851"/>
                                        </p:tgtEl>
                                        <p:attrNameLst>
                                          <p:attrName>ppt_h</p:attrName>
                                        </p:attrNameLst>
                                      </p:cBhvr>
                                      <p:tavLst>
                                        <p:tav tm="0">
                                          <p:val>
                                            <p:fltVal val="0"/>
                                          </p:val>
                                        </p:tav>
                                        <p:tav tm="100000">
                                          <p:val>
                                            <p:strVal val="#ppt_h"/>
                                          </p:val>
                                        </p:tav>
                                      </p:tavLst>
                                    </p:anim>
                                  </p:childTnLst>
                                </p:cTn>
                              </p:par>
                              <p:par>
                                <p:cTn id="44" presetID="1" presetClass="exit" presetSubtype="0" fill="hold"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nodeType="afterGroup">
                            <p:stCondLst>
                              <p:cond delay="4000"/>
                            </p:stCondLst>
                            <p:childTnLst>
                              <p:par>
                                <p:cTn id="47" presetID="10"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childTnLst>
                                </p:cTn>
                              </p:par>
                            </p:childTnLst>
                          </p:cTn>
                        </p:par>
                        <p:par>
                          <p:cTn id="53" fill="hold" nodeType="afterGroup">
                            <p:stCondLst>
                              <p:cond delay="5000"/>
                            </p:stCondLst>
                            <p:childTnLst>
                              <p:par>
                                <p:cTn id="54" presetID="22" presetClass="entr" presetSubtype="8" fill="hold" grpId="0" nodeType="afterEffect">
                                  <p:stCondLst>
                                    <p:cond delay="0"/>
                                  </p:stCondLst>
                                  <p:childTnLst>
                                    <p:set>
                                      <p:cBhvr>
                                        <p:cTn id="55" dur="1" fill="hold">
                                          <p:stCondLst>
                                            <p:cond delay="0"/>
                                          </p:stCondLst>
                                        </p:cTn>
                                        <p:tgtEl>
                                          <p:spTgt spid="27775"/>
                                        </p:tgtEl>
                                        <p:attrNameLst>
                                          <p:attrName>style.visibility</p:attrName>
                                        </p:attrNameLst>
                                      </p:cBhvr>
                                      <p:to>
                                        <p:strVal val="visible"/>
                                      </p:to>
                                    </p:set>
                                    <p:animEffect transition="in" filter="wipe(left)">
                                      <p:cBhvr>
                                        <p:cTn id="56" dur="500"/>
                                        <p:tgtEl>
                                          <p:spTgt spid="2777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7776"/>
                                        </p:tgtEl>
                                        <p:attrNameLst>
                                          <p:attrName>style.visibility</p:attrName>
                                        </p:attrNameLst>
                                      </p:cBhvr>
                                      <p:to>
                                        <p:strVal val="visible"/>
                                      </p:to>
                                    </p:set>
                                    <p:animEffect transition="in" filter="wipe(left)">
                                      <p:cBhvr>
                                        <p:cTn id="59" dur="500"/>
                                        <p:tgtEl>
                                          <p:spTgt spid="2777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 presetClass="entr" presetSubtype="1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checkerboard(across)">
                                      <p:cBhvr>
                                        <p:cTn id="6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75" grpId="0"/>
      <p:bldP spid="277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533400" y="152400"/>
            <a:ext cx="487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b="1">
                <a:solidFill>
                  <a:srgbClr val="006600"/>
                </a:solidFill>
                <a:latin typeface="VNI-Times" pitchFamily="2" charset="0"/>
                <a:sym typeface="Symbol" panose="05050102010706020507" pitchFamily="18" charset="2"/>
              </a:rPr>
              <a:t> </a:t>
            </a:r>
            <a:r>
              <a:rPr lang="en-US" altLang="en-US" b="1" u="sng">
                <a:solidFill>
                  <a:srgbClr val="006600"/>
                </a:solidFill>
                <a:latin typeface="Times New Roman" panose="02020603050405020304" pitchFamily="18" charset="0"/>
                <a:cs typeface="Times New Roman" panose="02020603050405020304" pitchFamily="18" charset="0"/>
                <a:sym typeface="Symbol" panose="05050102010706020507" pitchFamily="18" charset="2"/>
              </a:rPr>
              <a:t>Phản ứng cộng brom:</a:t>
            </a:r>
          </a:p>
        </p:txBody>
      </p:sp>
      <p:sp>
        <p:nvSpPr>
          <p:cNvPr id="16387" name="Rectangle 7"/>
          <p:cNvSpPr>
            <a:spLocks noChangeArrowheads="1"/>
          </p:cNvSpPr>
          <p:nvPr/>
        </p:nvSpPr>
        <p:spPr bwMode="auto">
          <a:xfrm>
            <a:off x="0" y="0"/>
            <a:ext cx="68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5400">
                <a:solidFill>
                  <a:srgbClr val="FF0000"/>
                </a:solidFill>
                <a:sym typeface="Wingdings" panose="05000000000000000000" pitchFamily="2" charset="2"/>
              </a:rPr>
              <a:t></a:t>
            </a:r>
          </a:p>
        </p:txBody>
      </p:sp>
      <p:grpSp>
        <p:nvGrpSpPr>
          <p:cNvPr id="16388" name="Group 13"/>
          <p:cNvGrpSpPr>
            <a:grpSpLocks/>
          </p:cNvGrpSpPr>
          <p:nvPr/>
        </p:nvGrpSpPr>
        <p:grpSpPr bwMode="auto">
          <a:xfrm>
            <a:off x="533400" y="1219200"/>
            <a:ext cx="8186738" cy="1890713"/>
            <a:chOff x="482" y="1920"/>
            <a:chExt cx="5157" cy="1191"/>
          </a:xfrm>
        </p:grpSpPr>
        <p:grpSp>
          <p:nvGrpSpPr>
            <p:cNvPr id="2" name="Group 14"/>
            <p:cNvGrpSpPr>
              <a:grpSpLocks/>
            </p:cNvGrpSpPr>
            <p:nvPr/>
          </p:nvGrpSpPr>
          <p:grpSpPr bwMode="auto">
            <a:xfrm>
              <a:off x="482" y="1920"/>
              <a:ext cx="1534" cy="1001"/>
              <a:chOff x="0" y="1294"/>
              <a:chExt cx="1534" cy="1001"/>
            </a:xfrm>
          </p:grpSpPr>
          <p:sp>
            <p:nvSpPr>
              <p:cNvPr id="16421" name="Text Box 15"/>
              <p:cNvSpPr txBox="1">
                <a:spLocks noChangeArrowheads="1"/>
              </p:cNvSpPr>
              <p:nvPr/>
            </p:nvSpPr>
            <p:spPr bwMode="auto">
              <a:xfrm>
                <a:off x="23" y="1294"/>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6422" name="Text Box 16"/>
              <p:cNvSpPr txBox="1">
                <a:spLocks noChangeArrowheads="1"/>
              </p:cNvSpPr>
              <p:nvPr/>
            </p:nvSpPr>
            <p:spPr bwMode="auto">
              <a:xfrm>
                <a:off x="0" y="1968"/>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6423" name="Text Box 17"/>
              <p:cNvSpPr txBox="1">
                <a:spLocks noChangeArrowheads="1"/>
              </p:cNvSpPr>
              <p:nvPr/>
            </p:nvSpPr>
            <p:spPr bwMode="auto">
              <a:xfrm>
                <a:off x="1223" y="1296"/>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6424" name="Text Box 18"/>
              <p:cNvSpPr txBox="1">
                <a:spLocks noChangeArrowheads="1"/>
              </p:cNvSpPr>
              <p:nvPr/>
            </p:nvSpPr>
            <p:spPr bwMode="auto">
              <a:xfrm>
                <a:off x="1223" y="1968"/>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6425" name="Text Box 19"/>
              <p:cNvSpPr txBox="1">
                <a:spLocks noChangeArrowheads="1"/>
              </p:cNvSpPr>
              <p:nvPr/>
            </p:nvSpPr>
            <p:spPr bwMode="auto">
              <a:xfrm>
                <a:off x="407" y="1632"/>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C</a:t>
                </a:r>
              </a:p>
            </p:txBody>
          </p:sp>
          <p:sp>
            <p:nvSpPr>
              <p:cNvPr id="16426" name="Text Box 20"/>
              <p:cNvSpPr txBox="1">
                <a:spLocks noChangeArrowheads="1"/>
              </p:cNvSpPr>
              <p:nvPr/>
            </p:nvSpPr>
            <p:spPr bwMode="auto">
              <a:xfrm>
                <a:off x="887" y="1632"/>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C</a:t>
                </a:r>
              </a:p>
            </p:txBody>
          </p:sp>
          <p:sp>
            <p:nvSpPr>
              <p:cNvPr id="16427" name="Line 21"/>
              <p:cNvSpPr>
                <a:spLocks noChangeShapeType="1"/>
              </p:cNvSpPr>
              <p:nvPr/>
            </p:nvSpPr>
            <p:spPr bwMode="auto">
              <a:xfrm rot="2700000">
                <a:off x="239" y="1608"/>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8" name="Line 22"/>
              <p:cNvSpPr>
                <a:spLocks noChangeShapeType="1"/>
              </p:cNvSpPr>
              <p:nvPr/>
            </p:nvSpPr>
            <p:spPr bwMode="auto">
              <a:xfrm rot="2700000">
                <a:off x="1055" y="1992"/>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9" name="Line 23"/>
              <p:cNvSpPr>
                <a:spLocks noChangeShapeType="1"/>
              </p:cNvSpPr>
              <p:nvPr/>
            </p:nvSpPr>
            <p:spPr bwMode="auto">
              <a:xfrm rot="-2700000">
                <a:off x="215" y="1968"/>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0" name="Line 24"/>
              <p:cNvSpPr>
                <a:spLocks noChangeShapeType="1"/>
              </p:cNvSpPr>
              <p:nvPr/>
            </p:nvSpPr>
            <p:spPr bwMode="auto">
              <a:xfrm rot="-2700000">
                <a:off x="1031" y="1584"/>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1" name="Line 25"/>
              <p:cNvSpPr>
                <a:spLocks noChangeShapeType="1"/>
              </p:cNvSpPr>
              <p:nvPr/>
            </p:nvSpPr>
            <p:spPr bwMode="auto">
              <a:xfrm>
                <a:off x="647" y="1752"/>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32" name="Line 26"/>
              <p:cNvSpPr>
                <a:spLocks noChangeShapeType="1"/>
              </p:cNvSpPr>
              <p:nvPr/>
            </p:nvSpPr>
            <p:spPr bwMode="auto">
              <a:xfrm>
                <a:off x="647" y="1824"/>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16397" name="Group 27"/>
            <p:cNvGrpSpPr>
              <a:grpSpLocks/>
            </p:cNvGrpSpPr>
            <p:nvPr/>
          </p:nvGrpSpPr>
          <p:grpSpPr bwMode="auto">
            <a:xfrm>
              <a:off x="2160" y="2304"/>
              <a:ext cx="983" cy="327"/>
              <a:chOff x="288" y="288"/>
              <a:chExt cx="983" cy="327"/>
            </a:xfrm>
          </p:grpSpPr>
          <p:sp>
            <p:nvSpPr>
              <p:cNvPr id="16418" name="Text Box 28"/>
              <p:cNvSpPr txBox="1">
                <a:spLocks noChangeArrowheads="1"/>
              </p:cNvSpPr>
              <p:nvPr/>
            </p:nvSpPr>
            <p:spPr bwMode="auto">
              <a:xfrm>
                <a:off x="288" y="288"/>
                <a:ext cx="45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Br</a:t>
                </a:r>
              </a:p>
            </p:txBody>
          </p:sp>
          <p:sp>
            <p:nvSpPr>
              <p:cNvPr id="16419" name="Line 29"/>
              <p:cNvSpPr>
                <a:spLocks noChangeShapeType="1"/>
              </p:cNvSpPr>
              <p:nvPr/>
            </p:nvSpPr>
            <p:spPr bwMode="auto">
              <a:xfrm>
                <a:off x="672" y="480"/>
                <a:ext cx="192"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20" name="Text Box 30"/>
              <p:cNvSpPr txBox="1">
                <a:spLocks noChangeArrowheads="1"/>
              </p:cNvSpPr>
              <p:nvPr/>
            </p:nvSpPr>
            <p:spPr bwMode="auto">
              <a:xfrm>
                <a:off x="816" y="288"/>
                <a:ext cx="45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Br</a:t>
                </a:r>
              </a:p>
            </p:txBody>
          </p:sp>
        </p:grpSp>
        <p:grpSp>
          <p:nvGrpSpPr>
            <p:cNvPr id="16398" name="Group 31"/>
            <p:cNvGrpSpPr>
              <a:grpSpLocks/>
            </p:cNvGrpSpPr>
            <p:nvPr/>
          </p:nvGrpSpPr>
          <p:grpSpPr bwMode="auto">
            <a:xfrm>
              <a:off x="3792" y="1920"/>
              <a:ext cx="1847" cy="1191"/>
              <a:chOff x="3481" y="1824"/>
              <a:chExt cx="1847" cy="1191"/>
            </a:xfrm>
          </p:grpSpPr>
          <p:sp>
            <p:nvSpPr>
              <p:cNvPr id="16403" name="Text Box 32"/>
              <p:cNvSpPr txBox="1">
                <a:spLocks noChangeArrowheads="1"/>
              </p:cNvSpPr>
              <p:nvPr/>
            </p:nvSpPr>
            <p:spPr bwMode="auto">
              <a:xfrm>
                <a:off x="3984" y="1824"/>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6404" name="Text Box 33"/>
              <p:cNvSpPr txBox="1">
                <a:spLocks noChangeArrowheads="1"/>
              </p:cNvSpPr>
              <p:nvPr/>
            </p:nvSpPr>
            <p:spPr bwMode="auto">
              <a:xfrm>
                <a:off x="3984" y="2688"/>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6405" name="Text Box 34"/>
              <p:cNvSpPr txBox="1">
                <a:spLocks noChangeArrowheads="1"/>
              </p:cNvSpPr>
              <p:nvPr/>
            </p:nvSpPr>
            <p:spPr bwMode="auto">
              <a:xfrm>
                <a:off x="4464" y="1824"/>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6406" name="Text Box 35"/>
              <p:cNvSpPr txBox="1">
                <a:spLocks noChangeArrowheads="1"/>
              </p:cNvSpPr>
              <p:nvPr/>
            </p:nvSpPr>
            <p:spPr bwMode="auto">
              <a:xfrm>
                <a:off x="4464" y="2688"/>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H</a:t>
                </a:r>
              </a:p>
            </p:txBody>
          </p:sp>
          <p:sp>
            <p:nvSpPr>
              <p:cNvPr id="16407" name="Text Box 36"/>
              <p:cNvSpPr txBox="1">
                <a:spLocks noChangeArrowheads="1"/>
              </p:cNvSpPr>
              <p:nvPr/>
            </p:nvSpPr>
            <p:spPr bwMode="auto">
              <a:xfrm>
                <a:off x="3984" y="2256"/>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C</a:t>
                </a:r>
              </a:p>
            </p:txBody>
          </p:sp>
          <p:sp>
            <p:nvSpPr>
              <p:cNvPr id="16408" name="Text Box 37"/>
              <p:cNvSpPr txBox="1">
                <a:spLocks noChangeArrowheads="1"/>
              </p:cNvSpPr>
              <p:nvPr/>
            </p:nvSpPr>
            <p:spPr bwMode="auto">
              <a:xfrm>
                <a:off x="4464" y="2256"/>
                <a:ext cx="3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C</a:t>
                </a:r>
              </a:p>
            </p:txBody>
          </p:sp>
          <p:sp>
            <p:nvSpPr>
              <p:cNvPr id="16409" name="Line 38"/>
              <p:cNvSpPr>
                <a:spLocks noChangeShapeType="1"/>
              </p:cNvSpPr>
              <p:nvPr/>
            </p:nvSpPr>
            <p:spPr bwMode="auto">
              <a:xfrm rot="18900000" flipV="1">
                <a:off x="4086" y="2597"/>
                <a:ext cx="136" cy="141"/>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0" name="Line 39"/>
              <p:cNvSpPr>
                <a:spLocks noChangeShapeType="1"/>
              </p:cNvSpPr>
              <p:nvPr/>
            </p:nvSpPr>
            <p:spPr bwMode="auto">
              <a:xfrm>
                <a:off x="4237" y="2439"/>
                <a:ext cx="24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1" name="Line 40"/>
              <p:cNvSpPr>
                <a:spLocks noChangeShapeType="1"/>
              </p:cNvSpPr>
              <p:nvPr/>
            </p:nvSpPr>
            <p:spPr bwMode="auto">
              <a:xfrm rot="2700000" flipH="1">
                <a:off x="3844" y="2350"/>
                <a:ext cx="136" cy="144"/>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2" name="Line 41"/>
              <p:cNvSpPr>
                <a:spLocks noChangeShapeType="1"/>
              </p:cNvSpPr>
              <p:nvPr/>
            </p:nvSpPr>
            <p:spPr bwMode="auto">
              <a:xfrm rot="18900000" flipV="1">
                <a:off x="4566" y="2597"/>
                <a:ext cx="136" cy="141"/>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3" name="Line 42"/>
              <p:cNvSpPr>
                <a:spLocks noChangeShapeType="1"/>
              </p:cNvSpPr>
              <p:nvPr/>
            </p:nvSpPr>
            <p:spPr bwMode="auto">
              <a:xfrm rot="18900000" flipV="1">
                <a:off x="4566" y="2117"/>
                <a:ext cx="136" cy="141"/>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4" name="Line 43"/>
              <p:cNvSpPr>
                <a:spLocks noChangeShapeType="1"/>
              </p:cNvSpPr>
              <p:nvPr/>
            </p:nvSpPr>
            <p:spPr bwMode="auto">
              <a:xfrm rot="2700000" flipH="1">
                <a:off x="4752" y="2352"/>
                <a:ext cx="136" cy="144"/>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5" name="Line 44"/>
              <p:cNvSpPr>
                <a:spLocks noChangeShapeType="1"/>
              </p:cNvSpPr>
              <p:nvPr/>
            </p:nvSpPr>
            <p:spPr bwMode="auto">
              <a:xfrm rot="18900000" flipV="1">
                <a:off x="4064" y="2139"/>
                <a:ext cx="136" cy="141"/>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6416" name="Text Box 45"/>
              <p:cNvSpPr txBox="1">
                <a:spLocks noChangeArrowheads="1"/>
              </p:cNvSpPr>
              <p:nvPr/>
            </p:nvSpPr>
            <p:spPr bwMode="auto">
              <a:xfrm>
                <a:off x="3481" y="2208"/>
                <a:ext cx="45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Br</a:t>
                </a:r>
              </a:p>
            </p:txBody>
          </p:sp>
          <p:sp>
            <p:nvSpPr>
              <p:cNvPr id="16417" name="Text Box 46"/>
              <p:cNvSpPr txBox="1">
                <a:spLocks noChangeArrowheads="1"/>
              </p:cNvSpPr>
              <p:nvPr/>
            </p:nvSpPr>
            <p:spPr bwMode="auto">
              <a:xfrm>
                <a:off x="4873" y="2217"/>
                <a:ext cx="45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latin typeface="Verdana" panose="020B0604030504040204" pitchFamily="34" charset="0"/>
                  </a:rPr>
                  <a:t>Br</a:t>
                </a:r>
              </a:p>
            </p:txBody>
          </p:sp>
        </p:grpSp>
        <p:grpSp>
          <p:nvGrpSpPr>
            <p:cNvPr id="16399" name="Group 47"/>
            <p:cNvGrpSpPr>
              <a:grpSpLocks/>
            </p:cNvGrpSpPr>
            <p:nvPr/>
          </p:nvGrpSpPr>
          <p:grpSpPr bwMode="auto">
            <a:xfrm>
              <a:off x="3120" y="2217"/>
              <a:ext cx="672" cy="279"/>
              <a:chOff x="288" y="2649"/>
              <a:chExt cx="672" cy="279"/>
            </a:xfrm>
          </p:grpSpPr>
          <p:sp>
            <p:nvSpPr>
              <p:cNvPr id="16401" name="Text Box 48"/>
              <p:cNvSpPr txBox="1">
                <a:spLocks noChangeArrowheads="1"/>
              </p:cNvSpPr>
              <p:nvPr/>
            </p:nvSpPr>
            <p:spPr bwMode="auto">
              <a:xfrm>
                <a:off x="384" y="2649"/>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SG" altLang="en-US" sz="1800" b="1">
                  <a:solidFill>
                    <a:srgbClr val="0033CC"/>
                  </a:solidFill>
                </a:endParaRPr>
              </a:p>
            </p:txBody>
          </p:sp>
          <p:sp>
            <p:nvSpPr>
              <p:cNvPr id="16402" name="Line 49"/>
              <p:cNvSpPr>
                <a:spLocks noChangeShapeType="1"/>
              </p:cNvSpPr>
              <p:nvPr/>
            </p:nvSpPr>
            <p:spPr bwMode="auto">
              <a:xfrm>
                <a:off x="288" y="2928"/>
                <a:ext cx="559" cy="0"/>
              </a:xfrm>
              <a:prstGeom prst="line">
                <a:avLst/>
              </a:prstGeom>
              <a:noFill/>
              <a:ln w="57150">
                <a:solidFill>
                  <a:srgbClr val="0033CC"/>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grpSp>
        <p:sp>
          <p:nvSpPr>
            <p:cNvPr id="16400" name="Text Box 50"/>
            <p:cNvSpPr txBox="1">
              <a:spLocks noChangeArrowheads="1"/>
            </p:cNvSpPr>
            <p:nvPr/>
          </p:nvSpPr>
          <p:spPr bwMode="auto">
            <a:xfrm>
              <a:off x="1920" y="2304"/>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33CC"/>
                  </a:solidFill>
                </a:rPr>
                <a:t>+</a:t>
              </a:r>
            </a:p>
          </p:txBody>
        </p:sp>
      </p:grpSp>
      <p:sp>
        <p:nvSpPr>
          <p:cNvPr id="16392" name="Text Box 8"/>
          <p:cNvSpPr txBox="1">
            <a:spLocks noChangeArrowheads="1"/>
          </p:cNvSpPr>
          <p:nvPr/>
        </p:nvSpPr>
        <p:spPr bwMode="auto">
          <a:xfrm>
            <a:off x="271463" y="4281488"/>
            <a:ext cx="441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990000"/>
                </a:solidFill>
                <a:latin typeface="Times New Roman" panose="02020603050405020304" pitchFamily="18" charset="0"/>
                <a:cs typeface="Times New Roman" panose="02020603050405020304" pitchFamily="18" charset="0"/>
              </a:rPr>
              <a:t>CH</a:t>
            </a:r>
            <a:r>
              <a:rPr lang="en-US" altLang="en-US" sz="2800" b="1" baseline="-25000">
                <a:solidFill>
                  <a:srgbClr val="990000"/>
                </a:solidFill>
                <a:latin typeface="Times New Roman" panose="02020603050405020304" pitchFamily="18" charset="0"/>
                <a:cs typeface="Times New Roman" panose="02020603050405020304" pitchFamily="18" charset="0"/>
              </a:rPr>
              <a:t>2</a:t>
            </a:r>
            <a:r>
              <a:rPr lang="en-US" altLang="en-US" sz="2800" b="1">
                <a:solidFill>
                  <a:srgbClr val="990000"/>
                </a:solidFill>
                <a:latin typeface="Times New Roman" panose="02020603050405020304" pitchFamily="18" charset="0"/>
                <a:cs typeface="Times New Roman" panose="02020603050405020304" pitchFamily="18" charset="0"/>
              </a:rPr>
              <a:t> =  CH</a:t>
            </a:r>
            <a:r>
              <a:rPr lang="en-US" altLang="en-US" sz="2800" b="1" baseline="-25000">
                <a:solidFill>
                  <a:srgbClr val="990000"/>
                </a:solidFill>
                <a:latin typeface="Times New Roman" panose="02020603050405020304" pitchFamily="18" charset="0"/>
                <a:cs typeface="Times New Roman" panose="02020603050405020304" pitchFamily="18" charset="0"/>
              </a:rPr>
              <a:t>2 </a:t>
            </a:r>
            <a:r>
              <a:rPr lang="en-US" altLang="en-US" sz="2800" b="1" baseline="-25000">
                <a:latin typeface="Times New Roman" panose="02020603050405020304" pitchFamily="18" charset="0"/>
                <a:cs typeface="Times New Roman" panose="02020603050405020304" pitchFamily="18" charset="0"/>
              </a:rPr>
              <a:t>(k)</a:t>
            </a:r>
            <a:r>
              <a:rPr lang="en-US" altLang="en-US" sz="2800" b="1">
                <a:solidFill>
                  <a:srgbClr val="990000"/>
                </a:solidFill>
                <a:latin typeface="Times New Roman" panose="02020603050405020304" pitchFamily="18" charset="0"/>
                <a:cs typeface="Times New Roman" panose="02020603050405020304" pitchFamily="18" charset="0"/>
              </a:rPr>
              <a:t>  +   Br</a:t>
            </a:r>
            <a:r>
              <a:rPr lang="en-US" altLang="en-US" sz="2800" b="1" baseline="-25000">
                <a:solidFill>
                  <a:srgbClr val="990000"/>
                </a:solidFill>
                <a:latin typeface="Times New Roman" panose="02020603050405020304" pitchFamily="18" charset="0"/>
                <a:cs typeface="Times New Roman" panose="02020603050405020304" pitchFamily="18" charset="0"/>
              </a:rPr>
              <a:t>2 </a:t>
            </a:r>
            <a:r>
              <a:rPr lang="en-US" altLang="en-US" sz="2800" b="1" baseline="-25000">
                <a:latin typeface="Times New Roman" panose="02020603050405020304" pitchFamily="18" charset="0"/>
                <a:cs typeface="Times New Roman" panose="02020603050405020304" pitchFamily="18" charset="0"/>
              </a:rPr>
              <a:t>(dd)</a:t>
            </a:r>
            <a:r>
              <a:rPr lang="en-US" altLang="en-US" sz="2800" b="1" baseline="-25000">
                <a:solidFill>
                  <a:srgbClr val="990000"/>
                </a:solidFill>
                <a:latin typeface="Times New Roman" panose="02020603050405020304" pitchFamily="18" charset="0"/>
                <a:cs typeface="Times New Roman" panose="02020603050405020304" pitchFamily="18" charset="0"/>
              </a:rPr>
              <a:t>    </a:t>
            </a:r>
            <a:endParaRPr lang="en-US" altLang="en-US" sz="2800" b="1">
              <a:solidFill>
                <a:srgbClr val="990000"/>
              </a:solidFill>
              <a:latin typeface="Times New Roman" panose="02020603050405020304" pitchFamily="18" charset="0"/>
              <a:cs typeface="Times New Roman" panose="02020603050405020304" pitchFamily="18" charset="0"/>
            </a:endParaRPr>
          </a:p>
        </p:txBody>
      </p:sp>
      <p:sp>
        <p:nvSpPr>
          <p:cNvPr id="16435" name="Text Box 51"/>
          <p:cNvSpPr txBox="1">
            <a:spLocks noChangeArrowheads="1"/>
          </p:cNvSpPr>
          <p:nvPr/>
        </p:nvSpPr>
        <p:spPr bwMode="auto">
          <a:xfrm>
            <a:off x="228600" y="3429000"/>
            <a:ext cx="236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a:latin typeface="Times New Roman" panose="02020603050405020304" pitchFamily="18" charset="0"/>
                <a:cs typeface="Times New Roman" panose="02020603050405020304" pitchFamily="18" charset="0"/>
              </a:rPr>
              <a:t>Viết gọn</a:t>
            </a:r>
            <a:endParaRPr lang="en-US" altLang="en-US" sz="2800" i="1">
              <a:latin typeface="Times New Roman" panose="02020603050405020304" pitchFamily="18" charset="0"/>
              <a:cs typeface="Times New Roman" panose="02020603050405020304" pitchFamily="18" charset="0"/>
            </a:endParaRPr>
          </a:p>
        </p:txBody>
      </p:sp>
      <p:sp>
        <p:nvSpPr>
          <p:cNvPr id="16393" name="Line 9"/>
          <p:cNvSpPr>
            <a:spLocks noChangeShapeType="1"/>
          </p:cNvSpPr>
          <p:nvPr/>
        </p:nvSpPr>
        <p:spPr bwMode="auto">
          <a:xfrm>
            <a:off x="4343400" y="4648200"/>
            <a:ext cx="917575" cy="1588"/>
          </a:xfrm>
          <a:prstGeom prst="line">
            <a:avLst/>
          </a:prstGeom>
          <a:noFill/>
          <a:ln w="2857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4" name="Text Box 10"/>
          <p:cNvSpPr txBox="1">
            <a:spLocks noChangeArrowheads="1"/>
          </p:cNvSpPr>
          <p:nvPr/>
        </p:nvSpPr>
        <p:spPr bwMode="auto">
          <a:xfrm>
            <a:off x="5257800" y="4357688"/>
            <a:ext cx="39195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990000"/>
                </a:solidFill>
                <a:latin typeface="Times New Roman" panose="02020603050405020304" pitchFamily="18" charset="0"/>
                <a:cs typeface="Times New Roman" panose="02020603050405020304" pitchFamily="18" charset="0"/>
              </a:rPr>
              <a:t>Br – CH</a:t>
            </a:r>
            <a:r>
              <a:rPr lang="en-US" altLang="en-US" sz="2800" b="1" baseline="-25000">
                <a:solidFill>
                  <a:srgbClr val="990000"/>
                </a:solidFill>
                <a:latin typeface="Times New Roman" panose="02020603050405020304" pitchFamily="18" charset="0"/>
                <a:cs typeface="Times New Roman" panose="02020603050405020304" pitchFamily="18" charset="0"/>
              </a:rPr>
              <a:t>2 </a:t>
            </a:r>
            <a:r>
              <a:rPr lang="en-US" altLang="en-US" sz="2800" b="1">
                <a:solidFill>
                  <a:srgbClr val="990000"/>
                </a:solidFill>
                <a:latin typeface="Times New Roman" panose="02020603050405020304" pitchFamily="18" charset="0"/>
                <a:cs typeface="Times New Roman" panose="02020603050405020304" pitchFamily="18" charset="0"/>
              </a:rPr>
              <a:t>–</a:t>
            </a:r>
            <a:r>
              <a:rPr lang="en-US" altLang="en-US" sz="2800" b="1" baseline="-25000">
                <a:solidFill>
                  <a:srgbClr val="990000"/>
                </a:solidFill>
                <a:latin typeface="Times New Roman" panose="02020603050405020304" pitchFamily="18" charset="0"/>
                <a:cs typeface="Times New Roman" panose="02020603050405020304" pitchFamily="18" charset="0"/>
              </a:rPr>
              <a:t> </a:t>
            </a:r>
            <a:r>
              <a:rPr lang="en-US" altLang="en-US" sz="2800" b="1">
                <a:solidFill>
                  <a:srgbClr val="990000"/>
                </a:solidFill>
                <a:latin typeface="Times New Roman" panose="02020603050405020304" pitchFamily="18" charset="0"/>
                <a:cs typeface="Times New Roman" panose="02020603050405020304" pitchFamily="18" charset="0"/>
              </a:rPr>
              <a:t>CH</a:t>
            </a:r>
            <a:r>
              <a:rPr lang="en-US" altLang="en-US" sz="2800" b="1" baseline="-25000">
                <a:solidFill>
                  <a:srgbClr val="990000"/>
                </a:solidFill>
                <a:latin typeface="Times New Roman" panose="02020603050405020304" pitchFamily="18" charset="0"/>
                <a:cs typeface="Times New Roman" panose="02020603050405020304" pitchFamily="18" charset="0"/>
              </a:rPr>
              <a:t>2 </a:t>
            </a:r>
            <a:r>
              <a:rPr lang="en-US" altLang="en-US" sz="2800" b="1">
                <a:solidFill>
                  <a:srgbClr val="990000"/>
                </a:solidFill>
                <a:latin typeface="Times New Roman" panose="02020603050405020304" pitchFamily="18" charset="0"/>
                <a:cs typeface="Times New Roman" panose="02020603050405020304" pitchFamily="18" charset="0"/>
              </a:rPr>
              <a:t>– Br</a:t>
            </a:r>
            <a:r>
              <a:rPr lang="en-US" altLang="en-US" sz="2800" b="1" baseline="-25000">
                <a:latin typeface="Times New Roman" panose="02020603050405020304" pitchFamily="18" charset="0"/>
                <a:cs typeface="Times New Roman" panose="02020603050405020304" pitchFamily="18" charset="0"/>
              </a:rPr>
              <a:t>(l)</a:t>
            </a:r>
            <a:endParaRPr lang="en-US" altLang="en-US" sz="2800" b="1">
              <a:latin typeface="Times New Roman" panose="02020603050405020304" pitchFamily="18" charset="0"/>
              <a:cs typeface="Times New Roman" panose="02020603050405020304" pitchFamily="18" charset="0"/>
            </a:endParaRPr>
          </a:p>
        </p:txBody>
      </p:sp>
      <p:sp>
        <p:nvSpPr>
          <p:cNvPr id="16396" name="Rectangle 12"/>
          <p:cNvSpPr>
            <a:spLocks noChangeArrowheads="1"/>
          </p:cNvSpPr>
          <p:nvPr/>
        </p:nvSpPr>
        <p:spPr bwMode="auto">
          <a:xfrm>
            <a:off x="1524000" y="5257800"/>
            <a:ext cx="648652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solidFill>
                  <a:srgbClr val="990000"/>
                </a:solidFill>
                <a:latin typeface="Times New Roman" panose="02020603050405020304" pitchFamily="18" charset="0"/>
                <a:cs typeface="Times New Roman" panose="02020603050405020304" pitchFamily="18" charset="0"/>
              </a:rPr>
              <a:t>C</a:t>
            </a:r>
            <a:r>
              <a:rPr lang="en-US" altLang="en-US" sz="2800" b="1" baseline="-25000">
                <a:solidFill>
                  <a:srgbClr val="990000"/>
                </a:solidFill>
                <a:latin typeface="Times New Roman" panose="02020603050405020304" pitchFamily="18" charset="0"/>
                <a:cs typeface="Times New Roman" panose="02020603050405020304" pitchFamily="18" charset="0"/>
              </a:rPr>
              <a:t>2</a:t>
            </a:r>
            <a:r>
              <a:rPr lang="en-US" altLang="en-US" sz="2800" b="1">
                <a:solidFill>
                  <a:srgbClr val="990000"/>
                </a:solidFill>
                <a:latin typeface="Times New Roman" panose="02020603050405020304" pitchFamily="18" charset="0"/>
                <a:cs typeface="Times New Roman" panose="02020603050405020304" pitchFamily="18" charset="0"/>
              </a:rPr>
              <a:t>H</a:t>
            </a:r>
            <a:r>
              <a:rPr lang="en-US" altLang="en-US" sz="2800" b="1" baseline="-25000">
                <a:solidFill>
                  <a:srgbClr val="990000"/>
                </a:solidFill>
                <a:latin typeface="Times New Roman" panose="02020603050405020304" pitchFamily="18" charset="0"/>
                <a:cs typeface="Times New Roman" panose="02020603050405020304" pitchFamily="18" charset="0"/>
              </a:rPr>
              <a:t>4 </a:t>
            </a:r>
            <a:r>
              <a:rPr lang="en-US" altLang="en-US" sz="2800" b="1" baseline="-25000">
                <a:latin typeface="Times New Roman" panose="02020603050405020304" pitchFamily="18" charset="0"/>
                <a:cs typeface="Times New Roman" panose="02020603050405020304" pitchFamily="18" charset="0"/>
              </a:rPr>
              <a:t>(k)</a:t>
            </a:r>
            <a:r>
              <a:rPr lang="en-US" altLang="en-US" sz="2800" b="1">
                <a:solidFill>
                  <a:srgbClr val="990000"/>
                </a:solidFill>
                <a:latin typeface="Times New Roman" panose="02020603050405020304" pitchFamily="18" charset="0"/>
                <a:cs typeface="Times New Roman" panose="02020603050405020304" pitchFamily="18" charset="0"/>
              </a:rPr>
              <a:t>    +     Br</a:t>
            </a:r>
            <a:r>
              <a:rPr lang="en-US" altLang="en-US" sz="2800" b="1" baseline="-25000">
                <a:solidFill>
                  <a:srgbClr val="990000"/>
                </a:solidFill>
                <a:latin typeface="Times New Roman" panose="02020603050405020304" pitchFamily="18" charset="0"/>
                <a:cs typeface="Times New Roman" panose="02020603050405020304" pitchFamily="18" charset="0"/>
              </a:rPr>
              <a:t>2</a:t>
            </a:r>
            <a:r>
              <a:rPr lang="en-US" altLang="en-US" sz="2800" b="1">
                <a:solidFill>
                  <a:srgbClr val="990000"/>
                </a:solidFill>
                <a:latin typeface="Times New Roman" panose="02020603050405020304" pitchFamily="18" charset="0"/>
                <a:cs typeface="Times New Roman" panose="02020603050405020304" pitchFamily="18" charset="0"/>
              </a:rPr>
              <a:t> </a:t>
            </a:r>
            <a:r>
              <a:rPr lang="en-US" altLang="en-US" sz="2800" b="1" baseline="-25000">
                <a:latin typeface="Times New Roman" panose="02020603050405020304" pitchFamily="18" charset="0"/>
                <a:cs typeface="Times New Roman" panose="02020603050405020304" pitchFamily="18" charset="0"/>
              </a:rPr>
              <a:t>(dd)</a:t>
            </a:r>
            <a:r>
              <a:rPr lang="en-US" altLang="en-US" sz="2800" b="1">
                <a:solidFill>
                  <a:srgbClr val="990000"/>
                </a:solidFill>
                <a:latin typeface="Times New Roman" panose="02020603050405020304" pitchFamily="18" charset="0"/>
                <a:cs typeface="Times New Roman" panose="02020603050405020304" pitchFamily="18" charset="0"/>
              </a:rPr>
              <a:t>   </a:t>
            </a:r>
            <a:r>
              <a:rPr lang="en-US" altLang="en-US" sz="2800" b="1">
                <a:solidFill>
                  <a:srgbClr val="99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a:solidFill>
                  <a:srgbClr val="990000"/>
                </a:solidFill>
                <a:latin typeface="Times New Roman" panose="02020603050405020304" pitchFamily="18" charset="0"/>
                <a:cs typeface="Times New Roman" panose="02020603050405020304" pitchFamily="18" charset="0"/>
              </a:rPr>
              <a:t>    C</a:t>
            </a:r>
            <a:r>
              <a:rPr lang="en-US" altLang="en-US" sz="2800" b="1" baseline="-25000">
                <a:solidFill>
                  <a:srgbClr val="990000"/>
                </a:solidFill>
                <a:latin typeface="Times New Roman" panose="02020603050405020304" pitchFamily="18" charset="0"/>
                <a:cs typeface="Times New Roman" panose="02020603050405020304" pitchFamily="18" charset="0"/>
              </a:rPr>
              <a:t>2</a:t>
            </a:r>
            <a:r>
              <a:rPr lang="en-US" altLang="en-US" sz="2800" b="1">
                <a:solidFill>
                  <a:srgbClr val="990000"/>
                </a:solidFill>
                <a:latin typeface="Times New Roman" panose="02020603050405020304" pitchFamily="18" charset="0"/>
                <a:cs typeface="Times New Roman" panose="02020603050405020304" pitchFamily="18" charset="0"/>
              </a:rPr>
              <a:t>H</a:t>
            </a:r>
            <a:r>
              <a:rPr lang="en-US" altLang="en-US" sz="2800" b="1" baseline="-25000">
                <a:solidFill>
                  <a:srgbClr val="990000"/>
                </a:solidFill>
                <a:latin typeface="Times New Roman" panose="02020603050405020304" pitchFamily="18" charset="0"/>
                <a:cs typeface="Times New Roman" panose="02020603050405020304" pitchFamily="18" charset="0"/>
              </a:rPr>
              <a:t>4</a:t>
            </a:r>
            <a:r>
              <a:rPr lang="en-US" altLang="en-US" sz="2800" b="1">
                <a:solidFill>
                  <a:srgbClr val="990000"/>
                </a:solidFill>
                <a:latin typeface="Times New Roman" panose="02020603050405020304" pitchFamily="18" charset="0"/>
                <a:cs typeface="Times New Roman" panose="02020603050405020304" pitchFamily="18" charset="0"/>
              </a:rPr>
              <a:t>Br</a:t>
            </a:r>
            <a:r>
              <a:rPr lang="en-US" altLang="en-US" sz="2800" b="1" baseline="-25000">
                <a:solidFill>
                  <a:srgbClr val="990000"/>
                </a:solidFill>
                <a:latin typeface="Times New Roman" panose="02020603050405020304" pitchFamily="18" charset="0"/>
                <a:cs typeface="Times New Roman" panose="02020603050405020304" pitchFamily="18" charset="0"/>
              </a:rPr>
              <a:t>2 </a:t>
            </a:r>
            <a:r>
              <a:rPr lang="en-US" altLang="en-US" sz="2800" b="1" baseline="-25000">
                <a:latin typeface="Times New Roman" panose="02020603050405020304" pitchFamily="18" charset="0"/>
                <a:cs typeface="Times New Roman" panose="02020603050405020304" pitchFamily="18" charset="0"/>
              </a:rPr>
              <a:t>(l)</a:t>
            </a:r>
          </a:p>
          <a:p>
            <a:pPr eaLnBrk="1" hangingPunct="1">
              <a:spcBef>
                <a:spcPct val="0"/>
              </a:spcBef>
              <a:buFontTx/>
              <a:buNone/>
            </a:pPr>
            <a:endParaRPr lang="en-US" altLang="en-US" sz="1000" b="1" baseline="-25000">
              <a:solidFill>
                <a:srgbClr val="99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800" b="1" baseline="-25000">
                <a:solidFill>
                  <a:srgbClr val="990000"/>
                </a:solidFill>
                <a:latin typeface="Times New Roman" panose="02020603050405020304" pitchFamily="18" charset="0"/>
                <a:cs typeface="Times New Roman" panose="02020603050405020304" pitchFamily="18" charset="0"/>
              </a:rPr>
              <a:t>		        </a:t>
            </a:r>
            <a:r>
              <a:rPr lang="en-US" altLang="en-US" sz="2800" b="1" baseline="-25000">
                <a:latin typeface="Times New Roman" panose="02020603050405020304" pitchFamily="18" charset="0"/>
                <a:cs typeface="Times New Roman" panose="02020603050405020304" pitchFamily="18" charset="0"/>
              </a:rPr>
              <a:t>(da cam)   	            (không màu)</a:t>
            </a:r>
          </a:p>
        </p:txBody>
      </p:sp>
      <p:sp>
        <p:nvSpPr>
          <p:cNvPr id="16436" name="Text Box 52"/>
          <p:cNvSpPr txBox="1">
            <a:spLocks noChangeArrowheads="1"/>
          </p:cNvSpPr>
          <p:nvPr/>
        </p:nvSpPr>
        <p:spPr bwMode="auto">
          <a:xfrm>
            <a:off x="304800" y="5410200"/>
            <a:ext cx="236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a:latin typeface="VNI-Times" pitchFamily="2" charset="0"/>
              </a:rPr>
              <a:t>H</a:t>
            </a:r>
            <a:r>
              <a:rPr lang="en-US" altLang="en-US" sz="2800" b="1" i="1">
                <a:latin typeface="Times New Roman" panose="02020603050405020304" pitchFamily="18" charset="0"/>
                <a:cs typeface="Times New Roman" panose="02020603050405020304" pitchFamily="18" charset="0"/>
              </a:rPr>
              <a:t>oặc</a:t>
            </a:r>
            <a:r>
              <a:rPr lang="en-US" altLang="en-US" sz="2800" b="1" i="1">
                <a:latin typeface="VNI-Times" pitchFamily="2" charset="0"/>
              </a:rPr>
              <a:t>:</a:t>
            </a:r>
            <a:r>
              <a:rPr lang="en-US" altLang="en-US" sz="2800" i="1">
                <a:latin typeface="VNI-Times" pitchFamily="2" charset="0"/>
              </a:rPr>
              <a:t> </a:t>
            </a:r>
          </a:p>
        </p:txBody>
      </p:sp>
      <p:sp>
        <p:nvSpPr>
          <p:cNvPr id="16395" name="Text Box 53"/>
          <p:cNvSpPr txBox="1">
            <a:spLocks noChangeArrowheads="1"/>
          </p:cNvSpPr>
          <p:nvPr/>
        </p:nvSpPr>
        <p:spPr bwMode="auto">
          <a:xfrm>
            <a:off x="6248400" y="31242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400" b="1" i="1">
                <a:latin typeface="VNI-Times" pitchFamily="2" charset="0"/>
              </a:rPr>
              <a:t>(Đibrometan)</a:t>
            </a:r>
            <a:r>
              <a:rPr lang="en-US" altLang="en-US" sz="2400" i="1">
                <a:latin typeface="VNI-Times" pitchFamily="2" charset="0"/>
              </a:rPr>
              <a:t>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435"/>
                                        </p:tgtEl>
                                        <p:attrNameLst>
                                          <p:attrName>style.visibility</p:attrName>
                                        </p:attrNameLst>
                                      </p:cBhvr>
                                      <p:to>
                                        <p:strVal val="visible"/>
                                      </p:to>
                                    </p:set>
                                    <p:anim calcmode="lin" valueType="num">
                                      <p:cBhvr>
                                        <p:cTn id="7" dur="500" fill="hold"/>
                                        <p:tgtEl>
                                          <p:spTgt spid="16435"/>
                                        </p:tgtEl>
                                        <p:attrNameLst>
                                          <p:attrName>ppt_w</p:attrName>
                                        </p:attrNameLst>
                                      </p:cBhvr>
                                      <p:tavLst>
                                        <p:tav tm="0">
                                          <p:val>
                                            <p:fltVal val="0"/>
                                          </p:val>
                                        </p:tav>
                                        <p:tav tm="100000">
                                          <p:val>
                                            <p:strVal val="#ppt_w"/>
                                          </p:val>
                                        </p:tav>
                                      </p:tavLst>
                                    </p:anim>
                                    <p:anim calcmode="lin" valueType="num">
                                      <p:cBhvr>
                                        <p:cTn id="8" dur="500" fill="hold"/>
                                        <p:tgtEl>
                                          <p:spTgt spid="16435"/>
                                        </p:tgtEl>
                                        <p:attrNameLst>
                                          <p:attrName>ppt_h</p:attrName>
                                        </p:attrNameLst>
                                      </p:cBhvr>
                                      <p:tavLst>
                                        <p:tav tm="0">
                                          <p:val>
                                            <p:fltVal val="0"/>
                                          </p:val>
                                        </p:tav>
                                        <p:tav tm="100000">
                                          <p:val>
                                            <p:strVal val="#ppt_h"/>
                                          </p:val>
                                        </p:tav>
                                      </p:tavLst>
                                    </p:anim>
                                  </p:childTnLst>
                                </p:cTn>
                              </p:par>
                              <p:par>
                                <p:cTn id="9" presetID="12" presetClass="entr" presetSubtype="8" fill="hold" nodeType="withEffect">
                                  <p:stCondLst>
                                    <p:cond delay="0"/>
                                  </p:stCondLst>
                                  <p:childTnLst>
                                    <p:set>
                                      <p:cBhvr>
                                        <p:cTn id="10" dur="1" fill="hold">
                                          <p:stCondLst>
                                            <p:cond delay="0"/>
                                          </p:stCondLst>
                                        </p:cTn>
                                        <p:tgtEl>
                                          <p:spTgt spid="16392"/>
                                        </p:tgtEl>
                                        <p:attrNameLst>
                                          <p:attrName>style.visibility</p:attrName>
                                        </p:attrNameLst>
                                      </p:cBhvr>
                                      <p:to>
                                        <p:strVal val="visible"/>
                                      </p:to>
                                    </p:set>
                                    <p:animEffect transition="in" filter="slide(fromLeft)">
                                      <p:cBhvr>
                                        <p:cTn id="11" dur="500"/>
                                        <p:tgtEl>
                                          <p:spTgt spid="16392"/>
                                        </p:tgtEl>
                                      </p:cBhvr>
                                    </p:animEffect>
                                  </p:childTnLst>
                                </p:cTn>
                              </p:par>
                              <p:par>
                                <p:cTn id="12" presetID="12" presetClass="entr" presetSubtype="8" fill="hold" nodeType="withEffect">
                                  <p:stCondLst>
                                    <p:cond delay="0"/>
                                  </p:stCondLst>
                                  <p:childTnLst>
                                    <p:set>
                                      <p:cBhvr>
                                        <p:cTn id="13" dur="1" fill="hold">
                                          <p:stCondLst>
                                            <p:cond delay="0"/>
                                          </p:stCondLst>
                                        </p:cTn>
                                        <p:tgtEl>
                                          <p:spTgt spid="16393"/>
                                        </p:tgtEl>
                                        <p:attrNameLst>
                                          <p:attrName>style.visibility</p:attrName>
                                        </p:attrNameLst>
                                      </p:cBhvr>
                                      <p:to>
                                        <p:strVal val="visible"/>
                                      </p:to>
                                    </p:set>
                                    <p:animEffect transition="in" filter="slide(fromLeft)">
                                      <p:cBhvr>
                                        <p:cTn id="14" dur="500"/>
                                        <p:tgtEl>
                                          <p:spTgt spid="16393"/>
                                        </p:tgtEl>
                                      </p:cBhvr>
                                    </p:animEffect>
                                  </p:childTnLst>
                                </p:cTn>
                              </p:par>
                              <p:par>
                                <p:cTn id="15" presetID="12" presetClass="entr" presetSubtype="8" fill="hold" nodeType="withEffect">
                                  <p:stCondLst>
                                    <p:cond delay="0"/>
                                  </p:stCondLst>
                                  <p:childTnLst>
                                    <p:set>
                                      <p:cBhvr>
                                        <p:cTn id="16" dur="1" fill="hold">
                                          <p:stCondLst>
                                            <p:cond delay="0"/>
                                          </p:stCondLst>
                                        </p:cTn>
                                        <p:tgtEl>
                                          <p:spTgt spid="16394"/>
                                        </p:tgtEl>
                                        <p:attrNameLst>
                                          <p:attrName>style.visibility</p:attrName>
                                        </p:attrNameLst>
                                      </p:cBhvr>
                                      <p:to>
                                        <p:strVal val="visible"/>
                                      </p:to>
                                    </p:set>
                                    <p:animEffect transition="in" filter="slide(fromLeft)">
                                      <p:cBhvr>
                                        <p:cTn id="17" dur="500"/>
                                        <p:tgtEl>
                                          <p:spTgt spid="16394"/>
                                        </p:tgtEl>
                                      </p:cBhvr>
                                    </p:animEffect>
                                  </p:childTnLst>
                                </p:cTn>
                              </p:par>
                              <p:par>
                                <p:cTn id="18" presetID="23" presetClass="entr" presetSubtype="16" fill="hold" nodeType="withEffect">
                                  <p:stCondLst>
                                    <p:cond delay="0"/>
                                  </p:stCondLst>
                                  <p:childTnLst>
                                    <p:set>
                                      <p:cBhvr>
                                        <p:cTn id="19" dur="1" fill="hold">
                                          <p:stCondLst>
                                            <p:cond delay="0"/>
                                          </p:stCondLst>
                                        </p:cTn>
                                        <p:tgtEl>
                                          <p:spTgt spid="16436"/>
                                        </p:tgtEl>
                                        <p:attrNameLst>
                                          <p:attrName>style.visibility</p:attrName>
                                        </p:attrNameLst>
                                      </p:cBhvr>
                                      <p:to>
                                        <p:strVal val="visible"/>
                                      </p:to>
                                    </p:set>
                                    <p:anim calcmode="lin" valueType="num">
                                      <p:cBhvr>
                                        <p:cTn id="20" dur="500" fill="hold"/>
                                        <p:tgtEl>
                                          <p:spTgt spid="16436"/>
                                        </p:tgtEl>
                                        <p:attrNameLst>
                                          <p:attrName>ppt_w</p:attrName>
                                        </p:attrNameLst>
                                      </p:cBhvr>
                                      <p:tavLst>
                                        <p:tav tm="0">
                                          <p:val>
                                            <p:fltVal val="0"/>
                                          </p:val>
                                        </p:tav>
                                        <p:tav tm="100000">
                                          <p:val>
                                            <p:strVal val="#ppt_w"/>
                                          </p:val>
                                        </p:tav>
                                      </p:tavLst>
                                    </p:anim>
                                    <p:anim calcmode="lin" valueType="num">
                                      <p:cBhvr>
                                        <p:cTn id="21" dur="500" fill="hold"/>
                                        <p:tgtEl>
                                          <p:spTgt spid="16436"/>
                                        </p:tgtEl>
                                        <p:attrNameLst>
                                          <p:attrName>ppt_h</p:attrName>
                                        </p:attrNameLst>
                                      </p:cBhvr>
                                      <p:tavLst>
                                        <p:tav tm="0">
                                          <p:val>
                                            <p:fltVal val="0"/>
                                          </p:val>
                                        </p:tav>
                                        <p:tav tm="100000">
                                          <p:val>
                                            <p:strVal val="#ppt_h"/>
                                          </p:val>
                                        </p:tav>
                                      </p:tavLst>
                                    </p:anim>
                                  </p:childTnLst>
                                </p:cTn>
                              </p:par>
                              <p:par>
                                <p:cTn id="22" presetID="12" presetClass="entr" presetSubtype="4" fill="hold" nodeType="withEffect">
                                  <p:stCondLst>
                                    <p:cond delay="0"/>
                                  </p:stCondLst>
                                  <p:childTnLst>
                                    <p:set>
                                      <p:cBhvr>
                                        <p:cTn id="23" dur="1" fill="hold">
                                          <p:stCondLst>
                                            <p:cond delay="0"/>
                                          </p:stCondLst>
                                        </p:cTn>
                                        <p:tgtEl>
                                          <p:spTgt spid="16396"/>
                                        </p:tgtEl>
                                        <p:attrNameLst>
                                          <p:attrName>style.visibility</p:attrName>
                                        </p:attrNameLst>
                                      </p:cBhvr>
                                      <p:to>
                                        <p:strVal val="visible"/>
                                      </p:to>
                                    </p:set>
                                    <p:animEffect transition="in" filter="slide(fromBottom)">
                                      <p:cBhvr>
                                        <p:cTn id="24" dur="500"/>
                                        <p:tgtEl>
                                          <p:spTgt spid="16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a:grpSpLocks/>
          </p:cNvGrpSpPr>
          <p:nvPr/>
        </p:nvGrpSpPr>
        <p:grpSpPr bwMode="auto">
          <a:xfrm>
            <a:off x="1447800" y="2438400"/>
            <a:ext cx="7620000" cy="3795713"/>
            <a:chOff x="624" y="960"/>
            <a:chExt cx="4800" cy="2391"/>
          </a:xfrm>
        </p:grpSpPr>
        <p:sp>
          <p:nvSpPr>
            <p:cNvPr id="17417" name="Text Box 9">
              <a:extLst>
                <a:ext uri="{FF2B5EF4-FFF2-40B4-BE49-F238E27FC236}">
                  <a16:creationId xmlns:a16="http://schemas.microsoft.com/office/drawing/2014/main" id="{3FFBB878-C823-40C3-AB3F-7F9B3860DC1D}"/>
                </a:ext>
              </a:extLst>
            </p:cNvPr>
            <p:cNvSpPr txBox="1">
              <a:spLocks noChangeArrowheads="1"/>
            </p:cNvSpPr>
            <p:nvPr/>
          </p:nvSpPr>
          <p:spPr bwMode="auto">
            <a:xfrm>
              <a:off x="624" y="960"/>
              <a:ext cx="4800" cy="2391"/>
            </a:xfrm>
            <a:prstGeom prst="rect">
              <a:avLst/>
            </a:prstGeom>
            <a:solidFill>
              <a:schemeClr val="bg1"/>
            </a:solidFill>
            <a:ln w="28575" algn="ctr">
              <a:solidFill>
                <a:srgbClr val="990000"/>
              </a:solid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spcBef>
                  <a:spcPct val="50000"/>
                </a:spcBef>
                <a:defRPr/>
              </a:pPr>
              <a:endParaRPr lang="en-US" sz="1200" b="1">
                <a:sym typeface="Symbol" pitchFamily="18" charset="2"/>
              </a:endParaRPr>
            </a:p>
            <a:p>
              <a:pPr algn="ctr">
                <a:spcBef>
                  <a:spcPct val="50000"/>
                </a:spcBef>
                <a:defRPr/>
              </a:pPr>
              <a:r>
                <a:rPr lang="en-US" sz="2800" b="1" u="sng">
                  <a:solidFill>
                    <a:srgbClr val="990000"/>
                  </a:solidFill>
                  <a:effectLst>
                    <a:outerShdw blurRad="38100" dist="38100" dir="2700000" algn="tl">
                      <a:srgbClr val="C0C0C0"/>
                    </a:outerShdw>
                  </a:effectLst>
                  <a:sym typeface="Symbol" pitchFamily="18" charset="2"/>
                </a:rPr>
                <a:t>MỞ RỘNG</a:t>
              </a:r>
              <a:endParaRPr lang="en-US" sz="1600" b="1" u="sng">
                <a:solidFill>
                  <a:srgbClr val="990000"/>
                </a:solidFill>
                <a:effectLst>
                  <a:outerShdw blurRad="38100" dist="38100" dir="2700000" algn="tl">
                    <a:srgbClr val="C0C0C0"/>
                  </a:outerShdw>
                </a:effectLst>
                <a:sym typeface="Symbol" pitchFamily="18" charset="2"/>
              </a:endParaRPr>
            </a:p>
            <a:p>
              <a:pPr>
                <a:spcBef>
                  <a:spcPct val="50000"/>
                </a:spcBef>
                <a:defRPr/>
              </a:pPr>
              <a:r>
                <a:rPr lang="en-US" sz="2800" b="1">
                  <a:solidFill>
                    <a:schemeClr val="tx2"/>
                  </a:solidFill>
                  <a:sym typeface="Symbol" pitchFamily="18" charset="2"/>
                </a:rPr>
                <a:t>Etilen có thể có phản ứng cộng với clo,    hiđro ở điều kiện thích hợp: </a:t>
              </a:r>
            </a:p>
            <a:p>
              <a:pPr algn="just">
                <a:spcBef>
                  <a:spcPct val="50000"/>
                </a:spcBef>
                <a:defRPr/>
              </a:pPr>
              <a:endParaRPr lang="en-US" sz="1000" b="1">
                <a:solidFill>
                  <a:schemeClr val="tx2"/>
                </a:solidFill>
                <a:sym typeface="Symbol" pitchFamily="18" charset="2"/>
              </a:endParaRPr>
            </a:p>
            <a:p>
              <a:pPr eaLnBrk="1" hangingPunct="1">
                <a:defRPr/>
              </a:pPr>
              <a:r>
                <a:rPr lang="en-US" sz="2800" b="1">
                  <a:solidFill>
                    <a:srgbClr val="990000"/>
                  </a:solidFill>
                </a:rPr>
                <a:t>      		C</a:t>
              </a:r>
              <a:r>
                <a:rPr lang="en-US" sz="2800" b="1" baseline="-25000">
                  <a:solidFill>
                    <a:srgbClr val="990000"/>
                  </a:solidFill>
                </a:rPr>
                <a:t>2</a:t>
              </a:r>
              <a:r>
                <a:rPr lang="en-US" sz="2800" b="1">
                  <a:solidFill>
                    <a:srgbClr val="990000"/>
                  </a:solidFill>
                </a:rPr>
                <a:t>H</a:t>
              </a:r>
              <a:r>
                <a:rPr lang="en-US" sz="2800" b="1" baseline="-25000">
                  <a:solidFill>
                    <a:srgbClr val="990000"/>
                  </a:solidFill>
                </a:rPr>
                <a:t>4</a:t>
              </a:r>
              <a:r>
                <a:rPr lang="en-US" sz="2800" b="1">
                  <a:solidFill>
                    <a:srgbClr val="990000"/>
                  </a:solidFill>
                </a:rPr>
                <a:t> +     Cl</a:t>
              </a:r>
              <a:r>
                <a:rPr lang="en-US" sz="2800" b="1" baseline="-25000">
                  <a:solidFill>
                    <a:srgbClr val="990000"/>
                  </a:solidFill>
                </a:rPr>
                <a:t>2</a:t>
              </a:r>
              <a:r>
                <a:rPr lang="en-US" sz="2800" b="1">
                  <a:solidFill>
                    <a:srgbClr val="990000"/>
                  </a:solidFill>
                </a:rPr>
                <a:t>   </a:t>
              </a:r>
              <a:r>
                <a:rPr lang="en-US" sz="2800" b="1">
                  <a:solidFill>
                    <a:srgbClr val="990000"/>
                  </a:solidFill>
                  <a:sym typeface="Wingdings" pitchFamily="2" charset="2"/>
                </a:rPr>
                <a:t></a:t>
              </a:r>
              <a:r>
                <a:rPr lang="en-US" sz="2800" b="1">
                  <a:solidFill>
                    <a:srgbClr val="990000"/>
                  </a:solidFill>
                </a:rPr>
                <a:t>    C</a:t>
              </a:r>
              <a:r>
                <a:rPr lang="en-US" sz="2800" b="1" baseline="-25000">
                  <a:solidFill>
                    <a:srgbClr val="990000"/>
                  </a:solidFill>
                </a:rPr>
                <a:t>2</a:t>
              </a:r>
              <a:r>
                <a:rPr lang="en-US" sz="2800" b="1">
                  <a:solidFill>
                    <a:srgbClr val="990000"/>
                  </a:solidFill>
                </a:rPr>
                <a:t>H</a:t>
              </a:r>
              <a:r>
                <a:rPr lang="en-US" sz="2800" b="1" baseline="-25000">
                  <a:solidFill>
                    <a:srgbClr val="990000"/>
                  </a:solidFill>
                </a:rPr>
                <a:t>4</a:t>
              </a:r>
              <a:r>
                <a:rPr lang="en-US" sz="2800" b="1">
                  <a:solidFill>
                    <a:srgbClr val="990000"/>
                  </a:solidFill>
                </a:rPr>
                <a:t>Cl</a:t>
              </a:r>
              <a:r>
                <a:rPr lang="en-US" sz="2800" b="1" baseline="-25000">
                  <a:solidFill>
                    <a:srgbClr val="990000"/>
                  </a:solidFill>
                </a:rPr>
                <a:t>2</a:t>
              </a:r>
              <a:endParaRPr lang="en-US" sz="800" b="1">
                <a:solidFill>
                  <a:srgbClr val="990000"/>
                </a:solidFill>
              </a:endParaRPr>
            </a:p>
            <a:p>
              <a:pPr eaLnBrk="1" hangingPunct="1">
                <a:defRPr/>
              </a:pPr>
              <a:endParaRPr lang="en-US" sz="800" b="1">
                <a:solidFill>
                  <a:srgbClr val="990000"/>
                </a:solidFill>
              </a:endParaRPr>
            </a:p>
            <a:p>
              <a:pPr eaLnBrk="1" hangingPunct="1">
                <a:defRPr/>
              </a:pPr>
              <a:r>
                <a:rPr lang="en-US" sz="2800" b="1">
                  <a:solidFill>
                    <a:srgbClr val="990000"/>
                  </a:solidFill>
                </a:rPr>
                <a:t>	         C</a:t>
              </a:r>
              <a:r>
                <a:rPr lang="en-US" sz="2800" b="1" baseline="-25000">
                  <a:solidFill>
                    <a:srgbClr val="990000"/>
                  </a:solidFill>
                </a:rPr>
                <a:t>2</a:t>
              </a:r>
              <a:r>
                <a:rPr lang="en-US" sz="2800" b="1">
                  <a:solidFill>
                    <a:srgbClr val="990000"/>
                  </a:solidFill>
                </a:rPr>
                <a:t>H</a:t>
              </a:r>
              <a:r>
                <a:rPr lang="en-US" sz="2800" b="1" baseline="-25000">
                  <a:solidFill>
                    <a:srgbClr val="990000"/>
                  </a:solidFill>
                </a:rPr>
                <a:t>4</a:t>
              </a:r>
              <a:r>
                <a:rPr lang="en-US" sz="2800" b="1">
                  <a:solidFill>
                    <a:srgbClr val="990000"/>
                  </a:solidFill>
                </a:rPr>
                <a:t> +     H</a:t>
              </a:r>
              <a:r>
                <a:rPr lang="en-US" sz="2800" b="1" baseline="-25000">
                  <a:solidFill>
                    <a:srgbClr val="990000"/>
                  </a:solidFill>
                </a:rPr>
                <a:t>2</a:t>
              </a:r>
              <a:r>
                <a:rPr lang="en-US" sz="2800" b="1">
                  <a:solidFill>
                    <a:srgbClr val="990000"/>
                  </a:solidFill>
                </a:rPr>
                <a:t>     </a:t>
              </a:r>
              <a:r>
                <a:rPr lang="en-US" sz="2800" b="1">
                  <a:solidFill>
                    <a:srgbClr val="990000"/>
                  </a:solidFill>
                  <a:sym typeface="Wingdings" pitchFamily="2" charset="2"/>
                </a:rPr>
                <a:t></a:t>
              </a:r>
              <a:r>
                <a:rPr lang="en-US" sz="2800" b="1">
                  <a:solidFill>
                    <a:srgbClr val="990000"/>
                  </a:solidFill>
                </a:rPr>
                <a:t>    C</a:t>
              </a:r>
              <a:r>
                <a:rPr lang="en-US" sz="2800" b="1" baseline="-25000">
                  <a:solidFill>
                    <a:srgbClr val="990000"/>
                  </a:solidFill>
                </a:rPr>
                <a:t>2</a:t>
              </a:r>
              <a:r>
                <a:rPr lang="en-US" sz="2800" b="1">
                  <a:solidFill>
                    <a:srgbClr val="990000"/>
                  </a:solidFill>
                </a:rPr>
                <a:t>H</a:t>
              </a:r>
              <a:r>
                <a:rPr lang="en-US" sz="2800" b="1" baseline="-25000">
                  <a:solidFill>
                    <a:srgbClr val="990000"/>
                  </a:solidFill>
                </a:rPr>
                <a:t>6</a:t>
              </a:r>
            </a:p>
            <a:p>
              <a:pPr eaLnBrk="1" hangingPunct="1">
                <a:defRPr/>
              </a:pPr>
              <a:endParaRPr lang="en-US" sz="2800" b="1" baseline="-25000">
                <a:solidFill>
                  <a:srgbClr val="990000"/>
                </a:solidFill>
              </a:endParaRPr>
            </a:p>
            <a:p>
              <a:pPr eaLnBrk="1" hangingPunct="1">
                <a:defRPr/>
              </a:pPr>
              <a:endParaRPr lang="en-US" sz="2800" b="1" baseline="-25000">
                <a:solidFill>
                  <a:srgbClr val="990000"/>
                </a:solidFill>
              </a:endParaRPr>
            </a:p>
          </p:txBody>
        </p:sp>
        <p:sp>
          <p:nvSpPr>
            <p:cNvPr id="17415" name="Text Box 10"/>
            <p:cNvSpPr txBox="1">
              <a:spLocks noChangeArrowheads="1"/>
            </p:cNvSpPr>
            <p:nvPr/>
          </p:nvSpPr>
          <p:spPr bwMode="auto">
            <a:xfrm>
              <a:off x="3312" y="2208"/>
              <a:ext cx="72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a:solidFill>
                    <a:srgbClr val="990000"/>
                  </a:solidFill>
                </a:rPr>
                <a:t>t</a:t>
              </a:r>
              <a:r>
                <a:rPr lang="en-US" altLang="en-US" sz="2200" b="1" baseline="30000">
                  <a:solidFill>
                    <a:srgbClr val="990000"/>
                  </a:solidFill>
                </a:rPr>
                <a:t>0</a:t>
              </a:r>
            </a:p>
          </p:txBody>
        </p:sp>
        <p:sp>
          <p:nvSpPr>
            <p:cNvPr id="17416" name="Text Box 11"/>
            <p:cNvSpPr txBox="1">
              <a:spLocks noChangeArrowheads="1"/>
            </p:cNvSpPr>
            <p:nvPr/>
          </p:nvSpPr>
          <p:spPr bwMode="auto">
            <a:xfrm>
              <a:off x="3312" y="2544"/>
              <a:ext cx="7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990000"/>
                  </a:solidFill>
                </a:rPr>
                <a:t>t</a:t>
              </a:r>
              <a:r>
                <a:rPr lang="en-US" altLang="en-US" sz="1800" b="1" baseline="30000">
                  <a:solidFill>
                    <a:srgbClr val="990000"/>
                  </a:solidFill>
                </a:rPr>
                <a:t>0 </a:t>
              </a:r>
              <a:r>
                <a:rPr lang="en-US" altLang="en-US" sz="1800" b="1">
                  <a:solidFill>
                    <a:srgbClr val="990000"/>
                  </a:solidFill>
                </a:rPr>
                <a:t>,xt</a:t>
              </a:r>
            </a:p>
          </p:txBody>
        </p:sp>
      </p:grpSp>
      <p:pic>
        <p:nvPicPr>
          <p:cNvPr id="17423" name="Picture 15" descr="79FAC5DEC6684C4A9EE7835BCE3A70A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0025"/>
            <a:ext cx="122396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7"/>
          <p:cNvSpPr txBox="1">
            <a:spLocks noChangeArrowheads="1"/>
          </p:cNvSpPr>
          <p:nvPr/>
        </p:nvSpPr>
        <p:spPr bwMode="auto">
          <a:xfrm>
            <a:off x="1295400" y="1066800"/>
            <a:ext cx="762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buFontTx/>
              <a:buNone/>
            </a:pPr>
            <a:r>
              <a:rPr lang="en-US" altLang="en-US" sz="2400">
                <a:solidFill>
                  <a:srgbClr val="FF3300"/>
                </a:solidFill>
                <a:latin typeface="Times New Roman" panose="02020603050405020304" pitchFamily="18" charset="0"/>
                <a:sym typeface="Wingdings" panose="05000000000000000000" pitchFamily="2" charset="2"/>
              </a:rPr>
              <a:t> </a:t>
            </a:r>
            <a:r>
              <a:rPr lang="en-US" altLang="en-US" sz="4000">
                <a:solidFill>
                  <a:srgbClr val="FF3300"/>
                </a:solidFill>
                <a:latin typeface="Times New Roman" panose="02020603050405020304" pitchFamily="18" charset="0"/>
                <a:sym typeface="Wingdings" panose="05000000000000000000" pitchFamily="2" charset="2"/>
              </a:rPr>
              <a:t>Các chất có liên kết đôi (tương tự etilen) dễ tham gia phản ứng cộng.</a:t>
            </a:r>
            <a:endParaRPr lang="en-US" altLang="en-US" sz="4000" b="1">
              <a:solidFill>
                <a:srgbClr val="FF3300"/>
              </a:solidFill>
              <a:latin typeface="Times New Roman" panose="02020603050405020304" pitchFamily="18" charset="0"/>
            </a:endParaRPr>
          </a:p>
        </p:txBody>
      </p:sp>
      <p:sp>
        <p:nvSpPr>
          <p:cNvPr id="17413" name="Text Box 8"/>
          <p:cNvSpPr txBox="1">
            <a:spLocks noChangeArrowheads="1"/>
          </p:cNvSpPr>
          <p:nvPr/>
        </p:nvSpPr>
        <p:spPr bwMode="auto">
          <a:xfrm>
            <a:off x="3733800" y="304800"/>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3600" b="1" i="1">
                <a:solidFill>
                  <a:schemeClr val="accent2"/>
                </a:solidFill>
              </a:rPr>
              <a:t>Kết luận</a:t>
            </a:r>
          </a:p>
        </p:txBody>
      </p:sp>
      <p:sp>
        <p:nvSpPr>
          <p:cNvPr id="9" name="Rectangle 7"/>
          <p:cNvSpPr>
            <a:spLocks noChangeArrowheads="1"/>
          </p:cNvSpPr>
          <p:nvPr/>
        </p:nvSpPr>
        <p:spPr bwMode="auto">
          <a:xfrm>
            <a:off x="1447800" y="50529"/>
            <a:ext cx="68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5400">
                <a:solidFill>
                  <a:srgbClr val="FF0000"/>
                </a:solidFill>
                <a:sym typeface="Wingdings" panose="05000000000000000000"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7" presetClass="entr" presetSubtype="10" fill="hold" nodeType="withEffect">
                                  <p:stCondLst>
                                    <p:cond delay="0"/>
                                  </p:stCondLst>
                                  <p:childTnLst>
                                    <p:set>
                                      <p:cBhvr>
                                        <p:cTn id="11" dur="1" fill="hold">
                                          <p:stCondLst>
                                            <p:cond delay="0"/>
                                          </p:stCondLst>
                                        </p:cTn>
                                        <p:tgtEl>
                                          <p:spTgt spid="17423"/>
                                        </p:tgtEl>
                                        <p:attrNameLst>
                                          <p:attrName>style.visibility</p:attrName>
                                        </p:attrNameLst>
                                      </p:cBhvr>
                                      <p:to>
                                        <p:strVal val="visible"/>
                                      </p:to>
                                    </p:set>
                                    <p:anim calcmode="lin" valueType="num">
                                      <p:cBhvr>
                                        <p:cTn id="12" dur="500" fill="hold"/>
                                        <p:tgtEl>
                                          <p:spTgt spid="17423"/>
                                        </p:tgtEl>
                                        <p:attrNameLst>
                                          <p:attrName>ppt_w</p:attrName>
                                        </p:attrNameLst>
                                      </p:cBhvr>
                                      <p:tavLst>
                                        <p:tav tm="0">
                                          <p:val>
                                            <p:fltVal val="0"/>
                                          </p:val>
                                        </p:tav>
                                        <p:tav tm="100000">
                                          <p:val>
                                            <p:strVal val="#ppt_w"/>
                                          </p:val>
                                        </p:tav>
                                      </p:tavLst>
                                    </p:anim>
                                    <p:anim calcmode="lin" valueType="num">
                                      <p:cBhvr>
                                        <p:cTn id="13" dur="500" fill="hold"/>
                                        <p:tgtEl>
                                          <p:spTgt spid="17423"/>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27655"/>
                                        </p:tgtEl>
                                        <p:attrNameLst>
                                          <p:attrName>style.visibility</p:attrName>
                                        </p:attrNameLst>
                                      </p:cBhvr>
                                      <p:to>
                                        <p:strVal val="visible"/>
                                      </p:to>
                                    </p:set>
                                    <p:animEffect transition="in" filter="barn(inHorizontal)">
                                      <p:cBhvr>
                                        <p:cTn id="18"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3855" y="304800"/>
            <a:ext cx="868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b="1">
                <a:solidFill>
                  <a:schemeClr val="accent2"/>
                </a:solidFill>
                <a:latin typeface="Times New Roman" panose="02020603050405020304" pitchFamily="18" charset="0"/>
                <a:sym typeface="Symbol" panose="05050102010706020507" pitchFamily="18" charset="2"/>
              </a:rPr>
              <a:t>3. Các phân tử etilen có kết hợp được với nhau hay không ?</a:t>
            </a:r>
            <a:endParaRPr lang="en-US" altLang="en-US" sz="2800" b="1">
              <a:solidFill>
                <a:schemeClr val="accent2"/>
              </a:solidFill>
              <a:sym typeface="Symbol" panose="05050102010706020507" pitchFamily="18" charset="2"/>
            </a:endParaRPr>
          </a:p>
        </p:txBody>
      </p:sp>
    </p:spTree>
    <p:extLst>
      <p:ext uri="{BB962C8B-B14F-4D97-AF65-F5344CB8AC3E}">
        <p14:creationId xmlns:p14="http://schemas.microsoft.com/office/powerpoint/2010/main" val="3873939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676650" y="1966913"/>
            <a:ext cx="763588" cy="3505200"/>
            <a:chOff x="3215" y="1152"/>
            <a:chExt cx="481" cy="2208"/>
          </a:xfrm>
        </p:grpSpPr>
        <p:grpSp>
          <p:nvGrpSpPr>
            <p:cNvPr id="18509" name="Group 3"/>
            <p:cNvGrpSpPr>
              <a:grpSpLocks/>
            </p:cNvGrpSpPr>
            <p:nvPr/>
          </p:nvGrpSpPr>
          <p:grpSpPr bwMode="auto">
            <a:xfrm>
              <a:off x="3312" y="1152"/>
              <a:ext cx="384" cy="384"/>
              <a:chOff x="4368" y="2784"/>
              <a:chExt cx="384" cy="384"/>
            </a:xfrm>
          </p:grpSpPr>
          <p:sp>
            <p:nvSpPr>
              <p:cNvPr id="18516" name="Oval 4"/>
              <p:cNvSpPr>
                <a:spLocks noChangeArrowheads="1"/>
              </p:cNvSpPr>
              <p:nvPr/>
            </p:nvSpPr>
            <p:spPr bwMode="auto">
              <a:xfrm>
                <a:off x="4368" y="2784"/>
                <a:ext cx="384" cy="384"/>
              </a:xfrm>
              <a:prstGeom prst="ellipse">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517" name="Text Box 5"/>
              <p:cNvSpPr txBox="1">
                <a:spLocks noChangeArrowheads="1"/>
              </p:cNvSpPr>
              <p:nvPr/>
            </p:nvSpPr>
            <p:spPr bwMode="auto">
              <a:xfrm>
                <a:off x="4429" y="2806"/>
                <a:ext cx="28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a:latin typeface="Tahoma" panose="020B0604030504040204" pitchFamily="34" charset="0"/>
                  </a:rPr>
                  <a:t>H</a:t>
                </a:r>
              </a:p>
            </p:txBody>
          </p:sp>
        </p:grpSp>
        <p:grpSp>
          <p:nvGrpSpPr>
            <p:cNvPr id="18510" name="Group 6"/>
            <p:cNvGrpSpPr>
              <a:grpSpLocks/>
            </p:cNvGrpSpPr>
            <p:nvPr/>
          </p:nvGrpSpPr>
          <p:grpSpPr bwMode="auto">
            <a:xfrm>
              <a:off x="3215" y="1476"/>
              <a:ext cx="49" cy="1556"/>
              <a:chOff x="3215" y="1476"/>
              <a:chExt cx="49" cy="1556"/>
            </a:xfrm>
          </p:grpSpPr>
          <p:sp>
            <p:nvSpPr>
              <p:cNvPr id="18514" name="Rectangle 7"/>
              <p:cNvSpPr>
                <a:spLocks noChangeArrowheads="1"/>
              </p:cNvSpPr>
              <p:nvPr/>
            </p:nvSpPr>
            <p:spPr bwMode="auto">
              <a:xfrm rot="17962126" flipH="1">
                <a:off x="2899" y="1794"/>
                <a:ext cx="683" cy="47"/>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515" name="Rectangle 8"/>
              <p:cNvSpPr>
                <a:spLocks noChangeArrowheads="1"/>
              </p:cNvSpPr>
              <p:nvPr/>
            </p:nvSpPr>
            <p:spPr bwMode="auto">
              <a:xfrm rot="3637874" flipH="1" flipV="1">
                <a:off x="2897" y="2667"/>
                <a:ext cx="683" cy="47"/>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8511" name="Group 9"/>
            <p:cNvGrpSpPr>
              <a:grpSpLocks/>
            </p:cNvGrpSpPr>
            <p:nvPr/>
          </p:nvGrpSpPr>
          <p:grpSpPr bwMode="auto">
            <a:xfrm>
              <a:off x="3312" y="2976"/>
              <a:ext cx="384" cy="384"/>
              <a:chOff x="4368" y="2784"/>
              <a:chExt cx="384" cy="384"/>
            </a:xfrm>
          </p:grpSpPr>
          <p:sp>
            <p:nvSpPr>
              <p:cNvPr id="18512" name="Oval 10"/>
              <p:cNvSpPr>
                <a:spLocks noChangeArrowheads="1"/>
              </p:cNvSpPr>
              <p:nvPr/>
            </p:nvSpPr>
            <p:spPr bwMode="auto">
              <a:xfrm>
                <a:off x="4368" y="2784"/>
                <a:ext cx="384" cy="384"/>
              </a:xfrm>
              <a:prstGeom prst="ellipse">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513" name="Text Box 11"/>
              <p:cNvSpPr txBox="1">
                <a:spLocks noChangeArrowheads="1"/>
              </p:cNvSpPr>
              <p:nvPr/>
            </p:nvSpPr>
            <p:spPr bwMode="auto">
              <a:xfrm>
                <a:off x="4429" y="2806"/>
                <a:ext cx="28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a:latin typeface="Tahoma" panose="020B0604030504040204" pitchFamily="34" charset="0"/>
                  </a:rPr>
                  <a:t>H</a:t>
                </a:r>
              </a:p>
            </p:txBody>
          </p:sp>
        </p:grpSp>
      </p:grpSp>
      <p:grpSp>
        <p:nvGrpSpPr>
          <p:cNvPr id="6" name="Group 12"/>
          <p:cNvGrpSpPr>
            <a:grpSpLocks/>
          </p:cNvGrpSpPr>
          <p:nvPr/>
        </p:nvGrpSpPr>
        <p:grpSpPr bwMode="auto">
          <a:xfrm>
            <a:off x="152400" y="1943100"/>
            <a:ext cx="762000" cy="3505200"/>
            <a:chOff x="960" y="1152"/>
            <a:chExt cx="480" cy="2208"/>
          </a:xfrm>
        </p:grpSpPr>
        <p:grpSp>
          <p:nvGrpSpPr>
            <p:cNvPr id="18500" name="Group 13"/>
            <p:cNvGrpSpPr>
              <a:grpSpLocks/>
            </p:cNvGrpSpPr>
            <p:nvPr/>
          </p:nvGrpSpPr>
          <p:grpSpPr bwMode="auto">
            <a:xfrm>
              <a:off x="1391" y="1480"/>
              <a:ext cx="49" cy="1556"/>
              <a:chOff x="1391" y="1480"/>
              <a:chExt cx="49" cy="1556"/>
            </a:xfrm>
          </p:grpSpPr>
          <p:sp>
            <p:nvSpPr>
              <p:cNvPr id="18507" name="Rectangle 14"/>
              <p:cNvSpPr>
                <a:spLocks noChangeArrowheads="1"/>
              </p:cNvSpPr>
              <p:nvPr/>
            </p:nvSpPr>
            <p:spPr bwMode="auto">
              <a:xfrm rot="3637874">
                <a:off x="1075" y="1798"/>
                <a:ext cx="683" cy="47"/>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508" name="Rectangle 15"/>
              <p:cNvSpPr>
                <a:spLocks noChangeArrowheads="1"/>
              </p:cNvSpPr>
              <p:nvPr/>
            </p:nvSpPr>
            <p:spPr bwMode="auto">
              <a:xfrm rot="17962126" flipV="1">
                <a:off x="1073" y="2671"/>
                <a:ext cx="683" cy="47"/>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8501" name="Group 16"/>
            <p:cNvGrpSpPr>
              <a:grpSpLocks/>
            </p:cNvGrpSpPr>
            <p:nvPr/>
          </p:nvGrpSpPr>
          <p:grpSpPr bwMode="auto">
            <a:xfrm>
              <a:off x="960" y="1152"/>
              <a:ext cx="384" cy="384"/>
              <a:chOff x="4368" y="2784"/>
              <a:chExt cx="384" cy="384"/>
            </a:xfrm>
          </p:grpSpPr>
          <p:sp>
            <p:nvSpPr>
              <p:cNvPr id="18505" name="Oval 17"/>
              <p:cNvSpPr>
                <a:spLocks noChangeArrowheads="1"/>
              </p:cNvSpPr>
              <p:nvPr/>
            </p:nvSpPr>
            <p:spPr bwMode="auto">
              <a:xfrm>
                <a:off x="4368" y="2784"/>
                <a:ext cx="384" cy="384"/>
              </a:xfrm>
              <a:prstGeom prst="ellipse">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506" name="Text Box 18"/>
              <p:cNvSpPr txBox="1">
                <a:spLocks noChangeArrowheads="1"/>
              </p:cNvSpPr>
              <p:nvPr/>
            </p:nvSpPr>
            <p:spPr bwMode="auto">
              <a:xfrm>
                <a:off x="4429" y="2806"/>
                <a:ext cx="28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a:latin typeface="Tahoma" panose="020B0604030504040204" pitchFamily="34" charset="0"/>
                  </a:rPr>
                  <a:t>H</a:t>
                </a:r>
              </a:p>
            </p:txBody>
          </p:sp>
        </p:grpSp>
        <p:grpSp>
          <p:nvGrpSpPr>
            <p:cNvPr id="18502" name="Group 19"/>
            <p:cNvGrpSpPr>
              <a:grpSpLocks/>
            </p:cNvGrpSpPr>
            <p:nvPr/>
          </p:nvGrpSpPr>
          <p:grpSpPr bwMode="auto">
            <a:xfrm>
              <a:off x="960" y="2976"/>
              <a:ext cx="384" cy="384"/>
              <a:chOff x="4368" y="2784"/>
              <a:chExt cx="384" cy="384"/>
            </a:xfrm>
          </p:grpSpPr>
          <p:sp>
            <p:nvSpPr>
              <p:cNvPr id="18503" name="Oval 20"/>
              <p:cNvSpPr>
                <a:spLocks noChangeArrowheads="1"/>
              </p:cNvSpPr>
              <p:nvPr/>
            </p:nvSpPr>
            <p:spPr bwMode="auto">
              <a:xfrm>
                <a:off x="4368" y="2784"/>
                <a:ext cx="384" cy="384"/>
              </a:xfrm>
              <a:prstGeom prst="ellipse">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504" name="Text Box 21"/>
              <p:cNvSpPr txBox="1">
                <a:spLocks noChangeArrowheads="1"/>
              </p:cNvSpPr>
              <p:nvPr/>
            </p:nvSpPr>
            <p:spPr bwMode="auto">
              <a:xfrm>
                <a:off x="4429" y="2806"/>
                <a:ext cx="28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a:latin typeface="Tahoma" panose="020B0604030504040204" pitchFamily="34" charset="0"/>
                  </a:rPr>
                  <a:t>H</a:t>
                </a:r>
              </a:p>
            </p:txBody>
          </p:sp>
        </p:grpSp>
      </p:grpSp>
      <p:sp>
        <p:nvSpPr>
          <p:cNvPr id="498710" name="Rectangle 22"/>
          <p:cNvSpPr>
            <a:spLocks noChangeArrowheads="1"/>
          </p:cNvSpPr>
          <p:nvPr/>
        </p:nvSpPr>
        <p:spPr bwMode="auto">
          <a:xfrm>
            <a:off x="2017713" y="3657600"/>
            <a:ext cx="16764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11" name="Rectangle 23"/>
          <p:cNvSpPr>
            <a:spLocks noChangeArrowheads="1"/>
          </p:cNvSpPr>
          <p:nvPr/>
        </p:nvSpPr>
        <p:spPr bwMode="auto">
          <a:xfrm>
            <a:off x="950913" y="3657600"/>
            <a:ext cx="16764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12" name="Rectangle 24"/>
          <p:cNvSpPr>
            <a:spLocks noChangeArrowheads="1"/>
          </p:cNvSpPr>
          <p:nvPr/>
        </p:nvSpPr>
        <p:spPr bwMode="auto">
          <a:xfrm rot="5400000">
            <a:off x="303213" y="3709988"/>
            <a:ext cx="16764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13" name="Rectangle 25"/>
          <p:cNvSpPr>
            <a:spLocks noChangeArrowheads="1"/>
          </p:cNvSpPr>
          <p:nvPr/>
        </p:nvSpPr>
        <p:spPr bwMode="auto">
          <a:xfrm rot="5400000">
            <a:off x="2671763" y="3695700"/>
            <a:ext cx="16764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14" name="Rectangle 26"/>
          <p:cNvSpPr>
            <a:spLocks noChangeArrowheads="1"/>
          </p:cNvSpPr>
          <p:nvPr/>
        </p:nvSpPr>
        <p:spPr bwMode="auto">
          <a:xfrm>
            <a:off x="1447800" y="3810000"/>
            <a:ext cx="1704975"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15" name="Rectangle 27"/>
          <p:cNvSpPr>
            <a:spLocks noChangeArrowheads="1"/>
          </p:cNvSpPr>
          <p:nvPr/>
        </p:nvSpPr>
        <p:spPr bwMode="auto">
          <a:xfrm>
            <a:off x="1447800" y="4038600"/>
            <a:ext cx="1690688"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16" name="Oval 28"/>
          <p:cNvSpPr>
            <a:spLocks noChangeArrowheads="1"/>
          </p:cNvSpPr>
          <p:nvPr/>
        </p:nvSpPr>
        <p:spPr bwMode="auto">
          <a:xfrm>
            <a:off x="2743200" y="3500438"/>
            <a:ext cx="1066800" cy="1066800"/>
          </a:xfrm>
          <a:prstGeom prst="ellipse">
            <a:avLst/>
          </a:prstGeom>
          <a:gradFill rotWithShape="1">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17" name="Oval 29"/>
          <p:cNvSpPr>
            <a:spLocks noChangeArrowheads="1"/>
          </p:cNvSpPr>
          <p:nvPr/>
        </p:nvSpPr>
        <p:spPr bwMode="auto">
          <a:xfrm>
            <a:off x="685800" y="3505200"/>
            <a:ext cx="1085850" cy="1143000"/>
          </a:xfrm>
          <a:prstGeom prst="ellipse">
            <a:avLst/>
          </a:prstGeom>
          <a:gradFill rotWithShape="1">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18" name="Oval 30"/>
          <p:cNvSpPr>
            <a:spLocks noChangeArrowheads="1"/>
          </p:cNvSpPr>
          <p:nvPr/>
        </p:nvSpPr>
        <p:spPr bwMode="auto">
          <a:xfrm>
            <a:off x="685800" y="3505200"/>
            <a:ext cx="1085850" cy="1101725"/>
          </a:xfrm>
          <a:prstGeom prst="ellipse">
            <a:avLst/>
          </a:prstGeom>
          <a:gradFill rotWithShape="1">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19" name="Oval 31"/>
          <p:cNvSpPr>
            <a:spLocks noChangeArrowheads="1"/>
          </p:cNvSpPr>
          <p:nvPr/>
        </p:nvSpPr>
        <p:spPr bwMode="auto">
          <a:xfrm>
            <a:off x="2743200" y="3532188"/>
            <a:ext cx="1123950" cy="1163637"/>
          </a:xfrm>
          <a:prstGeom prst="ellipse">
            <a:avLst/>
          </a:prstGeom>
          <a:gradFill rotWithShape="1">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0" name="Group 32"/>
          <p:cNvGrpSpPr>
            <a:grpSpLocks/>
          </p:cNvGrpSpPr>
          <p:nvPr/>
        </p:nvGrpSpPr>
        <p:grpSpPr bwMode="auto">
          <a:xfrm>
            <a:off x="1649413" y="152400"/>
            <a:ext cx="1524000" cy="2133600"/>
            <a:chOff x="768" y="2976"/>
            <a:chExt cx="960" cy="1344"/>
          </a:xfrm>
        </p:grpSpPr>
        <p:sp>
          <p:nvSpPr>
            <p:cNvPr id="18498" name="AutoShape 33"/>
            <p:cNvSpPr>
              <a:spLocks noChangeArrowheads="1"/>
            </p:cNvSpPr>
            <p:nvPr/>
          </p:nvSpPr>
          <p:spPr bwMode="auto">
            <a:xfrm>
              <a:off x="768" y="2976"/>
              <a:ext cx="960" cy="1344"/>
            </a:xfrm>
            <a:prstGeom prst="downArrow">
              <a:avLst>
                <a:gd name="adj1" fmla="val 50000"/>
                <a:gd name="adj2" fmla="val 35000"/>
              </a:avLst>
            </a:prstGeom>
            <a:solidFill>
              <a:srgbClr val="3F3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499" name="Text Box 34"/>
            <p:cNvSpPr txBox="1">
              <a:spLocks noChangeArrowheads="1"/>
            </p:cNvSpPr>
            <p:nvPr/>
          </p:nvSpPr>
          <p:spPr bwMode="auto">
            <a:xfrm>
              <a:off x="1046" y="2976"/>
              <a:ext cx="538"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chemeClr val="bg1"/>
                  </a:solidFill>
                </a:rPr>
                <a:t>t</a:t>
              </a:r>
              <a:r>
                <a:rPr lang="en-US" altLang="en-US" sz="2400" b="1" baseline="30000">
                  <a:solidFill>
                    <a:schemeClr val="bg1"/>
                  </a:solidFill>
                </a:rPr>
                <a:t>o</a:t>
              </a:r>
              <a:r>
                <a:rPr lang="en-US" altLang="en-US" sz="2400" b="1">
                  <a:solidFill>
                    <a:schemeClr val="bg1"/>
                  </a:solidFill>
                </a:rPr>
                <a:t>C</a:t>
              </a:r>
            </a:p>
            <a:p>
              <a:pPr>
                <a:spcBef>
                  <a:spcPct val="0"/>
                </a:spcBef>
                <a:buFontTx/>
                <a:buNone/>
              </a:pPr>
              <a:r>
                <a:rPr lang="en-US" altLang="en-US" sz="2400" b="1">
                  <a:solidFill>
                    <a:schemeClr val="bg1"/>
                  </a:solidFill>
                </a:rPr>
                <a:t>P</a:t>
              </a:r>
            </a:p>
            <a:p>
              <a:pPr>
                <a:spcBef>
                  <a:spcPct val="0"/>
                </a:spcBef>
                <a:buFontTx/>
                <a:buNone/>
              </a:pPr>
              <a:r>
                <a:rPr lang="en-US" altLang="en-US" sz="2400" b="1">
                  <a:solidFill>
                    <a:schemeClr val="bg1"/>
                  </a:solidFill>
                </a:rPr>
                <a:t>Xúc tác</a:t>
              </a:r>
            </a:p>
          </p:txBody>
        </p:sp>
      </p:grpSp>
      <p:grpSp>
        <p:nvGrpSpPr>
          <p:cNvPr id="11" name="Group 35"/>
          <p:cNvGrpSpPr>
            <a:grpSpLocks/>
          </p:cNvGrpSpPr>
          <p:nvPr/>
        </p:nvGrpSpPr>
        <p:grpSpPr bwMode="auto">
          <a:xfrm>
            <a:off x="7924800" y="1895475"/>
            <a:ext cx="763588" cy="3505200"/>
            <a:chOff x="3215" y="1152"/>
            <a:chExt cx="481" cy="2208"/>
          </a:xfrm>
        </p:grpSpPr>
        <p:grpSp>
          <p:nvGrpSpPr>
            <p:cNvPr id="18489" name="Group 36"/>
            <p:cNvGrpSpPr>
              <a:grpSpLocks/>
            </p:cNvGrpSpPr>
            <p:nvPr/>
          </p:nvGrpSpPr>
          <p:grpSpPr bwMode="auto">
            <a:xfrm>
              <a:off x="3312" y="1152"/>
              <a:ext cx="384" cy="384"/>
              <a:chOff x="4368" y="2784"/>
              <a:chExt cx="384" cy="384"/>
            </a:xfrm>
          </p:grpSpPr>
          <p:sp>
            <p:nvSpPr>
              <p:cNvPr id="18496" name="Oval 37"/>
              <p:cNvSpPr>
                <a:spLocks noChangeArrowheads="1"/>
              </p:cNvSpPr>
              <p:nvPr/>
            </p:nvSpPr>
            <p:spPr bwMode="auto">
              <a:xfrm>
                <a:off x="4368" y="2784"/>
                <a:ext cx="384" cy="384"/>
              </a:xfrm>
              <a:prstGeom prst="ellipse">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497" name="Text Box 38"/>
              <p:cNvSpPr txBox="1">
                <a:spLocks noChangeArrowheads="1"/>
              </p:cNvSpPr>
              <p:nvPr/>
            </p:nvSpPr>
            <p:spPr bwMode="auto">
              <a:xfrm>
                <a:off x="4429" y="2806"/>
                <a:ext cx="28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a:latin typeface="Tahoma" panose="020B0604030504040204" pitchFamily="34" charset="0"/>
                  </a:rPr>
                  <a:t>H</a:t>
                </a:r>
              </a:p>
            </p:txBody>
          </p:sp>
        </p:grpSp>
        <p:grpSp>
          <p:nvGrpSpPr>
            <p:cNvPr id="18490" name="Group 39"/>
            <p:cNvGrpSpPr>
              <a:grpSpLocks/>
            </p:cNvGrpSpPr>
            <p:nvPr/>
          </p:nvGrpSpPr>
          <p:grpSpPr bwMode="auto">
            <a:xfrm>
              <a:off x="3215" y="1476"/>
              <a:ext cx="49" cy="1556"/>
              <a:chOff x="3215" y="1476"/>
              <a:chExt cx="49" cy="1556"/>
            </a:xfrm>
          </p:grpSpPr>
          <p:sp>
            <p:nvSpPr>
              <p:cNvPr id="18494" name="Rectangle 40"/>
              <p:cNvSpPr>
                <a:spLocks noChangeArrowheads="1"/>
              </p:cNvSpPr>
              <p:nvPr/>
            </p:nvSpPr>
            <p:spPr bwMode="auto">
              <a:xfrm rot="17962126" flipH="1">
                <a:off x="2899" y="1794"/>
                <a:ext cx="683" cy="47"/>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495" name="Rectangle 41"/>
              <p:cNvSpPr>
                <a:spLocks noChangeArrowheads="1"/>
              </p:cNvSpPr>
              <p:nvPr/>
            </p:nvSpPr>
            <p:spPr bwMode="auto">
              <a:xfrm rot="3637874" flipH="1" flipV="1">
                <a:off x="2897" y="2667"/>
                <a:ext cx="683" cy="47"/>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8491" name="Group 42"/>
            <p:cNvGrpSpPr>
              <a:grpSpLocks/>
            </p:cNvGrpSpPr>
            <p:nvPr/>
          </p:nvGrpSpPr>
          <p:grpSpPr bwMode="auto">
            <a:xfrm>
              <a:off x="3312" y="2976"/>
              <a:ext cx="384" cy="384"/>
              <a:chOff x="4368" y="2784"/>
              <a:chExt cx="384" cy="384"/>
            </a:xfrm>
          </p:grpSpPr>
          <p:sp>
            <p:nvSpPr>
              <p:cNvPr id="18492" name="Oval 43"/>
              <p:cNvSpPr>
                <a:spLocks noChangeArrowheads="1"/>
              </p:cNvSpPr>
              <p:nvPr/>
            </p:nvSpPr>
            <p:spPr bwMode="auto">
              <a:xfrm>
                <a:off x="4368" y="2784"/>
                <a:ext cx="384" cy="384"/>
              </a:xfrm>
              <a:prstGeom prst="ellipse">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493" name="Text Box 44"/>
              <p:cNvSpPr txBox="1">
                <a:spLocks noChangeArrowheads="1"/>
              </p:cNvSpPr>
              <p:nvPr/>
            </p:nvSpPr>
            <p:spPr bwMode="auto">
              <a:xfrm>
                <a:off x="4429" y="2806"/>
                <a:ext cx="28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a:latin typeface="Tahoma" panose="020B0604030504040204" pitchFamily="34" charset="0"/>
                  </a:rPr>
                  <a:t>H</a:t>
                </a:r>
              </a:p>
            </p:txBody>
          </p:sp>
        </p:grpSp>
      </p:grpSp>
      <p:grpSp>
        <p:nvGrpSpPr>
          <p:cNvPr id="15" name="Group 45"/>
          <p:cNvGrpSpPr>
            <a:grpSpLocks/>
          </p:cNvGrpSpPr>
          <p:nvPr/>
        </p:nvGrpSpPr>
        <p:grpSpPr bwMode="auto">
          <a:xfrm>
            <a:off x="4191000" y="1795463"/>
            <a:ext cx="762000" cy="3505200"/>
            <a:chOff x="960" y="1152"/>
            <a:chExt cx="480" cy="2208"/>
          </a:xfrm>
        </p:grpSpPr>
        <p:grpSp>
          <p:nvGrpSpPr>
            <p:cNvPr id="18480" name="Group 46"/>
            <p:cNvGrpSpPr>
              <a:grpSpLocks/>
            </p:cNvGrpSpPr>
            <p:nvPr/>
          </p:nvGrpSpPr>
          <p:grpSpPr bwMode="auto">
            <a:xfrm>
              <a:off x="1391" y="1480"/>
              <a:ext cx="49" cy="1556"/>
              <a:chOff x="1391" y="1480"/>
              <a:chExt cx="49" cy="1556"/>
            </a:xfrm>
          </p:grpSpPr>
          <p:sp>
            <p:nvSpPr>
              <p:cNvPr id="18487" name="Rectangle 47"/>
              <p:cNvSpPr>
                <a:spLocks noChangeArrowheads="1"/>
              </p:cNvSpPr>
              <p:nvPr/>
            </p:nvSpPr>
            <p:spPr bwMode="auto">
              <a:xfrm rot="3637874">
                <a:off x="1075" y="1798"/>
                <a:ext cx="683" cy="47"/>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488" name="Rectangle 48"/>
              <p:cNvSpPr>
                <a:spLocks noChangeArrowheads="1"/>
              </p:cNvSpPr>
              <p:nvPr/>
            </p:nvSpPr>
            <p:spPr bwMode="auto">
              <a:xfrm rot="17962126" flipV="1">
                <a:off x="1073" y="2671"/>
                <a:ext cx="683" cy="47"/>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8481" name="Group 49"/>
            <p:cNvGrpSpPr>
              <a:grpSpLocks/>
            </p:cNvGrpSpPr>
            <p:nvPr/>
          </p:nvGrpSpPr>
          <p:grpSpPr bwMode="auto">
            <a:xfrm>
              <a:off x="960" y="1152"/>
              <a:ext cx="384" cy="384"/>
              <a:chOff x="4368" y="2784"/>
              <a:chExt cx="384" cy="384"/>
            </a:xfrm>
          </p:grpSpPr>
          <p:sp>
            <p:nvSpPr>
              <p:cNvPr id="18485" name="Oval 50"/>
              <p:cNvSpPr>
                <a:spLocks noChangeArrowheads="1"/>
              </p:cNvSpPr>
              <p:nvPr/>
            </p:nvSpPr>
            <p:spPr bwMode="auto">
              <a:xfrm>
                <a:off x="4368" y="2784"/>
                <a:ext cx="384" cy="384"/>
              </a:xfrm>
              <a:prstGeom prst="ellipse">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486" name="Text Box 51"/>
              <p:cNvSpPr txBox="1">
                <a:spLocks noChangeArrowheads="1"/>
              </p:cNvSpPr>
              <p:nvPr/>
            </p:nvSpPr>
            <p:spPr bwMode="auto">
              <a:xfrm>
                <a:off x="4429" y="2806"/>
                <a:ext cx="28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a:latin typeface="Tahoma" panose="020B0604030504040204" pitchFamily="34" charset="0"/>
                  </a:rPr>
                  <a:t>H</a:t>
                </a:r>
              </a:p>
            </p:txBody>
          </p:sp>
        </p:grpSp>
        <p:grpSp>
          <p:nvGrpSpPr>
            <p:cNvPr id="18482" name="Group 52"/>
            <p:cNvGrpSpPr>
              <a:grpSpLocks/>
            </p:cNvGrpSpPr>
            <p:nvPr/>
          </p:nvGrpSpPr>
          <p:grpSpPr bwMode="auto">
            <a:xfrm>
              <a:off x="960" y="2976"/>
              <a:ext cx="384" cy="384"/>
              <a:chOff x="4368" y="2784"/>
              <a:chExt cx="384" cy="384"/>
            </a:xfrm>
          </p:grpSpPr>
          <p:sp>
            <p:nvSpPr>
              <p:cNvPr id="18483" name="Oval 53"/>
              <p:cNvSpPr>
                <a:spLocks noChangeArrowheads="1"/>
              </p:cNvSpPr>
              <p:nvPr/>
            </p:nvSpPr>
            <p:spPr bwMode="auto">
              <a:xfrm>
                <a:off x="4368" y="2784"/>
                <a:ext cx="384" cy="384"/>
              </a:xfrm>
              <a:prstGeom prst="ellipse">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484" name="Text Box 54"/>
              <p:cNvSpPr txBox="1">
                <a:spLocks noChangeArrowheads="1"/>
              </p:cNvSpPr>
              <p:nvPr/>
            </p:nvSpPr>
            <p:spPr bwMode="auto">
              <a:xfrm>
                <a:off x="4429" y="2806"/>
                <a:ext cx="28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a:latin typeface="Tahoma" panose="020B0604030504040204" pitchFamily="34" charset="0"/>
                  </a:rPr>
                  <a:t>H</a:t>
                </a:r>
              </a:p>
            </p:txBody>
          </p:sp>
        </p:grpSp>
      </p:grpSp>
      <p:sp>
        <p:nvSpPr>
          <p:cNvPr id="498743" name="Rectangle 55"/>
          <p:cNvSpPr>
            <a:spLocks noChangeArrowheads="1"/>
          </p:cNvSpPr>
          <p:nvPr/>
        </p:nvSpPr>
        <p:spPr bwMode="auto">
          <a:xfrm>
            <a:off x="5867400" y="3657600"/>
            <a:ext cx="16764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44" name="Rectangle 56"/>
          <p:cNvSpPr>
            <a:spLocks noChangeArrowheads="1"/>
          </p:cNvSpPr>
          <p:nvPr/>
        </p:nvSpPr>
        <p:spPr bwMode="auto">
          <a:xfrm>
            <a:off x="4989513" y="3627438"/>
            <a:ext cx="16764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45" name="Rectangle 57"/>
          <p:cNvSpPr>
            <a:spLocks noChangeArrowheads="1"/>
          </p:cNvSpPr>
          <p:nvPr/>
        </p:nvSpPr>
        <p:spPr bwMode="auto">
          <a:xfrm rot="5400000">
            <a:off x="4341813" y="3695700"/>
            <a:ext cx="16764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46" name="Rectangle 58"/>
          <p:cNvSpPr>
            <a:spLocks noChangeArrowheads="1"/>
          </p:cNvSpPr>
          <p:nvPr/>
        </p:nvSpPr>
        <p:spPr bwMode="auto">
          <a:xfrm rot="5400000">
            <a:off x="6710363" y="3681413"/>
            <a:ext cx="16764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47" name="Rectangle 59"/>
          <p:cNvSpPr>
            <a:spLocks noChangeArrowheads="1"/>
          </p:cNvSpPr>
          <p:nvPr/>
        </p:nvSpPr>
        <p:spPr bwMode="auto">
          <a:xfrm>
            <a:off x="5486400" y="3810000"/>
            <a:ext cx="1704975"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48" name="Rectangle 60"/>
          <p:cNvSpPr>
            <a:spLocks noChangeArrowheads="1"/>
          </p:cNvSpPr>
          <p:nvPr/>
        </p:nvSpPr>
        <p:spPr bwMode="auto">
          <a:xfrm>
            <a:off x="5480050" y="4156075"/>
            <a:ext cx="1690688" cy="76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49" name="Oval 61"/>
          <p:cNvSpPr>
            <a:spLocks noChangeArrowheads="1"/>
          </p:cNvSpPr>
          <p:nvPr/>
        </p:nvSpPr>
        <p:spPr bwMode="auto">
          <a:xfrm>
            <a:off x="6781800" y="3338513"/>
            <a:ext cx="1219200" cy="1143000"/>
          </a:xfrm>
          <a:prstGeom prst="ellipse">
            <a:avLst/>
          </a:prstGeom>
          <a:gradFill rotWithShape="1">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50" name="Oval 62"/>
          <p:cNvSpPr>
            <a:spLocks noChangeArrowheads="1"/>
          </p:cNvSpPr>
          <p:nvPr/>
        </p:nvSpPr>
        <p:spPr bwMode="auto">
          <a:xfrm>
            <a:off x="4572000" y="3352800"/>
            <a:ext cx="1143000" cy="1143000"/>
          </a:xfrm>
          <a:prstGeom prst="ellipse">
            <a:avLst/>
          </a:prstGeom>
          <a:gradFill rotWithShape="1">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51" name="Oval 63"/>
          <p:cNvSpPr>
            <a:spLocks noChangeArrowheads="1"/>
          </p:cNvSpPr>
          <p:nvPr/>
        </p:nvSpPr>
        <p:spPr bwMode="auto">
          <a:xfrm>
            <a:off x="4572000" y="3400425"/>
            <a:ext cx="1219200" cy="1163638"/>
          </a:xfrm>
          <a:prstGeom prst="ellipse">
            <a:avLst/>
          </a:prstGeom>
          <a:gradFill rotWithShape="1">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8752" name="Oval 64"/>
          <p:cNvSpPr>
            <a:spLocks noChangeArrowheads="1"/>
          </p:cNvSpPr>
          <p:nvPr/>
        </p:nvSpPr>
        <p:spPr bwMode="auto">
          <a:xfrm>
            <a:off x="6805613" y="3324225"/>
            <a:ext cx="1219200" cy="1212850"/>
          </a:xfrm>
          <a:prstGeom prst="ellipse">
            <a:avLst/>
          </a:prstGeom>
          <a:gradFill rotWithShape="1">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9" name="Group 65"/>
          <p:cNvGrpSpPr>
            <a:grpSpLocks/>
          </p:cNvGrpSpPr>
          <p:nvPr/>
        </p:nvGrpSpPr>
        <p:grpSpPr bwMode="auto">
          <a:xfrm>
            <a:off x="5715000" y="0"/>
            <a:ext cx="1524000" cy="2133600"/>
            <a:chOff x="768" y="2976"/>
            <a:chExt cx="960" cy="1344"/>
          </a:xfrm>
        </p:grpSpPr>
        <p:sp>
          <p:nvSpPr>
            <p:cNvPr id="18478" name="AutoShape 66"/>
            <p:cNvSpPr>
              <a:spLocks noChangeArrowheads="1"/>
            </p:cNvSpPr>
            <p:nvPr/>
          </p:nvSpPr>
          <p:spPr bwMode="auto">
            <a:xfrm>
              <a:off x="768" y="2976"/>
              <a:ext cx="960" cy="1344"/>
            </a:xfrm>
            <a:prstGeom prst="downArrow">
              <a:avLst>
                <a:gd name="adj1" fmla="val 50000"/>
                <a:gd name="adj2" fmla="val 35000"/>
              </a:avLst>
            </a:prstGeom>
            <a:solidFill>
              <a:srgbClr val="3F3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479" name="Text Box 67"/>
            <p:cNvSpPr txBox="1">
              <a:spLocks noChangeArrowheads="1"/>
            </p:cNvSpPr>
            <p:nvPr/>
          </p:nvSpPr>
          <p:spPr bwMode="auto">
            <a:xfrm>
              <a:off x="1046" y="2976"/>
              <a:ext cx="538"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chemeClr val="bg1"/>
                  </a:solidFill>
                </a:rPr>
                <a:t>t</a:t>
              </a:r>
              <a:r>
                <a:rPr lang="en-US" altLang="en-US" sz="2400" b="1" baseline="30000">
                  <a:solidFill>
                    <a:schemeClr val="bg1"/>
                  </a:solidFill>
                </a:rPr>
                <a:t>o</a:t>
              </a:r>
              <a:r>
                <a:rPr lang="en-US" altLang="en-US" sz="2400" b="1">
                  <a:solidFill>
                    <a:schemeClr val="bg1"/>
                  </a:solidFill>
                </a:rPr>
                <a:t>C</a:t>
              </a:r>
            </a:p>
            <a:p>
              <a:pPr>
                <a:spcBef>
                  <a:spcPct val="0"/>
                </a:spcBef>
                <a:buFontTx/>
                <a:buNone/>
              </a:pPr>
              <a:r>
                <a:rPr lang="en-US" altLang="en-US" sz="2400" b="1">
                  <a:solidFill>
                    <a:schemeClr val="bg1"/>
                  </a:solidFill>
                </a:rPr>
                <a:t>P</a:t>
              </a:r>
            </a:p>
            <a:p>
              <a:pPr>
                <a:spcBef>
                  <a:spcPct val="0"/>
                </a:spcBef>
                <a:buFontTx/>
                <a:buNone/>
              </a:pPr>
              <a:r>
                <a:rPr lang="en-US" altLang="en-US" sz="2400" b="1">
                  <a:solidFill>
                    <a:schemeClr val="bg1"/>
                  </a:solidFill>
                </a:rPr>
                <a:t>Xúc tác</a:t>
              </a:r>
            </a:p>
          </p:txBody>
        </p:sp>
      </p:grpSp>
      <p:sp>
        <p:nvSpPr>
          <p:cNvPr id="18460" name="Text Box 68"/>
          <p:cNvSpPr txBox="1">
            <a:spLocks noChangeArrowheads="1"/>
          </p:cNvSpPr>
          <p:nvPr/>
        </p:nvSpPr>
        <p:spPr bwMode="auto">
          <a:xfrm>
            <a:off x="3124200" y="5943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VNI-Times" pitchFamily="2" charset="0"/>
              </a:rPr>
              <a:t>CH</a:t>
            </a:r>
            <a:r>
              <a:rPr lang="en-US" altLang="en-US" sz="2400" b="1" baseline="-25000">
                <a:latin typeface="VNI-Times" pitchFamily="2" charset="0"/>
              </a:rPr>
              <a:t>2</a:t>
            </a:r>
            <a:endParaRPr lang="en-US" altLang="en-US" sz="2400" b="1">
              <a:latin typeface="VNI-Times" pitchFamily="2" charset="0"/>
            </a:endParaRPr>
          </a:p>
        </p:txBody>
      </p:sp>
      <p:sp>
        <p:nvSpPr>
          <p:cNvPr id="18461" name="Line 69"/>
          <p:cNvSpPr>
            <a:spLocks noChangeShapeType="1"/>
          </p:cNvSpPr>
          <p:nvPr/>
        </p:nvSpPr>
        <p:spPr bwMode="auto">
          <a:xfrm>
            <a:off x="3886200" y="6248400"/>
            <a:ext cx="609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8758" name="Line 70"/>
          <p:cNvSpPr>
            <a:spLocks noChangeShapeType="1"/>
          </p:cNvSpPr>
          <p:nvPr/>
        </p:nvSpPr>
        <p:spPr bwMode="auto">
          <a:xfrm>
            <a:off x="3886200" y="6096000"/>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8759" name="Line 71"/>
          <p:cNvSpPr>
            <a:spLocks noChangeShapeType="1"/>
          </p:cNvSpPr>
          <p:nvPr/>
        </p:nvSpPr>
        <p:spPr bwMode="auto">
          <a:xfrm>
            <a:off x="4191000" y="6096000"/>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64" name="Text Box 72"/>
          <p:cNvSpPr txBox="1">
            <a:spLocks noChangeArrowheads="1"/>
          </p:cNvSpPr>
          <p:nvPr/>
        </p:nvSpPr>
        <p:spPr bwMode="auto">
          <a:xfrm>
            <a:off x="4572000" y="59436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VNI-Times" pitchFamily="2" charset="0"/>
              </a:rPr>
              <a:t>CH</a:t>
            </a:r>
            <a:r>
              <a:rPr lang="en-US" altLang="en-US" sz="2400" b="1" baseline="-25000">
                <a:latin typeface="VNI-Times" pitchFamily="2" charset="0"/>
              </a:rPr>
              <a:t>2</a:t>
            </a:r>
            <a:endParaRPr lang="en-US" altLang="en-US" sz="2400" b="1">
              <a:latin typeface="VNI-Times" pitchFamily="2" charset="0"/>
            </a:endParaRPr>
          </a:p>
        </p:txBody>
      </p:sp>
      <p:sp>
        <p:nvSpPr>
          <p:cNvPr id="498761" name="Text Box 73"/>
          <p:cNvSpPr txBox="1">
            <a:spLocks noChangeArrowheads="1"/>
          </p:cNvSpPr>
          <p:nvPr/>
        </p:nvSpPr>
        <p:spPr bwMode="auto">
          <a:xfrm>
            <a:off x="5334000" y="59436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a:latin typeface="VNI-Times" pitchFamily="2" charset="0"/>
              </a:rPr>
              <a:t>+</a:t>
            </a:r>
          </a:p>
        </p:txBody>
      </p:sp>
      <p:sp>
        <p:nvSpPr>
          <p:cNvPr id="18466" name="Text Box 74"/>
          <p:cNvSpPr txBox="1">
            <a:spLocks noChangeArrowheads="1"/>
          </p:cNvSpPr>
          <p:nvPr/>
        </p:nvSpPr>
        <p:spPr bwMode="auto">
          <a:xfrm>
            <a:off x="5943600" y="59436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VNI-Times" pitchFamily="2" charset="0"/>
              </a:rPr>
              <a:t>CH</a:t>
            </a:r>
            <a:r>
              <a:rPr lang="en-US" altLang="en-US" sz="2400" b="1" baseline="-25000">
                <a:latin typeface="VNI-Times" pitchFamily="2" charset="0"/>
              </a:rPr>
              <a:t>2</a:t>
            </a:r>
            <a:endParaRPr lang="en-US" altLang="en-US" sz="2400" b="1">
              <a:latin typeface="VNI-Times" pitchFamily="2" charset="0"/>
            </a:endParaRPr>
          </a:p>
        </p:txBody>
      </p:sp>
      <p:sp>
        <p:nvSpPr>
          <p:cNvPr id="18467" name="Line 75"/>
          <p:cNvSpPr>
            <a:spLocks noChangeShapeType="1"/>
          </p:cNvSpPr>
          <p:nvPr/>
        </p:nvSpPr>
        <p:spPr bwMode="auto">
          <a:xfrm>
            <a:off x="6705600" y="6248400"/>
            <a:ext cx="609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8764" name="Line 76"/>
          <p:cNvSpPr>
            <a:spLocks noChangeShapeType="1"/>
          </p:cNvSpPr>
          <p:nvPr/>
        </p:nvSpPr>
        <p:spPr bwMode="auto">
          <a:xfrm>
            <a:off x="6705600" y="6096000"/>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8765" name="Line 77"/>
          <p:cNvSpPr>
            <a:spLocks noChangeShapeType="1"/>
          </p:cNvSpPr>
          <p:nvPr/>
        </p:nvSpPr>
        <p:spPr bwMode="auto">
          <a:xfrm>
            <a:off x="7010400" y="6096000"/>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0" name="Text Box 78"/>
          <p:cNvSpPr txBox="1">
            <a:spLocks noChangeArrowheads="1"/>
          </p:cNvSpPr>
          <p:nvPr/>
        </p:nvSpPr>
        <p:spPr bwMode="auto">
          <a:xfrm>
            <a:off x="7315200" y="59436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VNI-Times" pitchFamily="2" charset="0"/>
              </a:rPr>
              <a:t>CH</a:t>
            </a:r>
            <a:r>
              <a:rPr lang="en-US" altLang="en-US" sz="2400" b="1" baseline="-25000">
                <a:latin typeface="VNI-Times" pitchFamily="2" charset="0"/>
              </a:rPr>
              <a:t>2</a:t>
            </a:r>
            <a:endParaRPr lang="en-US" altLang="en-US" sz="2400" b="1">
              <a:latin typeface="VNI-Times" pitchFamily="2" charset="0"/>
            </a:endParaRPr>
          </a:p>
        </p:txBody>
      </p:sp>
      <p:sp>
        <p:nvSpPr>
          <p:cNvPr id="18471" name="Text Box 79"/>
          <p:cNvSpPr txBox="1">
            <a:spLocks noChangeArrowheads="1"/>
          </p:cNvSpPr>
          <p:nvPr/>
        </p:nvSpPr>
        <p:spPr bwMode="auto">
          <a:xfrm>
            <a:off x="685800" y="5943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VNI-Times" pitchFamily="2" charset="0"/>
              </a:rPr>
              <a:t>CH</a:t>
            </a:r>
            <a:r>
              <a:rPr lang="en-US" altLang="en-US" sz="2400" b="1" baseline="-25000">
                <a:latin typeface="VNI-Times" pitchFamily="2" charset="0"/>
              </a:rPr>
              <a:t>2</a:t>
            </a:r>
            <a:endParaRPr lang="en-US" altLang="en-US" sz="2400" b="1">
              <a:latin typeface="VNI-Times" pitchFamily="2" charset="0"/>
            </a:endParaRPr>
          </a:p>
        </p:txBody>
      </p:sp>
      <p:sp>
        <p:nvSpPr>
          <p:cNvPr id="18472" name="Line 80"/>
          <p:cNvSpPr>
            <a:spLocks noChangeShapeType="1"/>
          </p:cNvSpPr>
          <p:nvPr/>
        </p:nvSpPr>
        <p:spPr bwMode="auto">
          <a:xfrm>
            <a:off x="1371600" y="6248400"/>
            <a:ext cx="609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8769" name="Line 81"/>
          <p:cNvSpPr>
            <a:spLocks noChangeShapeType="1"/>
          </p:cNvSpPr>
          <p:nvPr/>
        </p:nvSpPr>
        <p:spPr bwMode="auto">
          <a:xfrm>
            <a:off x="1371600" y="6096000"/>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8770" name="Line 82"/>
          <p:cNvSpPr>
            <a:spLocks noChangeShapeType="1"/>
          </p:cNvSpPr>
          <p:nvPr/>
        </p:nvSpPr>
        <p:spPr bwMode="auto">
          <a:xfrm>
            <a:off x="1676400" y="6096000"/>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5" name="Text Box 83"/>
          <p:cNvSpPr txBox="1">
            <a:spLocks noChangeArrowheads="1"/>
          </p:cNvSpPr>
          <p:nvPr/>
        </p:nvSpPr>
        <p:spPr bwMode="auto">
          <a:xfrm>
            <a:off x="1981200" y="59436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VNI-Times" pitchFamily="2" charset="0"/>
              </a:rPr>
              <a:t>CH</a:t>
            </a:r>
            <a:r>
              <a:rPr lang="en-US" altLang="en-US" sz="2400" b="1" baseline="-25000">
                <a:latin typeface="VNI-Times" pitchFamily="2" charset="0"/>
              </a:rPr>
              <a:t>2</a:t>
            </a:r>
            <a:endParaRPr lang="en-US" altLang="en-US" sz="2400" b="1">
              <a:latin typeface="VNI-Times" pitchFamily="2" charset="0"/>
            </a:endParaRPr>
          </a:p>
        </p:txBody>
      </p:sp>
      <p:sp>
        <p:nvSpPr>
          <p:cNvPr id="498772" name="Text Box 84"/>
          <p:cNvSpPr txBox="1">
            <a:spLocks noChangeArrowheads="1"/>
          </p:cNvSpPr>
          <p:nvPr/>
        </p:nvSpPr>
        <p:spPr bwMode="auto">
          <a:xfrm>
            <a:off x="2743200" y="5943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a:latin typeface="VNI-Times" pitchFamily="2" charset="0"/>
              </a:rPr>
              <a:t>+</a:t>
            </a:r>
          </a:p>
        </p:txBody>
      </p:sp>
      <p:sp>
        <p:nvSpPr>
          <p:cNvPr id="18477" name="Text Box 85"/>
          <p:cNvSpPr txBox="1">
            <a:spLocks noChangeArrowheads="1"/>
          </p:cNvSpPr>
          <p:nvPr/>
        </p:nvSpPr>
        <p:spPr bwMode="auto">
          <a:xfrm>
            <a:off x="609600" y="5334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en-US" sz="3600" b="1" u="sng">
                <a:solidFill>
                  <a:srgbClr val="990000"/>
                </a:solidFill>
                <a:latin typeface="Times New Roman" panose="02020603050405020304" pitchFamily="18" charset="0"/>
                <a:cs typeface="Times New Roman" panose="02020603050405020304" pitchFamily="18" charset="0"/>
              </a:rPr>
              <a:t>Quan sát liên kết kém bền của các phân tử etilen đứt ra và liên kết lại với nhau.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1.38889E-6 1.97774E-6 L -0.00538 0.18919 " pathEditMode="fixed" rAng="0" ptsTypes="AA">
                                      <p:cBhvr>
                                        <p:cTn id="8" dur="1000" fill="hold"/>
                                        <p:tgtEl>
                                          <p:spTgt spid="10"/>
                                        </p:tgtEl>
                                        <p:attrNameLst>
                                          <p:attrName>ppt_x</p:attrName>
                                          <p:attrName>ppt_y</p:attrName>
                                        </p:attrNameLst>
                                      </p:cBhvr>
                                      <p:rCtr x="-278" y="9460"/>
                                    </p:animMotion>
                                  </p:childTnLst>
                                </p:cTn>
                              </p:par>
                            </p:childTnLst>
                          </p:cTn>
                        </p:par>
                        <p:par>
                          <p:cTn id="9" fill="hold" nodeType="afterGroup">
                            <p:stCondLst>
                              <p:cond delay="1000"/>
                            </p:stCondLst>
                            <p:childTnLst>
                              <p:par>
                                <p:cTn id="10" presetID="1" presetClass="exit" presetSubtype="0" fill="hold" nodeType="afterEffect">
                                  <p:stCondLst>
                                    <p:cond delay="0"/>
                                  </p:stCondLst>
                                  <p:childTnLst>
                                    <p:set>
                                      <p:cBhvr>
                                        <p:cTn id="11" dur="1" fill="hold">
                                          <p:stCondLst>
                                            <p:cond delay="0"/>
                                          </p:stCondLst>
                                        </p:cTn>
                                        <p:tgtEl>
                                          <p:spTgt spid="10"/>
                                        </p:tgtEl>
                                        <p:attrNameLst>
                                          <p:attrName>style.visibility</p:attrName>
                                        </p:attrNameLst>
                                      </p:cBhvr>
                                      <p:to>
                                        <p:strVal val="hidden"/>
                                      </p:to>
                                    </p:set>
                                  </p:childTnLst>
                                </p:cTn>
                              </p:par>
                              <p:par>
                                <p:cTn id="12" presetID="8" presetClass="emph" presetSubtype="0" fill="hold" grpId="0" nodeType="withEffect">
                                  <p:stCondLst>
                                    <p:cond delay="0"/>
                                  </p:stCondLst>
                                  <p:childTnLst>
                                    <p:animRot by="5400000">
                                      <p:cBhvr>
                                        <p:cTn id="13" dur="2000" fill="hold"/>
                                        <p:tgtEl>
                                          <p:spTgt spid="498710"/>
                                        </p:tgtEl>
                                        <p:attrNameLst>
                                          <p:attrName>r</p:attrName>
                                        </p:attrNameLst>
                                      </p:cBhvr>
                                    </p:animRot>
                                  </p:childTnLst>
                                </p:cTn>
                              </p:par>
                              <p:par>
                                <p:cTn id="14" presetID="8" presetClass="emph" presetSubtype="0" fill="hold" grpId="0" nodeType="withEffect">
                                  <p:stCondLst>
                                    <p:cond delay="0"/>
                                  </p:stCondLst>
                                  <p:childTnLst>
                                    <p:animRot by="-5400000">
                                      <p:cBhvr>
                                        <p:cTn id="15" dur="2000" fill="hold"/>
                                        <p:tgtEl>
                                          <p:spTgt spid="498711"/>
                                        </p:tgtEl>
                                        <p:attrNameLst>
                                          <p:attrName>r</p:attrName>
                                        </p:attrNameLst>
                                      </p:cBhvr>
                                    </p:animRot>
                                  </p:childTnLst>
                                </p:cTn>
                              </p:par>
                              <p:par>
                                <p:cTn id="16" presetID="43" presetClass="path" presetSubtype="0" accel="50000" decel="50000" fill="hold" grpId="0" nodeType="withEffect">
                                  <p:stCondLst>
                                    <p:cond delay="0"/>
                                  </p:stCondLst>
                                  <p:childTnLst>
                                    <p:animMotion origin="layout" path="M -0.05208 0.0779 L -0.02604 0.0779 C -0.01458 0.0779 0.0 0.05611 0.0 0.03895 L 0.0 2.1099E-7 " pathEditMode="relative" rAng="0" ptsTypes="FfFF">
                                      <p:cBhvr>
                                        <p:cTn id="17" dur="2000" spd="-100000" fill="hold"/>
                                        <p:tgtEl>
                                          <p:spTgt spid="498716"/>
                                        </p:tgtEl>
                                        <p:attrNameLst>
                                          <p:attrName>ppt_x</p:attrName>
                                          <p:attrName>ppt_y</p:attrName>
                                        </p:attrNameLst>
                                      </p:cBhvr>
                                      <p:rCtr x="2604" y="-3895"/>
                                    </p:animMotion>
                                  </p:childTnLst>
                                </p:cTn>
                              </p:par>
                              <p:par>
                                <p:cTn id="18" presetID="36" presetClass="path" presetSubtype="0" accel="50000" decel="50000" fill="hold" grpId="0" nodeType="withEffect">
                                  <p:stCondLst>
                                    <p:cond delay="0"/>
                                  </p:stCondLst>
                                  <p:childTnLst>
                                    <p:animMotion origin="layout" path="M 3.33333E-6 2.1099E-7 L 3.33333E-6 0.04452 C 3.33333E-6 0.06422 0.01284 0.08903 0.0243 0.08903 L 0.05 0.08741 " pathEditMode="relative" rAng="0" ptsTypes="FfFF">
                                      <p:cBhvr>
                                        <p:cTn id="19" dur="2000" fill="hold"/>
                                        <p:tgtEl>
                                          <p:spTgt spid="498717"/>
                                        </p:tgtEl>
                                        <p:attrNameLst>
                                          <p:attrName>ppt_x</p:attrName>
                                          <p:attrName>ppt_y</p:attrName>
                                        </p:attrNameLst>
                                      </p:cBhvr>
                                      <p:rCtr x="2500" y="4452"/>
                                    </p:animMotion>
                                  </p:childTnLst>
                                </p:cTn>
                              </p:par>
                              <p:par>
                                <p:cTn id="20" presetID="42" presetClass="path" presetSubtype="0" accel="50000" decel="50000" fill="hold" grpId="0" nodeType="withEffect">
                                  <p:stCondLst>
                                    <p:cond delay="0"/>
                                  </p:stCondLst>
                                  <p:childTnLst>
                                    <p:animMotion origin="layout" path="M -3.88889E-6 -2.65013E-6 L -0.00451 0.07234 " pathEditMode="relative" rAng="0" ptsTypes="AA">
                                      <p:cBhvr>
                                        <p:cTn id="21" dur="2000" fill="hold"/>
                                        <p:tgtEl>
                                          <p:spTgt spid="498714"/>
                                        </p:tgtEl>
                                        <p:attrNameLst>
                                          <p:attrName>ppt_x</p:attrName>
                                          <p:attrName>ppt_y</p:attrName>
                                        </p:attrNameLst>
                                      </p:cBhvr>
                                      <p:rCtr x="-226" y="3617"/>
                                    </p:animMotion>
                                  </p:childTnLst>
                                </p:cTn>
                              </p:par>
                              <p:par>
                                <p:cTn id="22" presetID="36" presetClass="path" presetSubtype="0" accel="50000" decel="50000" fill="hold" nodeType="withEffect">
                                  <p:stCondLst>
                                    <p:cond delay="0"/>
                                  </p:stCondLst>
                                  <p:childTnLst>
                                    <p:animMotion origin="layout" path="M 0.00625 0.0051 L 0.00625 0.05518 C 0.00625 0.07744 0.02222 0.10526 0.03541 0.10526 L 0.06458 0.10526 " pathEditMode="relative" rAng="0" ptsTypes="FfFF">
                                      <p:cBhvr>
                                        <p:cTn id="23" dur="2000" fill="hold"/>
                                        <p:tgtEl>
                                          <p:spTgt spid="6"/>
                                        </p:tgtEl>
                                        <p:attrNameLst>
                                          <p:attrName>ppt_x</p:attrName>
                                          <p:attrName>ppt_y</p:attrName>
                                        </p:attrNameLst>
                                      </p:cBhvr>
                                      <p:rCtr x="2917" y="5008"/>
                                    </p:animMotion>
                                  </p:childTnLst>
                                </p:cTn>
                              </p:par>
                              <p:par>
                                <p:cTn id="24" presetID="43" presetClass="path" presetSubtype="0" accel="50000" decel="50000" fill="hold" nodeType="withEffect">
                                  <p:stCondLst>
                                    <p:cond delay="0"/>
                                  </p:stCondLst>
                                  <p:childTnLst>
                                    <p:animMotion origin="layout" path="M -0.06493 0.09738 L -0.03472 0.09112 C -0.02031 0.09112 -0.00902 0.07234 -0.00902 0.05078 L -0.00416 0.00603 " pathEditMode="relative" rAng="0" ptsTypes="FfFF">
                                      <p:cBhvr>
                                        <p:cTn id="25" dur="2000" spd="-100000" fill="hold"/>
                                        <p:tgtEl>
                                          <p:spTgt spid="2"/>
                                        </p:tgtEl>
                                        <p:attrNameLst>
                                          <p:attrName>ppt_x</p:attrName>
                                          <p:attrName>ppt_y</p:attrName>
                                        </p:attrNameLst>
                                      </p:cBhvr>
                                      <p:rCtr x="3038" y="-4568"/>
                                    </p:animMotion>
                                  </p:childTnLst>
                                </p:cTn>
                              </p:par>
                            </p:childTnLst>
                          </p:cTn>
                        </p:par>
                        <p:par>
                          <p:cTn id="26" fill="hold" nodeType="afterGroup">
                            <p:stCondLst>
                              <p:cond delay="3000"/>
                            </p:stCondLst>
                            <p:childTnLst>
                              <p:par>
                                <p:cTn id="27" presetID="1" presetClass="exit" presetSubtype="0" fill="hold" grpId="1" nodeType="afterEffect">
                                  <p:stCondLst>
                                    <p:cond delay="0"/>
                                  </p:stCondLst>
                                  <p:childTnLst>
                                    <p:set>
                                      <p:cBhvr>
                                        <p:cTn id="28" dur="1" fill="hold">
                                          <p:stCondLst>
                                            <p:cond delay="0"/>
                                          </p:stCondLst>
                                        </p:cTn>
                                        <p:tgtEl>
                                          <p:spTgt spid="49871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49871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9871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9871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9871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987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87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87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87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8715"/>
                                        </p:tgtEl>
                                        <p:attrNameLst>
                                          <p:attrName>style.visibility</p:attrName>
                                        </p:attrNameLst>
                                      </p:cBhvr>
                                      <p:to>
                                        <p:strVal val="visible"/>
                                      </p:to>
                                    </p:set>
                                  </p:childTnLst>
                                </p:cTn>
                              </p:par>
                              <p:par>
                                <p:cTn id="47" presetID="36" presetClass="path" presetSubtype="0" accel="50000" decel="50000" fill="hold" nodeType="withEffect">
                                  <p:stCondLst>
                                    <p:cond delay="0"/>
                                  </p:stCondLst>
                                  <p:childTnLst>
                                    <p:animMotion origin="layout" path="M -0.0559 0.01391 L -0.0559 0.0626 C -0.0559 0.0844 -0.0434 0.11129 -0.03316 0.11129 L -0.01041 0.11129 " pathEditMode="relative" rAng="0" ptsTypes="FfFF">
                                      <p:cBhvr>
                                        <p:cTn id="48" dur="2000" spd="-100000" fill="hold"/>
                                        <p:tgtEl>
                                          <p:spTgt spid="2"/>
                                        </p:tgtEl>
                                        <p:attrNameLst>
                                          <p:attrName>ppt_x</p:attrName>
                                          <p:attrName>ppt_y</p:attrName>
                                        </p:attrNameLst>
                                      </p:cBhvr>
                                      <p:rCtr x="2274" y="4869"/>
                                    </p:animMotion>
                                  </p:childTnLst>
                                </p:cTn>
                              </p:par>
                              <p:par>
                                <p:cTn id="49" presetID="43" presetClass="path" presetSubtype="0" accel="50000" decel="50000" fill="hold" nodeType="withEffect">
                                  <p:stCondLst>
                                    <p:cond delay="0"/>
                                  </p:stCondLst>
                                  <p:childTnLst>
                                    <p:animMotion origin="layout" path="M -0.00834 0.08904 L 0.04166 0.08904 C 0.06406 0.08904 0.06944 0.07188 0.06944 0.05704 L 0.06007 0.032 " pathEditMode="relative" rAng="0" ptsTypes="FfFF">
                                      <p:cBhvr>
                                        <p:cTn id="50" dur="2000" fill="hold"/>
                                        <p:tgtEl>
                                          <p:spTgt spid="6"/>
                                        </p:tgtEl>
                                        <p:attrNameLst>
                                          <p:attrName>ppt_x</p:attrName>
                                          <p:attrName>ppt_y</p:attrName>
                                        </p:attrNameLst>
                                      </p:cBhvr>
                                      <p:rCtr x="3889" y="-2852"/>
                                    </p:animMotion>
                                  </p:childTnLst>
                                </p:cTn>
                              </p:par>
                              <p:par>
                                <p:cTn id="51" presetID="64" presetClass="path" presetSubtype="0" accel="50000" decel="50000" fill="hold" grpId="1" nodeType="withEffect">
                                  <p:stCondLst>
                                    <p:cond delay="0"/>
                                  </p:stCondLst>
                                  <p:childTnLst>
                                    <p:animMotion origin="layout" path="M 0.0 -2.08903E-6 L 0.0 -0.06677 " pathEditMode="relative" rAng="0" ptsTypes="AA">
                                      <p:cBhvr>
                                        <p:cTn id="52" dur="2000" fill="hold"/>
                                        <p:tgtEl>
                                          <p:spTgt spid="498715"/>
                                        </p:tgtEl>
                                        <p:attrNameLst>
                                          <p:attrName>ppt_x</p:attrName>
                                          <p:attrName>ppt_y</p:attrName>
                                        </p:attrNameLst>
                                      </p:cBhvr>
                                      <p:rCtr x="0" y="-3339"/>
                                    </p:animMotion>
                                  </p:childTnLst>
                                </p:cTn>
                              </p:par>
                              <p:par>
                                <p:cTn id="53" presetID="8" presetClass="emph" presetSubtype="0" fill="hold" grpId="1" nodeType="withEffect">
                                  <p:stCondLst>
                                    <p:cond delay="0"/>
                                  </p:stCondLst>
                                  <p:childTnLst>
                                    <p:animRot by="-5400000">
                                      <p:cBhvr>
                                        <p:cTn id="54" dur="2000" fill="hold"/>
                                        <p:tgtEl>
                                          <p:spTgt spid="498712"/>
                                        </p:tgtEl>
                                        <p:attrNameLst>
                                          <p:attrName>r</p:attrName>
                                        </p:attrNameLst>
                                      </p:cBhvr>
                                    </p:animRot>
                                  </p:childTnLst>
                                </p:cTn>
                              </p:par>
                              <p:par>
                                <p:cTn id="55" presetID="8" presetClass="emph" presetSubtype="0" fill="hold" grpId="1" nodeType="withEffect">
                                  <p:stCondLst>
                                    <p:cond delay="0"/>
                                  </p:stCondLst>
                                  <p:childTnLst>
                                    <p:animRot by="5400000">
                                      <p:cBhvr>
                                        <p:cTn id="56" dur="2000" fill="hold"/>
                                        <p:tgtEl>
                                          <p:spTgt spid="498713"/>
                                        </p:tgtEl>
                                        <p:attrNameLst>
                                          <p:attrName>r</p:attrName>
                                        </p:attrNameLst>
                                      </p:cBhvr>
                                    </p:animRot>
                                  </p:childTnLst>
                                </p:cTn>
                              </p:par>
                              <p:par>
                                <p:cTn id="57" presetID="43" presetClass="path" presetSubtype="0" accel="50000" decel="50000" fill="hold" grpId="1" nodeType="withEffect">
                                  <p:stCondLst>
                                    <p:cond delay="0"/>
                                  </p:stCondLst>
                                  <p:childTnLst>
                                    <p:animMotion origin="layout" path="M 3.33333E-6 -7.00209E-7 L 0.02916 -7.00209E-7 C 0.04166 -7.00209E-7 0.05833 -0.01855 0.05833 -0.03362 L 0.05833 -0.06677 " pathEditMode="relative" rAng="0" ptsTypes="FfFF">
                                      <p:cBhvr>
                                        <p:cTn id="58" dur="2000" fill="hold"/>
                                        <p:tgtEl>
                                          <p:spTgt spid="498718"/>
                                        </p:tgtEl>
                                        <p:attrNameLst>
                                          <p:attrName>ppt_x</p:attrName>
                                          <p:attrName>ppt_y</p:attrName>
                                        </p:attrNameLst>
                                      </p:cBhvr>
                                      <p:rCtr x="2917" y="-3339"/>
                                    </p:animMotion>
                                  </p:childTnLst>
                                </p:cTn>
                              </p:par>
                              <p:par>
                                <p:cTn id="59" presetID="36" presetClass="path" presetSubtype="0" accel="50000" decel="50000" fill="hold" grpId="1" nodeType="withEffect">
                                  <p:stCondLst>
                                    <p:cond delay="0"/>
                                  </p:stCondLst>
                                  <p:childTnLst>
                                    <p:animMotion origin="layout" path="M -0.05833 -0.07269 L -0.05833 -0.03658 C -0.05833 -0.02037 -0.04254 1.48148E-6 -0.02917 1.48148E-6 L 1.66667E-6 1.48148E-6 " pathEditMode="relative" rAng="0" ptsTypes="AAAA">
                                      <p:cBhvr>
                                        <p:cTn id="60" dur="2000" spd="-100000" fill="hold"/>
                                        <p:tgtEl>
                                          <p:spTgt spid="498719"/>
                                        </p:tgtEl>
                                        <p:attrNameLst>
                                          <p:attrName>ppt_x</p:attrName>
                                          <p:attrName>ppt_y</p:attrName>
                                        </p:attrNameLst>
                                      </p:cBhvr>
                                      <p:rCtr x="2917" y="3634"/>
                                    </p:animMotion>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42" presetClass="path" presetSubtype="0" accel="50000" decel="50000" fill="hold" nodeType="withEffect">
                                  <p:stCondLst>
                                    <p:cond delay="0"/>
                                  </p:stCondLst>
                                  <p:childTnLst>
                                    <p:animMotion origin="layout" path="M 1.38889E-6 0.02222 L -0.00538 0.21141 " pathEditMode="fixed" rAng="0" ptsTypes="AA">
                                      <p:cBhvr>
                                        <p:cTn id="66" dur="1000" fill="hold"/>
                                        <p:tgtEl>
                                          <p:spTgt spid="19"/>
                                        </p:tgtEl>
                                        <p:attrNameLst>
                                          <p:attrName>ppt_x</p:attrName>
                                          <p:attrName>ppt_y</p:attrName>
                                        </p:attrNameLst>
                                      </p:cBhvr>
                                      <p:rCtr x="-278" y="9460"/>
                                    </p:animMotion>
                                  </p:childTnLst>
                                </p:cTn>
                              </p:par>
                            </p:childTnLst>
                          </p:cTn>
                        </p:par>
                        <p:par>
                          <p:cTn id="67" fill="hold" nodeType="afterGroup">
                            <p:stCondLst>
                              <p:cond delay="1000"/>
                            </p:stCondLst>
                            <p:childTnLst>
                              <p:par>
                                <p:cTn id="68" presetID="1" presetClass="exit" presetSubtype="0" fill="hold" nodeType="afterEffect">
                                  <p:stCondLst>
                                    <p:cond delay="0"/>
                                  </p:stCondLst>
                                  <p:childTnLst>
                                    <p:set>
                                      <p:cBhvr>
                                        <p:cTn id="69" dur="1" fill="hold">
                                          <p:stCondLst>
                                            <p:cond delay="0"/>
                                          </p:stCondLst>
                                        </p:cTn>
                                        <p:tgtEl>
                                          <p:spTgt spid="19"/>
                                        </p:tgtEl>
                                        <p:attrNameLst>
                                          <p:attrName>style.visibility</p:attrName>
                                        </p:attrNameLst>
                                      </p:cBhvr>
                                      <p:to>
                                        <p:strVal val="hidden"/>
                                      </p:to>
                                    </p:set>
                                  </p:childTnLst>
                                </p:cTn>
                              </p:par>
                              <p:par>
                                <p:cTn id="70" presetID="8" presetClass="emph" presetSubtype="0" fill="hold" grpId="0" nodeType="withEffect">
                                  <p:stCondLst>
                                    <p:cond delay="0"/>
                                  </p:stCondLst>
                                  <p:childTnLst>
                                    <p:animRot by="5400000">
                                      <p:cBhvr>
                                        <p:cTn id="71" dur="2000" fill="hold"/>
                                        <p:tgtEl>
                                          <p:spTgt spid="498743"/>
                                        </p:tgtEl>
                                        <p:attrNameLst>
                                          <p:attrName>r</p:attrName>
                                        </p:attrNameLst>
                                      </p:cBhvr>
                                    </p:animRot>
                                  </p:childTnLst>
                                </p:cTn>
                              </p:par>
                              <p:par>
                                <p:cTn id="72" presetID="8" presetClass="emph" presetSubtype="0" fill="hold" grpId="0" nodeType="withEffect">
                                  <p:stCondLst>
                                    <p:cond delay="0"/>
                                  </p:stCondLst>
                                  <p:childTnLst>
                                    <p:animRot by="-5400000">
                                      <p:cBhvr>
                                        <p:cTn id="73" dur="2000" fill="hold"/>
                                        <p:tgtEl>
                                          <p:spTgt spid="498744"/>
                                        </p:tgtEl>
                                        <p:attrNameLst>
                                          <p:attrName>r</p:attrName>
                                        </p:attrNameLst>
                                      </p:cBhvr>
                                    </p:animRot>
                                  </p:childTnLst>
                                </p:cTn>
                              </p:par>
                              <p:par>
                                <p:cTn id="74" presetID="43" presetClass="path" presetSubtype="0" accel="50000" decel="50000" fill="hold" grpId="0" nodeType="withEffect">
                                  <p:stCondLst>
                                    <p:cond delay="0"/>
                                  </p:stCondLst>
                                  <p:childTnLst>
                                    <p:animMotion origin="layout" path="M -0.05208 0.0779 L -0.02604 0.0779 C -0.01458 0.0779 0.0 0.05611 0.0 0.03895 L 0.0 2.1099E-7 " pathEditMode="relative" rAng="0" ptsTypes="FfFF">
                                      <p:cBhvr>
                                        <p:cTn id="75" dur="2000" spd="-100000" fill="hold"/>
                                        <p:tgtEl>
                                          <p:spTgt spid="498749"/>
                                        </p:tgtEl>
                                        <p:attrNameLst>
                                          <p:attrName>ppt_x</p:attrName>
                                          <p:attrName>ppt_y</p:attrName>
                                        </p:attrNameLst>
                                      </p:cBhvr>
                                      <p:rCtr x="2604" y="-3895"/>
                                    </p:animMotion>
                                  </p:childTnLst>
                                </p:cTn>
                              </p:par>
                              <p:par>
                                <p:cTn id="76" presetID="36" presetClass="path" presetSubtype="0" accel="50000" decel="50000" fill="hold" grpId="0" nodeType="withEffect">
                                  <p:stCondLst>
                                    <p:cond delay="0"/>
                                  </p:stCondLst>
                                  <p:childTnLst>
                                    <p:animMotion origin="layout" path="M 3.33333E-6 2.1099E-7 L 3.33333E-6 0.04452 C 3.33333E-6 0.06422 0.01284 0.08903 0.0243 0.08903 L 0.05 0.08741 " pathEditMode="relative" rAng="0" ptsTypes="FfFF">
                                      <p:cBhvr>
                                        <p:cTn id="77" dur="2000" fill="hold"/>
                                        <p:tgtEl>
                                          <p:spTgt spid="498750"/>
                                        </p:tgtEl>
                                        <p:attrNameLst>
                                          <p:attrName>ppt_x</p:attrName>
                                          <p:attrName>ppt_y</p:attrName>
                                        </p:attrNameLst>
                                      </p:cBhvr>
                                      <p:rCtr x="2500" y="4452"/>
                                    </p:animMotion>
                                  </p:childTnLst>
                                </p:cTn>
                              </p:par>
                              <p:par>
                                <p:cTn id="78" presetID="42" presetClass="path" presetSubtype="0" accel="50000" decel="50000" fill="hold" grpId="0" nodeType="withEffect">
                                  <p:stCondLst>
                                    <p:cond delay="0"/>
                                  </p:stCondLst>
                                  <p:childTnLst>
                                    <p:animMotion origin="layout" path="M -3.88889E-6 -2.65013E-6 L -0.00451 0.07234 " pathEditMode="relative" rAng="0" ptsTypes="AA">
                                      <p:cBhvr>
                                        <p:cTn id="79" dur="2000" fill="hold"/>
                                        <p:tgtEl>
                                          <p:spTgt spid="498747"/>
                                        </p:tgtEl>
                                        <p:attrNameLst>
                                          <p:attrName>ppt_x</p:attrName>
                                          <p:attrName>ppt_y</p:attrName>
                                        </p:attrNameLst>
                                      </p:cBhvr>
                                      <p:rCtr x="-226" y="3617"/>
                                    </p:animMotion>
                                  </p:childTnLst>
                                </p:cTn>
                              </p:par>
                              <p:par>
                                <p:cTn id="80" presetID="36" presetClass="path" presetSubtype="0" accel="50000" decel="50000" fill="hold" nodeType="withEffect">
                                  <p:stCondLst>
                                    <p:cond delay="0"/>
                                  </p:stCondLst>
                                  <p:childTnLst>
                                    <p:animMotion origin="layout" path="M 0.00625 0.0051 L 0.00625 0.05518 C 0.00625 0.07744 0.02222 0.10526 0.03541 0.10526 L 0.06458 0.10526 " pathEditMode="relative" rAng="0" ptsTypes="FfFF">
                                      <p:cBhvr>
                                        <p:cTn id="81" dur="2000" fill="hold"/>
                                        <p:tgtEl>
                                          <p:spTgt spid="15"/>
                                        </p:tgtEl>
                                        <p:attrNameLst>
                                          <p:attrName>ppt_x</p:attrName>
                                          <p:attrName>ppt_y</p:attrName>
                                        </p:attrNameLst>
                                      </p:cBhvr>
                                      <p:rCtr x="2917" y="5008"/>
                                    </p:animMotion>
                                  </p:childTnLst>
                                </p:cTn>
                              </p:par>
                              <p:par>
                                <p:cTn id="82" presetID="43" presetClass="path" presetSubtype="0" accel="50000" decel="50000" fill="hold" nodeType="withEffect">
                                  <p:stCondLst>
                                    <p:cond delay="0"/>
                                  </p:stCondLst>
                                  <p:childTnLst>
                                    <p:animMotion origin="layout" path="M -0.06493 0.09738 L -0.03472 0.09112 C -0.02031 0.09112 -0.00902 0.07234 -0.00902 0.05078 L -0.00416 0.00603 " pathEditMode="relative" rAng="0" ptsTypes="FfFF">
                                      <p:cBhvr>
                                        <p:cTn id="83" dur="2000" spd="-100000" fill="hold"/>
                                        <p:tgtEl>
                                          <p:spTgt spid="11"/>
                                        </p:tgtEl>
                                        <p:attrNameLst>
                                          <p:attrName>ppt_x</p:attrName>
                                          <p:attrName>ppt_y</p:attrName>
                                        </p:attrNameLst>
                                      </p:cBhvr>
                                      <p:rCtr x="3038" y="-4568"/>
                                    </p:animMotion>
                                  </p:childTnLst>
                                </p:cTn>
                              </p:par>
                            </p:childTnLst>
                          </p:cTn>
                        </p:par>
                        <p:par>
                          <p:cTn id="84" fill="hold" nodeType="afterGroup">
                            <p:stCondLst>
                              <p:cond delay="3000"/>
                            </p:stCondLst>
                            <p:childTnLst>
                              <p:par>
                                <p:cTn id="85" presetID="1" presetClass="exit" presetSubtype="0" fill="hold" grpId="1" nodeType="afterEffect">
                                  <p:stCondLst>
                                    <p:cond delay="0"/>
                                  </p:stCondLst>
                                  <p:childTnLst>
                                    <p:set>
                                      <p:cBhvr>
                                        <p:cTn id="86" dur="1" fill="hold">
                                          <p:stCondLst>
                                            <p:cond delay="0"/>
                                          </p:stCondLst>
                                        </p:cTn>
                                        <p:tgtEl>
                                          <p:spTgt spid="498749"/>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498750"/>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9874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498743"/>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498747"/>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49875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9875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9874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9874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98748"/>
                                        </p:tgtEl>
                                        <p:attrNameLst>
                                          <p:attrName>style.visibility</p:attrName>
                                        </p:attrNameLst>
                                      </p:cBhvr>
                                      <p:to>
                                        <p:strVal val="visible"/>
                                      </p:to>
                                    </p:set>
                                  </p:childTnLst>
                                </p:cTn>
                              </p:par>
                              <p:par>
                                <p:cTn id="105" presetID="36" presetClass="path" presetSubtype="0" accel="50000" decel="50000" fill="hold" nodeType="withEffect">
                                  <p:stCondLst>
                                    <p:cond delay="0"/>
                                  </p:stCondLst>
                                  <p:childTnLst>
                                    <p:animMotion origin="layout" path="M -0.0559 0.01391 L -0.0559 0.0626 C -0.0559 0.0844 -0.0434 0.11129 -0.03316 0.11129 L -0.01041 0.11129 " pathEditMode="relative" rAng="0" ptsTypes="FfFF">
                                      <p:cBhvr>
                                        <p:cTn id="106" dur="2000" spd="-100000" fill="hold"/>
                                        <p:tgtEl>
                                          <p:spTgt spid="11"/>
                                        </p:tgtEl>
                                        <p:attrNameLst>
                                          <p:attrName>ppt_x</p:attrName>
                                          <p:attrName>ppt_y</p:attrName>
                                        </p:attrNameLst>
                                      </p:cBhvr>
                                      <p:rCtr x="2274" y="4869"/>
                                    </p:animMotion>
                                  </p:childTnLst>
                                </p:cTn>
                              </p:par>
                              <p:par>
                                <p:cTn id="107" presetID="43" presetClass="path" presetSubtype="0" accel="50000" decel="50000" fill="hold" nodeType="withEffect">
                                  <p:stCondLst>
                                    <p:cond delay="0"/>
                                  </p:stCondLst>
                                  <p:childTnLst>
                                    <p:animMotion origin="layout" path="M -0.00834 0.08904 L 0.04166 0.08904 C 0.06406 0.08904 0.06944 0.07188 0.06944 0.05704 L 0.06007 0.032 " pathEditMode="relative" rAng="0" ptsTypes="FfFF">
                                      <p:cBhvr>
                                        <p:cTn id="108" dur="2000" fill="hold"/>
                                        <p:tgtEl>
                                          <p:spTgt spid="15"/>
                                        </p:tgtEl>
                                        <p:attrNameLst>
                                          <p:attrName>ppt_x</p:attrName>
                                          <p:attrName>ppt_y</p:attrName>
                                        </p:attrNameLst>
                                      </p:cBhvr>
                                      <p:rCtr x="3889" y="-2852"/>
                                    </p:animMotion>
                                  </p:childTnLst>
                                </p:cTn>
                              </p:par>
                              <p:par>
                                <p:cTn id="109" presetID="64" presetClass="path" presetSubtype="0" accel="50000" decel="50000" fill="hold" grpId="1" nodeType="withEffect">
                                  <p:stCondLst>
                                    <p:cond delay="0"/>
                                  </p:stCondLst>
                                  <p:childTnLst>
                                    <p:animMotion origin="layout" path="M 0.0 -2.08903E-6 L 0.0 -0.06677 " pathEditMode="relative" rAng="0" ptsTypes="AA">
                                      <p:cBhvr>
                                        <p:cTn id="110" dur="2000" fill="hold"/>
                                        <p:tgtEl>
                                          <p:spTgt spid="498748"/>
                                        </p:tgtEl>
                                        <p:attrNameLst>
                                          <p:attrName>ppt_x</p:attrName>
                                          <p:attrName>ppt_y</p:attrName>
                                        </p:attrNameLst>
                                      </p:cBhvr>
                                      <p:rCtr x="0" y="-3339"/>
                                    </p:animMotion>
                                  </p:childTnLst>
                                </p:cTn>
                              </p:par>
                              <p:par>
                                <p:cTn id="111" presetID="8" presetClass="emph" presetSubtype="0" fill="hold" grpId="1" nodeType="withEffect">
                                  <p:stCondLst>
                                    <p:cond delay="0"/>
                                  </p:stCondLst>
                                  <p:childTnLst>
                                    <p:animRot by="-5400000">
                                      <p:cBhvr>
                                        <p:cTn id="112" dur="2000" fill="hold"/>
                                        <p:tgtEl>
                                          <p:spTgt spid="498745"/>
                                        </p:tgtEl>
                                        <p:attrNameLst>
                                          <p:attrName>r</p:attrName>
                                        </p:attrNameLst>
                                      </p:cBhvr>
                                    </p:animRot>
                                  </p:childTnLst>
                                </p:cTn>
                              </p:par>
                              <p:par>
                                <p:cTn id="113" presetID="8" presetClass="emph" presetSubtype="0" fill="hold" grpId="1" nodeType="withEffect">
                                  <p:stCondLst>
                                    <p:cond delay="0"/>
                                  </p:stCondLst>
                                  <p:childTnLst>
                                    <p:animRot by="5400000">
                                      <p:cBhvr>
                                        <p:cTn id="114" dur="2000" fill="hold"/>
                                        <p:tgtEl>
                                          <p:spTgt spid="498746"/>
                                        </p:tgtEl>
                                        <p:attrNameLst>
                                          <p:attrName>r</p:attrName>
                                        </p:attrNameLst>
                                      </p:cBhvr>
                                    </p:animRot>
                                  </p:childTnLst>
                                </p:cTn>
                              </p:par>
                              <p:par>
                                <p:cTn id="115" presetID="43" presetClass="path" presetSubtype="0" accel="50000" decel="50000" fill="hold" grpId="1" nodeType="withEffect">
                                  <p:stCondLst>
                                    <p:cond delay="0"/>
                                  </p:stCondLst>
                                  <p:childTnLst>
                                    <p:animMotion origin="layout" path="M 3.33333E-6 -7.00209E-7 L 0.02916 -7.00209E-7 C 0.04166 -7.00209E-7 0.05833 -0.01855 0.05833 -0.03362 L 0.05833 -0.06677 " pathEditMode="relative" rAng="0" ptsTypes="FfFF">
                                      <p:cBhvr>
                                        <p:cTn id="116" dur="2000" fill="hold"/>
                                        <p:tgtEl>
                                          <p:spTgt spid="498751"/>
                                        </p:tgtEl>
                                        <p:attrNameLst>
                                          <p:attrName>ppt_x</p:attrName>
                                          <p:attrName>ppt_y</p:attrName>
                                        </p:attrNameLst>
                                      </p:cBhvr>
                                      <p:rCtr x="2917" y="-3339"/>
                                    </p:animMotion>
                                  </p:childTnLst>
                                </p:cTn>
                              </p:par>
                              <p:par>
                                <p:cTn id="117" presetID="36" presetClass="path" presetSubtype="0" accel="50000" decel="50000" fill="hold" grpId="1" nodeType="withEffect">
                                  <p:stCondLst>
                                    <p:cond delay="0"/>
                                  </p:stCondLst>
                                  <p:childTnLst>
                                    <p:animMotion origin="layout" path="M -0.05833 -0.0728 L -0.05833 -0.03663 C -0.05833 -0.0204 -0.04253 1.57663E-7 -0.02917 1.57663E-7 L 0.0 1.57663E-7 " pathEditMode="relative" rAng="0" ptsTypes="FfFF">
                                      <p:cBhvr>
                                        <p:cTn id="118" dur="2000" spd="-100000" fill="hold"/>
                                        <p:tgtEl>
                                          <p:spTgt spid="498752"/>
                                        </p:tgtEl>
                                        <p:attrNameLst>
                                          <p:attrName>ppt_x</p:attrName>
                                          <p:attrName>ppt_y</p:attrName>
                                        </p:attrNameLst>
                                      </p:cBhvr>
                                      <p:rCtr x="2917" y="3640"/>
                                    </p:animMotion>
                                  </p:childTnLst>
                                </p:cTn>
                              </p:par>
                            </p:childTnLst>
                          </p:cTn>
                        </p:par>
                      </p:childTnLst>
                    </p:cTn>
                  </p:par>
                  <p:par>
                    <p:cTn id="119" fill="hold" nodeType="clickPar">
                      <p:stCondLst>
                        <p:cond delay="indefinite"/>
                      </p:stCondLst>
                      <p:childTnLst>
                        <p:par>
                          <p:cTn id="120" fill="hold" nodeType="withGroup">
                            <p:stCondLst>
                              <p:cond delay="0"/>
                            </p:stCondLst>
                            <p:childTnLst>
                              <p:par>
                                <p:cTn id="121" presetID="3" presetClass="exit" presetSubtype="10" fill="hold" grpId="0" nodeType="clickEffect">
                                  <p:stCondLst>
                                    <p:cond delay="0"/>
                                  </p:stCondLst>
                                  <p:childTnLst>
                                    <p:animEffect transition="out" filter="blinds(horizontal)">
                                      <p:cBhvr>
                                        <p:cTn id="122" dur="500"/>
                                        <p:tgtEl>
                                          <p:spTgt spid="498772"/>
                                        </p:tgtEl>
                                      </p:cBhvr>
                                    </p:animEffect>
                                    <p:set>
                                      <p:cBhvr>
                                        <p:cTn id="123" dur="1" fill="hold">
                                          <p:stCondLst>
                                            <p:cond delay="499"/>
                                          </p:stCondLst>
                                        </p:cTn>
                                        <p:tgtEl>
                                          <p:spTgt spid="498772"/>
                                        </p:tgtEl>
                                        <p:attrNameLst>
                                          <p:attrName>style.visibility</p:attrName>
                                        </p:attrNameLst>
                                      </p:cBhvr>
                                      <p:to>
                                        <p:strVal val="hidden"/>
                                      </p:to>
                                    </p:set>
                                  </p:childTnLst>
                                </p:cTn>
                              </p:par>
                            </p:childTnLst>
                          </p:cTn>
                        </p:par>
                        <p:par>
                          <p:cTn id="124" fill="hold" nodeType="afterGroup">
                            <p:stCondLst>
                              <p:cond delay="500"/>
                            </p:stCondLst>
                            <p:childTnLst>
                              <p:par>
                                <p:cTn id="125" presetID="3" presetClass="exit" presetSubtype="10" fill="hold" grpId="0" nodeType="afterEffect">
                                  <p:stCondLst>
                                    <p:cond delay="0"/>
                                  </p:stCondLst>
                                  <p:childTnLst>
                                    <p:animEffect transition="out" filter="blinds(horizontal)">
                                      <p:cBhvr>
                                        <p:cTn id="126" dur="500"/>
                                        <p:tgtEl>
                                          <p:spTgt spid="498761"/>
                                        </p:tgtEl>
                                      </p:cBhvr>
                                    </p:animEffect>
                                    <p:set>
                                      <p:cBhvr>
                                        <p:cTn id="127" dur="1" fill="hold">
                                          <p:stCondLst>
                                            <p:cond delay="499"/>
                                          </p:stCondLst>
                                        </p:cTn>
                                        <p:tgtEl>
                                          <p:spTgt spid="498761"/>
                                        </p:tgtEl>
                                        <p:attrNameLst>
                                          <p:attrName>style.visibility</p:attrName>
                                        </p:attrNameLst>
                                      </p:cBhvr>
                                      <p:to>
                                        <p:strVal val="hidden"/>
                                      </p:to>
                                    </p:set>
                                  </p:childTnLst>
                                </p:cTn>
                              </p:par>
                            </p:childTnLst>
                          </p:cTn>
                        </p:par>
                        <p:par>
                          <p:cTn id="128" fill="hold" nodeType="afterGroup">
                            <p:stCondLst>
                              <p:cond delay="1000"/>
                            </p:stCondLst>
                            <p:childTnLst>
                              <p:par>
                                <p:cTn id="129" presetID="35" presetClass="path" presetSubtype="0" accel="50000" decel="50000" fill="hold" nodeType="afterEffect">
                                  <p:stCondLst>
                                    <p:cond delay="0"/>
                                  </p:stCondLst>
                                  <p:childTnLst>
                                    <p:animMotion origin="layout" path="M 3.33333E-6 -1.11111E-6 L -0.1 0.02222 " pathEditMode="relative" rAng="0" ptsTypes="AA">
                                      <p:cBhvr>
                                        <p:cTn id="130" dur="1000" fill="hold"/>
                                        <p:tgtEl>
                                          <p:spTgt spid="498769"/>
                                        </p:tgtEl>
                                        <p:attrNameLst>
                                          <p:attrName>ppt_x</p:attrName>
                                          <p:attrName>ppt_y</p:attrName>
                                        </p:attrNameLst>
                                      </p:cBhvr>
                                      <p:rCtr x="-5000" y="1111"/>
                                    </p:animMotion>
                                  </p:childTnLst>
                                </p:cTn>
                              </p:par>
                            </p:childTnLst>
                          </p:cTn>
                        </p:par>
                        <p:par>
                          <p:cTn id="131" fill="hold" nodeType="afterGroup">
                            <p:stCondLst>
                              <p:cond delay="2000"/>
                            </p:stCondLst>
                            <p:childTnLst>
                              <p:par>
                                <p:cTn id="132" presetID="63" presetClass="path" presetSubtype="0" accel="50000" decel="50000" fill="hold" nodeType="afterEffect">
                                  <p:stCondLst>
                                    <p:cond delay="0"/>
                                  </p:stCondLst>
                                  <p:childTnLst>
                                    <p:animMotion origin="layout" path="M 0.0 -1.11111E-6 L 0.10833 0.02222 " pathEditMode="relative" rAng="0" ptsTypes="AA">
                                      <p:cBhvr>
                                        <p:cTn id="133" dur="1000" fill="hold"/>
                                        <p:tgtEl>
                                          <p:spTgt spid="498770"/>
                                        </p:tgtEl>
                                        <p:attrNameLst>
                                          <p:attrName>ppt_x</p:attrName>
                                          <p:attrName>ppt_y</p:attrName>
                                        </p:attrNameLst>
                                      </p:cBhvr>
                                      <p:rCtr x="5417" y="1111"/>
                                    </p:animMotion>
                                  </p:childTnLst>
                                </p:cTn>
                              </p:par>
                            </p:childTnLst>
                          </p:cTn>
                        </p:par>
                        <p:par>
                          <p:cTn id="134" fill="hold" nodeType="afterGroup">
                            <p:stCondLst>
                              <p:cond delay="3000"/>
                            </p:stCondLst>
                            <p:childTnLst>
                              <p:par>
                                <p:cTn id="135" presetID="35" presetClass="path" presetSubtype="0" accel="50000" decel="50000" fill="hold" nodeType="afterEffect">
                                  <p:stCondLst>
                                    <p:cond delay="0"/>
                                  </p:stCondLst>
                                  <p:childTnLst>
                                    <p:animMotion origin="layout" path="M 3.33333E-6 -1.11111E-6 L -0.11667 0.02222 " pathEditMode="relative" rAng="0" ptsTypes="AA">
                                      <p:cBhvr>
                                        <p:cTn id="136" dur="1000" fill="hold"/>
                                        <p:tgtEl>
                                          <p:spTgt spid="498758"/>
                                        </p:tgtEl>
                                        <p:attrNameLst>
                                          <p:attrName>ppt_x</p:attrName>
                                          <p:attrName>ppt_y</p:attrName>
                                        </p:attrNameLst>
                                      </p:cBhvr>
                                      <p:rCtr x="-5833" y="1111"/>
                                    </p:animMotion>
                                  </p:childTnLst>
                                </p:cTn>
                              </p:par>
                            </p:childTnLst>
                          </p:cTn>
                        </p:par>
                        <p:par>
                          <p:cTn id="137" fill="hold" nodeType="afterGroup">
                            <p:stCondLst>
                              <p:cond delay="4000"/>
                            </p:stCondLst>
                            <p:childTnLst>
                              <p:par>
                                <p:cTn id="138" presetID="63" presetClass="path" presetSubtype="0" accel="50000" decel="50000" fill="hold" nodeType="afterEffect">
                                  <p:stCondLst>
                                    <p:cond delay="0"/>
                                  </p:stCondLst>
                                  <p:childTnLst>
                                    <p:animMotion origin="layout" path="M 0.0 -1.11111E-6 L 0.125 0.02222 " pathEditMode="relative" rAng="0" ptsTypes="AA">
                                      <p:cBhvr>
                                        <p:cTn id="139" dur="1000" fill="hold"/>
                                        <p:tgtEl>
                                          <p:spTgt spid="498759"/>
                                        </p:tgtEl>
                                        <p:attrNameLst>
                                          <p:attrName>ppt_x</p:attrName>
                                          <p:attrName>ppt_y</p:attrName>
                                        </p:attrNameLst>
                                      </p:cBhvr>
                                      <p:rCtr x="6250" y="1111"/>
                                    </p:animMotion>
                                  </p:childTnLst>
                                </p:cTn>
                              </p:par>
                            </p:childTnLst>
                          </p:cTn>
                        </p:par>
                        <p:par>
                          <p:cTn id="140" fill="hold" nodeType="afterGroup">
                            <p:stCondLst>
                              <p:cond delay="5000"/>
                            </p:stCondLst>
                            <p:childTnLst>
                              <p:par>
                                <p:cTn id="141" presetID="35" presetClass="path" presetSubtype="0" accel="50000" decel="50000" fill="hold" nodeType="afterEffect">
                                  <p:stCondLst>
                                    <p:cond delay="0"/>
                                  </p:stCondLst>
                                  <p:childTnLst>
                                    <p:animMotion origin="layout" path="M 1.11022E-16 -1.11111E-6 L -0.13333 0.02222 " pathEditMode="relative" rAng="0" ptsTypes="AA">
                                      <p:cBhvr>
                                        <p:cTn id="142" dur="1000" fill="hold"/>
                                        <p:tgtEl>
                                          <p:spTgt spid="498764"/>
                                        </p:tgtEl>
                                        <p:attrNameLst>
                                          <p:attrName>ppt_x</p:attrName>
                                          <p:attrName>ppt_y</p:attrName>
                                        </p:attrNameLst>
                                      </p:cBhvr>
                                      <p:rCtr x="-6667" y="1111"/>
                                    </p:animMotion>
                                  </p:childTnLst>
                                </p:cTn>
                              </p:par>
                            </p:childTnLst>
                          </p:cTn>
                        </p:par>
                        <p:par>
                          <p:cTn id="143" fill="hold" nodeType="afterGroup">
                            <p:stCondLst>
                              <p:cond delay="6000"/>
                            </p:stCondLst>
                            <p:childTnLst>
                              <p:par>
                                <p:cTn id="144" presetID="63" presetClass="path" presetSubtype="0" accel="50000" decel="50000" fill="hold" nodeType="afterEffect">
                                  <p:stCondLst>
                                    <p:cond delay="0"/>
                                  </p:stCondLst>
                                  <p:childTnLst>
                                    <p:animMotion origin="layout" path="M -3.33333E-6 -1.11111E-6 L 0.11667 0.02222 " pathEditMode="relative" rAng="0" ptsTypes="AA">
                                      <p:cBhvr>
                                        <p:cTn id="145" dur="1000" fill="hold"/>
                                        <p:tgtEl>
                                          <p:spTgt spid="498765"/>
                                        </p:tgtEl>
                                        <p:attrNameLst>
                                          <p:attrName>ppt_x</p:attrName>
                                          <p:attrName>ppt_y</p:attrName>
                                        </p:attrNameLst>
                                      </p:cBhvr>
                                      <p:rCtr x="5833" y="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710" grpId="0" animBg="1"/>
      <p:bldP spid="498710" grpId="1" animBg="1"/>
      <p:bldP spid="498711" grpId="0" animBg="1"/>
      <p:bldP spid="498711" grpId="1" animBg="1"/>
      <p:bldP spid="498712" grpId="0" animBg="1"/>
      <p:bldP spid="498712" grpId="1" animBg="1"/>
      <p:bldP spid="498713" grpId="0" animBg="1"/>
      <p:bldP spid="498713" grpId="1" animBg="1"/>
      <p:bldP spid="498714" grpId="0" animBg="1"/>
      <p:bldP spid="498714" grpId="1" animBg="1"/>
      <p:bldP spid="498715" grpId="0" animBg="1"/>
      <p:bldP spid="498715" grpId="1" animBg="1"/>
      <p:bldP spid="498716" grpId="0" animBg="1"/>
      <p:bldP spid="498716" grpId="1" animBg="1"/>
      <p:bldP spid="498717" grpId="0" animBg="1"/>
      <p:bldP spid="498717" grpId="1" animBg="1"/>
      <p:bldP spid="498718" grpId="0" animBg="1"/>
      <p:bldP spid="498718" grpId="1" animBg="1"/>
      <p:bldP spid="498719" grpId="0" animBg="1"/>
      <p:bldP spid="498719" grpId="1" animBg="1"/>
      <p:bldP spid="498743" grpId="0" animBg="1"/>
      <p:bldP spid="498743" grpId="1" animBg="1"/>
      <p:bldP spid="498744" grpId="0" animBg="1"/>
      <p:bldP spid="498744" grpId="1" animBg="1"/>
      <p:bldP spid="498745" grpId="0" animBg="1"/>
      <p:bldP spid="498745" grpId="1" animBg="1"/>
      <p:bldP spid="498746" grpId="0" animBg="1"/>
      <p:bldP spid="498746" grpId="1" animBg="1"/>
      <p:bldP spid="498747" grpId="0" animBg="1"/>
      <p:bldP spid="498747" grpId="1" animBg="1"/>
      <p:bldP spid="498748" grpId="0" animBg="1"/>
      <p:bldP spid="498748" grpId="1" animBg="1"/>
      <p:bldP spid="498749" grpId="0" animBg="1"/>
      <p:bldP spid="498749" grpId="1" animBg="1"/>
      <p:bldP spid="498750" grpId="0" animBg="1"/>
      <p:bldP spid="498750" grpId="1" animBg="1"/>
      <p:bldP spid="498751" grpId="0" animBg="1"/>
      <p:bldP spid="498751" grpId="1" animBg="1"/>
      <p:bldP spid="498752" grpId="0" animBg="1"/>
      <p:bldP spid="498752" grpId="1" animBg="1"/>
      <p:bldP spid="498761" grpId="0"/>
      <p:bldP spid="4987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29000"/>
            <a:ext cx="9143999" cy="257175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486" y="5071276"/>
            <a:ext cx="1771953" cy="929474"/>
          </a:xfrm>
          <a:prstGeom prst="rect">
            <a:avLst/>
          </a:prstGeom>
        </p:spPr>
      </p:pic>
      <p:sp>
        <p:nvSpPr>
          <p:cNvPr id="2" name="TextBox 1">
            <a:extLst>
              <a:ext uri="{FF2B5EF4-FFF2-40B4-BE49-F238E27FC236}">
                <a16:creationId xmlns:a16="http://schemas.microsoft.com/office/drawing/2014/main" id="{96572C3E-4374-A5A7-21D6-59A16818E113}"/>
              </a:ext>
            </a:extLst>
          </p:cNvPr>
          <p:cNvSpPr txBox="1"/>
          <p:nvPr/>
        </p:nvSpPr>
        <p:spPr>
          <a:xfrm>
            <a:off x="491310" y="857251"/>
            <a:ext cx="8161379" cy="1003031"/>
          </a:xfrm>
          <a:prstGeom prst="rect">
            <a:avLst/>
          </a:prstGeom>
          <a:noFill/>
        </p:spPr>
        <p:txBody>
          <a:bodyPr wrap="square" rtlCol="0">
            <a:spAutoFit/>
          </a:bodyPr>
          <a:lstStyle/>
          <a:p>
            <a:pPr algn="ctr" defTabSz="685800" eaLnBrk="1" fontAlgn="auto" hangingPunct="1">
              <a:lnSpc>
                <a:spcPct val="150000"/>
              </a:lnSpc>
              <a:spcBef>
                <a:spcPts val="0"/>
              </a:spcBef>
              <a:spcAft>
                <a:spcPts val="0"/>
              </a:spcAft>
            </a:pPr>
            <a:r>
              <a:rPr lang="en-US" sz="4400" b="1" dirty="0">
                <a:solidFill>
                  <a:srgbClr val="FF0000"/>
                </a:solidFill>
                <a:latin typeface="UTM Androgyne" panose="02040603050506020204" pitchFamily="18" charset="0"/>
                <a:cs typeface="+mn-cs"/>
              </a:rPr>
              <a:t>GAME “LẬT MẢNH GHÉP”</a:t>
            </a:r>
          </a:p>
        </p:txBody>
      </p:sp>
      <p:sp>
        <p:nvSpPr>
          <p:cNvPr id="3" name="TextBox 2">
            <a:extLst>
              <a:ext uri="{FF2B5EF4-FFF2-40B4-BE49-F238E27FC236}">
                <a16:creationId xmlns:a16="http://schemas.microsoft.com/office/drawing/2014/main" id="{F32ACD97-90E3-E99F-27D8-7CCEA8CC712F}"/>
              </a:ext>
            </a:extLst>
          </p:cNvPr>
          <p:cNvSpPr txBox="1"/>
          <p:nvPr/>
        </p:nvSpPr>
        <p:spPr>
          <a:xfrm>
            <a:off x="155357" y="1898864"/>
            <a:ext cx="8833281" cy="2129283"/>
          </a:xfrm>
          <a:prstGeom prst="rect">
            <a:avLst/>
          </a:prstGeom>
          <a:noFill/>
        </p:spPr>
        <p:txBody>
          <a:bodyPr wrap="square" lIns="51290" tIns="25645" rIns="51290" bIns="25645" rtlCol="0">
            <a:spAutoFit/>
          </a:bodyPr>
          <a:lstStyle/>
          <a:p>
            <a:pPr algn="ctr" defTabSz="685800" eaLnBrk="1" fontAlgn="auto" hangingPunct="1">
              <a:spcBef>
                <a:spcPts val="0"/>
              </a:spcBef>
              <a:spcAft>
                <a:spcPts val="0"/>
              </a:spcAft>
              <a:defRPr/>
            </a:pPr>
            <a:r>
              <a:rPr lang="en-US" sz="2700" b="1" kern="0" dirty="0" err="1">
                <a:solidFill>
                  <a:srgbClr val="7030A0"/>
                </a:solidFill>
                <a:latin typeface="Times New Roman" pitchFamily="18" charset="0"/>
                <a:cs typeface="Times New Roman" pitchFamily="18" charset="0"/>
              </a:rPr>
              <a:t>Luật</a:t>
            </a:r>
            <a:r>
              <a:rPr lang="en-US" sz="2700" b="1" kern="0" dirty="0">
                <a:solidFill>
                  <a:srgbClr val="7030A0"/>
                </a:solidFill>
                <a:latin typeface="Times New Roman" pitchFamily="18" charset="0"/>
                <a:cs typeface="Times New Roman" pitchFamily="18" charset="0"/>
              </a:rPr>
              <a:t> </a:t>
            </a:r>
            <a:r>
              <a:rPr lang="en-US" sz="2700" b="1" kern="0" dirty="0" err="1">
                <a:solidFill>
                  <a:srgbClr val="7030A0"/>
                </a:solidFill>
                <a:latin typeface="Times New Roman" pitchFamily="18" charset="0"/>
                <a:cs typeface="Times New Roman" pitchFamily="18" charset="0"/>
              </a:rPr>
              <a:t>chơi</a:t>
            </a:r>
            <a:endParaRPr lang="en-US" sz="2700" b="1" kern="0" dirty="0">
              <a:solidFill>
                <a:srgbClr val="7030A0"/>
              </a:solidFill>
              <a:latin typeface="Times New Roman" pitchFamily="18" charset="0"/>
              <a:cs typeface="Times New Roman" pitchFamily="18" charset="0"/>
            </a:endParaRPr>
          </a:p>
          <a:p>
            <a:pPr algn="just" defTabSz="685800" eaLnBrk="1" fontAlgn="auto" hangingPunct="1">
              <a:spcBef>
                <a:spcPts val="0"/>
              </a:spcBef>
              <a:spcAft>
                <a:spcPts val="0"/>
              </a:spcAft>
              <a:defRPr/>
            </a:pP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Có</a:t>
            </a:r>
            <a:r>
              <a:rPr lang="en-US" sz="2700" kern="0" dirty="0">
                <a:solidFill>
                  <a:prstClr val="black"/>
                </a:solidFill>
                <a:latin typeface="Times New Roman" pitchFamily="18" charset="0"/>
                <a:cs typeface="Times New Roman" pitchFamily="18" charset="0"/>
              </a:rPr>
              <a:t> 3 </a:t>
            </a:r>
            <a:r>
              <a:rPr lang="en-US" sz="2700" kern="0" dirty="0" err="1">
                <a:solidFill>
                  <a:prstClr val="black"/>
                </a:solidFill>
                <a:latin typeface="Times New Roman" pitchFamily="18" charset="0"/>
                <a:cs typeface="Times New Roman" pitchFamily="18" charset="0"/>
              </a:rPr>
              <a:t>mảnh</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ghép</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tương</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ứng</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với</a:t>
            </a:r>
            <a:r>
              <a:rPr lang="en-US" sz="2700" kern="0" dirty="0">
                <a:solidFill>
                  <a:prstClr val="black"/>
                </a:solidFill>
                <a:latin typeface="Times New Roman" pitchFamily="18" charset="0"/>
                <a:cs typeface="Times New Roman" pitchFamily="18" charset="0"/>
              </a:rPr>
              <a:t> 3 </a:t>
            </a:r>
            <a:r>
              <a:rPr lang="en-US" sz="2700" kern="0" dirty="0" err="1">
                <a:solidFill>
                  <a:prstClr val="black"/>
                </a:solidFill>
                <a:latin typeface="Times New Roman" pitchFamily="18" charset="0"/>
                <a:cs typeface="Times New Roman" pitchFamily="18" charset="0"/>
              </a:rPr>
              <a:t>câu</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hỏi</a:t>
            </a:r>
            <a:endParaRPr lang="en-US" sz="2700" kern="0" dirty="0">
              <a:solidFill>
                <a:prstClr val="black"/>
              </a:solidFill>
              <a:latin typeface="Times New Roman" pitchFamily="18" charset="0"/>
              <a:cs typeface="Times New Roman" pitchFamily="18" charset="0"/>
            </a:endParaRPr>
          </a:p>
          <a:p>
            <a:pPr algn="just" defTabSz="685800" eaLnBrk="1" fontAlgn="auto" hangingPunct="1">
              <a:spcBef>
                <a:spcPts val="0"/>
              </a:spcBef>
              <a:spcAft>
                <a:spcPts val="0"/>
              </a:spcAft>
              <a:defRPr/>
            </a:pP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Mỗi</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câu</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trả</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lời</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đúng</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mảnh</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ghép</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sẽ</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được</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mở</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ra</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và</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bạn</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sẽ</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biết</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được</a:t>
            </a:r>
            <a:r>
              <a:rPr lang="en-US" sz="2700" kern="0" dirty="0">
                <a:solidFill>
                  <a:prstClr val="black"/>
                </a:solidFill>
                <a:latin typeface="Times New Roman" pitchFamily="18" charset="0"/>
                <a:cs typeface="Times New Roman" pitchFamily="18" charset="0"/>
              </a:rPr>
              <a:t> </a:t>
            </a:r>
            <a:r>
              <a:rPr lang="en-US" sz="2700" b="1" kern="0" dirty="0" err="1">
                <a:solidFill>
                  <a:srgbClr val="FF0000"/>
                </a:solidFill>
                <a:latin typeface="Times New Roman" pitchFamily="18" charset="0"/>
                <a:cs typeface="Times New Roman" pitchFamily="18" charset="0"/>
              </a:rPr>
              <a:t>một</a:t>
            </a:r>
            <a:r>
              <a:rPr lang="en-US" sz="2700" b="1" kern="0" dirty="0">
                <a:solidFill>
                  <a:srgbClr val="FF0000"/>
                </a:solidFill>
                <a:latin typeface="Times New Roman" pitchFamily="18" charset="0"/>
                <a:cs typeface="Times New Roman" pitchFamily="18" charset="0"/>
              </a:rPr>
              <a:t> </a:t>
            </a:r>
            <a:r>
              <a:rPr lang="en-US" sz="2700" b="1" kern="0" dirty="0" err="1">
                <a:solidFill>
                  <a:srgbClr val="FF0000"/>
                </a:solidFill>
                <a:latin typeface="Times New Roman" pitchFamily="18" charset="0"/>
                <a:cs typeface="Times New Roman" pitchFamily="18" charset="0"/>
              </a:rPr>
              <a:t>bí</a:t>
            </a:r>
            <a:r>
              <a:rPr lang="en-US" sz="2700" b="1" kern="0" dirty="0">
                <a:solidFill>
                  <a:srgbClr val="FF0000"/>
                </a:solidFill>
                <a:latin typeface="Times New Roman" pitchFamily="18" charset="0"/>
                <a:cs typeface="Times New Roman" pitchFamily="18" charset="0"/>
              </a:rPr>
              <a:t> </a:t>
            </a:r>
            <a:r>
              <a:rPr lang="en-US" sz="2700" b="1" kern="0" dirty="0" err="1">
                <a:solidFill>
                  <a:srgbClr val="FF0000"/>
                </a:solidFill>
                <a:latin typeface="Times New Roman" pitchFamily="18" charset="0"/>
                <a:cs typeface="Times New Roman" pitchFamily="18" charset="0"/>
              </a:rPr>
              <a:t>mật</a:t>
            </a:r>
            <a:r>
              <a:rPr lang="en-US" sz="2700" b="1" kern="0" dirty="0">
                <a:solidFill>
                  <a:srgbClr val="FF0000"/>
                </a:solidFill>
                <a:latin typeface="Times New Roman" pitchFamily="18" charset="0"/>
                <a:cs typeface="Times New Roman" pitchFamily="18" charset="0"/>
              </a:rPr>
              <a:t> </a:t>
            </a:r>
            <a:r>
              <a:rPr lang="en-US" sz="2700" b="1" kern="0" dirty="0" err="1">
                <a:solidFill>
                  <a:srgbClr val="FF0000"/>
                </a:solidFill>
                <a:latin typeface="Times New Roman" pitchFamily="18" charset="0"/>
                <a:cs typeface="Times New Roman" pitchFamily="18" charset="0"/>
              </a:rPr>
              <a:t>tuyệt</a:t>
            </a:r>
            <a:r>
              <a:rPr lang="en-US" sz="2700" b="1" kern="0" dirty="0">
                <a:solidFill>
                  <a:srgbClr val="FF0000"/>
                </a:solidFill>
                <a:latin typeface="Times New Roman" pitchFamily="18" charset="0"/>
                <a:cs typeface="Times New Roman" pitchFamily="18" charset="0"/>
              </a:rPr>
              <a:t> </a:t>
            </a:r>
            <a:r>
              <a:rPr lang="en-US" sz="2700" b="1" kern="0" dirty="0" err="1">
                <a:solidFill>
                  <a:srgbClr val="FF0000"/>
                </a:solidFill>
                <a:latin typeface="Times New Roman" pitchFamily="18" charset="0"/>
                <a:cs typeface="Times New Roman" pitchFamily="18" charset="0"/>
              </a:rPr>
              <a:t>vời</a:t>
            </a:r>
            <a:r>
              <a:rPr lang="en-US" sz="2700" b="1" kern="0" dirty="0">
                <a:solidFill>
                  <a:srgbClr val="FF0000"/>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về</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một</a:t>
            </a:r>
            <a:r>
              <a:rPr lang="en-US" sz="2700" kern="0" dirty="0">
                <a:solidFill>
                  <a:prstClr val="black"/>
                </a:solidFill>
                <a:latin typeface="Times New Roman" pitchFamily="18" charset="0"/>
                <a:cs typeface="Times New Roman" pitchFamily="18" charset="0"/>
              </a:rPr>
              <a:t> </a:t>
            </a:r>
            <a:r>
              <a:rPr lang="en-US" sz="2700" kern="0" dirty="0" err="1">
                <a:solidFill>
                  <a:prstClr val="black"/>
                </a:solidFill>
                <a:latin typeface="Times New Roman" pitchFamily="18" charset="0"/>
                <a:cs typeface="Times New Roman" pitchFamily="18" charset="0"/>
              </a:rPr>
              <a:t>hidrocacbon</a:t>
            </a:r>
            <a:r>
              <a:rPr lang="en-US" sz="2700" kern="0" dirty="0">
                <a:solidFill>
                  <a:prstClr val="black"/>
                </a:solidFill>
                <a:latin typeface="Times New Roman" pitchFamily="18" charset="0"/>
                <a:cs typeface="Times New Roman" pitchFamily="18" charset="0"/>
              </a:rPr>
              <a:t>.</a:t>
            </a:r>
          </a:p>
          <a:p>
            <a:pPr algn="just" defTabSz="685800" eaLnBrk="1" fontAlgn="auto" hangingPunct="1">
              <a:spcBef>
                <a:spcPts val="0"/>
              </a:spcBef>
              <a:spcAft>
                <a:spcPts val="0"/>
              </a:spcAft>
              <a:defRPr/>
            </a:pPr>
            <a:endParaRPr lang="en-US" sz="2700" kern="0" dirty="0">
              <a:solidFill>
                <a:prstClr val="black"/>
              </a:solidFill>
              <a:latin typeface="Calibri" panose="020F0502020204030204"/>
              <a:cs typeface="+mn-cs"/>
            </a:endParaRPr>
          </a:p>
        </p:txBody>
      </p:sp>
    </p:spTree>
    <p:extLst>
      <p:ext uri="{BB962C8B-B14F-4D97-AF65-F5344CB8AC3E}">
        <p14:creationId xmlns:p14="http://schemas.microsoft.com/office/powerpoint/2010/main" val="38231144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9"/>
          <p:cNvSpPr txBox="1">
            <a:spLocks noChangeArrowheads="1"/>
          </p:cNvSpPr>
          <p:nvPr/>
        </p:nvSpPr>
        <p:spPr bwMode="auto">
          <a:xfrm>
            <a:off x="6613525" y="-649288"/>
            <a:ext cx="396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52632" name="Text Box 24"/>
          <p:cNvSpPr txBox="1">
            <a:spLocks noChangeArrowheads="1"/>
          </p:cNvSpPr>
          <p:nvPr/>
        </p:nvSpPr>
        <p:spPr bwMode="auto">
          <a:xfrm>
            <a:off x="322119" y="4700732"/>
            <a:ext cx="8382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FF"/>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800" b="1" i="1">
                <a:latin typeface="Tahoma" panose="020B0604030504040204" pitchFamily="34" charset="0"/>
              </a:rPr>
              <a:t>Polietilen là chất rắn, không tan trong nước, không độc. Nó là nguyên liệu quan trọng trong công nghiệp chất dẻo.</a:t>
            </a:r>
          </a:p>
        </p:txBody>
      </p:sp>
      <p:sp>
        <p:nvSpPr>
          <p:cNvPr id="452643" name="Text Box 35"/>
          <p:cNvSpPr txBox="1">
            <a:spLocks noChangeArrowheads="1"/>
          </p:cNvSpPr>
          <p:nvPr/>
        </p:nvSpPr>
        <p:spPr bwMode="auto">
          <a:xfrm>
            <a:off x="0" y="38100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t>..+CH</a:t>
            </a:r>
            <a:r>
              <a:rPr lang="en-US" altLang="en-US" sz="2800" b="1" baseline="-25000"/>
              <a:t>2</a:t>
            </a:r>
            <a:r>
              <a:rPr lang="en-US" altLang="en-US" sz="2800" b="1"/>
              <a:t>=CH</a:t>
            </a:r>
            <a:r>
              <a:rPr lang="en-US" altLang="en-US" sz="2800" b="1" baseline="-25000"/>
              <a:t>2</a:t>
            </a:r>
            <a:r>
              <a:rPr lang="en-US" altLang="en-US" sz="2800" b="1"/>
              <a:t>+CH</a:t>
            </a:r>
            <a:r>
              <a:rPr lang="en-US" altLang="en-US" sz="2800" b="1" baseline="-25000"/>
              <a:t>2</a:t>
            </a:r>
            <a:r>
              <a:rPr lang="en-US" altLang="en-US" sz="2800" b="1"/>
              <a:t>=CH</a:t>
            </a:r>
            <a:r>
              <a:rPr lang="en-US" altLang="en-US" sz="2800" b="1" baseline="-25000"/>
              <a:t>2</a:t>
            </a:r>
            <a:r>
              <a:rPr lang="en-US" altLang="en-US" sz="2800" b="1"/>
              <a:t>+...           ..-CH</a:t>
            </a:r>
            <a:r>
              <a:rPr lang="en-US" altLang="en-US" sz="2800" b="1" baseline="-25000"/>
              <a:t>2</a:t>
            </a:r>
            <a:r>
              <a:rPr lang="en-US" altLang="en-US" sz="2800" b="1"/>
              <a:t>-CH</a:t>
            </a:r>
            <a:r>
              <a:rPr lang="en-US" altLang="en-US" sz="2800" b="1" baseline="-25000"/>
              <a:t>2</a:t>
            </a:r>
            <a:r>
              <a:rPr lang="en-US" altLang="en-US" sz="2800" b="1"/>
              <a:t>-CH</a:t>
            </a:r>
            <a:r>
              <a:rPr lang="en-US" altLang="en-US" sz="2800" b="1" baseline="-25000"/>
              <a:t>2</a:t>
            </a:r>
            <a:r>
              <a:rPr lang="en-US" altLang="en-US" sz="2800" b="1"/>
              <a:t>-CH</a:t>
            </a:r>
            <a:r>
              <a:rPr lang="en-US" altLang="en-US" sz="2800" b="1" baseline="-25000"/>
              <a:t>2</a:t>
            </a:r>
            <a:r>
              <a:rPr lang="en-US" altLang="en-US" sz="2800" b="1"/>
              <a:t>-..</a:t>
            </a:r>
            <a:r>
              <a:rPr lang="en-US" altLang="en-US" sz="4000" b="1"/>
              <a:t> </a:t>
            </a:r>
            <a:r>
              <a:rPr lang="en-US" altLang="en-US" sz="2400" b="1"/>
              <a:t>	</a:t>
            </a:r>
          </a:p>
        </p:txBody>
      </p:sp>
      <p:sp>
        <p:nvSpPr>
          <p:cNvPr id="452644" name="Text Box 36"/>
          <p:cNvSpPr txBox="1">
            <a:spLocks noChangeArrowheads="1"/>
          </p:cNvSpPr>
          <p:nvPr/>
        </p:nvSpPr>
        <p:spPr bwMode="auto">
          <a:xfrm>
            <a:off x="3505200" y="381000"/>
            <a:ext cx="1828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000">
                <a:latin typeface="Times New Roman" panose="02020603050405020304" pitchFamily="18" charset="0"/>
              </a:rPr>
              <a:t>         </a:t>
            </a:r>
            <a:r>
              <a:rPr lang="en-US" altLang="en-US" sz="2000">
                <a:solidFill>
                  <a:schemeClr val="accent2"/>
                </a:solidFill>
                <a:latin typeface="Times New Roman" panose="02020603050405020304" pitchFamily="18" charset="0"/>
              </a:rPr>
              <a:t>Xúc tác</a:t>
            </a:r>
          </a:p>
          <a:p>
            <a:pPr>
              <a:spcBef>
                <a:spcPct val="50000"/>
              </a:spcBef>
              <a:buFontTx/>
              <a:buNone/>
            </a:pPr>
            <a:r>
              <a:rPr lang="en-US" altLang="en-US" sz="2000">
                <a:solidFill>
                  <a:schemeClr val="accent2"/>
                </a:solidFill>
                <a:latin typeface="Times New Roman" panose="02020603050405020304" pitchFamily="18" charset="0"/>
              </a:rPr>
              <a:t>         Áp suất, t</a:t>
            </a:r>
            <a:r>
              <a:rPr lang="en-US" altLang="en-US" sz="2000" baseline="30000">
                <a:solidFill>
                  <a:schemeClr val="accent2"/>
                </a:solidFill>
                <a:latin typeface="Times New Roman" panose="02020603050405020304" pitchFamily="18" charset="0"/>
              </a:rPr>
              <a:t>o</a:t>
            </a:r>
            <a:endParaRPr lang="en-US" altLang="en-US" sz="2000">
              <a:solidFill>
                <a:schemeClr val="accent2"/>
              </a:solidFill>
              <a:latin typeface="Times New Roman" panose="02020603050405020304" pitchFamily="18" charset="0"/>
            </a:endParaRPr>
          </a:p>
        </p:txBody>
      </p:sp>
      <p:sp>
        <p:nvSpPr>
          <p:cNvPr id="452645" name="Line 37"/>
          <p:cNvSpPr>
            <a:spLocks noChangeShapeType="1"/>
          </p:cNvSpPr>
          <p:nvPr/>
        </p:nvSpPr>
        <p:spPr bwMode="auto">
          <a:xfrm flipV="1">
            <a:off x="4267200" y="838200"/>
            <a:ext cx="990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2647" name="Text Box 39"/>
          <p:cNvSpPr txBox="1">
            <a:spLocks noChangeArrowheads="1"/>
          </p:cNvSpPr>
          <p:nvPr/>
        </p:nvSpPr>
        <p:spPr bwMode="auto">
          <a:xfrm>
            <a:off x="5486400" y="1295400"/>
            <a:ext cx="365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4000" b="1"/>
              <a:t>Polietilen(PE)</a:t>
            </a:r>
          </a:p>
        </p:txBody>
      </p:sp>
      <p:sp>
        <p:nvSpPr>
          <p:cNvPr id="452648" name="Text Box 40"/>
          <p:cNvSpPr txBox="1">
            <a:spLocks noChangeArrowheads="1"/>
          </p:cNvSpPr>
          <p:nvPr/>
        </p:nvSpPr>
        <p:spPr bwMode="auto">
          <a:xfrm>
            <a:off x="381000" y="2057400"/>
            <a:ext cx="853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chemeClr val="accent2"/>
                </a:solidFill>
              </a:rPr>
              <a:t>Phản ứng trên được gọi là phản ứng trùng hợp</a:t>
            </a:r>
          </a:p>
        </p:txBody>
      </p:sp>
      <p:sp>
        <p:nvSpPr>
          <p:cNvPr id="18474" name="Text Box 42"/>
          <p:cNvSpPr txBox="1">
            <a:spLocks noChangeArrowheads="1"/>
          </p:cNvSpPr>
          <p:nvPr/>
        </p:nvSpPr>
        <p:spPr bwMode="auto">
          <a:xfrm>
            <a:off x="0" y="358140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VNI-Times" pitchFamily="2" charset="0"/>
              </a:rPr>
              <a:t>n CH</a:t>
            </a:r>
            <a:r>
              <a:rPr lang="en-US" altLang="en-US" b="1" baseline="-25000">
                <a:latin typeface="VNI-Times" pitchFamily="2" charset="0"/>
              </a:rPr>
              <a:t>2 </a:t>
            </a:r>
            <a:r>
              <a:rPr lang="en-US" altLang="en-US" b="1">
                <a:latin typeface="VNI-Times" pitchFamily="2" charset="0"/>
              </a:rPr>
              <a:t>= CH</a:t>
            </a:r>
            <a:r>
              <a:rPr lang="en-US" altLang="en-US" b="1" baseline="-25000">
                <a:latin typeface="VNI-Times" pitchFamily="2" charset="0"/>
              </a:rPr>
              <a:t>2</a:t>
            </a:r>
            <a:r>
              <a:rPr lang="en-US" altLang="en-US" sz="2800" b="1" baseline="-25000">
                <a:latin typeface="VNI-Times" pitchFamily="2" charset="0"/>
              </a:rPr>
              <a:t> </a:t>
            </a:r>
            <a:endParaRPr lang="en-US" altLang="en-US" sz="2800" b="1">
              <a:latin typeface="VNI-Times" pitchFamily="2" charset="0"/>
            </a:endParaRPr>
          </a:p>
        </p:txBody>
      </p:sp>
      <p:sp>
        <p:nvSpPr>
          <p:cNvPr id="18477" name="Text Box 45"/>
          <p:cNvSpPr txBox="1">
            <a:spLocks noChangeArrowheads="1"/>
          </p:cNvSpPr>
          <p:nvPr/>
        </p:nvSpPr>
        <p:spPr bwMode="auto">
          <a:xfrm>
            <a:off x="3352800" y="3505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a:solidFill>
                  <a:srgbClr val="CC3300"/>
                </a:solidFill>
                <a:latin typeface="VNI-Times" pitchFamily="2" charset="0"/>
              </a:rPr>
              <a:t>t</a:t>
            </a:r>
            <a:r>
              <a:rPr lang="en-US" altLang="en-US" sz="2400" baseline="30000">
                <a:solidFill>
                  <a:srgbClr val="CC3300"/>
                </a:solidFill>
                <a:latin typeface="VNI-Times" pitchFamily="2" charset="0"/>
              </a:rPr>
              <a:t>0</a:t>
            </a:r>
            <a:r>
              <a:rPr lang="en-US" altLang="en-US" sz="2400">
                <a:solidFill>
                  <a:srgbClr val="CC3300"/>
                </a:solidFill>
                <a:latin typeface="VNI-Times" pitchFamily="2" charset="0"/>
              </a:rPr>
              <a:t>, p, xt</a:t>
            </a:r>
          </a:p>
        </p:txBody>
      </p:sp>
      <p:sp>
        <p:nvSpPr>
          <p:cNvPr id="18478" name="Text Box 46"/>
          <p:cNvSpPr txBox="1">
            <a:spLocks noChangeArrowheads="1"/>
          </p:cNvSpPr>
          <p:nvPr/>
        </p:nvSpPr>
        <p:spPr bwMode="auto">
          <a:xfrm>
            <a:off x="5257800" y="350520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a:latin typeface="VNI-Times" pitchFamily="2" charset="0"/>
              </a:rPr>
              <a:t>-</a:t>
            </a:r>
            <a:r>
              <a:rPr lang="en-US" altLang="en-US" b="1">
                <a:latin typeface="VNI-Times" pitchFamily="2" charset="0"/>
              </a:rPr>
              <a:t>(</a:t>
            </a:r>
            <a:r>
              <a:rPr lang="en-US" altLang="en-US" b="1">
                <a:latin typeface="VNI-Times" pitchFamily="2" charset="0"/>
                <a:sym typeface="Symbol" panose="05050102010706020507" pitchFamily="18" charset="2"/>
              </a:rPr>
              <a:t> </a:t>
            </a:r>
            <a:r>
              <a:rPr lang="en-US" altLang="en-US" b="1">
                <a:latin typeface="VNI-Times" pitchFamily="2" charset="0"/>
              </a:rPr>
              <a:t>CH</a:t>
            </a:r>
            <a:r>
              <a:rPr lang="en-US" altLang="en-US" b="1" baseline="-25000">
                <a:latin typeface="VNI-Times" pitchFamily="2" charset="0"/>
              </a:rPr>
              <a:t>2 </a:t>
            </a:r>
            <a:r>
              <a:rPr lang="en-US" altLang="en-US" b="1">
                <a:latin typeface="VNI-Times" pitchFamily="2" charset="0"/>
              </a:rPr>
              <a:t>– CH</a:t>
            </a:r>
            <a:r>
              <a:rPr lang="en-US" altLang="en-US" b="1" baseline="-25000">
                <a:latin typeface="VNI-Times" pitchFamily="2" charset="0"/>
              </a:rPr>
              <a:t>2 </a:t>
            </a:r>
            <a:r>
              <a:rPr lang="en-US" altLang="en-US" b="1">
                <a:latin typeface="VNI-Times" pitchFamily="2" charset="0"/>
              </a:rPr>
              <a:t>)</a:t>
            </a:r>
            <a:r>
              <a:rPr lang="en-US" altLang="en-US" sz="3600">
                <a:latin typeface="VNI-Times" pitchFamily="2" charset="0"/>
              </a:rPr>
              <a:t>-</a:t>
            </a:r>
            <a:r>
              <a:rPr lang="en-US" altLang="en-US" b="1">
                <a:latin typeface="VNI-Times" pitchFamily="2" charset="0"/>
              </a:rPr>
              <a:t> </a:t>
            </a:r>
            <a:r>
              <a:rPr lang="en-US" altLang="en-US" b="1" baseline="-25000">
                <a:latin typeface="VNI-Times" pitchFamily="2" charset="0"/>
              </a:rPr>
              <a:t>n</a:t>
            </a:r>
            <a:endParaRPr lang="en-US" altLang="en-US" b="1">
              <a:latin typeface="VNI-Times" pitchFamily="2" charset="0"/>
            </a:endParaRPr>
          </a:p>
        </p:txBody>
      </p:sp>
      <p:sp>
        <p:nvSpPr>
          <p:cNvPr id="30732" name="Line 12"/>
          <p:cNvSpPr>
            <a:spLocks noChangeShapeType="1"/>
          </p:cNvSpPr>
          <p:nvPr/>
        </p:nvSpPr>
        <p:spPr bwMode="auto">
          <a:xfrm>
            <a:off x="3276600" y="3962400"/>
            <a:ext cx="1600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3" name="Text Box 13"/>
          <p:cNvSpPr txBox="1">
            <a:spLocks noChangeArrowheads="1"/>
          </p:cNvSpPr>
          <p:nvPr/>
        </p:nvSpPr>
        <p:spPr bwMode="auto">
          <a:xfrm>
            <a:off x="0" y="2743200"/>
            <a:ext cx="3124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b="1">
                <a:solidFill>
                  <a:srgbClr val="D60093"/>
                </a:solidFill>
              </a:rPr>
              <a:t>►</a:t>
            </a:r>
            <a:r>
              <a:rPr lang="en-US" altLang="en-US" sz="1800"/>
              <a:t> </a:t>
            </a:r>
            <a:r>
              <a:rPr lang="en-US" altLang="en-US" i="1"/>
              <a:t>Viết gọn</a:t>
            </a:r>
          </a:p>
        </p:txBody>
      </p:sp>
      <p:sp>
        <p:nvSpPr>
          <p:cNvPr id="14" name="Rectangle 7"/>
          <p:cNvSpPr>
            <a:spLocks noChangeArrowheads="1"/>
          </p:cNvSpPr>
          <p:nvPr/>
        </p:nvSpPr>
        <p:spPr bwMode="auto">
          <a:xfrm>
            <a:off x="-34636" y="-251817"/>
            <a:ext cx="68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5400">
                <a:solidFill>
                  <a:srgbClr val="FF0000"/>
                </a:solidFill>
                <a:sym typeface="Wingdings" panose="05000000000000000000" pitchFamily="2" charset="2"/>
              </a:rPr>
              <a:t></a:t>
            </a:r>
          </a:p>
        </p:txBody>
      </p:sp>
      <p:sp>
        <p:nvSpPr>
          <p:cNvPr id="15" name="Rectangle 7"/>
          <p:cNvSpPr>
            <a:spLocks noChangeArrowheads="1"/>
          </p:cNvSpPr>
          <p:nvPr/>
        </p:nvSpPr>
        <p:spPr bwMode="auto">
          <a:xfrm>
            <a:off x="-34636" y="2989263"/>
            <a:ext cx="68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5400">
                <a:solidFill>
                  <a:srgbClr val="FF0000"/>
                </a:solidFill>
                <a:sym typeface="Wingdings" panose="05000000000000000000"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2643"/>
                                        </p:tgtEl>
                                        <p:attrNameLst>
                                          <p:attrName>style.visibility</p:attrName>
                                        </p:attrNameLst>
                                      </p:cBhvr>
                                      <p:to>
                                        <p:strVal val="visible"/>
                                      </p:to>
                                    </p:set>
                                    <p:anim calcmode="lin" valueType="num">
                                      <p:cBhvr>
                                        <p:cTn id="7" dur="500" fill="hold"/>
                                        <p:tgtEl>
                                          <p:spTgt spid="45264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2643"/>
                                        </p:tgtEl>
                                        <p:attrNameLst>
                                          <p:attrName>ppt_y</p:attrName>
                                        </p:attrNameLst>
                                      </p:cBhvr>
                                      <p:tavLst>
                                        <p:tav tm="0">
                                          <p:val>
                                            <p:strVal val="#ppt_y"/>
                                          </p:val>
                                        </p:tav>
                                        <p:tav tm="100000">
                                          <p:val>
                                            <p:strVal val="#ppt_y"/>
                                          </p:val>
                                        </p:tav>
                                      </p:tavLst>
                                    </p:anim>
                                    <p:anim calcmode="lin" valueType="num">
                                      <p:cBhvr>
                                        <p:cTn id="9" dur="500" fill="hold"/>
                                        <p:tgtEl>
                                          <p:spTgt spid="45264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264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2643"/>
                                        </p:tgtEl>
                                      </p:cBhvr>
                                    </p:animEffect>
                                  </p:childTnLst>
                                </p:cTn>
                              </p:par>
                              <p:par>
                                <p:cTn id="12" presetID="15" presetClass="entr" presetSubtype="0" fill="hold" nodeType="withEffect">
                                  <p:stCondLst>
                                    <p:cond delay="0"/>
                                  </p:stCondLst>
                                  <p:childTnLst>
                                    <p:set>
                                      <p:cBhvr>
                                        <p:cTn id="13" dur="1" fill="hold">
                                          <p:stCondLst>
                                            <p:cond delay="0"/>
                                          </p:stCondLst>
                                        </p:cTn>
                                        <p:tgtEl>
                                          <p:spTgt spid="452645"/>
                                        </p:tgtEl>
                                        <p:attrNameLst>
                                          <p:attrName>style.visibility</p:attrName>
                                        </p:attrNameLst>
                                      </p:cBhvr>
                                      <p:to>
                                        <p:strVal val="visible"/>
                                      </p:to>
                                    </p:set>
                                    <p:anim calcmode="lin" valueType="num">
                                      <p:cBhvr>
                                        <p:cTn id="14" dur="1000" fill="hold"/>
                                        <p:tgtEl>
                                          <p:spTgt spid="452645"/>
                                        </p:tgtEl>
                                        <p:attrNameLst>
                                          <p:attrName>ppt_w</p:attrName>
                                        </p:attrNameLst>
                                      </p:cBhvr>
                                      <p:tavLst>
                                        <p:tav tm="0">
                                          <p:val>
                                            <p:fltVal val="0"/>
                                          </p:val>
                                        </p:tav>
                                        <p:tav tm="100000">
                                          <p:val>
                                            <p:strVal val="#ppt_w"/>
                                          </p:val>
                                        </p:tav>
                                      </p:tavLst>
                                    </p:anim>
                                    <p:anim calcmode="lin" valueType="num">
                                      <p:cBhvr>
                                        <p:cTn id="15" dur="1000" fill="hold"/>
                                        <p:tgtEl>
                                          <p:spTgt spid="452645"/>
                                        </p:tgtEl>
                                        <p:attrNameLst>
                                          <p:attrName>ppt_h</p:attrName>
                                        </p:attrNameLst>
                                      </p:cBhvr>
                                      <p:tavLst>
                                        <p:tav tm="0">
                                          <p:val>
                                            <p:fltVal val="0"/>
                                          </p:val>
                                        </p:tav>
                                        <p:tav tm="100000">
                                          <p:val>
                                            <p:strVal val="#ppt_h"/>
                                          </p:val>
                                        </p:tav>
                                      </p:tavLst>
                                    </p:anim>
                                    <p:anim calcmode="lin" valueType="num">
                                      <p:cBhvr>
                                        <p:cTn id="16" dur="1000" fill="hold"/>
                                        <p:tgtEl>
                                          <p:spTgt spid="45264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526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52648"/>
                                        </p:tgtEl>
                                        <p:attrNameLst>
                                          <p:attrName>style.visibility</p:attrName>
                                        </p:attrNameLst>
                                      </p:cBhvr>
                                      <p:to>
                                        <p:strVal val="visible"/>
                                      </p:to>
                                    </p:set>
                                    <p:animEffect transition="in" filter="diamond(in)">
                                      <p:cBhvr>
                                        <p:cTn id="22" dur="2000"/>
                                        <p:tgtEl>
                                          <p:spTgt spid="452648"/>
                                        </p:tgtEl>
                                      </p:cBhvr>
                                    </p:animEffect>
                                  </p:childTnLst>
                                </p:cTn>
                              </p:par>
                              <p:par>
                                <p:cTn id="23" presetID="41" presetClass="entr" presetSubtype="0" fill="hold" nodeType="withEffect">
                                  <p:stCondLst>
                                    <p:cond delay="0"/>
                                  </p:stCondLst>
                                  <p:iterate type="lt">
                                    <p:tmPct val="10000"/>
                                  </p:iterate>
                                  <p:childTnLst>
                                    <p:set>
                                      <p:cBhvr>
                                        <p:cTn id="24" dur="1" fill="hold">
                                          <p:stCondLst>
                                            <p:cond delay="0"/>
                                          </p:stCondLst>
                                        </p:cTn>
                                        <p:tgtEl>
                                          <p:spTgt spid="452644"/>
                                        </p:tgtEl>
                                        <p:attrNameLst>
                                          <p:attrName>style.visibility</p:attrName>
                                        </p:attrNameLst>
                                      </p:cBhvr>
                                      <p:to>
                                        <p:strVal val="visible"/>
                                      </p:to>
                                    </p:set>
                                    <p:anim calcmode="lin" valueType="num">
                                      <p:cBhvr>
                                        <p:cTn id="25" dur="500" fill="hold"/>
                                        <p:tgtEl>
                                          <p:spTgt spid="45264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52644"/>
                                        </p:tgtEl>
                                        <p:attrNameLst>
                                          <p:attrName>ppt_y</p:attrName>
                                        </p:attrNameLst>
                                      </p:cBhvr>
                                      <p:tavLst>
                                        <p:tav tm="0">
                                          <p:val>
                                            <p:strVal val="#ppt_y"/>
                                          </p:val>
                                        </p:tav>
                                        <p:tav tm="100000">
                                          <p:val>
                                            <p:strVal val="#ppt_y"/>
                                          </p:val>
                                        </p:tav>
                                      </p:tavLst>
                                    </p:anim>
                                    <p:anim calcmode="lin" valueType="num">
                                      <p:cBhvr>
                                        <p:cTn id="27" dur="500" fill="hold"/>
                                        <p:tgtEl>
                                          <p:spTgt spid="45264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5264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5264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18474"/>
                                        </p:tgtEl>
                                        <p:attrNameLst>
                                          <p:attrName>style.visibility</p:attrName>
                                        </p:attrNameLst>
                                      </p:cBhvr>
                                      <p:to>
                                        <p:strVal val="visible"/>
                                      </p:to>
                                    </p:set>
                                    <p:animEffect transition="in" filter="slide(fromLeft)">
                                      <p:cBhvr>
                                        <p:cTn id="34" dur="500"/>
                                        <p:tgtEl>
                                          <p:spTgt spid="18474"/>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22" presetClass="entr" presetSubtype="4" fill="hold" grpId="0" nodeType="withEffect">
                                  <p:stCondLst>
                                    <p:cond delay="0"/>
                                  </p:stCondLst>
                                  <p:childTnLst>
                                    <p:set>
                                      <p:cBhvr>
                                        <p:cTn id="38" dur="1" fill="hold">
                                          <p:stCondLst>
                                            <p:cond delay="0"/>
                                          </p:stCondLst>
                                        </p:cTn>
                                        <p:tgtEl>
                                          <p:spTgt spid="18477"/>
                                        </p:tgtEl>
                                        <p:attrNameLst>
                                          <p:attrName>style.visibility</p:attrName>
                                        </p:attrNameLst>
                                      </p:cBhvr>
                                      <p:to>
                                        <p:strVal val="visible"/>
                                      </p:to>
                                    </p:set>
                                    <p:animEffect transition="in" filter="wipe(down)">
                                      <p:cBhvr>
                                        <p:cTn id="39" dur="500"/>
                                        <p:tgtEl>
                                          <p:spTgt spid="18477"/>
                                        </p:tgtEl>
                                      </p:cBhvr>
                                    </p:animEffect>
                                  </p:childTnLst>
                                </p:cTn>
                              </p:par>
                              <p:par>
                                <p:cTn id="40" presetID="12" presetClass="entr" presetSubtype="8" fill="hold" grpId="0" nodeType="withEffect">
                                  <p:stCondLst>
                                    <p:cond delay="0"/>
                                  </p:stCondLst>
                                  <p:childTnLst>
                                    <p:set>
                                      <p:cBhvr>
                                        <p:cTn id="41" dur="1" fill="hold">
                                          <p:stCondLst>
                                            <p:cond delay="0"/>
                                          </p:stCondLst>
                                        </p:cTn>
                                        <p:tgtEl>
                                          <p:spTgt spid="18478"/>
                                        </p:tgtEl>
                                        <p:attrNameLst>
                                          <p:attrName>style.visibility</p:attrName>
                                        </p:attrNameLst>
                                      </p:cBhvr>
                                      <p:to>
                                        <p:strVal val="visible"/>
                                      </p:to>
                                    </p:set>
                                    <p:animEffect transition="in" filter="slide(fromLeft)">
                                      <p:cBhvr>
                                        <p:cTn id="42" dur="500"/>
                                        <p:tgtEl>
                                          <p:spTgt spid="18478"/>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0733"/>
                                        </p:tgtEl>
                                        <p:attrNameLst>
                                          <p:attrName>style.visibility</p:attrName>
                                        </p:attrNameLst>
                                      </p:cBhvr>
                                      <p:to>
                                        <p:strVal val="visible"/>
                                      </p:to>
                                    </p:set>
                                    <p:animEffect transition="in" filter="blinds(horizontal)">
                                      <p:cBhvr>
                                        <p:cTn id="45" dur="500"/>
                                        <p:tgtEl>
                                          <p:spTgt spid="30733"/>
                                        </p:tgtEl>
                                      </p:cBhvr>
                                    </p:animEffect>
                                  </p:childTnLst>
                                </p:cTn>
                              </p:par>
                              <p:par>
                                <p:cTn id="46" presetID="3" presetClass="entr" presetSubtype="10" fill="hold" nodeType="withEffect">
                                  <p:stCondLst>
                                    <p:cond delay="0"/>
                                  </p:stCondLst>
                                  <p:childTnLst>
                                    <p:set>
                                      <p:cBhvr>
                                        <p:cTn id="47" dur="1" fill="hold">
                                          <p:stCondLst>
                                            <p:cond delay="0"/>
                                          </p:stCondLst>
                                        </p:cTn>
                                        <p:tgtEl>
                                          <p:spTgt spid="30732"/>
                                        </p:tgtEl>
                                        <p:attrNameLst>
                                          <p:attrName>style.visibility</p:attrName>
                                        </p:attrNameLst>
                                      </p:cBhvr>
                                      <p:to>
                                        <p:strVal val="visible"/>
                                      </p:to>
                                    </p:set>
                                    <p:animEffect transition="in" filter="blinds(horizontal)">
                                      <p:cBhvr>
                                        <p:cTn id="48" dur="500"/>
                                        <p:tgtEl>
                                          <p:spTgt spid="3073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5" presetClass="entr" presetSubtype="0" fill="hold" nodeType="clickEffect">
                                  <p:stCondLst>
                                    <p:cond delay="0"/>
                                  </p:stCondLst>
                                  <p:childTnLst>
                                    <p:set>
                                      <p:cBhvr>
                                        <p:cTn id="52" dur="1" fill="hold">
                                          <p:stCondLst>
                                            <p:cond delay="0"/>
                                          </p:stCondLst>
                                        </p:cTn>
                                        <p:tgtEl>
                                          <p:spTgt spid="452647"/>
                                        </p:tgtEl>
                                        <p:attrNameLst>
                                          <p:attrName>style.visibility</p:attrName>
                                        </p:attrNameLst>
                                      </p:cBhvr>
                                      <p:to>
                                        <p:strVal val="visible"/>
                                      </p:to>
                                    </p:set>
                                    <p:anim calcmode="lin" valueType="num">
                                      <p:cBhvr>
                                        <p:cTn id="53" dur="500" decel="50000" fill="hold">
                                          <p:stCondLst>
                                            <p:cond delay="0"/>
                                          </p:stCondLst>
                                        </p:cTn>
                                        <p:tgtEl>
                                          <p:spTgt spid="452647"/>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452647"/>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452647"/>
                                        </p:tgtEl>
                                        <p:attrNameLst>
                                          <p:attrName>ppt_w</p:attrName>
                                        </p:attrNameLst>
                                      </p:cBhvr>
                                      <p:tavLst>
                                        <p:tav tm="0">
                                          <p:val>
                                            <p:strVal val="#ppt_w*.05"/>
                                          </p:val>
                                        </p:tav>
                                        <p:tav tm="100000">
                                          <p:val>
                                            <p:strVal val="#ppt_w"/>
                                          </p:val>
                                        </p:tav>
                                      </p:tavLst>
                                    </p:anim>
                                    <p:anim calcmode="lin" valueType="num">
                                      <p:cBhvr>
                                        <p:cTn id="56" dur="1000" fill="hold"/>
                                        <p:tgtEl>
                                          <p:spTgt spid="452647"/>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452647"/>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452647"/>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452647"/>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45264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452632"/>
                                        </p:tgtEl>
                                        <p:attrNameLst>
                                          <p:attrName>style.visibility</p:attrName>
                                        </p:attrNameLst>
                                      </p:cBhvr>
                                      <p:to>
                                        <p:strVal val="visible"/>
                                      </p:to>
                                    </p:set>
                                    <p:animEffect transition="in" filter="box(in)">
                                      <p:cBhvr>
                                        <p:cTn id="65" dur="2000"/>
                                        <p:tgtEl>
                                          <p:spTgt spid="452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2" grpId="0"/>
      <p:bldP spid="452643" grpId="0"/>
      <p:bldP spid="452648" grpId="0"/>
      <p:bldP spid="18474" grpId="0" autoUpdateAnimBg="0"/>
      <p:bldP spid="18477" grpId="0"/>
      <p:bldP spid="18478" grpId="0" autoUpdateAnimBg="0"/>
      <p:bldP spid="3073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0" y="7620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3700">
                <a:solidFill>
                  <a:srgbClr val="CC3300"/>
                </a:solidFill>
              </a:rPr>
              <a:t>T</a:t>
            </a:r>
            <a:r>
              <a:rPr lang="en-US" altLang="en-US" sz="3600">
                <a:solidFill>
                  <a:srgbClr val="CC3300"/>
                </a:solidFill>
              </a:rPr>
              <a:t>ính chất hóa học</a:t>
            </a:r>
            <a:endParaRPr lang="en-US" altLang="en-US" b="1" i="1">
              <a:solidFill>
                <a:schemeClr val="accent2"/>
              </a:solidFill>
            </a:endParaRPr>
          </a:p>
          <a:p>
            <a:pPr eaLnBrk="1" hangingPunct="1">
              <a:buFontTx/>
              <a:buNone/>
            </a:pPr>
            <a:r>
              <a:rPr lang="en-US" altLang="en-US" b="1" i="1">
                <a:solidFill>
                  <a:schemeClr val="accent2"/>
                </a:solidFill>
              </a:rPr>
              <a:t>1.Tác dụng với oxi</a:t>
            </a:r>
            <a:r>
              <a:rPr lang="en-US" altLang="en-US" b="1" i="1">
                <a:solidFill>
                  <a:schemeClr val="tx2"/>
                </a:solidFill>
              </a:rPr>
              <a:t> (</a:t>
            </a:r>
            <a:r>
              <a:rPr lang="en-US" altLang="en-US" b="1" i="1">
                <a:solidFill>
                  <a:srgbClr val="0000FF"/>
                </a:solidFill>
              </a:rPr>
              <a:t> </a:t>
            </a:r>
            <a:r>
              <a:rPr lang="en-US" altLang="en-US" b="1" i="1">
                <a:solidFill>
                  <a:schemeClr val="tx2"/>
                </a:solidFill>
              </a:rPr>
              <a:t>Phản ứng cháy</a:t>
            </a:r>
            <a:r>
              <a:rPr lang="en-US" altLang="en-US">
                <a:solidFill>
                  <a:schemeClr val="tx2"/>
                </a:solidFill>
              </a:rPr>
              <a:t>):</a:t>
            </a:r>
          </a:p>
          <a:p>
            <a:pPr eaLnBrk="1" hangingPunct="1"/>
            <a:r>
              <a:rPr lang="en-US" altLang="en-US"/>
              <a:t>    C</a:t>
            </a:r>
            <a:r>
              <a:rPr lang="en-US" altLang="en-US" baseline="-25000"/>
              <a:t>2</a:t>
            </a:r>
            <a:r>
              <a:rPr lang="en-US" altLang="en-US"/>
              <a:t>H</a:t>
            </a:r>
            <a:r>
              <a:rPr lang="en-US" altLang="en-US" baseline="-25000"/>
              <a:t>4 </a:t>
            </a:r>
            <a:r>
              <a:rPr lang="en-US" altLang="en-US"/>
              <a:t>+ 3 O</a:t>
            </a:r>
            <a:r>
              <a:rPr lang="en-US" altLang="en-US" baseline="-25000"/>
              <a:t>2 </a:t>
            </a:r>
            <a:r>
              <a:rPr lang="en-US" altLang="en-US"/>
              <a:t>                    2 CO</a:t>
            </a:r>
            <a:r>
              <a:rPr lang="en-US" altLang="en-US" baseline="-25000"/>
              <a:t>2 </a:t>
            </a:r>
            <a:r>
              <a:rPr lang="en-US" altLang="en-US"/>
              <a:t>+ 2 H</a:t>
            </a:r>
            <a:r>
              <a:rPr lang="en-US" altLang="en-US" baseline="-25000"/>
              <a:t>2</a:t>
            </a:r>
            <a:r>
              <a:rPr lang="en-US" altLang="en-US"/>
              <a:t>O</a:t>
            </a:r>
          </a:p>
          <a:p>
            <a:pPr eaLnBrk="1" hangingPunct="1"/>
            <a:endParaRPr lang="en-US" altLang="en-US"/>
          </a:p>
          <a:p>
            <a:pPr eaLnBrk="1" hangingPunct="1">
              <a:buFontTx/>
              <a:buNone/>
            </a:pPr>
            <a:r>
              <a:rPr lang="en-US" altLang="en-US" b="1">
                <a:solidFill>
                  <a:schemeClr val="accent2"/>
                </a:solidFill>
              </a:rPr>
              <a:t>2</a:t>
            </a:r>
            <a:r>
              <a:rPr lang="en-US" altLang="en-US">
                <a:solidFill>
                  <a:schemeClr val="hlink"/>
                </a:solidFill>
              </a:rPr>
              <a:t>.</a:t>
            </a:r>
            <a:r>
              <a:rPr lang="en-US" altLang="en-US" b="1" i="1">
                <a:solidFill>
                  <a:schemeClr val="accent2"/>
                </a:solidFill>
              </a:rPr>
              <a:t>Tác dụng với brom </a:t>
            </a:r>
            <a:r>
              <a:rPr lang="en-US" altLang="en-US" b="1" i="1">
                <a:solidFill>
                  <a:schemeClr val="tx2"/>
                </a:solidFill>
              </a:rPr>
              <a:t>(Phản ứng cộng</a:t>
            </a:r>
            <a:r>
              <a:rPr lang="en-US" altLang="en-US">
                <a:solidFill>
                  <a:schemeClr val="tx2"/>
                </a:solidFill>
              </a:rPr>
              <a:t>):</a:t>
            </a:r>
          </a:p>
          <a:p>
            <a:pPr eaLnBrk="1" hangingPunct="1"/>
            <a:r>
              <a:rPr lang="en-US" altLang="en-US"/>
              <a:t>    C</a:t>
            </a:r>
            <a:r>
              <a:rPr lang="en-US" altLang="en-US" baseline="-25000"/>
              <a:t>2</a:t>
            </a:r>
            <a:r>
              <a:rPr lang="en-US" altLang="en-US"/>
              <a:t>H</a:t>
            </a:r>
            <a:r>
              <a:rPr lang="en-US" altLang="en-US" baseline="-25000"/>
              <a:t>4 </a:t>
            </a:r>
            <a:r>
              <a:rPr lang="en-US" altLang="en-US"/>
              <a:t> +Br</a:t>
            </a:r>
            <a:r>
              <a:rPr lang="en-US" altLang="en-US" baseline="-25000"/>
              <a:t>2 </a:t>
            </a:r>
            <a:r>
              <a:rPr lang="en-US" altLang="en-US"/>
              <a:t>             C</a:t>
            </a:r>
            <a:r>
              <a:rPr lang="en-US" altLang="en-US" baseline="-25000"/>
              <a:t>2</a:t>
            </a:r>
            <a:r>
              <a:rPr lang="en-US" altLang="en-US"/>
              <a:t>H</a:t>
            </a:r>
            <a:r>
              <a:rPr lang="en-US" altLang="en-US" baseline="-25000"/>
              <a:t>4</a:t>
            </a:r>
            <a:r>
              <a:rPr lang="en-US" altLang="en-US"/>
              <a:t>Br</a:t>
            </a:r>
            <a:r>
              <a:rPr lang="en-US" altLang="en-US" baseline="-25000"/>
              <a:t>2</a:t>
            </a:r>
          </a:p>
          <a:p>
            <a:pPr eaLnBrk="1" hangingPunct="1"/>
            <a:endParaRPr lang="en-US" altLang="en-US" baseline="-25000"/>
          </a:p>
          <a:p>
            <a:pPr eaLnBrk="1" hangingPunct="1">
              <a:buFontTx/>
              <a:buNone/>
            </a:pPr>
            <a:r>
              <a:rPr lang="en-US" altLang="en-US" b="1" i="1">
                <a:solidFill>
                  <a:schemeClr val="accent2"/>
                </a:solidFill>
              </a:rPr>
              <a:t>3.Phản ứng trùng hợp</a:t>
            </a:r>
            <a:r>
              <a:rPr lang="en-US" altLang="en-US" sz="4300" b="1" i="1">
                <a:solidFill>
                  <a:schemeClr val="accent2"/>
                </a:solidFill>
              </a:rPr>
              <a:t>:</a:t>
            </a:r>
          </a:p>
          <a:p>
            <a:pPr eaLnBrk="1" hangingPunct="1"/>
            <a:r>
              <a:rPr lang="en-US" altLang="en-US" sz="2500" b="1"/>
              <a:t>..+CH</a:t>
            </a:r>
            <a:r>
              <a:rPr lang="en-US" altLang="en-US" sz="2500" b="1" baseline="-25000"/>
              <a:t>2</a:t>
            </a:r>
            <a:r>
              <a:rPr lang="en-US" altLang="en-US" sz="2500" b="1"/>
              <a:t>=CH</a:t>
            </a:r>
            <a:r>
              <a:rPr lang="en-US" altLang="en-US" sz="2500" b="1" baseline="-25000"/>
              <a:t>2</a:t>
            </a:r>
            <a:r>
              <a:rPr lang="en-US" altLang="en-US" sz="2500" b="1"/>
              <a:t>+CH</a:t>
            </a:r>
            <a:r>
              <a:rPr lang="en-US" altLang="en-US" sz="2500" b="1" baseline="-25000"/>
              <a:t>2</a:t>
            </a:r>
            <a:r>
              <a:rPr lang="en-US" altLang="en-US" sz="2500" b="1"/>
              <a:t>=CH</a:t>
            </a:r>
            <a:r>
              <a:rPr lang="en-US" altLang="en-US" sz="2500" b="1" baseline="-25000"/>
              <a:t>2</a:t>
            </a:r>
            <a:r>
              <a:rPr lang="en-US" altLang="en-US" sz="2500" b="1"/>
              <a:t>+...</a:t>
            </a:r>
            <a:r>
              <a:rPr lang="en-US" altLang="en-US" sz="2800" b="1"/>
              <a:t>                </a:t>
            </a:r>
            <a:r>
              <a:rPr lang="en-US" altLang="en-US" sz="2500" b="1"/>
              <a:t>..-CH</a:t>
            </a:r>
            <a:r>
              <a:rPr lang="en-US" altLang="en-US" sz="2500" b="1" baseline="-25000"/>
              <a:t>2</a:t>
            </a:r>
            <a:r>
              <a:rPr lang="en-US" altLang="en-US" sz="2500" b="1"/>
              <a:t>-CH</a:t>
            </a:r>
            <a:r>
              <a:rPr lang="en-US" altLang="en-US" sz="2500" b="1" baseline="-25000"/>
              <a:t>2</a:t>
            </a:r>
            <a:r>
              <a:rPr lang="en-US" altLang="en-US" sz="2500" b="1"/>
              <a:t>-CH</a:t>
            </a:r>
            <a:r>
              <a:rPr lang="en-US" altLang="en-US" sz="2500" b="1" baseline="-25000"/>
              <a:t>2</a:t>
            </a:r>
            <a:r>
              <a:rPr lang="en-US" altLang="en-US" sz="2500" b="1"/>
              <a:t>-CH</a:t>
            </a:r>
            <a:r>
              <a:rPr lang="en-US" altLang="en-US" sz="2500" b="1" baseline="-25000"/>
              <a:t>2</a:t>
            </a:r>
            <a:r>
              <a:rPr lang="en-US" altLang="en-US" sz="2500" b="1"/>
              <a:t>-..</a:t>
            </a:r>
          </a:p>
          <a:p>
            <a:pPr eaLnBrk="1" hangingPunct="1">
              <a:buFontTx/>
              <a:buNone/>
            </a:pPr>
            <a:endParaRPr lang="en-US" altLang="en-US" sz="2500" b="1"/>
          </a:p>
          <a:p>
            <a:pPr eaLnBrk="1" hangingPunct="1">
              <a:buFontTx/>
              <a:buNone/>
            </a:pPr>
            <a:r>
              <a:rPr lang="en-US" altLang="en-US" sz="2500" b="1"/>
              <a:t>KL: </a:t>
            </a:r>
            <a:r>
              <a:rPr lang="en-US" altLang="en-US" sz="2500" b="1">
                <a:solidFill>
                  <a:srgbClr val="CC3300"/>
                </a:solidFill>
              </a:rPr>
              <a:t>Ph</a:t>
            </a:r>
            <a:r>
              <a:rPr lang="en-US" altLang="en-US" sz="2400" b="1">
                <a:solidFill>
                  <a:srgbClr val="CC3300"/>
                </a:solidFill>
              </a:rPr>
              <a:t>ân tử etilen có 1 liên kết đôi, trong đó có 1 liên kết kém bền nên có phản ứng đặc trưng là cộng và trùng hợp.</a:t>
            </a:r>
            <a:endParaRPr lang="en-US" altLang="en-US" sz="3300">
              <a:solidFill>
                <a:srgbClr val="CC3300"/>
              </a:solidFill>
            </a:endParaRPr>
          </a:p>
        </p:txBody>
      </p:sp>
      <p:sp>
        <p:nvSpPr>
          <p:cNvPr id="20483" name="Line 6"/>
          <p:cNvSpPr>
            <a:spLocks noChangeShapeType="1"/>
          </p:cNvSpPr>
          <p:nvPr/>
        </p:nvSpPr>
        <p:spPr bwMode="auto">
          <a:xfrm>
            <a:off x="2971800" y="3657600"/>
            <a:ext cx="533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en-US"/>
          </a:p>
        </p:txBody>
      </p:sp>
      <p:sp>
        <p:nvSpPr>
          <p:cNvPr id="20484" name="Rectangle 7"/>
          <p:cNvSpPr>
            <a:spLocks noChangeArrowheads="1"/>
          </p:cNvSpPr>
          <p:nvPr/>
        </p:nvSpPr>
        <p:spPr bwMode="auto">
          <a:xfrm>
            <a:off x="2971800" y="3505200"/>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0485" name="Line 8"/>
          <p:cNvSpPr>
            <a:spLocks noChangeShapeType="1"/>
          </p:cNvSpPr>
          <p:nvPr/>
        </p:nvSpPr>
        <p:spPr bwMode="auto">
          <a:xfrm>
            <a:off x="3048000" y="3657600"/>
            <a:ext cx="533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en-US"/>
          </a:p>
        </p:txBody>
      </p:sp>
      <p:sp>
        <p:nvSpPr>
          <p:cNvPr id="20486" name="Line 9"/>
          <p:cNvSpPr>
            <a:spLocks noChangeShapeType="1"/>
          </p:cNvSpPr>
          <p:nvPr/>
        </p:nvSpPr>
        <p:spPr bwMode="auto">
          <a:xfrm>
            <a:off x="2667000" y="3581400"/>
            <a:ext cx="990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en-US"/>
          </a:p>
        </p:txBody>
      </p:sp>
      <p:sp>
        <p:nvSpPr>
          <p:cNvPr id="20487" name="Text Box 10"/>
          <p:cNvSpPr txBox="1">
            <a:spLocks noChangeArrowheads="1"/>
          </p:cNvSpPr>
          <p:nvPr/>
        </p:nvSpPr>
        <p:spPr bwMode="auto">
          <a:xfrm>
            <a:off x="2743200" y="3429000"/>
            <a:ext cx="91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4000" b="1"/>
          </a:p>
        </p:txBody>
      </p:sp>
      <p:sp>
        <p:nvSpPr>
          <p:cNvPr id="20488" name="Line 11"/>
          <p:cNvSpPr>
            <a:spLocks noChangeShapeType="1"/>
          </p:cNvSpPr>
          <p:nvPr/>
        </p:nvSpPr>
        <p:spPr bwMode="auto">
          <a:xfrm>
            <a:off x="2971800" y="3733800"/>
            <a:ext cx="533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en-US"/>
          </a:p>
        </p:txBody>
      </p:sp>
      <p:sp>
        <p:nvSpPr>
          <p:cNvPr id="20489" name="Line 12"/>
          <p:cNvSpPr>
            <a:spLocks noChangeShapeType="1"/>
          </p:cNvSpPr>
          <p:nvPr/>
        </p:nvSpPr>
        <p:spPr bwMode="auto">
          <a:xfrm>
            <a:off x="2895600" y="3657600"/>
            <a:ext cx="685800"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en-US"/>
          </a:p>
        </p:txBody>
      </p:sp>
      <p:sp>
        <p:nvSpPr>
          <p:cNvPr id="20490" name="Line 13"/>
          <p:cNvSpPr>
            <a:spLocks noChangeShapeType="1"/>
          </p:cNvSpPr>
          <p:nvPr/>
        </p:nvSpPr>
        <p:spPr bwMode="auto">
          <a:xfrm>
            <a:off x="2895600" y="3733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en-US"/>
          </a:p>
        </p:txBody>
      </p:sp>
      <p:sp>
        <p:nvSpPr>
          <p:cNvPr id="20491" name="Line 14"/>
          <p:cNvSpPr>
            <a:spLocks noChangeShapeType="1"/>
          </p:cNvSpPr>
          <p:nvPr/>
        </p:nvSpPr>
        <p:spPr bwMode="auto">
          <a:xfrm>
            <a:off x="3733800" y="1752600"/>
            <a:ext cx="83820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0492" name="Text Box 15"/>
          <p:cNvSpPr txBox="1">
            <a:spLocks noChangeArrowheads="1"/>
          </p:cNvSpPr>
          <p:nvPr/>
        </p:nvSpPr>
        <p:spPr bwMode="auto">
          <a:xfrm>
            <a:off x="4038600" y="1295400"/>
            <a:ext cx="60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000"/>
              <a:t> t</a:t>
            </a:r>
            <a:r>
              <a:rPr lang="en-US" altLang="en-US" sz="2000" baseline="30000"/>
              <a:t>0</a:t>
            </a:r>
            <a:endParaRPr lang="en-US" altLang="en-US" sz="2000"/>
          </a:p>
        </p:txBody>
      </p:sp>
      <p:sp>
        <p:nvSpPr>
          <p:cNvPr id="20493" name="Text Box 16"/>
          <p:cNvSpPr txBox="1">
            <a:spLocks noChangeArrowheads="1"/>
          </p:cNvSpPr>
          <p:nvPr/>
        </p:nvSpPr>
        <p:spPr bwMode="auto">
          <a:xfrm>
            <a:off x="2209800" y="4419600"/>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4000" b="1"/>
          </a:p>
        </p:txBody>
      </p:sp>
      <p:sp>
        <p:nvSpPr>
          <p:cNvPr id="20494" name="Line 17"/>
          <p:cNvSpPr>
            <a:spLocks noChangeShapeType="1"/>
          </p:cNvSpPr>
          <p:nvPr/>
        </p:nvSpPr>
        <p:spPr bwMode="auto">
          <a:xfrm>
            <a:off x="3124200" y="3429000"/>
            <a:ext cx="76200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0495" name="Line 18"/>
          <p:cNvSpPr>
            <a:spLocks noChangeShapeType="1"/>
          </p:cNvSpPr>
          <p:nvPr/>
        </p:nvSpPr>
        <p:spPr bwMode="auto">
          <a:xfrm flipV="1">
            <a:off x="4495800" y="5181600"/>
            <a:ext cx="990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6" name="Text Box 19"/>
          <p:cNvSpPr txBox="1">
            <a:spLocks noChangeArrowheads="1"/>
          </p:cNvSpPr>
          <p:nvPr/>
        </p:nvSpPr>
        <p:spPr bwMode="auto">
          <a:xfrm>
            <a:off x="3962400" y="4724400"/>
            <a:ext cx="1752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000">
                <a:latin typeface="Times New Roman" panose="02020603050405020304" pitchFamily="18" charset="0"/>
              </a:rPr>
              <a:t>         </a:t>
            </a:r>
            <a:r>
              <a:rPr lang="en-US" altLang="en-US" sz="2000">
                <a:solidFill>
                  <a:srgbClr val="6600FF"/>
                </a:solidFill>
                <a:latin typeface="Times New Roman" panose="02020603050405020304" pitchFamily="18" charset="0"/>
              </a:rPr>
              <a:t>Xúc tác</a:t>
            </a:r>
          </a:p>
          <a:p>
            <a:pPr>
              <a:spcBef>
                <a:spcPct val="50000"/>
              </a:spcBef>
              <a:buFontTx/>
              <a:buNone/>
            </a:pPr>
            <a:r>
              <a:rPr lang="en-US" altLang="en-US" sz="2000">
                <a:solidFill>
                  <a:srgbClr val="6600FF"/>
                </a:solidFill>
                <a:latin typeface="Times New Roman" panose="02020603050405020304" pitchFamily="18" charset="0"/>
              </a:rPr>
              <a:t>       Áp suất, t</a:t>
            </a:r>
            <a:r>
              <a:rPr lang="en-US" altLang="en-US" sz="2000" baseline="30000">
                <a:solidFill>
                  <a:srgbClr val="6600FF"/>
                </a:solidFill>
                <a:latin typeface="Times New Roman" panose="02020603050405020304" pitchFamily="18" charset="0"/>
              </a:rPr>
              <a:t>o</a:t>
            </a:r>
            <a:endParaRPr lang="en-US" altLang="en-US" sz="2000">
              <a:solidFill>
                <a:srgbClr val="6600FF"/>
              </a:solidFill>
              <a:latin typeface="Times New Roman" panose="02020603050405020304" pitchFamily="18" charset="0"/>
            </a:endParaRPr>
          </a:p>
        </p:txBody>
      </p:sp>
      <p:sp>
        <p:nvSpPr>
          <p:cNvPr id="20497" name="Text Box 20"/>
          <p:cNvSpPr txBox="1">
            <a:spLocks noChangeArrowheads="1"/>
          </p:cNvSpPr>
          <p:nvPr/>
        </p:nvSpPr>
        <p:spPr bwMode="auto">
          <a:xfrm>
            <a:off x="4038600" y="3810000"/>
            <a:ext cx="335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b="1"/>
              <a:t>(Đibrometan)</a:t>
            </a:r>
          </a:p>
        </p:txBody>
      </p:sp>
      <p:sp>
        <p:nvSpPr>
          <p:cNvPr id="20498" name="Text Box 22"/>
          <p:cNvSpPr txBox="1">
            <a:spLocks noChangeArrowheads="1"/>
          </p:cNvSpPr>
          <p:nvPr/>
        </p:nvSpPr>
        <p:spPr bwMode="auto">
          <a:xfrm>
            <a:off x="6019800" y="525780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b="1"/>
              <a:t>Polietilen(PE)</a:t>
            </a:r>
          </a:p>
        </p:txBody>
      </p:sp>
      <p:sp>
        <p:nvSpPr>
          <p:cNvPr id="19" name="Rectangle 7"/>
          <p:cNvSpPr>
            <a:spLocks noChangeArrowheads="1"/>
          </p:cNvSpPr>
          <p:nvPr/>
        </p:nvSpPr>
        <p:spPr bwMode="auto">
          <a:xfrm>
            <a:off x="-13855" y="5085854"/>
            <a:ext cx="68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5400">
                <a:solidFill>
                  <a:srgbClr val="FF0000"/>
                </a:solidFill>
                <a:sym typeface="Wingdings" panose="05000000000000000000" pitchFamily="2" charset="2"/>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14300" y="92537"/>
            <a:ext cx="5676900" cy="584775"/>
          </a:xfrm>
          <a:prstGeom prst="rect">
            <a:avLst/>
          </a:prstGeom>
          <a:solidFill>
            <a:srgbClr val="FF0000"/>
          </a:solidFill>
          <a:ln>
            <a:noFill/>
          </a:ln>
        </p:spPr>
        <p:txBody>
          <a:bodyPr wrap="square">
            <a:spAutoFit/>
          </a:bodyPr>
          <a:lstStyle>
            <a:lvl1pPr marL="457200" indent="-4572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en-US">
                <a:solidFill>
                  <a:schemeClr val="bg1"/>
                </a:solidFill>
                <a:latin typeface="VNI-Bodon-Poster" pitchFamily="2" charset="0"/>
                <a:sym typeface="VNI-Lydi" pitchFamily="2" charset="0"/>
              </a:rPr>
              <a:t>IV. Ứng dụng</a:t>
            </a:r>
          </a:p>
        </p:txBody>
      </p:sp>
      <p:sp>
        <p:nvSpPr>
          <p:cNvPr id="3" name="TextBox 2"/>
          <p:cNvSpPr txBox="1"/>
          <p:nvPr/>
        </p:nvSpPr>
        <p:spPr>
          <a:xfrm>
            <a:off x="762000" y="1828800"/>
            <a:ext cx="8001000" cy="584775"/>
          </a:xfrm>
          <a:prstGeom prst="rect">
            <a:avLst/>
          </a:prstGeom>
          <a:noFill/>
        </p:spPr>
        <p:txBody>
          <a:bodyPr wrap="square" rtlCol="0">
            <a:spAutoFit/>
          </a:bodyPr>
          <a:lstStyle/>
          <a:p>
            <a:r>
              <a:rPr lang="en-US" sz="3200"/>
              <a:t>Trình bày ứng dụng  của etilen mà em biết.</a:t>
            </a:r>
          </a:p>
        </p:txBody>
      </p:sp>
    </p:spTree>
    <p:extLst>
      <p:ext uri="{BB962C8B-B14F-4D97-AF65-F5344CB8AC3E}">
        <p14:creationId xmlns:p14="http://schemas.microsoft.com/office/powerpoint/2010/main" val="89969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9"/>
          <p:cNvSpPr>
            <a:spLocks noChangeShapeType="1"/>
          </p:cNvSpPr>
          <p:nvPr/>
        </p:nvSpPr>
        <p:spPr bwMode="auto">
          <a:xfrm flipH="1" flipV="1">
            <a:off x="4114800" y="2362200"/>
            <a:ext cx="0" cy="762000"/>
          </a:xfrm>
          <a:prstGeom prst="line">
            <a:avLst/>
          </a:prstGeom>
          <a:noFill/>
          <a:ln w="57150">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07" name="Line 19"/>
          <p:cNvSpPr>
            <a:spLocks noChangeShapeType="1"/>
          </p:cNvSpPr>
          <p:nvPr/>
        </p:nvSpPr>
        <p:spPr bwMode="auto">
          <a:xfrm flipH="1" flipV="1">
            <a:off x="4114800" y="2362200"/>
            <a:ext cx="0" cy="762000"/>
          </a:xfrm>
          <a:prstGeom prst="line">
            <a:avLst/>
          </a:prstGeom>
          <a:noFill/>
          <a:ln w="57150">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1508" name="Picture 4" descr="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953000"/>
            <a:ext cx="1676400" cy="1447800"/>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5" descr="Dau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029200"/>
            <a:ext cx="1828800" cy="1371600"/>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1510" name="Text Box 13"/>
          <p:cNvSpPr txBox="1">
            <a:spLocks noChangeArrowheads="1"/>
          </p:cNvSpPr>
          <p:nvPr/>
        </p:nvSpPr>
        <p:spPr bwMode="auto">
          <a:xfrm>
            <a:off x="0" y="40386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FF3300"/>
                </a:solidFill>
                <a:latin typeface="Times New Roman" panose="02020603050405020304" pitchFamily="18" charset="0"/>
              </a:rPr>
              <a:t>R</a:t>
            </a:r>
            <a:r>
              <a:rPr lang="en-US" altLang="en-US" sz="1800" b="1">
                <a:solidFill>
                  <a:srgbClr val="CC3300"/>
                </a:solidFill>
              </a:rPr>
              <a:t>ượu </a:t>
            </a:r>
            <a:r>
              <a:rPr lang="en-US" altLang="en-US" sz="2000" b="1">
                <a:solidFill>
                  <a:srgbClr val="FF3300"/>
                </a:solidFill>
                <a:latin typeface="Arial Unicode MS" pitchFamily="34" charset="-128"/>
              </a:rPr>
              <a:t>etylic</a:t>
            </a:r>
          </a:p>
        </p:txBody>
      </p:sp>
      <p:sp>
        <p:nvSpPr>
          <p:cNvPr id="21511" name="Line 18"/>
          <p:cNvSpPr>
            <a:spLocks noChangeShapeType="1"/>
          </p:cNvSpPr>
          <p:nvPr/>
        </p:nvSpPr>
        <p:spPr bwMode="auto">
          <a:xfrm>
            <a:off x="5329238" y="3657600"/>
            <a:ext cx="1528762" cy="3175"/>
          </a:xfrm>
          <a:prstGeom prst="line">
            <a:avLst/>
          </a:prstGeom>
          <a:noFill/>
          <a:ln w="57150">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2" name="Line 20"/>
          <p:cNvSpPr>
            <a:spLocks noChangeShapeType="1"/>
          </p:cNvSpPr>
          <p:nvPr/>
        </p:nvSpPr>
        <p:spPr bwMode="auto">
          <a:xfrm>
            <a:off x="4724400" y="4038600"/>
            <a:ext cx="914400" cy="838200"/>
          </a:xfrm>
          <a:prstGeom prst="line">
            <a:avLst/>
          </a:prstGeom>
          <a:noFill/>
          <a:ln w="57150">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3" name="Line 22"/>
          <p:cNvSpPr>
            <a:spLocks noChangeShapeType="1"/>
          </p:cNvSpPr>
          <p:nvPr/>
        </p:nvSpPr>
        <p:spPr bwMode="auto">
          <a:xfrm flipH="1">
            <a:off x="2971800" y="4038600"/>
            <a:ext cx="790575" cy="957263"/>
          </a:xfrm>
          <a:prstGeom prst="line">
            <a:avLst/>
          </a:prstGeom>
          <a:noFill/>
          <a:ln w="57150">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4" name="Text Box 29"/>
          <p:cNvSpPr txBox="1">
            <a:spLocks noChangeArrowheads="1"/>
          </p:cNvSpPr>
          <p:nvPr/>
        </p:nvSpPr>
        <p:spPr bwMode="auto">
          <a:xfrm>
            <a:off x="1447800" y="6415088"/>
            <a:ext cx="3048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a:solidFill>
                  <a:srgbClr val="FF3300"/>
                </a:solidFill>
                <a:latin typeface="Times New Roman" panose="02020603050405020304" pitchFamily="18" charset="0"/>
              </a:rPr>
              <a:t>Kích thích quả</a:t>
            </a:r>
            <a:r>
              <a:rPr lang="en-US" altLang="en-US" sz="1800" b="1">
                <a:solidFill>
                  <a:srgbClr val="FFFF00"/>
                </a:solidFill>
                <a:latin typeface="Times New Roman" panose="02020603050405020304" pitchFamily="18" charset="0"/>
              </a:rPr>
              <a:t> </a:t>
            </a:r>
            <a:r>
              <a:rPr lang="en-US" altLang="en-US" sz="1800" b="1">
                <a:solidFill>
                  <a:srgbClr val="FF3300"/>
                </a:solidFill>
                <a:latin typeface="Times New Roman" panose="02020603050405020304" pitchFamily="18" charset="0"/>
              </a:rPr>
              <a:t>mau chín</a:t>
            </a:r>
            <a:endParaRPr lang="vi-VN" altLang="en-US" sz="1800" b="1">
              <a:solidFill>
                <a:srgbClr val="FF3300"/>
              </a:solidFill>
              <a:latin typeface="Times New Roman" panose="02020603050405020304" pitchFamily="18" charset="0"/>
            </a:endParaRPr>
          </a:p>
        </p:txBody>
      </p:sp>
      <p:sp>
        <p:nvSpPr>
          <p:cNvPr id="21515" name="Text Box 45"/>
          <p:cNvSpPr txBox="1">
            <a:spLocks noChangeArrowheads="1"/>
          </p:cNvSpPr>
          <p:nvPr/>
        </p:nvSpPr>
        <p:spPr bwMode="auto">
          <a:xfrm>
            <a:off x="2286000" y="21336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FF3300"/>
                </a:solidFill>
                <a:latin typeface="Times New Roman" panose="02020603050405020304" pitchFamily="18" charset="0"/>
              </a:rPr>
              <a:t>Polietilen (PE)</a:t>
            </a:r>
            <a:endParaRPr lang="vi-VN" altLang="en-US" sz="1800" b="1">
              <a:solidFill>
                <a:srgbClr val="FF3300"/>
              </a:solidFill>
              <a:latin typeface="Times New Roman" panose="02020603050405020304" pitchFamily="18" charset="0"/>
            </a:endParaRPr>
          </a:p>
        </p:txBody>
      </p:sp>
      <p:pic>
        <p:nvPicPr>
          <p:cNvPr id="21516" name="Picture 47" descr="LO 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0"/>
            <a:ext cx="1981200" cy="1981200"/>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1517" name="Text Box 55"/>
          <p:cNvPicPr>
            <a:picLocks noChangeArrowheads="1"/>
          </p:cNvPicPr>
          <p:nvPr/>
        </p:nvPicPr>
        <p:blipFill>
          <a:blip r:embed="rId5">
            <a:lum bright="70000" contrast="-58000"/>
            <a:extLst>
              <a:ext uri="{28A0092B-C50C-407E-A947-70E740481C1C}">
                <a14:useLocalDpi xmlns:a14="http://schemas.microsoft.com/office/drawing/2010/main" val="0"/>
              </a:ext>
            </a:extLst>
          </a:blip>
          <a:srcRect/>
          <a:stretch>
            <a:fillRect/>
          </a:stretch>
        </p:blipFill>
        <p:spPr bwMode="auto">
          <a:xfrm>
            <a:off x="3276600" y="3276600"/>
            <a:ext cx="1905000" cy="519113"/>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518" name="Line 56"/>
          <p:cNvSpPr>
            <a:spLocks noChangeShapeType="1"/>
          </p:cNvSpPr>
          <p:nvPr/>
        </p:nvSpPr>
        <p:spPr bwMode="auto">
          <a:xfrm flipH="1" flipV="1">
            <a:off x="1752600" y="3733800"/>
            <a:ext cx="1371600" cy="0"/>
          </a:xfrm>
          <a:prstGeom prst="line">
            <a:avLst/>
          </a:prstGeom>
          <a:noFill/>
          <a:ln w="57150">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1519" name="Group 19"/>
          <p:cNvGrpSpPr>
            <a:grpSpLocks/>
          </p:cNvGrpSpPr>
          <p:nvPr/>
        </p:nvGrpSpPr>
        <p:grpSpPr bwMode="auto">
          <a:xfrm>
            <a:off x="6172200" y="0"/>
            <a:ext cx="2667000" cy="2057400"/>
            <a:chOff x="2757" y="614"/>
            <a:chExt cx="987" cy="826"/>
          </a:xfrm>
        </p:grpSpPr>
        <p:sp>
          <p:nvSpPr>
            <p:cNvPr id="21536" name="Rectangle 78"/>
            <p:cNvSpPr>
              <a:spLocks noChangeArrowheads="1"/>
            </p:cNvSpPr>
            <p:nvPr/>
          </p:nvSpPr>
          <p:spPr bwMode="auto">
            <a:xfrm>
              <a:off x="2757" y="614"/>
              <a:ext cx="987" cy="826"/>
            </a:xfrm>
            <a:prstGeom prst="rect">
              <a:avLst/>
            </a:prstGeom>
            <a:solidFill>
              <a:schemeClr val="accent1"/>
            </a:solidFill>
            <a:ln w="7620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SG" altLang="en-US" sz="2800"/>
            </a:p>
          </p:txBody>
        </p:sp>
        <p:grpSp>
          <p:nvGrpSpPr>
            <p:cNvPr id="21537" name="Group 79"/>
            <p:cNvGrpSpPr>
              <a:grpSpLocks/>
            </p:cNvGrpSpPr>
            <p:nvPr/>
          </p:nvGrpSpPr>
          <p:grpSpPr bwMode="auto">
            <a:xfrm>
              <a:off x="2800" y="686"/>
              <a:ext cx="932" cy="722"/>
              <a:chOff x="528" y="3120"/>
              <a:chExt cx="1008" cy="708"/>
            </a:xfrm>
          </p:grpSpPr>
          <p:pic>
            <p:nvPicPr>
              <p:cNvPr id="21538" name="Picture 80" descr="DSC026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3120"/>
                <a:ext cx="528" cy="336"/>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1539" name="Picture 81" descr="DSC0269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6" y="3456"/>
                <a:ext cx="480" cy="36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1540" name="Picture 82" descr="DSC0268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 y="3456"/>
                <a:ext cx="528" cy="372"/>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1541" name="Picture 83" descr="DSC026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6" y="3120"/>
                <a:ext cx="480" cy="336"/>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21520" name="Group 97"/>
          <p:cNvGrpSpPr>
            <a:grpSpLocks/>
          </p:cNvGrpSpPr>
          <p:nvPr/>
        </p:nvGrpSpPr>
        <p:grpSpPr bwMode="auto">
          <a:xfrm>
            <a:off x="6096000" y="4876800"/>
            <a:ext cx="1447800" cy="1447800"/>
            <a:chOff x="2304" y="1152"/>
            <a:chExt cx="672" cy="552"/>
          </a:xfrm>
        </p:grpSpPr>
        <p:pic>
          <p:nvPicPr>
            <p:cNvPr id="21534" name="Picture 98" descr="DSC0267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4" y="1152"/>
              <a:ext cx="672" cy="552"/>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1535" name="Rectangle 99"/>
            <p:cNvSpPr>
              <a:spLocks noChangeArrowheads="1"/>
            </p:cNvSpPr>
            <p:nvPr/>
          </p:nvSpPr>
          <p:spPr bwMode="auto">
            <a:xfrm>
              <a:off x="2556" y="1464"/>
              <a:ext cx="216" cy="81"/>
            </a:xfrm>
            <a:prstGeom prst="rect">
              <a:avLst/>
            </a:prstGeom>
            <a:solidFill>
              <a:srgbClr val="BDBDC1"/>
            </a:solidFill>
            <a:ln w="5715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SG" altLang="en-US" sz="2800"/>
            </a:p>
          </p:txBody>
        </p:sp>
      </p:grpSp>
      <p:sp>
        <p:nvSpPr>
          <p:cNvPr id="21521" name="Text Box 100"/>
          <p:cNvSpPr txBox="1">
            <a:spLocks noChangeArrowheads="1"/>
          </p:cNvSpPr>
          <p:nvPr/>
        </p:nvSpPr>
        <p:spPr bwMode="auto">
          <a:xfrm>
            <a:off x="6096000" y="6415088"/>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FF3300"/>
                </a:solidFill>
                <a:latin typeface="Times New Roman" panose="02020603050405020304" pitchFamily="18" charset="0"/>
              </a:rPr>
              <a:t>Đicloetan</a:t>
            </a:r>
          </a:p>
        </p:txBody>
      </p:sp>
      <p:sp>
        <p:nvSpPr>
          <p:cNvPr id="21522" name="Text Box 101"/>
          <p:cNvSpPr txBox="1">
            <a:spLocks noChangeArrowheads="1"/>
          </p:cNvSpPr>
          <p:nvPr/>
        </p:nvSpPr>
        <p:spPr bwMode="auto">
          <a:xfrm>
            <a:off x="6477000" y="5638800"/>
            <a:ext cx="1066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a:latin typeface="Times New Roman" panose="02020603050405020304" pitchFamily="18" charset="0"/>
              </a:rPr>
              <a:t>đicloetan</a:t>
            </a:r>
          </a:p>
        </p:txBody>
      </p:sp>
      <p:sp>
        <p:nvSpPr>
          <p:cNvPr id="21523" name="Text Box 104"/>
          <p:cNvSpPr txBox="1">
            <a:spLocks noChangeArrowheads="1"/>
          </p:cNvSpPr>
          <p:nvPr/>
        </p:nvSpPr>
        <p:spPr bwMode="auto">
          <a:xfrm>
            <a:off x="7620000" y="4433888"/>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FF3300"/>
                </a:solidFill>
                <a:latin typeface="Times New Roman" panose="02020603050405020304" pitchFamily="18" charset="0"/>
              </a:rPr>
              <a:t>Axit axetic</a:t>
            </a:r>
          </a:p>
        </p:txBody>
      </p:sp>
      <p:sp>
        <p:nvSpPr>
          <p:cNvPr id="21524" name="Text Box 45"/>
          <p:cNvSpPr txBox="1">
            <a:spLocks noChangeArrowheads="1"/>
          </p:cNvSpPr>
          <p:nvPr/>
        </p:nvSpPr>
        <p:spPr bwMode="auto">
          <a:xfrm>
            <a:off x="6019800" y="21336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FF3300"/>
                </a:solidFill>
                <a:latin typeface="Times New Roman" panose="02020603050405020304" pitchFamily="18" charset="0"/>
              </a:rPr>
              <a:t>Poli(vinyl clorua) (PVC)</a:t>
            </a:r>
            <a:endParaRPr lang="vi-VN" altLang="en-US" sz="1800" b="1">
              <a:solidFill>
                <a:srgbClr val="FF3300"/>
              </a:solidFill>
              <a:latin typeface="Times New Roman" panose="02020603050405020304" pitchFamily="18" charset="0"/>
            </a:endParaRPr>
          </a:p>
        </p:txBody>
      </p:sp>
      <p:pic>
        <p:nvPicPr>
          <p:cNvPr id="21525" name="Picture 3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0"/>
            <a:ext cx="1752600" cy="2057400"/>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1526" name="Line 34"/>
          <p:cNvSpPr>
            <a:spLocks noChangeShapeType="1"/>
          </p:cNvSpPr>
          <p:nvPr/>
        </p:nvSpPr>
        <p:spPr bwMode="auto">
          <a:xfrm flipH="1">
            <a:off x="2895600" y="57150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7" name="AutoShape 36"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528" name="AutoShape 38"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529" name="AutoShape 40"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530" name="AutoShape 42"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531" name="AutoShape 44"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21532" name="Picture 45" descr="tải xuố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0875" y="2667000"/>
            <a:ext cx="21431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47" descr="ANd9GcS47dRiwRHlmXrxROjgcQkGI7FPWCdtFI5hYAQZpbDy3dgsPw0HZ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981200"/>
            <a:ext cx="17335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14300" y="92537"/>
            <a:ext cx="5676900" cy="584775"/>
          </a:xfrm>
          <a:prstGeom prst="rect">
            <a:avLst/>
          </a:prstGeom>
          <a:solidFill>
            <a:srgbClr val="FF0000"/>
          </a:solidFill>
          <a:ln>
            <a:noFill/>
          </a:ln>
        </p:spPr>
        <p:txBody>
          <a:bodyPr wrap="square">
            <a:spAutoFit/>
          </a:bodyPr>
          <a:lstStyle>
            <a:lvl1pPr marL="457200" indent="-4572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en-US">
                <a:solidFill>
                  <a:schemeClr val="bg1"/>
                </a:solidFill>
                <a:latin typeface="VNI-Bodon-Poster" pitchFamily="2" charset="0"/>
                <a:sym typeface="VNI-Lydi" pitchFamily="2" charset="0"/>
              </a:rPr>
              <a:t>IV. Ứng dụng</a:t>
            </a:r>
          </a:p>
        </p:txBody>
      </p:sp>
      <p:sp>
        <p:nvSpPr>
          <p:cNvPr id="3" name="TextBox 2"/>
          <p:cNvSpPr txBox="1"/>
          <p:nvPr/>
        </p:nvSpPr>
        <p:spPr>
          <a:xfrm>
            <a:off x="1524000" y="1524000"/>
            <a:ext cx="3352800" cy="584775"/>
          </a:xfrm>
          <a:prstGeom prst="rect">
            <a:avLst/>
          </a:prstGeom>
          <a:noFill/>
        </p:spPr>
        <p:txBody>
          <a:bodyPr wrap="square" rtlCol="0">
            <a:spAutoFit/>
          </a:bodyPr>
          <a:lstStyle/>
          <a:p>
            <a:r>
              <a:rPr lang="en-US" sz="3200"/>
              <a:t>SGK tr118</a:t>
            </a:r>
          </a:p>
        </p:txBody>
      </p:sp>
    </p:spTree>
    <p:extLst>
      <p:ext uri="{BB962C8B-B14F-4D97-AF65-F5344CB8AC3E}">
        <p14:creationId xmlns:p14="http://schemas.microsoft.com/office/powerpoint/2010/main" val="2071087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2057400" y="274638"/>
            <a:ext cx="6629400" cy="1143000"/>
          </a:xfrm>
        </p:spPr>
        <p:txBody>
          <a:bodyPr/>
          <a:lstStyle/>
          <a:p>
            <a:pPr eaLnBrk="1" hangingPunct="1"/>
            <a:r>
              <a:rPr lang="en-US" altLang="en-US" sz="3600">
                <a:solidFill>
                  <a:srgbClr val="FF0000"/>
                </a:solidFill>
                <a:latin typeface="Times New Roman" panose="02020603050405020304" pitchFamily="18" charset="0"/>
                <a:cs typeface="Times New Roman" panose="02020603050405020304" pitchFamily="18" charset="0"/>
              </a:rPr>
              <a:t>Các nội dung cần nhớ trong bài học hôm nay:</a:t>
            </a:r>
          </a:p>
        </p:txBody>
      </p:sp>
      <p:sp>
        <p:nvSpPr>
          <p:cNvPr id="94211" name="Rectangle 3"/>
          <p:cNvSpPr>
            <a:spLocks noGrp="1" noChangeArrowheads="1"/>
          </p:cNvSpPr>
          <p:nvPr>
            <p:ph type="body" idx="4294967295"/>
          </p:nvPr>
        </p:nvSpPr>
        <p:spPr/>
        <p:txBody>
          <a:bodyPr/>
          <a:lstStyle/>
          <a:p>
            <a:pPr eaLnBrk="1" hangingPunct="1">
              <a:lnSpc>
                <a:spcPct val="90000"/>
              </a:lnSpc>
            </a:pPr>
            <a:r>
              <a:rPr lang="en-US" altLang="en-US">
                <a:latin typeface="Times New Roman" panose="02020603050405020304" pitchFamily="18" charset="0"/>
                <a:cs typeface="Times New Roman" panose="02020603050405020304" pitchFamily="18" charset="0"/>
              </a:rPr>
              <a:t>1- Etilen là chất khí không màu, không mùi, ít tan trong nước.</a:t>
            </a:r>
          </a:p>
          <a:p>
            <a:pPr eaLnBrk="1" hangingPunct="1">
              <a:lnSpc>
                <a:spcPct val="90000"/>
              </a:lnSpc>
            </a:pPr>
            <a:r>
              <a:rPr lang="en-US" altLang="en-US">
                <a:solidFill>
                  <a:schemeClr val="accent2"/>
                </a:solidFill>
                <a:latin typeface="Times New Roman" panose="02020603050405020304" pitchFamily="18" charset="0"/>
                <a:cs typeface="Times New Roman" panose="02020603050405020304" pitchFamily="18" charset="0"/>
              </a:rPr>
              <a:t>2- Công thức cấu tạo của etilen là CH</a:t>
            </a:r>
            <a:r>
              <a:rPr lang="en-US" altLang="en-US" baseline="-25000">
                <a:solidFill>
                  <a:schemeClr val="accent2"/>
                </a:solidFill>
                <a:latin typeface="Times New Roman" panose="02020603050405020304" pitchFamily="18" charset="0"/>
                <a:cs typeface="Times New Roman" panose="02020603050405020304" pitchFamily="18" charset="0"/>
              </a:rPr>
              <a:t>2</a:t>
            </a:r>
            <a:r>
              <a:rPr lang="en-US" altLang="en-US">
                <a:solidFill>
                  <a:schemeClr val="accent2"/>
                </a:solidFill>
                <a:latin typeface="Times New Roman" panose="02020603050405020304" pitchFamily="18" charset="0"/>
                <a:cs typeface="Times New Roman" panose="02020603050405020304" pitchFamily="18" charset="0"/>
              </a:rPr>
              <a:t>=CH</a:t>
            </a:r>
            <a:r>
              <a:rPr lang="en-US" altLang="en-US" baseline="-25000">
                <a:solidFill>
                  <a:schemeClr val="accent2"/>
                </a:solidFill>
                <a:latin typeface="Times New Roman" panose="02020603050405020304" pitchFamily="18" charset="0"/>
                <a:cs typeface="Times New Roman" panose="02020603050405020304" pitchFamily="18" charset="0"/>
              </a:rPr>
              <a:t>2</a:t>
            </a:r>
            <a:r>
              <a:rPr lang="en-US" altLang="en-US">
                <a:solidFill>
                  <a:schemeClr val="accent2"/>
                </a:solidFill>
                <a:latin typeface="Times New Roman" panose="02020603050405020304" pitchFamily="18" charset="0"/>
                <a:cs typeface="Times New Roman" panose="02020603050405020304" pitchFamily="18" charset="0"/>
              </a:rPr>
              <a:t>.</a:t>
            </a:r>
          </a:p>
          <a:p>
            <a:pPr eaLnBrk="1" hangingPunct="1">
              <a:lnSpc>
                <a:spcPct val="90000"/>
              </a:lnSpc>
            </a:pPr>
            <a:r>
              <a:rPr lang="en-US" altLang="en-US">
                <a:solidFill>
                  <a:schemeClr val="accent2"/>
                </a:solidFill>
                <a:latin typeface="Times New Roman" panose="02020603050405020304" pitchFamily="18" charset="0"/>
                <a:cs typeface="Times New Roman" panose="02020603050405020304" pitchFamily="18" charset="0"/>
              </a:rPr>
              <a:t>3- Etilen có tính chất hóa học sau: tham gia phản ứng cháy, phản ứng cộng và phản ứng trùng hợp</a:t>
            </a:r>
          </a:p>
          <a:p>
            <a:pPr eaLnBrk="1" hangingPunct="1">
              <a:lnSpc>
                <a:spcPct val="90000"/>
              </a:lnSpc>
            </a:pPr>
            <a:r>
              <a:rPr lang="en-US" altLang="en-US">
                <a:latin typeface="Times New Roman" panose="02020603050405020304" pitchFamily="18" charset="0"/>
                <a:cs typeface="Times New Roman" panose="02020603050405020304" pitchFamily="18" charset="0"/>
              </a:rPr>
              <a:t>4-Etilen là nguyên liệu  để điều chế nhựa polietilen, rượu etylic, axit axetic…</a:t>
            </a:r>
          </a:p>
          <a:p>
            <a:pPr eaLnBrk="1" hangingPunct="1">
              <a:lnSpc>
                <a:spcPct val="90000"/>
              </a:lnSpc>
              <a:buFontTx/>
              <a:buNone/>
            </a:pPr>
            <a:endParaRPr lang="en-US" altLang="en-US">
              <a:latin typeface="VNI-Times" pitchFamily="2" charset="0"/>
            </a:endParaRPr>
          </a:p>
        </p:txBody>
      </p:sp>
      <p:pic>
        <p:nvPicPr>
          <p:cNvPr id="94212" name="Picture 4" descr="Pict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4212"/>
                                        </p:tgtEl>
                                        <p:attrNameLst>
                                          <p:attrName>style.visibility</p:attrName>
                                        </p:attrNameLst>
                                      </p:cBhvr>
                                      <p:to>
                                        <p:strVal val="visible"/>
                                      </p:to>
                                    </p:set>
                                    <p:anim calcmode="lin" valueType="num">
                                      <p:cBhvr>
                                        <p:cTn id="7" dur="500" fill="hold"/>
                                        <p:tgtEl>
                                          <p:spTgt spid="94212"/>
                                        </p:tgtEl>
                                        <p:attrNameLst>
                                          <p:attrName>ppt_w</p:attrName>
                                        </p:attrNameLst>
                                      </p:cBhvr>
                                      <p:tavLst>
                                        <p:tav tm="0">
                                          <p:val>
                                            <p:fltVal val="0"/>
                                          </p:val>
                                        </p:tav>
                                        <p:tav tm="100000">
                                          <p:val>
                                            <p:strVal val="#ppt_w"/>
                                          </p:val>
                                        </p:tav>
                                      </p:tavLst>
                                    </p:anim>
                                    <p:anim calcmode="lin" valueType="num">
                                      <p:cBhvr>
                                        <p:cTn id="8" dur="500" fill="hold"/>
                                        <p:tgtEl>
                                          <p:spTgt spid="9421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94210"/>
                                        </p:tgtEl>
                                        <p:attrNameLst>
                                          <p:attrName>style.visibility</p:attrName>
                                        </p:attrNameLst>
                                      </p:cBhvr>
                                      <p:to>
                                        <p:strVal val="visible"/>
                                      </p:to>
                                    </p:set>
                                    <p:anim calcmode="discrete" valueType="clr">
                                      <p:cBhvr override="childStyle">
                                        <p:cTn id="12" dur="80"/>
                                        <p:tgtEl>
                                          <p:spTgt spid="942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4210"/>
                                        </p:tgtEl>
                                        <p:attrNameLst>
                                          <p:attrName>fillcolor</p:attrName>
                                        </p:attrNameLst>
                                      </p:cBhvr>
                                      <p:tavLst>
                                        <p:tav tm="0">
                                          <p:val>
                                            <p:clrVal>
                                              <a:schemeClr val="accent2"/>
                                            </p:clrVal>
                                          </p:val>
                                        </p:tav>
                                        <p:tav tm="50000">
                                          <p:val>
                                            <p:clrVal>
                                              <a:schemeClr val="hlink"/>
                                            </p:clrVal>
                                          </p:val>
                                        </p:tav>
                                      </p:tavLst>
                                    </p:anim>
                                    <p:set>
                                      <p:cBhvr>
                                        <p:cTn id="14" dur="80"/>
                                        <p:tgtEl>
                                          <p:spTgt spid="94210"/>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1" presetClass="entr" presetSubtype="0" fill="hold" nodeType="clickEffect">
                                  <p:stCondLst>
                                    <p:cond delay="0"/>
                                  </p:stCondLst>
                                  <p:iterate type="lt">
                                    <p:tmPct val="10000"/>
                                  </p:iterate>
                                  <p:childTnLst>
                                    <p:set>
                                      <p:cBhvr>
                                        <p:cTn id="18" dur="1" fill="hold">
                                          <p:stCondLst>
                                            <p:cond delay="0"/>
                                          </p:stCondLst>
                                        </p:cTn>
                                        <p:tgtEl>
                                          <p:spTgt spid="94211">
                                            <p:txEl>
                                              <p:pRg st="0" end="0"/>
                                            </p:txEl>
                                          </p:spTgt>
                                        </p:tgtEl>
                                        <p:attrNameLst>
                                          <p:attrName>style.visibility</p:attrName>
                                        </p:attrNameLst>
                                      </p:cBhvr>
                                      <p:to>
                                        <p:strVal val="visible"/>
                                      </p:to>
                                    </p:set>
                                    <p:anim calcmode="lin" valueType="num">
                                      <p:cBhvr>
                                        <p:cTn id="19" dur="500" fill="hold"/>
                                        <p:tgtEl>
                                          <p:spTgt spid="942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94211">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942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942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94211">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94211">
                                            <p:txEl>
                                              <p:pRg st="1" end="1"/>
                                            </p:txEl>
                                          </p:spTgt>
                                        </p:tgtEl>
                                        <p:attrNameLst>
                                          <p:attrName>style.visibility</p:attrName>
                                        </p:attrNameLst>
                                      </p:cBhvr>
                                      <p:to>
                                        <p:strVal val="visible"/>
                                      </p:to>
                                    </p:set>
                                    <p:anim calcmode="lin" valueType="num">
                                      <p:cBhvr>
                                        <p:cTn id="28" dur="500" fill="hold"/>
                                        <p:tgtEl>
                                          <p:spTgt spid="94211">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4211">
                                            <p:txEl>
                                              <p:pRg st="1" end="1"/>
                                            </p:txEl>
                                          </p:spTgt>
                                        </p:tgtEl>
                                        <p:attrNameLst>
                                          <p:attrName>ppt_y</p:attrName>
                                        </p:attrNameLst>
                                      </p:cBhvr>
                                      <p:tavLst>
                                        <p:tav tm="0">
                                          <p:val>
                                            <p:strVal val="#ppt_y"/>
                                          </p:val>
                                        </p:tav>
                                        <p:tav tm="100000">
                                          <p:val>
                                            <p:strVal val="#ppt_y"/>
                                          </p:val>
                                        </p:tav>
                                      </p:tavLst>
                                    </p:anim>
                                    <p:anim calcmode="lin" valueType="num">
                                      <p:cBhvr>
                                        <p:cTn id="30" dur="500" fill="hold"/>
                                        <p:tgtEl>
                                          <p:spTgt spid="94211">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4211">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4211">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1" presetClass="entr" presetSubtype="0" fill="hold" nodeType="clickEffect">
                                  <p:stCondLst>
                                    <p:cond delay="0"/>
                                  </p:stCondLst>
                                  <p:iterate type="lt">
                                    <p:tmPct val="10000"/>
                                  </p:iterate>
                                  <p:childTnLst>
                                    <p:set>
                                      <p:cBhvr>
                                        <p:cTn id="36" dur="1" fill="hold">
                                          <p:stCondLst>
                                            <p:cond delay="0"/>
                                          </p:stCondLst>
                                        </p:cTn>
                                        <p:tgtEl>
                                          <p:spTgt spid="94211">
                                            <p:txEl>
                                              <p:pRg st="2" end="2"/>
                                            </p:txEl>
                                          </p:spTgt>
                                        </p:tgtEl>
                                        <p:attrNameLst>
                                          <p:attrName>style.visibility</p:attrName>
                                        </p:attrNameLst>
                                      </p:cBhvr>
                                      <p:to>
                                        <p:strVal val="visible"/>
                                      </p:to>
                                    </p:set>
                                    <p:anim calcmode="lin" valueType="num">
                                      <p:cBhvr>
                                        <p:cTn id="37" dur="500" fill="hold"/>
                                        <p:tgtEl>
                                          <p:spTgt spid="94211">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94211">
                                            <p:txEl>
                                              <p:pRg st="2" end="2"/>
                                            </p:txEl>
                                          </p:spTgt>
                                        </p:tgtEl>
                                        <p:attrNameLst>
                                          <p:attrName>ppt_y</p:attrName>
                                        </p:attrNameLst>
                                      </p:cBhvr>
                                      <p:tavLst>
                                        <p:tav tm="0">
                                          <p:val>
                                            <p:strVal val="#ppt_y"/>
                                          </p:val>
                                        </p:tav>
                                        <p:tav tm="100000">
                                          <p:val>
                                            <p:strVal val="#ppt_y"/>
                                          </p:val>
                                        </p:tav>
                                      </p:tavLst>
                                    </p:anim>
                                    <p:anim calcmode="lin" valueType="num">
                                      <p:cBhvr>
                                        <p:cTn id="39" dur="500" fill="hold"/>
                                        <p:tgtEl>
                                          <p:spTgt spid="94211">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94211">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94211">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1" presetClass="entr" presetSubtype="0" fill="hold" nodeType="clickEffect">
                                  <p:stCondLst>
                                    <p:cond delay="0"/>
                                  </p:stCondLst>
                                  <p:iterate type="lt">
                                    <p:tmPct val="10000"/>
                                  </p:iterate>
                                  <p:childTnLst>
                                    <p:set>
                                      <p:cBhvr>
                                        <p:cTn id="45" dur="1" fill="hold">
                                          <p:stCondLst>
                                            <p:cond delay="0"/>
                                          </p:stCondLst>
                                        </p:cTn>
                                        <p:tgtEl>
                                          <p:spTgt spid="94211">
                                            <p:txEl>
                                              <p:pRg st="3" end="3"/>
                                            </p:txEl>
                                          </p:spTgt>
                                        </p:tgtEl>
                                        <p:attrNameLst>
                                          <p:attrName>style.visibility</p:attrName>
                                        </p:attrNameLst>
                                      </p:cBhvr>
                                      <p:to>
                                        <p:strVal val="visible"/>
                                      </p:to>
                                    </p:set>
                                    <p:anim calcmode="lin" valueType="num">
                                      <p:cBhvr>
                                        <p:cTn id="46" dur="500" fill="hold"/>
                                        <p:tgtEl>
                                          <p:spTgt spid="94211">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94211">
                                            <p:txEl>
                                              <p:pRg st="3" end="3"/>
                                            </p:txEl>
                                          </p:spTgt>
                                        </p:tgtEl>
                                        <p:attrNameLst>
                                          <p:attrName>ppt_y</p:attrName>
                                        </p:attrNameLst>
                                      </p:cBhvr>
                                      <p:tavLst>
                                        <p:tav tm="0">
                                          <p:val>
                                            <p:strVal val="#ppt_y"/>
                                          </p:val>
                                        </p:tav>
                                        <p:tav tm="100000">
                                          <p:val>
                                            <p:strVal val="#ppt_y"/>
                                          </p:val>
                                        </p:tav>
                                      </p:tavLst>
                                    </p:anim>
                                    <p:anim calcmode="lin" valueType="num">
                                      <p:cBhvr>
                                        <p:cTn id="48" dur="500" fill="hold"/>
                                        <p:tgtEl>
                                          <p:spTgt spid="94211">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94211">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942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A5BEC6D-EFC0-4BD3-93D2-E96B59AA30B8}"/>
              </a:ext>
            </a:extLst>
          </p:cNvPr>
          <p:cNvSpPr>
            <a:spLocks noGrp="1" noChangeArrowheads="1"/>
          </p:cNvSpPr>
          <p:nvPr>
            <p:ph type="body" idx="4294967295"/>
          </p:nvPr>
        </p:nvSpPr>
        <p:spPr>
          <a:xfrm>
            <a:off x="50800" y="-7938"/>
            <a:ext cx="9093200" cy="1150938"/>
          </a:xfrm>
        </p:spPr>
        <p:txBody>
          <a:bodyPr/>
          <a:lstStyle/>
          <a:p>
            <a:pPr algn="just" eaLnBrk="1" hangingPunct="1">
              <a:buFontTx/>
              <a:buNone/>
              <a:defRPr/>
            </a:pPr>
            <a:r>
              <a:rPr lang="en-US" altLang="en-US" b="1" dirty="0" err="1">
                <a:solidFill>
                  <a:srgbClr val="990033"/>
                </a:solidFill>
                <a:latin typeface="Times New Roman" panose="02020603050405020304" pitchFamily="18" charset="0"/>
                <a:cs typeface="Times New Roman" panose="02020603050405020304" pitchFamily="18" charset="0"/>
              </a:rPr>
              <a:t>Bài</a:t>
            </a:r>
            <a:r>
              <a:rPr lang="en-US" altLang="en-US" b="1" dirty="0">
                <a:solidFill>
                  <a:srgbClr val="990033"/>
                </a:solidFill>
                <a:latin typeface="Times New Roman" panose="02020603050405020304" pitchFamily="18" charset="0"/>
                <a:cs typeface="Times New Roman" panose="02020603050405020304" pitchFamily="18" charset="0"/>
              </a:rPr>
              <a:t> </a:t>
            </a:r>
            <a:r>
              <a:rPr lang="en-US" altLang="en-US" b="1" dirty="0" err="1">
                <a:solidFill>
                  <a:srgbClr val="990033"/>
                </a:solidFill>
                <a:latin typeface="Times New Roman" panose="02020603050405020304" pitchFamily="18" charset="0"/>
                <a:cs typeface="Times New Roman" panose="02020603050405020304" pitchFamily="18" charset="0"/>
              </a:rPr>
              <a:t>tập</a:t>
            </a:r>
            <a:r>
              <a:rPr lang="en-US" altLang="en-US" b="1" dirty="0">
                <a:solidFill>
                  <a:srgbClr val="990033"/>
                </a:solidFill>
                <a:latin typeface="Times New Roman" panose="02020603050405020304" pitchFamily="18" charset="0"/>
                <a:cs typeface="Times New Roman" panose="02020603050405020304" pitchFamily="18" charset="0"/>
              </a:rPr>
              <a:t> 2:</a:t>
            </a:r>
            <a:r>
              <a:rPr lang="en-US" altLang="en-US" b="1" dirty="0">
                <a:latin typeface="Times New Roman" panose="02020603050405020304" pitchFamily="18" charset="0"/>
                <a:cs typeface="Times New Roman" panose="02020603050405020304" pitchFamily="18" charset="0"/>
              </a:rPr>
              <a:t> </a:t>
            </a:r>
            <a:r>
              <a:rPr lang="en-US" alt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Hãy</a:t>
            </a:r>
            <a:r>
              <a:rPr lang="en-US" alt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chọn</a:t>
            </a:r>
            <a:r>
              <a:rPr lang="en-US" alt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đáp</a:t>
            </a:r>
            <a:r>
              <a:rPr lang="en-US" alt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án</a:t>
            </a:r>
            <a:r>
              <a:rPr lang="en-US" alt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đúng</a:t>
            </a:r>
            <a:r>
              <a:rPr lang="en-US" alt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algn="just" eaLnBrk="1" hangingPunct="1">
              <a:buFontTx/>
              <a:buNone/>
              <a:defRPr/>
            </a:pPr>
            <a:r>
              <a:rPr lang="en-US" alt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alt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kết</a:t>
            </a:r>
            <a:r>
              <a:rPr lang="en-US" alt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đôi</a:t>
            </a:r>
            <a:r>
              <a:rPr lang="en-US" alt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C=C </a:t>
            </a:r>
            <a:r>
              <a:rPr lang="en-US" alt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trong</a:t>
            </a:r>
            <a:r>
              <a:rPr lang="en-US" alt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phân</a:t>
            </a:r>
            <a:r>
              <a:rPr lang="en-US" alt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tử</a:t>
            </a:r>
            <a:r>
              <a:rPr lang="en-US" alt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C</a:t>
            </a:r>
            <a:r>
              <a:rPr lang="en-US" altLang="en-US" sz="2800" b="1" baseline="-250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2</a:t>
            </a:r>
            <a:r>
              <a:rPr lang="en-US" alt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H</a:t>
            </a:r>
            <a:r>
              <a:rPr lang="en-US" altLang="en-US" sz="2800" b="1" baseline="-250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4</a:t>
            </a:r>
            <a:r>
              <a:rPr lang="en-US" alt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alt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đặc</a:t>
            </a:r>
            <a:r>
              <a:rPr lang="en-US" alt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điểm</a:t>
            </a:r>
            <a:r>
              <a:rPr lang="en-US" alt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là</a:t>
            </a:r>
            <a:r>
              <a:rPr lang="en-US" alt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eaLnBrk="1" hangingPunct="1">
              <a:defRPr/>
            </a:pPr>
            <a:endParaRPr lang="en-US" altLang="en-US" sz="900" dirty="0"/>
          </a:p>
        </p:txBody>
      </p:sp>
      <p:sp>
        <p:nvSpPr>
          <p:cNvPr id="113668" name="WordArt 4"/>
          <p:cNvSpPr>
            <a:spLocks noChangeArrowheads="1" noChangeShapeType="1" noTextEdit="1"/>
          </p:cNvSpPr>
          <p:nvPr/>
        </p:nvSpPr>
        <p:spPr bwMode="auto">
          <a:xfrm>
            <a:off x="139700" y="1681163"/>
            <a:ext cx="293688" cy="423862"/>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chemeClr val="tx2"/>
                </a:solidFill>
                <a:effectLst>
                  <a:outerShdw dist="35921" dir="2700000" algn="ctr" rotWithShape="0">
                    <a:srgbClr val="990000"/>
                  </a:outerShdw>
                </a:effectLst>
                <a:latin typeface="Impact" panose="020B0806030902050204" pitchFamily="34" charset="0"/>
              </a:rPr>
              <a:t>a.</a:t>
            </a:r>
          </a:p>
        </p:txBody>
      </p:sp>
      <p:sp>
        <p:nvSpPr>
          <p:cNvPr id="113669" name="WordArt 5"/>
          <p:cNvSpPr>
            <a:spLocks noChangeArrowheads="1" noChangeShapeType="1" noTextEdit="1"/>
          </p:cNvSpPr>
          <p:nvPr/>
        </p:nvSpPr>
        <p:spPr bwMode="auto">
          <a:xfrm>
            <a:off x="141288" y="2870200"/>
            <a:ext cx="293687" cy="423863"/>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effectLst>
                  <a:outerShdw dist="35921" dir="2700000" algn="ctr" rotWithShape="0">
                    <a:srgbClr val="990000"/>
                  </a:outerShdw>
                </a:effectLst>
                <a:latin typeface="Impact" panose="020B0806030902050204" pitchFamily="34" charset="0"/>
              </a:rPr>
              <a:t>b.</a:t>
            </a:r>
          </a:p>
        </p:txBody>
      </p:sp>
      <p:sp>
        <p:nvSpPr>
          <p:cNvPr id="113670" name="WordArt 6"/>
          <p:cNvSpPr>
            <a:spLocks noChangeArrowheads="1" noChangeShapeType="1" noTextEdit="1"/>
          </p:cNvSpPr>
          <p:nvPr/>
        </p:nvSpPr>
        <p:spPr bwMode="auto">
          <a:xfrm>
            <a:off x="109538" y="4329113"/>
            <a:ext cx="293687" cy="423862"/>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effectLst>
                  <a:outerShdw dist="35921" dir="2700000" algn="ctr" rotWithShape="0">
                    <a:srgbClr val="990000"/>
                  </a:outerShdw>
                </a:effectLst>
                <a:latin typeface="Impact" panose="020B0806030902050204" pitchFamily="34" charset="0"/>
              </a:rPr>
              <a:t>c.</a:t>
            </a:r>
          </a:p>
        </p:txBody>
      </p:sp>
      <p:sp>
        <p:nvSpPr>
          <p:cNvPr id="113671" name="WordArt 7"/>
          <p:cNvSpPr>
            <a:spLocks noChangeArrowheads="1" noChangeShapeType="1" noTextEdit="1"/>
          </p:cNvSpPr>
          <p:nvPr/>
        </p:nvSpPr>
        <p:spPr bwMode="auto">
          <a:xfrm>
            <a:off x="111125" y="5392738"/>
            <a:ext cx="293688" cy="423862"/>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0000"/>
                </a:solidFill>
                <a:effectLst>
                  <a:outerShdw dist="35921" dir="2700000" algn="ctr" rotWithShape="0">
                    <a:srgbClr val="990000"/>
                  </a:outerShdw>
                </a:effectLst>
                <a:latin typeface="Impact" panose="020B0806030902050204" pitchFamily="34" charset="0"/>
              </a:rPr>
              <a:t>d.</a:t>
            </a:r>
          </a:p>
        </p:txBody>
      </p:sp>
      <p:sp>
        <p:nvSpPr>
          <p:cNvPr id="23559" name="Text Box 8"/>
          <p:cNvSpPr txBox="1">
            <a:spLocks noChangeArrowheads="1"/>
          </p:cNvSpPr>
          <p:nvPr/>
        </p:nvSpPr>
        <p:spPr bwMode="auto">
          <a:xfrm>
            <a:off x="533400" y="1416050"/>
            <a:ext cx="701992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85000"/>
              </a:lnSpc>
              <a:spcBef>
                <a:spcPct val="50000"/>
              </a:spcBef>
              <a:buFontTx/>
              <a:buNone/>
            </a:pPr>
            <a:r>
              <a:rPr kumimoji="1" lang="en-US" altLang="en-US" sz="2800">
                <a:latin typeface="Times New Roman" panose="02020603050405020304" pitchFamily="18" charset="0"/>
                <a:cs typeface="Times New Roman" panose="02020603050405020304" pitchFamily="18" charset="0"/>
              </a:rPr>
              <a:t>Có một liên kết bền,một liên kết kém bền nhưng cả hai đều dễ đứt trong các phản ứng hóa học.</a:t>
            </a:r>
          </a:p>
        </p:txBody>
      </p:sp>
      <p:sp>
        <p:nvSpPr>
          <p:cNvPr id="113673" name="Text Box 9"/>
          <p:cNvSpPr txBox="1">
            <a:spLocks noChangeArrowheads="1"/>
          </p:cNvSpPr>
          <p:nvPr/>
        </p:nvSpPr>
        <p:spPr bwMode="auto">
          <a:xfrm>
            <a:off x="503238" y="2738438"/>
            <a:ext cx="70199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85000"/>
              </a:lnSpc>
              <a:spcBef>
                <a:spcPct val="50000"/>
              </a:spcBef>
              <a:buFontTx/>
              <a:buNone/>
            </a:pPr>
            <a:r>
              <a:rPr kumimoji="1" lang="en-US" altLang="en-US" sz="2800">
                <a:latin typeface="Times New Roman" panose="02020603050405020304" pitchFamily="18" charset="0"/>
                <a:cs typeface="Times New Roman" panose="02020603050405020304" pitchFamily="18" charset="0"/>
              </a:rPr>
              <a:t>Có hai liên kết đều kém bền vững, dễ bị đứt trong các phản ứng hóa học</a:t>
            </a:r>
          </a:p>
        </p:txBody>
      </p:sp>
      <p:sp>
        <p:nvSpPr>
          <p:cNvPr id="23561" name="Text Box 10"/>
          <p:cNvSpPr txBox="1">
            <a:spLocks noChangeArrowheads="1"/>
          </p:cNvSpPr>
          <p:nvPr/>
        </p:nvSpPr>
        <p:spPr bwMode="auto">
          <a:xfrm>
            <a:off x="403225" y="3987800"/>
            <a:ext cx="5822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85000"/>
              </a:lnSpc>
              <a:spcBef>
                <a:spcPct val="50000"/>
              </a:spcBef>
              <a:buFontTx/>
              <a:buNone/>
            </a:pPr>
            <a:r>
              <a:rPr kumimoji="1" lang="en-US" altLang="en-US" sz="2800">
                <a:latin typeface="Times New Roman" panose="02020603050405020304" pitchFamily="18" charset="0"/>
                <a:cs typeface="Times New Roman" panose="02020603050405020304" pitchFamily="18" charset="0"/>
              </a:rPr>
              <a:t>Có một liên kết bền, một liên kết kém bền dễ bị đứt trong các phản ứng hóa học.</a:t>
            </a:r>
          </a:p>
        </p:txBody>
      </p:sp>
      <p:sp>
        <p:nvSpPr>
          <p:cNvPr id="23562" name="Text Box 11"/>
          <p:cNvSpPr txBox="1">
            <a:spLocks noChangeArrowheads="1"/>
          </p:cNvSpPr>
          <p:nvPr/>
        </p:nvSpPr>
        <p:spPr bwMode="auto">
          <a:xfrm>
            <a:off x="533400" y="5426075"/>
            <a:ext cx="7654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85000"/>
              </a:lnSpc>
              <a:spcBef>
                <a:spcPct val="50000"/>
              </a:spcBef>
              <a:buFontTx/>
              <a:buNone/>
            </a:pPr>
            <a:r>
              <a:rPr kumimoji="1" lang="en-US" altLang="en-US" sz="2800">
                <a:latin typeface="Times New Roman" panose="02020603050405020304" pitchFamily="18" charset="0"/>
                <a:cs typeface="Times New Roman" panose="02020603050405020304" pitchFamily="18" charset="0"/>
              </a:rPr>
              <a:t>Có hai liên kết đều  bền vững.</a:t>
            </a:r>
          </a:p>
        </p:txBody>
      </p:sp>
      <p:sp>
        <p:nvSpPr>
          <p:cNvPr id="113676" name="AutoShape 12">
            <a:extLst>
              <a:ext uri="{FF2B5EF4-FFF2-40B4-BE49-F238E27FC236}">
                <a16:creationId xmlns:a16="http://schemas.microsoft.com/office/drawing/2014/main" id="{8DF96A09-1610-464B-BE92-EA4316F190A4}"/>
              </a:ext>
            </a:extLst>
          </p:cNvPr>
          <p:cNvSpPr>
            <a:spLocks noChangeArrowheads="1"/>
          </p:cNvSpPr>
          <p:nvPr/>
        </p:nvSpPr>
        <p:spPr bwMode="auto">
          <a:xfrm>
            <a:off x="7445375" y="2408238"/>
            <a:ext cx="2173288" cy="923925"/>
          </a:xfrm>
          <a:prstGeom prst="irregularSeal2">
            <a:avLst/>
          </a:prstGeom>
          <a:solidFill>
            <a:schemeClr val="accent2"/>
          </a:solidFill>
          <a:ln w="9525" algn="ctr">
            <a:solidFill>
              <a:srgbClr val="009900"/>
            </a:solidFill>
            <a:miter lim="800000"/>
            <a:headEnd/>
            <a:tailEnd/>
          </a:ln>
          <a:effectLst/>
        </p:spPr>
        <p:txBody>
          <a:bodyPr lIns="92075" tIns="46038" rIns="92075" bIns="46038" anchor="ctr">
            <a:spAutoFit/>
          </a:bodyPr>
          <a:lstStyle/>
          <a:p>
            <a:pPr algn="ctr">
              <a:lnSpc>
                <a:spcPct val="85000"/>
              </a:lnSpc>
              <a:defRPr/>
            </a:pPr>
            <a:r>
              <a:rPr kumimoji="1" lang="en-US" sz="2800">
                <a:solidFill>
                  <a:srgbClr val="FF3300"/>
                </a:solidFill>
                <a:effectLst>
                  <a:outerShdw blurRad="38100" dist="38100" dir="2700000" algn="tl">
                    <a:srgbClr val="000000"/>
                  </a:outerShdw>
                </a:effectLst>
                <a:latin typeface="Tahoma" pitchFamily="34" charset="0"/>
                <a:cs typeface="Arial" charset="0"/>
              </a:rPr>
              <a:t>sai</a:t>
            </a:r>
          </a:p>
        </p:txBody>
      </p:sp>
      <p:sp>
        <p:nvSpPr>
          <p:cNvPr id="113679" name="AutoShape 15">
            <a:extLst>
              <a:ext uri="{FF2B5EF4-FFF2-40B4-BE49-F238E27FC236}">
                <a16:creationId xmlns:a16="http://schemas.microsoft.com/office/drawing/2014/main" id="{DA428542-6D08-4BA6-8E25-21140AC1FFD2}"/>
              </a:ext>
            </a:extLst>
          </p:cNvPr>
          <p:cNvSpPr>
            <a:spLocks noChangeArrowheads="1"/>
          </p:cNvSpPr>
          <p:nvPr/>
        </p:nvSpPr>
        <p:spPr bwMode="auto">
          <a:xfrm>
            <a:off x="6096000" y="3006725"/>
            <a:ext cx="4340225" cy="2678113"/>
          </a:xfrm>
          <a:prstGeom prst="irregularSeal2">
            <a:avLst/>
          </a:prstGeom>
          <a:gradFill rotWithShape="1">
            <a:gsLst>
              <a:gs pos="0">
                <a:srgbClr val="FF33CC"/>
              </a:gs>
              <a:gs pos="50000">
                <a:srgbClr val="FFFFFF"/>
              </a:gs>
              <a:gs pos="100000">
                <a:srgbClr val="FF33CC"/>
              </a:gs>
            </a:gsLst>
            <a:lin ang="5400000" scaled="1"/>
          </a:gradFill>
          <a:ln w="9525" algn="ctr">
            <a:solidFill>
              <a:srgbClr val="009900"/>
            </a:solidFill>
            <a:miter lim="800000"/>
            <a:headEnd/>
            <a:tailEnd/>
          </a:ln>
          <a:effectLst/>
        </p:spPr>
        <p:txBody>
          <a:bodyPr lIns="92075" tIns="46038" rIns="92075" bIns="46038" anchor="ctr">
            <a:spAutoFit/>
          </a:bodyPr>
          <a:lstStyle/>
          <a:p>
            <a:pPr algn="ctr">
              <a:lnSpc>
                <a:spcPct val="85000"/>
              </a:lnSpc>
              <a:defRPr/>
            </a:pPr>
            <a:r>
              <a:rPr kumimoji="1" lang="en-US" sz="2800" b="1" dirty="0" err="1">
                <a:solidFill>
                  <a:srgbClr val="FF3300"/>
                </a:solidFill>
                <a:effectLst>
                  <a:outerShdw blurRad="38100" dist="38100" dir="2700000" algn="tl">
                    <a:srgbClr val="000000"/>
                  </a:outerShdw>
                </a:effectLst>
                <a:latin typeface="Tahoma" pitchFamily="34" charset="0"/>
                <a:cs typeface="Arial" charset="0"/>
              </a:rPr>
              <a:t>Hoan</a:t>
            </a:r>
            <a:r>
              <a:rPr kumimoji="1" lang="en-US" sz="2800" b="1" dirty="0">
                <a:solidFill>
                  <a:srgbClr val="FF3300"/>
                </a:solidFill>
                <a:effectLst>
                  <a:outerShdw blurRad="38100" dist="38100" dir="2700000" algn="tl">
                    <a:srgbClr val="000000"/>
                  </a:outerShdw>
                </a:effectLst>
                <a:latin typeface="Tahoma" pitchFamily="34" charset="0"/>
                <a:cs typeface="Arial" charset="0"/>
              </a:rPr>
              <a:t> </a:t>
            </a:r>
            <a:r>
              <a:rPr kumimoji="1" lang="en-US" sz="2800" b="1" dirty="0" err="1">
                <a:solidFill>
                  <a:srgbClr val="FF3300"/>
                </a:solidFill>
                <a:effectLst>
                  <a:outerShdw blurRad="38100" dist="38100" dir="2700000" algn="tl">
                    <a:srgbClr val="000000"/>
                  </a:outerShdw>
                </a:effectLst>
                <a:latin typeface="Tahoma" pitchFamily="34" charset="0"/>
                <a:cs typeface="Arial" charset="0"/>
              </a:rPr>
              <a:t>hô</a:t>
            </a:r>
            <a:r>
              <a:rPr kumimoji="1" lang="en-US" sz="2800" b="1" dirty="0">
                <a:solidFill>
                  <a:srgbClr val="FF3300"/>
                </a:solidFill>
                <a:effectLst>
                  <a:outerShdw blurRad="38100" dist="38100" dir="2700000" algn="tl">
                    <a:srgbClr val="000000"/>
                  </a:outerShdw>
                </a:effectLst>
                <a:latin typeface="Tahoma" pitchFamily="34" charset="0"/>
                <a:cs typeface="Arial" charset="0"/>
              </a:rPr>
              <a:t>, </a:t>
            </a:r>
            <a:br>
              <a:rPr kumimoji="1" lang="en-US" sz="2800" b="1" dirty="0">
                <a:solidFill>
                  <a:srgbClr val="FF3300"/>
                </a:solidFill>
                <a:effectLst>
                  <a:outerShdw blurRad="38100" dist="38100" dir="2700000" algn="tl">
                    <a:srgbClr val="000000"/>
                  </a:outerShdw>
                </a:effectLst>
                <a:latin typeface="Tahoma" pitchFamily="34" charset="0"/>
                <a:cs typeface="Arial" charset="0"/>
              </a:rPr>
            </a:br>
            <a:r>
              <a:rPr kumimoji="1" lang="en-US" sz="2800" b="1" dirty="0" err="1">
                <a:solidFill>
                  <a:srgbClr val="FF3300"/>
                </a:solidFill>
                <a:effectLst>
                  <a:outerShdw blurRad="38100" dist="38100" dir="2700000" algn="tl">
                    <a:srgbClr val="000000"/>
                  </a:outerShdw>
                </a:effectLst>
                <a:latin typeface="Tahoma" pitchFamily="34" charset="0"/>
                <a:cs typeface="Arial" charset="0"/>
              </a:rPr>
              <a:t>đúng</a:t>
            </a:r>
            <a:r>
              <a:rPr kumimoji="1" lang="en-US" sz="2800" b="1" dirty="0">
                <a:solidFill>
                  <a:srgbClr val="FF3300"/>
                </a:solidFill>
                <a:effectLst>
                  <a:outerShdw blurRad="38100" dist="38100" dir="2700000" algn="tl">
                    <a:srgbClr val="000000"/>
                  </a:outerShdw>
                </a:effectLst>
                <a:latin typeface="Tahoma" pitchFamily="34" charset="0"/>
                <a:cs typeface="Arial" charset="0"/>
              </a:rPr>
              <a:t> </a:t>
            </a:r>
            <a:r>
              <a:rPr kumimoji="1" lang="en-US" sz="2800" b="1" dirty="0" err="1">
                <a:solidFill>
                  <a:srgbClr val="FF3300"/>
                </a:solidFill>
                <a:effectLst>
                  <a:outerShdw blurRad="38100" dist="38100" dir="2700000" algn="tl">
                    <a:srgbClr val="000000"/>
                  </a:outerShdw>
                </a:effectLst>
                <a:latin typeface="Tahoma" pitchFamily="34" charset="0"/>
                <a:cs typeface="Arial" charset="0"/>
              </a:rPr>
              <a:t>rồi</a:t>
            </a:r>
            <a:r>
              <a:rPr kumimoji="1" lang="en-US" sz="2800" b="1" dirty="0">
                <a:solidFill>
                  <a:srgbClr val="FF3300"/>
                </a:solidFill>
                <a:effectLst>
                  <a:outerShdw blurRad="38100" dist="38100" dir="2700000" algn="tl">
                    <a:srgbClr val="000000"/>
                  </a:outerShdw>
                </a:effectLst>
                <a:latin typeface="Tahoma" pitchFamily="34" charset="0"/>
                <a:cs typeface="Arial" charset="0"/>
              </a:rPr>
              <a:t> </a:t>
            </a:r>
          </a:p>
        </p:txBody>
      </p:sp>
      <p:sp>
        <p:nvSpPr>
          <p:cNvPr id="2" name="AutoShape 12">
            <a:extLst>
              <a:ext uri="{FF2B5EF4-FFF2-40B4-BE49-F238E27FC236}">
                <a16:creationId xmlns:a16="http://schemas.microsoft.com/office/drawing/2014/main" id="{80B4851D-D2FD-4CE5-94F5-51EA7C7FF2BC}"/>
              </a:ext>
            </a:extLst>
          </p:cNvPr>
          <p:cNvSpPr>
            <a:spLocks noChangeArrowheads="1"/>
          </p:cNvSpPr>
          <p:nvPr/>
        </p:nvSpPr>
        <p:spPr bwMode="auto">
          <a:xfrm>
            <a:off x="7523163" y="1425575"/>
            <a:ext cx="2174875" cy="923925"/>
          </a:xfrm>
          <a:prstGeom prst="irregularSeal2">
            <a:avLst/>
          </a:prstGeom>
          <a:solidFill>
            <a:schemeClr val="accent2"/>
          </a:solidFill>
          <a:ln w="9525" algn="ctr">
            <a:solidFill>
              <a:srgbClr val="009900"/>
            </a:solidFill>
            <a:miter lim="800000"/>
            <a:headEnd/>
            <a:tailEnd/>
          </a:ln>
          <a:effectLst/>
        </p:spPr>
        <p:txBody>
          <a:bodyPr lIns="92075" tIns="46038" rIns="92075" bIns="46038" anchor="ctr">
            <a:spAutoFit/>
          </a:bodyPr>
          <a:lstStyle/>
          <a:p>
            <a:pPr algn="ctr">
              <a:lnSpc>
                <a:spcPct val="85000"/>
              </a:lnSpc>
              <a:defRPr/>
            </a:pPr>
            <a:r>
              <a:rPr kumimoji="1" lang="en-US" sz="2800" dirty="0" err="1">
                <a:solidFill>
                  <a:srgbClr val="FF3300"/>
                </a:solidFill>
                <a:effectLst>
                  <a:outerShdw blurRad="38100" dist="38100" dir="2700000" algn="tl">
                    <a:srgbClr val="000000"/>
                  </a:outerShdw>
                </a:effectLst>
                <a:latin typeface="Tahoma" pitchFamily="34" charset="0"/>
                <a:cs typeface="Arial" charset="0"/>
              </a:rPr>
              <a:t>sai</a:t>
            </a:r>
            <a:endParaRPr kumimoji="1" lang="en-US" sz="2800" dirty="0">
              <a:solidFill>
                <a:srgbClr val="FF3300"/>
              </a:solidFill>
              <a:effectLst>
                <a:outerShdw blurRad="38100" dist="38100" dir="2700000" algn="tl">
                  <a:srgbClr val="000000"/>
                </a:outerShdw>
              </a:effectLst>
              <a:latin typeface="Tahoma" pitchFamily="34" charset="0"/>
              <a:cs typeface="Arial" charset="0"/>
            </a:endParaRPr>
          </a:p>
        </p:txBody>
      </p:sp>
      <p:sp>
        <p:nvSpPr>
          <p:cNvPr id="3" name="AutoShape 12">
            <a:extLst>
              <a:ext uri="{FF2B5EF4-FFF2-40B4-BE49-F238E27FC236}">
                <a16:creationId xmlns:a16="http://schemas.microsoft.com/office/drawing/2014/main" id="{18192335-377C-44E5-A490-21F4BF070437}"/>
              </a:ext>
            </a:extLst>
          </p:cNvPr>
          <p:cNvSpPr>
            <a:spLocks noChangeArrowheads="1"/>
          </p:cNvSpPr>
          <p:nvPr/>
        </p:nvSpPr>
        <p:spPr bwMode="auto">
          <a:xfrm>
            <a:off x="6853238" y="5178425"/>
            <a:ext cx="2173287" cy="923925"/>
          </a:xfrm>
          <a:prstGeom prst="irregularSeal2">
            <a:avLst/>
          </a:prstGeom>
          <a:solidFill>
            <a:schemeClr val="accent2"/>
          </a:solidFill>
          <a:ln w="9525" algn="ctr">
            <a:solidFill>
              <a:srgbClr val="009900"/>
            </a:solidFill>
            <a:miter lim="800000"/>
            <a:headEnd/>
            <a:tailEnd/>
          </a:ln>
          <a:effectLst/>
        </p:spPr>
        <p:txBody>
          <a:bodyPr lIns="92075" tIns="46038" rIns="92075" bIns="46038" anchor="ctr">
            <a:spAutoFit/>
          </a:bodyPr>
          <a:lstStyle/>
          <a:p>
            <a:pPr algn="ctr">
              <a:lnSpc>
                <a:spcPct val="85000"/>
              </a:lnSpc>
              <a:defRPr/>
            </a:pPr>
            <a:r>
              <a:rPr kumimoji="1" lang="en-US" sz="2800">
                <a:solidFill>
                  <a:srgbClr val="FF3300"/>
                </a:solidFill>
                <a:effectLst>
                  <a:outerShdw blurRad="38100" dist="38100" dir="2700000" algn="tl">
                    <a:srgbClr val="000000"/>
                  </a:outerShdw>
                </a:effectLst>
                <a:latin typeface="Tahoma" pitchFamily="34" charset="0"/>
                <a:cs typeface="Arial" charset="0"/>
              </a:rPr>
              <a:t>sai</a:t>
            </a:r>
          </a:p>
        </p:txBody>
      </p:sp>
    </p:spTree>
  </p:cSld>
  <p:clrMapOvr>
    <a:masterClrMapping/>
  </p:clrMapOvr>
  <p:transition>
    <p:wheel spokes="1"/>
  </p:transition>
  <p:timing>
    <p:tnLst>
      <p:par>
        <p:cTn id="1" dur="indefinite" restart="never" nodeType="tmRoot">
          <p:childTnLst>
            <p:seq concurrent="1" nextAc="seek">
              <p:cTn id="2" restart="whenNotActive" fill="hold" evtFilter="cancelBubble" nodeType="interactiveSeq">
                <p:stCondLst>
                  <p:cond evt="onClick" delay="0">
                    <p:tgtEl>
                      <p:spTgt spid="113668"/>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nextCondLst>
                <p:cond evt="onClick" delay="0">
                  <p:tgtEl>
                    <p:spTgt spid="113668"/>
                  </p:tgtEl>
                </p:cond>
              </p:nextCondLst>
            </p:seq>
            <p:seq concurrent="1" nextAc="seek">
              <p:cTn id="8" restart="whenNotActive" fill="hold" evtFilter="cancelBubble" nodeType="interactiveSeq">
                <p:stCondLst>
                  <p:cond evt="onClick" delay="0">
                    <p:tgtEl>
                      <p:spTgt spid="113670"/>
                    </p:tgtEl>
                  </p:cond>
                </p:stCondLst>
                <p:endSync evt="end" delay="0">
                  <p:rtn val="all"/>
                </p:endSync>
                <p:childTnLst>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13679"/>
                                        </p:tgtEl>
                                        <p:attrNameLst>
                                          <p:attrName>style.visibility</p:attrName>
                                        </p:attrNameLst>
                                      </p:cBhvr>
                                      <p:to>
                                        <p:strVal val="visible"/>
                                      </p:to>
                                    </p:set>
                                    <p:animEffect transition="in" filter="blinds(horizontal)">
                                      <p:cBhvr>
                                        <p:cTn id="13" dur="500"/>
                                        <p:tgtEl>
                                          <p:spTgt spid="113679"/>
                                        </p:tgtEl>
                                      </p:cBhvr>
                                    </p:animEffect>
                                  </p:childTnLst>
                                </p:cTn>
                              </p:par>
                            </p:childTnLst>
                          </p:cTn>
                        </p:par>
                        <p:par>
                          <p:cTn id="14" fill="hold" nodeType="afterGroup">
                            <p:stCondLst>
                              <p:cond delay="500"/>
                            </p:stCondLst>
                            <p:childTnLst>
                              <p:par>
                                <p:cTn id="15" presetID="23" presetClass="emph" presetSubtype="0" repeatCount="indefinite" fill="hold" nodeType="afterEffect">
                                  <p:stCondLst>
                                    <p:cond delay="0"/>
                                  </p:stCondLst>
                                  <p:childTnLst>
                                    <p:animClr clrSpc="hsl" dir="cw">
                                      <p:cBhvr override="childStyle">
                                        <p:cTn id="16" dur="1000" fill="hold"/>
                                        <p:tgtEl>
                                          <p:spTgt spid="113673">
                                            <p:txEl>
                                              <p:pRg st="0" end="0"/>
                                            </p:txEl>
                                          </p:spTgt>
                                        </p:tgtEl>
                                        <p:attrNameLst>
                                          <p:attrName>style.color</p:attrName>
                                        </p:attrNameLst>
                                      </p:cBhvr>
                                      <p:by>
                                        <p:hsl h="10842353" s="0" l="0"/>
                                      </p:by>
                                    </p:animClr>
                                    <p:animClr clrSpc="hsl" dir="cw">
                                      <p:cBhvr>
                                        <p:cTn id="17" dur="1000" fill="hold"/>
                                        <p:tgtEl>
                                          <p:spTgt spid="113673">
                                            <p:txEl>
                                              <p:pRg st="0" end="0"/>
                                            </p:txEl>
                                          </p:spTgt>
                                        </p:tgtEl>
                                        <p:attrNameLst>
                                          <p:attrName>fillcolor</p:attrName>
                                        </p:attrNameLst>
                                      </p:cBhvr>
                                      <p:by>
                                        <p:hsl h="10842353" s="0" l="0"/>
                                      </p:by>
                                    </p:animClr>
                                    <p:animClr clrSpc="hsl" dir="cw">
                                      <p:cBhvr>
                                        <p:cTn id="18" dur="1000" fill="hold"/>
                                        <p:tgtEl>
                                          <p:spTgt spid="113673">
                                            <p:txEl>
                                              <p:pRg st="0" end="0"/>
                                            </p:txEl>
                                          </p:spTgt>
                                        </p:tgtEl>
                                        <p:attrNameLst>
                                          <p:attrName>stroke.color</p:attrName>
                                        </p:attrNameLst>
                                      </p:cBhvr>
                                      <p:by>
                                        <p:hsl h="10842353" s="0" l="0"/>
                                      </p:by>
                                    </p:animClr>
                                    <p:set>
                                      <p:cBhvr>
                                        <p:cTn id="19" dur="1000" fill="hold"/>
                                        <p:tgtEl>
                                          <p:spTgt spid="113673">
                                            <p:txEl>
                                              <p:pRg st="0" end="0"/>
                                            </p:txEl>
                                          </p:spTgt>
                                        </p:tgtEl>
                                        <p:attrNameLst>
                                          <p:attrName>fill.type</p:attrName>
                                        </p:attrNameLst>
                                      </p:cBhvr>
                                      <p:to>
                                        <p:strVal val="solid"/>
                                      </p:to>
                                    </p:set>
                                  </p:childTnLst>
                                </p:cTn>
                              </p:par>
                            </p:childTnLst>
                          </p:cTn>
                        </p:par>
                      </p:childTnLst>
                    </p:cTn>
                  </p:par>
                </p:childTnLst>
              </p:cTn>
              <p:nextCondLst>
                <p:cond evt="onClick" delay="0">
                  <p:tgtEl>
                    <p:spTgt spid="113670"/>
                  </p:tgtEl>
                </p:cond>
              </p:nextCondLst>
            </p:seq>
            <p:seq concurrent="1" nextAc="seek">
              <p:cTn id="20" restart="whenNotActive" fill="hold" evtFilter="cancelBubble" nodeType="interactiveSeq">
                <p:stCondLst>
                  <p:cond evt="onClick" delay="0">
                    <p:tgtEl>
                      <p:spTgt spid="11367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childTnLst>
              </p:cTn>
              <p:nextCondLst>
                <p:cond evt="onClick" delay="0">
                  <p:tgtEl>
                    <p:spTgt spid="113671"/>
                  </p:tgtEl>
                </p:cond>
              </p:nextCondLst>
            </p:seq>
            <p:seq concurrent="1" nextAc="seek">
              <p:cTn id="26" restart="whenNotActive" fill="hold" evtFilter="cancelBubble" nodeType="interactiveSeq">
                <p:stCondLst>
                  <p:cond evt="onClick" delay="0">
                    <p:tgtEl>
                      <p:spTgt spid="11366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113676"/>
                                        </p:tgtEl>
                                        <p:attrNameLst>
                                          <p:attrName>style.visibility</p:attrName>
                                        </p:attrNameLst>
                                      </p:cBhvr>
                                      <p:to>
                                        <p:strVal val="visible"/>
                                      </p:to>
                                    </p:set>
                                    <p:animEffect transition="in" filter="blinds(horizontal)">
                                      <p:cBhvr>
                                        <p:cTn id="31" dur="500"/>
                                        <p:tgtEl>
                                          <p:spTgt spid="113676"/>
                                        </p:tgtEl>
                                      </p:cBhvr>
                                    </p:animEffect>
                                  </p:childTnLst>
                                </p:cTn>
                              </p:par>
                            </p:childTnLst>
                          </p:cTn>
                        </p:par>
                      </p:childTnLst>
                    </p:cTn>
                  </p:par>
                </p:childTnLst>
              </p:cTn>
              <p:nextCondLst>
                <p:cond evt="onClick" delay="0">
                  <p:tgtEl>
                    <p:spTgt spid="113669"/>
                  </p:tgtEl>
                </p:cond>
              </p:nextCondLst>
            </p:seq>
          </p:childTnLst>
        </p:cTn>
      </p:par>
    </p:tnLst>
    <p:bldLst>
      <p:bldP spid="113679" grpId="0" animBg="1"/>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0" y="214313"/>
            <a:ext cx="9144000" cy="1341437"/>
          </a:xfrm>
        </p:spPr>
        <p:txBody>
          <a:bodyPr/>
          <a:lstStyle/>
          <a:p>
            <a:pPr eaLnBrk="1" hangingPunct="1"/>
            <a:r>
              <a:rPr lang="en-US" altLang="en-US" sz="3600" b="1" dirty="0" err="1">
                <a:solidFill>
                  <a:srgbClr val="990033"/>
                </a:solidFill>
                <a:latin typeface="Times New Roman" panose="02020603050405020304" pitchFamily="18" charset="0"/>
                <a:cs typeface="Times New Roman" panose="02020603050405020304" pitchFamily="18" charset="0"/>
              </a:rPr>
              <a:t>Bài</a:t>
            </a:r>
            <a:r>
              <a:rPr lang="en-US" altLang="en-US" sz="3600" b="1" dirty="0">
                <a:solidFill>
                  <a:srgbClr val="990033"/>
                </a:solidFill>
                <a:latin typeface="Times New Roman" panose="02020603050405020304" pitchFamily="18" charset="0"/>
                <a:cs typeface="Times New Roman" panose="02020603050405020304" pitchFamily="18" charset="0"/>
              </a:rPr>
              <a:t> </a:t>
            </a:r>
            <a:r>
              <a:rPr lang="en-US" altLang="en-US" sz="3600" b="1" dirty="0" err="1">
                <a:solidFill>
                  <a:srgbClr val="990033"/>
                </a:solidFill>
                <a:latin typeface="Times New Roman" panose="02020603050405020304" pitchFamily="18" charset="0"/>
                <a:cs typeface="Times New Roman" panose="02020603050405020304" pitchFamily="18" charset="0"/>
              </a:rPr>
              <a:t>tập</a:t>
            </a:r>
            <a:r>
              <a:rPr lang="en-US" altLang="en-US" sz="3600" b="1" dirty="0">
                <a:solidFill>
                  <a:srgbClr val="990033"/>
                </a:solidFill>
                <a:latin typeface="Times New Roman" panose="02020603050405020304" pitchFamily="18" charset="0"/>
                <a:cs typeface="Times New Roman" panose="02020603050405020304" pitchFamily="18" charset="0"/>
              </a:rPr>
              <a:t> 3:</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pháp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hóa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nào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đây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nào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đây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để</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loại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bỏ</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khí</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etilen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lẫn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trong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khí</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metan</a:t>
            </a:r>
            <a:r>
              <a:rPr lang="en-US" altLang="en-US" sz="3600" b="1" dirty="0">
                <a:latin typeface="Times New Roman" panose="02020603050405020304" pitchFamily="18" charset="0"/>
                <a:cs typeface="Times New Roman" panose="02020603050405020304" pitchFamily="18" charset="0"/>
              </a:rPr>
              <a:t>:</a:t>
            </a:r>
          </a:p>
        </p:txBody>
      </p:sp>
      <p:sp>
        <p:nvSpPr>
          <p:cNvPr id="24579" name="Rectangle 3"/>
          <p:cNvSpPr>
            <a:spLocks noGrp="1" noChangeArrowheads="1"/>
          </p:cNvSpPr>
          <p:nvPr>
            <p:ph type="body" idx="4294967295"/>
          </p:nvPr>
        </p:nvSpPr>
        <p:spPr>
          <a:xfrm>
            <a:off x="609600" y="1981200"/>
            <a:ext cx="8229600" cy="4572000"/>
          </a:xfrm>
        </p:spPr>
        <p:txBody>
          <a:bodyPr/>
          <a:lstStyle/>
          <a:p>
            <a:pPr marL="609600" indent="-609600" eaLnBrk="1" hangingPunct="1">
              <a:buFontTx/>
              <a:buNone/>
            </a:pPr>
            <a:r>
              <a:rPr lang="en-US" altLang="en-US">
                <a:latin typeface="Times New Roman" panose="02020603050405020304" pitchFamily="18" charset="0"/>
                <a:cs typeface="Times New Roman" panose="02020603050405020304" pitchFamily="18" charset="0"/>
              </a:rPr>
              <a:t>Đốt cháy hỗn hợp trong không khí.</a:t>
            </a:r>
          </a:p>
          <a:p>
            <a:pPr marL="609600" indent="-609600" eaLnBrk="1" hangingPunct="1">
              <a:buFontTx/>
              <a:buNone/>
            </a:pPr>
            <a:endParaRPr lang="en-US" altLang="en-US">
              <a:latin typeface="Times New Roman" panose="02020603050405020304" pitchFamily="18" charset="0"/>
              <a:cs typeface="Times New Roman" panose="02020603050405020304" pitchFamily="18" charset="0"/>
            </a:endParaRPr>
          </a:p>
          <a:p>
            <a:pPr marL="609600" indent="-609600" eaLnBrk="1" hangingPunct="1">
              <a:buFontTx/>
              <a:buNone/>
            </a:pPr>
            <a:r>
              <a:rPr lang="en-US" altLang="en-US">
                <a:latin typeface="Times New Roman" panose="02020603050405020304" pitchFamily="18" charset="0"/>
                <a:cs typeface="Times New Roman" panose="02020603050405020304" pitchFamily="18" charset="0"/>
              </a:rPr>
              <a:t>Dẫn hỗn hợp khí đi qua dung dịch brom</a:t>
            </a:r>
          </a:p>
          <a:p>
            <a:pPr marL="609600" indent="-609600" eaLnBrk="1" hangingPunct="1">
              <a:buFontTx/>
              <a:buNone/>
            </a:pPr>
            <a:endParaRPr lang="en-US" altLang="en-US">
              <a:latin typeface="Times New Roman" panose="02020603050405020304" pitchFamily="18" charset="0"/>
              <a:cs typeface="Times New Roman" panose="02020603050405020304" pitchFamily="18" charset="0"/>
            </a:endParaRPr>
          </a:p>
          <a:p>
            <a:pPr marL="609600" indent="-609600" eaLnBrk="1" hangingPunct="1">
              <a:buFontTx/>
              <a:buNone/>
            </a:pPr>
            <a:r>
              <a:rPr lang="en-US" altLang="en-US">
                <a:latin typeface="Times New Roman" panose="02020603050405020304" pitchFamily="18" charset="0"/>
                <a:cs typeface="Times New Roman" panose="02020603050405020304" pitchFamily="18" charset="0"/>
              </a:rPr>
              <a:t>Dẫn hỗn hợp khí đi qua dung dịch muối ăn</a:t>
            </a:r>
          </a:p>
          <a:p>
            <a:pPr marL="609600" indent="-609600" eaLnBrk="1" hangingPunct="1">
              <a:buFontTx/>
              <a:buNone/>
            </a:pPr>
            <a:endParaRPr lang="en-US" altLang="en-US">
              <a:latin typeface="Times New Roman" panose="02020603050405020304" pitchFamily="18" charset="0"/>
              <a:cs typeface="Times New Roman" panose="02020603050405020304" pitchFamily="18" charset="0"/>
            </a:endParaRPr>
          </a:p>
          <a:p>
            <a:pPr marL="609600" indent="-609600" eaLnBrk="1" hangingPunct="1">
              <a:buFontTx/>
              <a:buNone/>
            </a:pPr>
            <a:r>
              <a:rPr lang="en-US" altLang="en-US">
                <a:latin typeface="Times New Roman" panose="02020603050405020304" pitchFamily="18" charset="0"/>
                <a:cs typeface="Times New Roman" panose="02020603050405020304" pitchFamily="18" charset="0"/>
              </a:rPr>
              <a:t>Dẫn hỗn hợp khí đi qua nước.</a:t>
            </a:r>
          </a:p>
        </p:txBody>
      </p:sp>
      <p:sp>
        <p:nvSpPr>
          <p:cNvPr id="24580" name="Text Box 5"/>
          <p:cNvSpPr txBox="1">
            <a:spLocks noChangeArrowheads="1"/>
          </p:cNvSpPr>
          <p:nvPr/>
        </p:nvSpPr>
        <p:spPr bwMode="auto">
          <a:xfrm>
            <a:off x="228600" y="21336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90118" name="Text Box 6"/>
          <p:cNvSpPr txBox="1">
            <a:spLocks noChangeArrowheads="1"/>
          </p:cNvSpPr>
          <p:nvPr/>
        </p:nvSpPr>
        <p:spPr bwMode="auto">
          <a:xfrm>
            <a:off x="152400" y="1935163"/>
            <a:ext cx="533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A</a:t>
            </a:r>
          </a:p>
        </p:txBody>
      </p:sp>
      <p:sp>
        <p:nvSpPr>
          <p:cNvPr id="90119" name="Text Box 7"/>
          <p:cNvSpPr txBox="1">
            <a:spLocks noChangeArrowheads="1"/>
          </p:cNvSpPr>
          <p:nvPr/>
        </p:nvSpPr>
        <p:spPr bwMode="auto">
          <a:xfrm>
            <a:off x="152400" y="3154363"/>
            <a:ext cx="533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a:t>
            </a:r>
          </a:p>
        </p:txBody>
      </p:sp>
      <p:sp>
        <p:nvSpPr>
          <p:cNvPr id="90120" name="Text Box 8"/>
          <p:cNvSpPr txBox="1">
            <a:spLocks noChangeArrowheads="1"/>
          </p:cNvSpPr>
          <p:nvPr/>
        </p:nvSpPr>
        <p:spPr bwMode="auto">
          <a:xfrm>
            <a:off x="152400" y="43434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C</a:t>
            </a:r>
          </a:p>
        </p:txBody>
      </p:sp>
      <p:sp>
        <p:nvSpPr>
          <p:cNvPr id="90121" name="Text Box 9"/>
          <p:cNvSpPr txBox="1">
            <a:spLocks noChangeArrowheads="1"/>
          </p:cNvSpPr>
          <p:nvPr/>
        </p:nvSpPr>
        <p:spPr bwMode="auto">
          <a:xfrm>
            <a:off x="152400" y="54864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D</a:t>
            </a:r>
          </a:p>
        </p:txBody>
      </p:sp>
      <p:sp>
        <p:nvSpPr>
          <p:cNvPr id="113676" name="AutoShape 12">
            <a:extLst>
              <a:ext uri="{FF2B5EF4-FFF2-40B4-BE49-F238E27FC236}">
                <a16:creationId xmlns:a16="http://schemas.microsoft.com/office/drawing/2014/main" id="{F2A3B7EF-4517-4CEE-9A3C-D8EAF36690EB}"/>
              </a:ext>
            </a:extLst>
          </p:cNvPr>
          <p:cNvSpPr>
            <a:spLocks noChangeArrowheads="1"/>
          </p:cNvSpPr>
          <p:nvPr/>
        </p:nvSpPr>
        <p:spPr bwMode="auto">
          <a:xfrm>
            <a:off x="7275513" y="5562600"/>
            <a:ext cx="2173287" cy="923925"/>
          </a:xfrm>
          <a:prstGeom prst="irregularSeal2">
            <a:avLst/>
          </a:prstGeom>
          <a:solidFill>
            <a:schemeClr val="accent2"/>
          </a:solidFill>
          <a:ln w="9525" algn="ctr">
            <a:solidFill>
              <a:srgbClr val="009900"/>
            </a:solidFill>
            <a:miter lim="800000"/>
            <a:headEnd/>
            <a:tailEnd/>
          </a:ln>
          <a:effectLst/>
        </p:spPr>
        <p:txBody>
          <a:bodyPr lIns="92075" tIns="46038" rIns="92075" bIns="46038" anchor="ctr">
            <a:spAutoFit/>
          </a:bodyPr>
          <a:lstStyle/>
          <a:p>
            <a:pPr algn="ctr">
              <a:lnSpc>
                <a:spcPct val="85000"/>
              </a:lnSpc>
              <a:defRPr/>
            </a:pPr>
            <a:r>
              <a:rPr kumimoji="1" lang="en-US" sz="2800">
                <a:solidFill>
                  <a:srgbClr val="FF3300"/>
                </a:solidFill>
                <a:effectLst>
                  <a:outerShdw blurRad="38100" dist="38100" dir="2700000" algn="tl">
                    <a:srgbClr val="000000"/>
                  </a:outerShdw>
                </a:effectLst>
                <a:latin typeface="Tahoma" pitchFamily="34" charset="0"/>
                <a:cs typeface="Arial" charset="0"/>
              </a:rPr>
              <a:t>sai</a:t>
            </a:r>
          </a:p>
        </p:txBody>
      </p:sp>
      <p:sp>
        <p:nvSpPr>
          <p:cNvPr id="2" name="AutoShape 12">
            <a:extLst>
              <a:ext uri="{FF2B5EF4-FFF2-40B4-BE49-F238E27FC236}">
                <a16:creationId xmlns:a16="http://schemas.microsoft.com/office/drawing/2014/main" id="{A83A0150-A1FC-42A2-A6FB-D76A12473898}"/>
              </a:ext>
            </a:extLst>
          </p:cNvPr>
          <p:cNvSpPr>
            <a:spLocks noChangeArrowheads="1"/>
          </p:cNvSpPr>
          <p:nvPr/>
        </p:nvSpPr>
        <p:spPr bwMode="auto">
          <a:xfrm>
            <a:off x="7199313" y="1676400"/>
            <a:ext cx="2173287" cy="923925"/>
          </a:xfrm>
          <a:prstGeom prst="irregularSeal2">
            <a:avLst/>
          </a:prstGeom>
          <a:solidFill>
            <a:schemeClr val="accent2"/>
          </a:solidFill>
          <a:ln w="9525" algn="ctr">
            <a:solidFill>
              <a:srgbClr val="009900"/>
            </a:solidFill>
            <a:miter lim="800000"/>
            <a:headEnd/>
            <a:tailEnd/>
          </a:ln>
          <a:effectLst/>
        </p:spPr>
        <p:txBody>
          <a:bodyPr lIns="92075" tIns="46038" rIns="92075" bIns="46038" anchor="ctr">
            <a:spAutoFit/>
          </a:bodyPr>
          <a:lstStyle/>
          <a:p>
            <a:pPr algn="ctr">
              <a:lnSpc>
                <a:spcPct val="85000"/>
              </a:lnSpc>
              <a:defRPr/>
            </a:pPr>
            <a:r>
              <a:rPr kumimoji="1" lang="en-US" sz="2800">
                <a:solidFill>
                  <a:srgbClr val="FF3300"/>
                </a:solidFill>
                <a:effectLst>
                  <a:outerShdw blurRad="38100" dist="38100" dir="2700000" algn="tl">
                    <a:srgbClr val="000000"/>
                  </a:outerShdw>
                </a:effectLst>
                <a:latin typeface="Tahoma" pitchFamily="34" charset="0"/>
                <a:cs typeface="Arial" charset="0"/>
              </a:rPr>
              <a:t>sai</a:t>
            </a:r>
          </a:p>
        </p:txBody>
      </p:sp>
      <p:sp>
        <p:nvSpPr>
          <p:cNvPr id="3" name="AutoShape 12">
            <a:extLst>
              <a:ext uri="{FF2B5EF4-FFF2-40B4-BE49-F238E27FC236}">
                <a16:creationId xmlns:a16="http://schemas.microsoft.com/office/drawing/2014/main" id="{282DCAFC-CB9A-4884-9822-58E0A3F85AB0}"/>
              </a:ext>
            </a:extLst>
          </p:cNvPr>
          <p:cNvSpPr>
            <a:spLocks noChangeArrowheads="1"/>
          </p:cNvSpPr>
          <p:nvPr/>
        </p:nvSpPr>
        <p:spPr bwMode="auto">
          <a:xfrm>
            <a:off x="7283450" y="4343400"/>
            <a:ext cx="2173288" cy="923925"/>
          </a:xfrm>
          <a:prstGeom prst="irregularSeal2">
            <a:avLst/>
          </a:prstGeom>
          <a:solidFill>
            <a:schemeClr val="accent2"/>
          </a:solidFill>
          <a:ln w="9525" algn="ctr">
            <a:solidFill>
              <a:srgbClr val="009900"/>
            </a:solidFill>
            <a:miter lim="800000"/>
            <a:headEnd/>
            <a:tailEnd/>
          </a:ln>
          <a:effectLst/>
        </p:spPr>
        <p:txBody>
          <a:bodyPr lIns="92075" tIns="46038" rIns="92075" bIns="46038" anchor="ctr">
            <a:spAutoFit/>
          </a:bodyPr>
          <a:lstStyle/>
          <a:p>
            <a:pPr algn="ctr">
              <a:lnSpc>
                <a:spcPct val="85000"/>
              </a:lnSpc>
              <a:defRPr/>
            </a:pPr>
            <a:r>
              <a:rPr kumimoji="1" lang="en-US" sz="2800" dirty="0" err="1">
                <a:solidFill>
                  <a:srgbClr val="FF3300"/>
                </a:solidFill>
                <a:effectLst>
                  <a:outerShdw blurRad="38100" dist="38100" dir="2700000" algn="tl">
                    <a:srgbClr val="000000"/>
                  </a:outerShdw>
                </a:effectLst>
                <a:latin typeface="Tahoma" pitchFamily="34" charset="0"/>
                <a:cs typeface="Arial" charset="0"/>
              </a:rPr>
              <a:t>sai</a:t>
            </a:r>
            <a:endParaRPr kumimoji="1" lang="en-US" sz="2800" dirty="0">
              <a:solidFill>
                <a:srgbClr val="FF3300"/>
              </a:solidFill>
              <a:effectLst>
                <a:outerShdw blurRad="38100" dist="38100" dir="2700000" algn="tl">
                  <a:srgbClr val="000000"/>
                </a:outerShdw>
              </a:effectLst>
              <a:latin typeface="Tahoma" pitchFamily="34" charset="0"/>
              <a:cs typeface="Arial" charset="0"/>
            </a:endParaRPr>
          </a:p>
        </p:txBody>
      </p:sp>
      <p:sp>
        <p:nvSpPr>
          <p:cNvPr id="113679" name="AutoShape 15">
            <a:extLst>
              <a:ext uri="{FF2B5EF4-FFF2-40B4-BE49-F238E27FC236}">
                <a16:creationId xmlns:a16="http://schemas.microsoft.com/office/drawing/2014/main" id="{23C405B1-7A83-400C-BE77-15655AB92BB5}"/>
              </a:ext>
            </a:extLst>
          </p:cNvPr>
          <p:cNvSpPr>
            <a:spLocks noChangeArrowheads="1"/>
          </p:cNvSpPr>
          <p:nvPr/>
        </p:nvSpPr>
        <p:spPr bwMode="auto">
          <a:xfrm>
            <a:off x="6421438" y="3040063"/>
            <a:ext cx="4225925" cy="1508125"/>
          </a:xfrm>
          <a:prstGeom prst="irregularSeal2">
            <a:avLst/>
          </a:prstGeom>
          <a:gradFill rotWithShape="1">
            <a:gsLst>
              <a:gs pos="0">
                <a:srgbClr val="FF33CC"/>
              </a:gs>
              <a:gs pos="50000">
                <a:srgbClr val="FFFFFF"/>
              </a:gs>
              <a:gs pos="100000">
                <a:srgbClr val="FF33CC"/>
              </a:gs>
            </a:gsLst>
            <a:lin ang="5400000" scaled="1"/>
          </a:gradFill>
          <a:ln w="9525" algn="ctr">
            <a:solidFill>
              <a:srgbClr val="009900"/>
            </a:solidFill>
            <a:miter lim="800000"/>
            <a:headEnd/>
            <a:tailEnd/>
          </a:ln>
          <a:effectLst/>
        </p:spPr>
        <p:txBody>
          <a:bodyPr lIns="92075" tIns="46038" rIns="92075" bIns="46038" anchor="ctr">
            <a:spAutoFit/>
          </a:bodyPr>
          <a:lstStyle/>
          <a:p>
            <a:pPr algn="ctr">
              <a:lnSpc>
                <a:spcPct val="85000"/>
              </a:lnSpc>
              <a:defRPr/>
            </a:pPr>
            <a:r>
              <a:rPr kumimoji="1" lang="en-US" sz="2400" b="1" dirty="0" err="1">
                <a:solidFill>
                  <a:srgbClr val="FF3300"/>
                </a:solidFill>
                <a:effectLst>
                  <a:outerShdw blurRad="38100" dist="38100" dir="2700000" algn="tl">
                    <a:srgbClr val="000000"/>
                  </a:outerShdw>
                </a:effectLst>
                <a:latin typeface="Tahoma" pitchFamily="34" charset="0"/>
                <a:cs typeface="Arial" charset="0"/>
              </a:rPr>
              <a:t>Hoan</a:t>
            </a:r>
            <a:r>
              <a:rPr kumimoji="1" lang="en-US" sz="2400" b="1" dirty="0">
                <a:solidFill>
                  <a:srgbClr val="FF3300"/>
                </a:solidFill>
                <a:effectLst>
                  <a:outerShdw blurRad="38100" dist="38100" dir="2700000" algn="tl">
                    <a:srgbClr val="000000"/>
                  </a:outerShdw>
                </a:effectLst>
                <a:latin typeface="Tahoma" pitchFamily="34" charset="0"/>
                <a:cs typeface="Arial" charset="0"/>
              </a:rPr>
              <a:t> </a:t>
            </a:r>
            <a:r>
              <a:rPr kumimoji="1" lang="en-US" sz="2400" b="1" dirty="0" err="1">
                <a:solidFill>
                  <a:srgbClr val="FF3300"/>
                </a:solidFill>
                <a:effectLst>
                  <a:outerShdw blurRad="38100" dist="38100" dir="2700000" algn="tl">
                    <a:srgbClr val="000000"/>
                  </a:outerShdw>
                </a:effectLst>
                <a:latin typeface="Tahoma" pitchFamily="34" charset="0"/>
                <a:cs typeface="Arial" charset="0"/>
              </a:rPr>
              <a:t>hô</a:t>
            </a:r>
            <a:r>
              <a:rPr kumimoji="1" lang="en-US" sz="2400" b="1" dirty="0">
                <a:solidFill>
                  <a:srgbClr val="FF3300"/>
                </a:solidFill>
                <a:effectLst>
                  <a:outerShdw blurRad="38100" dist="38100" dir="2700000" algn="tl">
                    <a:srgbClr val="000000"/>
                  </a:outerShdw>
                </a:effectLst>
                <a:latin typeface="Tahoma" pitchFamily="34" charset="0"/>
                <a:cs typeface="Arial" charset="0"/>
              </a:rPr>
              <a:t>, </a:t>
            </a:r>
            <a:br>
              <a:rPr kumimoji="1" lang="en-US" sz="2400" b="1" dirty="0">
                <a:solidFill>
                  <a:srgbClr val="FF3300"/>
                </a:solidFill>
                <a:effectLst>
                  <a:outerShdw blurRad="38100" dist="38100" dir="2700000" algn="tl">
                    <a:srgbClr val="000000"/>
                  </a:outerShdw>
                </a:effectLst>
                <a:latin typeface="Tahoma" pitchFamily="34" charset="0"/>
                <a:cs typeface="Arial" charset="0"/>
              </a:rPr>
            </a:br>
            <a:r>
              <a:rPr kumimoji="1" lang="en-US" sz="2400" b="1" dirty="0" err="1">
                <a:solidFill>
                  <a:srgbClr val="FF3300"/>
                </a:solidFill>
                <a:effectLst>
                  <a:outerShdw blurRad="38100" dist="38100" dir="2700000" algn="tl">
                    <a:srgbClr val="000000"/>
                  </a:outerShdw>
                </a:effectLst>
                <a:latin typeface="Tahoma" pitchFamily="34" charset="0"/>
                <a:cs typeface="Arial" charset="0"/>
              </a:rPr>
              <a:t>đúng</a:t>
            </a:r>
            <a:r>
              <a:rPr kumimoji="1" lang="en-US" sz="2400" b="1" dirty="0">
                <a:solidFill>
                  <a:srgbClr val="FF3300"/>
                </a:solidFill>
                <a:effectLst>
                  <a:outerShdw blurRad="38100" dist="38100" dir="2700000" algn="tl">
                    <a:srgbClr val="000000"/>
                  </a:outerShdw>
                </a:effectLst>
                <a:latin typeface="Tahoma" pitchFamily="34" charset="0"/>
                <a:cs typeface="Arial" charset="0"/>
              </a:rPr>
              <a:t> </a:t>
            </a:r>
            <a:r>
              <a:rPr kumimoji="1" lang="en-US" sz="2400" b="1" dirty="0" err="1">
                <a:solidFill>
                  <a:srgbClr val="FF3300"/>
                </a:solidFill>
                <a:effectLst>
                  <a:outerShdw blurRad="38100" dist="38100" dir="2700000" algn="tl">
                    <a:srgbClr val="000000"/>
                  </a:outerShdw>
                </a:effectLst>
                <a:latin typeface="Tahoma" pitchFamily="34" charset="0"/>
                <a:cs typeface="Arial" charset="0"/>
              </a:rPr>
              <a:t>rồi</a:t>
            </a:r>
            <a:r>
              <a:rPr kumimoji="1" lang="en-US" sz="2400" b="1" dirty="0">
                <a:solidFill>
                  <a:srgbClr val="FF3300"/>
                </a:solidFill>
                <a:effectLst>
                  <a:outerShdw blurRad="38100" dist="38100" dir="2700000" algn="tl">
                    <a:srgbClr val="000000"/>
                  </a:outerShdw>
                </a:effectLst>
                <a:latin typeface="Tahoma" pitchFamily="34" charset="0"/>
                <a:cs typeface="Arial" charset="0"/>
              </a:rPr>
              <a:t>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0121"/>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676"/>
                                        </p:tgtEl>
                                        <p:attrNameLst>
                                          <p:attrName>style.visibility</p:attrName>
                                        </p:attrNameLst>
                                      </p:cBhvr>
                                      <p:to>
                                        <p:strVal val="visible"/>
                                      </p:to>
                                    </p:set>
                                    <p:animEffect transition="in" filter="blinds(horizontal)">
                                      <p:cBhvr>
                                        <p:cTn id="7" dur="500"/>
                                        <p:tgtEl>
                                          <p:spTgt spid="113676"/>
                                        </p:tgtEl>
                                      </p:cBhvr>
                                    </p:animEffect>
                                  </p:childTnLst>
                                </p:cTn>
                              </p:par>
                            </p:childTnLst>
                          </p:cTn>
                        </p:par>
                      </p:childTnLst>
                    </p:cTn>
                  </p:par>
                </p:childTnLst>
              </p:cTn>
              <p:nextCondLst>
                <p:cond evt="onClick" delay="0">
                  <p:tgtEl>
                    <p:spTgt spid="90121"/>
                  </p:tgtEl>
                </p:cond>
              </p:nextCondLst>
            </p:seq>
            <p:seq concurrent="1" nextAc="seek">
              <p:cTn id="8" restart="whenNotActive" fill="hold" evtFilter="cancelBubble" nodeType="interactiveSeq">
                <p:stCondLst>
                  <p:cond evt="onClick" delay="0">
                    <p:tgtEl>
                      <p:spTgt spid="901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nextCondLst>
                <p:cond evt="onClick" delay="0">
                  <p:tgtEl>
                    <p:spTgt spid="90120"/>
                  </p:tgtEl>
                </p:cond>
              </p:nextCondLst>
            </p:seq>
            <p:seq concurrent="1" nextAc="seek">
              <p:cTn id="14" restart="whenNotActive" fill="hold" evtFilter="cancelBubble" nodeType="interactiveSeq">
                <p:stCondLst>
                  <p:cond evt="onClick" delay="0">
                    <p:tgtEl>
                      <p:spTgt spid="9011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nextCondLst>
                <p:cond evt="onClick" delay="0">
                  <p:tgtEl>
                    <p:spTgt spid="90118"/>
                  </p:tgtEl>
                </p:cond>
              </p:nextCondLst>
            </p:seq>
            <p:seq concurrent="1" nextAc="seek">
              <p:cTn id="20" restart="whenNotActive" fill="hold" evtFilter="cancelBubble" nodeType="interactiveSeq">
                <p:stCondLst>
                  <p:cond evt="onClick" delay="0">
                    <p:tgtEl>
                      <p:spTgt spid="9011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3679"/>
                                        </p:tgtEl>
                                        <p:attrNameLst>
                                          <p:attrName>style.visibility</p:attrName>
                                        </p:attrNameLst>
                                      </p:cBhvr>
                                      <p:to>
                                        <p:strVal val="visible"/>
                                      </p:to>
                                    </p:set>
                                    <p:animEffect transition="in" filter="blinds(horizontal)">
                                      <p:cBhvr>
                                        <p:cTn id="25" dur="500"/>
                                        <p:tgtEl>
                                          <p:spTgt spid="113679"/>
                                        </p:tgtEl>
                                      </p:cBhvr>
                                    </p:animEffect>
                                  </p:childTnLst>
                                </p:cTn>
                              </p:par>
                            </p:childTnLst>
                          </p:cTn>
                        </p:par>
                      </p:childTnLst>
                    </p:cTn>
                  </p:par>
                </p:childTnLst>
              </p:cTn>
              <p:nextCondLst>
                <p:cond evt="onClick" delay="0">
                  <p:tgtEl>
                    <p:spTgt spid="90119"/>
                  </p:tgtEl>
                </p:cond>
              </p:nextCondLst>
            </p:seq>
          </p:childTnLst>
        </p:cTn>
      </p:par>
    </p:tnLst>
    <p:bldLst>
      <p:bldP spid="113676" grpId="0" animBg="1"/>
      <p:bldP spid="2" grpId="0" animBg="1"/>
      <p:bldP spid="3" grpId="0" animBg="1"/>
      <p:bldP spid="11367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304800" y="136525"/>
            <a:ext cx="8534400" cy="1401763"/>
          </a:xfrm>
        </p:spPr>
        <p:txBody>
          <a:bodyPr/>
          <a:lstStyle/>
          <a:p>
            <a:pPr algn="l" eaLnBrk="1" hangingPunct="1"/>
            <a:r>
              <a:rPr lang="en-US" altLang="en-US" sz="3200" b="1">
                <a:solidFill>
                  <a:srgbClr val="990033"/>
                </a:solidFill>
                <a:latin typeface="Times New Roman" panose="02020603050405020304" pitchFamily="18" charset="0"/>
                <a:cs typeface="Times New Roman" panose="02020603050405020304" pitchFamily="18" charset="0"/>
              </a:rPr>
              <a:t>Bài tập </a:t>
            </a:r>
            <a:r>
              <a:rPr lang="en-US" altLang="en-US" sz="3200" b="1">
                <a:solidFill>
                  <a:srgbClr val="990033"/>
                </a:solidFill>
                <a:latin typeface="VNI-Times" pitchFamily="2" charset="0"/>
              </a:rPr>
              <a:t>4</a:t>
            </a:r>
            <a:r>
              <a:rPr lang="en-US" altLang="en-US" sz="3200" b="1">
                <a:solidFill>
                  <a:srgbClr val="990033"/>
                </a:solidFill>
                <a:latin typeface="Times New Roman" panose="02020603050405020304" pitchFamily="18" charset="0"/>
                <a:cs typeface="Times New Roman" panose="02020603050405020304" pitchFamily="18" charset="0"/>
              </a:rPr>
              <a:t>:</a:t>
            </a:r>
            <a:br>
              <a:rPr lang="en-US" altLang="en-US" sz="3200" b="1">
                <a:solidFill>
                  <a:srgbClr val="990033"/>
                </a:solidFill>
                <a:latin typeface="Times New Roman" panose="02020603050405020304" pitchFamily="18" charset="0"/>
                <a:cs typeface="Times New Roman" panose="02020603050405020304" pitchFamily="18" charset="0"/>
              </a:rPr>
            </a:br>
            <a:r>
              <a:rPr lang="en-US" altLang="en-US" sz="3200" b="1">
                <a:latin typeface="Times New Roman" panose="02020603050405020304" pitchFamily="18" charset="0"/>
                <a:cs typeface="Times New Roman" panose="02020603050405020304" pitchFamily="18" charset="0"/>
              </a:rPr>
              <a:t> Đốt 5,58 lít khí etilen (ở đk chuẩn – 0</a:t>
            </a:r>
            <a:r>
              <a:rPr lang="en-US" altLang="en-US" sz="3200" b="1" baseline="30000">
                <a:latin typeface="Times New Roman" panose="02020603050405020304" pitchFamily="18" charset="0"/>
                <a:cs typeface="Times New Roman" panose="02020603050405020304" pitchFamily="18" charset="0"/>
              </a:rPr>
              <a:t>o</a:t>
            </a:r>
            <a:r>
              <a:rPr lang="en-US" altLang="en-US" sz="3200" b="1">
                <a:latin typeface="Times New Roman" panose="02020603050405020304" pitchFamily="18" charset="0"/>
                <a:cs typeface="Times New Roman" panose="02020603050405020304" pitchFamily="18" charset="0"/>
              </a:rPr>
              <a:t>C, 1 bar). Thể tích khí oxi cần dùng ở đktc là:</a:t>
            </a:r>
          </a:p>
        </p:txBody>
      </p:sp>
      <p:sp>
        <p:nvSpPr>
          <p:cNvPr id="25603" name="Rectangle 3"/>
          <p:cNvSpPr>
            <a:spLocks noGrp="1" noChangeArrowheads="1"/>
          </p:cNvSpPr>
          <p:nvPr>
            <p:ph type="body" idx="4294967295"/>
          </p:nvPr>
        </p:nvSpPr>
        <p:spPr>
          <a:xfrm>
            <a:off x="609600" y="1981200"/>
            <a:ext cx="8229600" cy="4572000"/>
          </a:xfrm>
        </p:spPr>
        <p:txBody>
          <a:bodyPr/>
          <a:lstStyle/>
          <a:p>
            <a:pPr marL="609600" indent="-609600" eaLnBrk="1" hangingPunct="1">
              <a:buFontTx/>
              <a:buNone/>
            </a:pPr>
            <a:r>
              <a:rPr lang="en-US" altLang="en-US"/>
              <a:t>1,674</a:t>
            </a:r>
            <a:r>
              <a:rPr lang="en-US" altLang="en-US">
                <a:latin typeface="VNI-Times" pitchFamily="2" charset="0"/>
              </a:rPr>
              <a:t> l</a:t>
            </a:r>
            <a:r>
              <a:rPr lang="en-US" altLang="en-US"/>
              <a:t>ít</a:t>
            </a:r>
          </a:p>
          <a:p>
            <a:pPr marL="609600" indent="-609600" eaLnBrk="1" hangingPunct="1">
              <a:buFontTx/>
              <a:buNone/>
            </a:pPr>
            <a:endParaRPr lang="en-US" altLang="en-US"/>
          </a:p>
          <a:p>
            <a:pPr marL="609600" indent="-609600" eaLnBrk="1" hangingPunct="1">
              <a:buFontTx/>
              <a:buNone/>
            </a:pPr>
            <a:r>
              <a:rPr lang="en-US" altLang="en-US"/>
              <a:t>27,9 lít</a:t>
            </a:r>
          </a:p>
          <a:p>
            <a:pPr marL="609600" indent="-609600" eaLnBrk="1" hangingPunct="1">
              <a:buFontTx/>
              <a:buNone/>
            </a:pPr>
            <a:endParaRPr lang="en-US" altLang="en-US"/>
          </a:p>
          <a:p>
            <a:pPr marL="609600" indent="-609600" eaLnBrk="1" hangingPunct="1">
              <a:buFontTx/>
              <a:buNone/>
            </a:pPr>
            <a:r>
              <a:rPr lang="en-US" altLang="en-US"/>
              <a:t>16,74 lít</a:t>
            </a:r>
          </a:p>
          <a:p>
            <a:pPr marL="609600" indent="-609600" eaLnBrk="1" hangingPunct="1">
              <a:buFontTx/>
              <a:buNone/>
            </a:pPr>
            <a:endParaRPr lang="en-US" altLang="en-US"/>
          </a:p>
          <a:p>
            <a:pPr marL="609600" indent="-609600" eaLnBrk="1" hangingPunct="1">
              <a:buFontTx/>
              <a:buNone/>
            </a:pPr>
            <a:r>
              <a:rPr lang="en-US" altLang="en-US"/>
              <a:t>11,16 lít</a:t>
            </a:r>
          </a:p>
        </p:txBody>
      </p:sp>
      <p:sp>
        <p:nvSpPr>
          <p:cNvPr id="25604" name="Text Box 4"/>
          <p:cNvSpPr txBox="1">
            <a:spLocks noChangeArrowheads="1"/>
          </p:cNvSpPr>
          <p:nvPr/>
        </p:nvSpPr>
        <p:spPr bwMode="auto">
          <a:xfrm>
            <a:off x="228600" y="21336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95237" name="Text Box 5"/>
          <p:cNvSpPr txBox="1">
            <a:spLocks noChangeArrowheads="1"/>
          </p:cNvSpPr>
          <p:nvPr/>
        </p:nvSpPr>
        <p:spPr bwMode="auto">
          <a:xfrm>
            <a:off x="152400" y="1935163"/>
            <a:ext cx="533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t>A</a:t>
            </a:r>
          </a:p>
        </p:txBody>
      </p:sp>
      <p:sp>
        <p:nvSpPr>
          <p:cNvPr id="95238" name="Text Box 6"/>
          <p:cNvSpPr txBox="1">
            <a:spLocks noChangeArrowheads="1"/>
          </p:cNvSpPr>
          <p:nvPr/>
        </p:nvSpPr>
        <p:spPr bwMode="auto">
          <a:xfrm>
            <a:off x="152400" y="3154363"/>
            <a:ext cx="533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t>B</a:t>
            </a:r>
          </a:p>
        </p:txBody>
      </p:sp>
      <p:sp>
        <p:nvSpPr>
          <p:cNvPr id="95239" name="Text Box 7"/>
          <p:cNvSpPr txBox="1">
            <a:spLocks noChangeArrowheads="1"/>
          </p:cNvSpPr>
          <p:nvPr/>
        </p:nvSpPr>
        <p:spPr bwMode="auto">
          <a:xfrm>
            <a:off x="152400" y="43434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t>C</a:t>
            </a:r>
          </a:p>
        </p:txBody>
      </p:sp>
      <p:sp>
        <p:nvSpPr>
          <p:cNvPr id="95240" name="Text Box 8"/>
          <p:cNvSpPr txBox="1">
            <a:spLocks noChangeArrowheads="1"/>
          </p:cNvSpPr>
          <p:nvPr/>
        </p:nvSpPr>
        <p:spPr bwMode="auto">
          <a:xfrm>
            <a:off x="152400" y="54864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t>D</a:t>
            </a:r>
          </a:p>
        </p:txBody>
      </p:sp>
      <p:sp>
        <p:nvSpPr>
          <p:cNvPr id="113676" name="AutoShape 12">
            <a:extLst>
              <a:ext uri="{FF2B5EF4-FFF2-40B4-BE49-F238E27FC236}">
                <a16:creationId xmlns:a16="http://schemas.microsoft.com/office/drawing/2014/main" id="{403E2F2A-81DF-437E-B619-8D91A04E23C3}"/>
              </a:ext>
            </a:extLst>
          </p:cNvPr>
          <p:cNvSpPr>
            <a:spLocks noChangeArrowheads="1"/>
          </p:cNvSpPr>
          <p:nvPr/>
        </p:nvSpPr>
        <p:spPr bwMode="auto">
          <a:xfrm>
            <a:off x="7275513" y="5562600"/>
            <a:ext cx="2173287" cy="923925"/>
          </a:xfrm>
          <a:prstGeom prst="irregularSeal2">
            <a:avLst/>
          </a:prstGeom>
          <a:solidFill>
            <a:schemeClr val="accent2"/>
          </a:solidFill>
          <a:ln w="9525" algn="ctr">
            <a:solidFill>
              <a:srgbClr val="009900"/>
            </a:solidFill>
            <a:miter lim="800000"/>
            <a:headEnd/>
            <a:tailEnd/>
          </a:ln>
          <a:effectLst/>
        </p:spPr>
        <p:txBody>
          <a:bodyPr lIns="92075" tIns="46038" rIns="92075" bIns="46038" anchor="ctr">
            <a:spAutoFit/>
          </a:bodyPr>
          <a:lstStyle/>
          <a:p>
            <a:pPr algn="ctr">
              <a:lnSpc>
                <a:spcPct val="85000"/>
              </a:lnSpc>
              <a:defRPr/>
            </a:pPr>
            <a:r>
              <a:rPr kumimoji="1" lang="en-US" sz="2800">
                <a:solidFill>
                  <a:srgbClr val="FF3300"/>
                </a:solidFill>
                <a:effectLst>
                  <a:outerShdw blurRad="38100" dist="38100" dir="2700000" algn="tl">
                    <a:srgbClr val="000000"/>
                  </a:outerShdw>
                </a:effectLst>
                <a:latin typeface="Tahoma" pitchFamily="34" charset="0"/>
                <a:cs typeface="Arial" charset="0"/>
              </a:rPr>
              <a:t>sai</a:t>
            </a:r>
          </a:p>
        </p:txBody>
      </p:sp>
      <p:sp>
        <p:nvSpPr>
          <p:cNvPr id="2" name="AutoShape 12">
            <a:extLst>
              <a:ext uri="{FF2B5EF4-FFF2-40B4-BE49-F238E27FC236}">
                <a16:creationId xmlns:a16="http://schemas.microsoft.com/office/drawing/2014/main" id="{096D5335-121D-462D-B1CC-F2A602E85597}"/>
              </a:ext>
            </a:extLst>
          </p:cNvPr>
          <p:cNvSpPr>
            <a:spLocks noChangeArrowheads="1"/>
          </p:cNvSpPr>
          <p:nvPr/>
        </p:nvSpPr>
        <p:spPr bwMode="auto">
          <a:xfrm>
            <a:off x="7199313" y="1676400"/>
            <a:ext cx="2173287" cy="923925"/>
          </a:xfrm>
          <a:prstGeom prst="irregularSeal2">
            <a:avLst/>
          </a:prstGeom>
          <a:solidFill>
            <a:schemeClr val="accent2"/>
          </a:solidFill>
          <a:ln w="9525" algn="ctr">
            <a:solidFill>
              <a:srgbClr val="009900"/>
            </a:solidFill>
            <a:miter lim="800000"/>
            <a:headEnd/>
            <a:tailEnd/>
          </a:ln>
          <a:effectLst/>
        </p:spPr>
        <p:txBody>
          <a:bodyPr lIns="92075" tIns="46038" rIns="92075" bIns="46038" anchor="ctr">
            <a:spAutoFit/>
          </a:bodyPr>
          <a:lstStyle/>
          <a:p>
            <a:pPr algn="ctr">
              <a:lnSpc>
                <a:spcPct val="85000"/>
              </a:lnSpc>
              <a:defRPr/>
            </a:pPr>
            <a:r>
              <a:rPr kumimoji="1" lang="en-US" sz="2800">
                <a:solidFill>
                  <a:srgbClr val="FF3300"/>
                </a:solidFill>
                <a:effectLst>
                  <a:outerShdw blurRad="38100" dist="38100" dir="2700000" algn="tl">
                    <a:srgbClr val="000000"/>
                  </a:outerShdw>
                </a:effectLst>
                <a:latin typeface="Tahoma" pitchFamily="34" charset="0"/>
                <a:cs typeface="Arial" charset="0"/>
              </a:rPr>
              <a:t>sai</a:t>
            </a:r>
          </a:p>
        </p:txBody>
      </p:sp>
      <p:sp>
        <p:nvSpPr>
          <p:cNvPr id="3" name="AutoShape 12">
            <a:extLst>
              <a:ext uri="{FF2B5EF4-FFF2-40B4-BE49-F238E27FC236}">
                <a16:creationId xmlns:a16="http://schemas.microsoft.com/office/drawing/2014/main" id="{8EAD709F-0573-4B7F-86A7-071E29D03688}"/>
              </a:ext>
            </a:extLst>
          </p:cNvPr>
          <p:cNvSpPr>
            <a:spLocks noChangeArrowheads="1"/>
          </p:cNvSpPr>
          <p:nvPr/>
        </p:nvSpPr>
        <p:spPr bwMode="auto">
          <a:xfrm>
            <a:off x="7427913" y="2971800"/>
            <a:ext cx="2173287" cy="923925"/>
          </a:xfrm>
          <a:prstGeom prst="irregularSeal2">
            <a:avLst/>
          </a:prstGeom>
          <a:solidFill>
            <a:schemeClr val="accent2"/>
          </a:solidFill>
          <a:ln w="9525" algn="ctr">
            <a:solidFill>
              <a:srgbClr val="009900"/>
            </a:solidFill>
            <a:miter lim="800000"/>
            <a:headEnd/>
            <a:tailEnd/>
          </a:ln>
          <a:effectLst/>
        </p:spPr>
        <p:txBody>
          <a:bodyPr lIns="92075" tIns="46038" rIns="92075" bIns="46038" anchor="ctr">
            <a:spAutoFit/>
          </a:bodyPr>
          <a:lstStyle/>
          <a:p>
            <a:pPr algn="ctr">
              <a:lnSpc>
                <a:spcPct val="85000"/>
              </a:lnSpc>
              <a:defRPr/>
            </a:pPr>
            <a:r>
              <a:rPr kumimoji="1" lang="en-US" sz="2800">
                <a:solidFill>
                  <a:srgbClr val="FF3300"/>
                </a:solidFill>
                <a:effectLst>
                  <a:outerShdw blurRad="38100" dist="38100" dir="2700000" algn="tl">
                    <a:srgbClr val="000000"/>
                  </a:outerShdw>
                </a:effectLst>
                <a:latin typeface="Tahoma" pitchFamily="34" charset="0"/>
                <a:cs typeface="Arial" charset="0"/>
              </a:rPr>
              <a:t>sai</a:t>
            </a:r>
          </a:p>
        </p:txBody>
      </p:sp>
      <p:sp>
        <p:nvSpPr>
          <p:cNvPr id="113679" name="AutoShape 15">
            <a:extLst>
              <a:ext uri="{FF2B5EF4-FFF2-40B4-BE49-F238E27FC236}">
                <a16:creationId xmlns:a16="http://schemas.microsoft.com/office/drawing/2014/main" id="{B5DD1507-7686-423E-9C40-6656F37A6263}"/>
              </a:ext>
            </a:extLst>
          </p:cNvPr>
          <p:cNvSpPr>
            <a:spLocks noChangeArrowheads="1"/>
          </p:cNvSpPr>
          <p:nvPr/>
        </p:nvSpPr>
        <p:spPr bwMode="auto">
          <a:xfrm>
            <a:off x="6324600" y="3822700"/>
            <a:ext cx="4225925" cy="1508125"/>
          </a:xfrm>
          <a:prstGeom prst="irregularSeal2">
            <a:avLst/>
          </a:prstGeom>
          <a:gradFill rotWithShape="1">
            <a:gsLst>
              <a:gs pos="0">
                <a:srgbClr val="FF33CC"/>
              </a:gs>
              <a:gs pos="50000">
                <a:srgbClr val="FFFFFF"/>
              </a:gs>
              <a:gs pos="100000">
                <a:srgbClr val="FF33CC"/>
              </a:gs>
            </a:gsLst>
            <a:lin ang="5400000" scaled="1"/>
          </a:gradFill>
          <a:ln w="9525" algn="ctr">
            <a:solidFill>
              <a:srgbClr val="009900"/>
            </a:solidFill>
            <a:miter lim="800000"/>
            <a:headEnd/>
            <a:tailEnd/>
          </a:ln>
          <a:effectLst/>
        </p:spPr>
        <p:txBody>
          <a:bodyPr lIns="92075" tIns="46038" rIns="92075" bIns="46038" anchor="ctr">
            <a:spAutoFit/>
          </a:bodyPr>
          <a:lstStyle/>
          <a:p>
            <a:pPr algn="ctr">
              <a:lnSpc>
                <a:spcPct val="85000"/>
              </a:lnSpc>
              <a:defRPr/>
            </a:pPr>
            <a:r>
              <a:rPr kumimoji="1" lang="en-US" sz="2400" b="1">
                <a:solidFill>
                  <a:srgbClr val="FF3300"/>
                </a:solidFill>
                <a:effectLst>
                  <a:outerShdw blurRad="38100" dist="38100" dir="2700000" algn="tl">
                    <a:srgbClr val="000000"/>
                  </a:outerShdw>
                </a:effectLst>
                <a:latin typeface="Tahoma" pitchFamily="34" charset="0"/>
                <a:cs typeface="Arial" charset="0"/>
              </a:rPr>
              <a:t>Hoan hô, </a:t>
            </a:r>
            <a:br>
              <a:rPr kumimoji="1" lang="en-US" sz="2400" b="1">
                <a:solidFill>
                  <a:srgbClr val="FF3300"/>
                </a:solidFill>
                <a:effectLst>
                  <a:outerShdw blurRad="38100" dist="38100" dir="2700000" algn="tl">
                    <a:srgbClr val="000000"/>
                  </a:outerShdw>
                </a:effectLst>
                <a:latin typeface="Tahoma" pitchFamily="34" charset="0"/>
                <a:cs typeface="Arial" charset="0"/>
              </a:rPr>
            </a:br>
            <a:r>
              <a:rPr kumimoji="1" lang="en-US" sz="2400" b="1">
                <a:solidFill>
                  <a:srgbClr val="FF3300"/>
                </a:solidFill>
                <a:effectLst>
                  <a:outerShdw blurRad="38100" dist="38100" dir="2700000" algn="tl">
                    <a:srgbClr val="000000"/>
                  </a:outerShdw>
                </a:effectLst>
                <a:latin typeface="Tahoma" pitchFamily="34" charset="0"/>
                <a:cs typeface="Arial" charset="0"/>
              </a:rPr>
              <a:t>đúng rồi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52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676"/>
                                        </p:tgtEl>
                                        <p:attrNameLst>
                                          <p:attrName>style.visibility</p:attrName>
                                        </p:attrNameLst>
                                      </p:cBhvr>
                                      <p:to>
                                        <p:strVal val="visible"/>
                                      </p:to>
                                    </p:set>
                                    <p:animEffect transition="in" filter="blinds(horizontal)">
                                      <p:cBhvr>
                                        <p:cTn id="7" dur="500"/>
                                        <p:tgtEl>
                                          <p:spTgt spid="113676"/>
                                        </p:tgtEl>
                                      </p:cBhvr>
                                    </p:animEffect>
                                  </p:childTnLst>
                                </p:cTn>
                              </p:par>
                            </p:childTnLst>
                          </p:cTn>
                        </p:par>
                      </p:childTnLst>
                    </p:cTn>
                  </p:par>
                </p:childTnLst>
              </p:cTn>
              <p:nextCondLst>
                <p:cond evt="onClick" delay="0">
                  <p:tgtEl>
                    <p:spTgt spid="95240"/>
                  </p:tgtEl>
                </p:cond>
              </p:nextCondLst>
            </p:seq>
            <p:seq concurrent="1" nextAc="seek">
              <p:cTn id="8" restart="whenNotActive" fill="hold" evtFilter="cancelBubble" nodeType="interactiveSeq">
                <p:stCondLst>
                  <p:cond evt="onClick" delay="0">
                    <p:tgtEl>
                      <p:spTgt spid="952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13679"/>
                                        </p:tgtEl>
                                        <p:attrNameLst>
                                          <p:attrName>style.visibility</p:attrName>
                                        </p:attrNameLst>
                                      </p:cBhvr>
                                      <p:to>
                                        <p:strVal val="visible"/>
                                      </p:to>
                                    </p:set>
                                    <p:animEffect transition="in" filter="blinds(horizontal)">
                                      <p:cBhvr>
                                        <p:cTn id="13" dur="500"/>
                                        <p:tgtEl>
                                          <p:spTgt spid="113679"/>
                                        </p:tgtEl>
                                      </p:cBhvr>
                                    </p:animEffect>
                                  </p:childTnLst>
                                </p:cTn>
                              </p:par>
                            </p:childTnLst>
                          </p:cTn>
                        </p:par>
                      </p:childTnLst>
                    </p:cTn>
                  </p:par>
                </p:childTnLst>
              </p:cTn>
              <p:nextCondLst>
                <p:cond evt="onClick" delay="0">
                  <p:tgtEl>
                    <p:spTgt spid="95239"/>
                  </p:tgtEl>
                </p:cond>
              </p:nextCondLst>
            </p:seq>
            <p:seq concurrent="1" nextAc="seek">
              <p:cTn id="14" restart="whenNotActive" fill="hold" evtFilter="cancelBubble" nodeType="interactiveSeq">
                <p:stCondLst>
                  <p:cond evt="onClick" delay="0">
                    <p:tgtEl>
                      <p:spTgt spid="9523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nextCondLst>
                <p:cond evt="onClick" delay="0">
                  <p:tgtEl>
                    <p:spTgt spid="95238"/>
                  </p:tgtEl>
                </p:cond>
              </p:nextCondLst>
            </p:seq>
            <p:seq concurrent="1" nextAc="seek">
              <p:cTn id="20" restart="whenNotActive" fill="hold" evtFilter="cancelBubble" nodeType="interactiveSeq">
                <p:stCondLst>
                  <p:cond evt="onClick" delay="0">
                    <p:tgtEl>
                      <p:spTgt spid="9523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nextCondLst>
                <p:cond evt="onClick" delay="0">
                  <p:tgtEl>
                    <p:spTgt spid="95237"/>
                  </p:tgtEl>
                </p:cond>
              </p:nextCondLst>
            </p:seq>
          </p:childTnLst>
        </p:cTn>
      </p:par>
    </p:tnLst>
    <p:bldLst>
      <p:bldP spid="113676" grpId="0" animBg="1"/>
      <p:bldP spid="2" grpId="0" animBg="1"/>
      <p:bldP spid="3" grpId="0" animBg="1"/>
      <p:bldP spid="11367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WordArt 6"/>
          <p:cNvSpPr>
            <a:spLocks noChangeArrowheads="1" noChangeShapeType="1" noTextEdit="1"/>
          </p:cNvSpPr>
          <p:nvPr/>
        </p:nvSpPr>
        <p:spPr bwMode="auto">
          <a:xfrm>
            <a:off x="2438400" y="228600"/>
            <a:ext cx="4476750" cy="1390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48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Hướng dẫn về nhà</a:t>
            </a:r>
            <a:endParaRPr lang="en-US" sz="48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78535" name="Text Box 7"/>
          <p:cNvSpPr txBox="1">
            <a:spLocks noChangeArrowheads="1"/>
          </p:cNvSpPr>
          <p:nvPr/>
        </p:nvSpPr>
        <p:spPr bwMode="auto">
          <a:xfrm>
            <a:off x="1219200" y="1752600"/>
            <a:ext cx="7086600" cy="470217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4000" b="1">
                <a:solidFill>
                  <a:srgbClr val="993300"/>
                </a:solidFill>
              </a:rPr>
              <a:t>+Làm bài tập 1, 2, 3, 4 (SGK trang 119).</a:t>
            </a:r>
          </a:p>
          <a:p>
            <a:pPr>
              <a:spcBef>
                <a:spcPct val="50000"/>
              </a:spcBef>
              <a:buFontTx/>
              <a:buNone/>
            </a:pPr>
            <a:r>
              <a:rPr lang="en-US" altLang="en-US" sz="4000" b="1">
                <a:solidFill>
                  <a:srgbClr val="993300"/>
                </a:solidFill>
              </a:rPr>
              <a:t>+Đọc phần “ Em có biết ?”</a:t>
            </a:r>
          </a:p>
          <a:p>
            <a:pPr>
              <a:spcBef>
                <a:spcPct val="50000"/>
              </a:spcBef>
              <a:buFontTx/>
              <a:buNone/>
            </a:pPr>
            <a:r>
              <a:rPr lang="en-US" altLang="en-US" sz="4000" b="1">
                <a:solidFill>
                  <a:srgbClr val="993300"/>
                </a:solidFill>
              </a:rPr>
              <a:t>+Bài sau: Axetilen.</a:t>
            </a:r>
          </a:p>
          <a:p>
            <a:pPr>
              <a:spcBef>
                <a:spcPct val="50000"/>
              </a:spcBef>
              <a:buFontTx/>
              <a:buNone/>
            </a:pPr>
            <a:endParaRPr lang="en-US" altLang="en-US" sz="4000" b="1">
              <a:solidFill>
                <a:srgbClr val="993300"/>
              </a:solidFill>
            </a:endParaRPr>
          </a:p>
        </p:txBody>
      </p:sp>
      <p:sp>
        <p:nvSpPr>
          <p:cNvPr id="26628" name="Text Box 9"/>
          <p:cNvSpPr txBox="1">
            <a:spLocks noChangeArrowheads="1"/>
          </p:cNvSpPr>
          <p:nvPr/>
        </p:nvSpPr>
        <p:spPr bwMode="auto">
          <a:xfrm>
            <a:off x="-152400" y="9906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1800"/>
          </a:p>
        </p:txBody>
      </p:sp>
      <p:sp>
        <p:nvSpPr>
          <p:cNvPr id="26629" name="Text Box 10"/>
          <p:cNvSpPr txBox="1">
            <a:spLocks noChangeArrowheads="1"/>
          </p:cNvSpPr>
          <p:nvPr/>
        </p:nvSpPr>
        <p:spPr bwMode="auto">
          <a:xfrm>
            <a:off x="0" y="9906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1800"/>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78535"/>
                                        </p:tgtEl>
                                        <p:attrNameLst>
                                          <p:attrName>style.visibility</p:attrName>
                                        </p:attrNameLst>
                                      </p:cBhvr>
                                      <p:to>
                                        <p:strVal val="visible"/>
                                      </p:to>
                                    </p:set>
                                    <p:anim to="" calcmode="lin" valueType="num">
                                      <p:cBhvr>
                                        <p:cTn id="7" dur="1" fill="hold"/>
                                        <p:tgtEl>
                                          <p:spTgt spid="27853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AAE739-5E2B-C4BF-6D9D-6C7AD4BC1357}"/>
              </a:ext>
            </a:extLst>
          </p:cNvPr>
          <p:cNvPicPr>
            <a:picLocks noChangeAspect="1"/>
          </p:cNvPicPr>
          <p:nvPr/>
        </p:nvPicPr>
        <p:blipFill>
          <a:blip r:embed="rId5"/>
          <a:stretch>
            <a:fillRect/>
          </a:stretch>
        </p:blipFill>
        <p:spPr>
          <a:xfrm>
            <a:off x="0" y="877327"/>
            <a:ext cx="9144000" cy="5103349"/>
          </a:xfrm>
          <a:prstGeom prst="rect">
            <a:avLst/>
          </a:prstGeom>
        </p:spPr>
      </p:pic>
      <p:pic>
        <p:nvPicPr>
          <p:cNvPr id="6" name="Picture 5">
            <a:extLst>
              <a:ext uri="{FF2B5EF4-FFF2-40B4-BE49-F238E27FC236}">
                <a16:creationId xmlns:a16="http://schemas.microsoft.com/office/drawing/2014/main" id="{9A022811-2F2D-EA57-D27D-8DC7C97BD0E7}"/>
              </a:ext>
            </a:extLst>
          </p:cNvPr>
          <p:cNvPicPr>
            <a:picLocks noChangeAspect="1"/>
          </p:cNvPicPr>
          <p:nvPr/>
        </p:nvPicPr>
        <p:blipFill>
          <a:blip r:embed="rId6"/>
          <a:stretch>
            <a:fillRect/>
          </a:stretch>
        </p:blipFill>
        <p:spPr>
          <a:xfrm>
            <a:off x="3385054" y="1335154"/>
            <a:ext cx="5448990" cy="3484166"/>
          </a:xfrm>
          <a:prstGeom prst="rect">
            <a:avLst/>
          </a:prstGeom>
        </p:spPr>
      </p:pic>
      <p:sp>
        <p:nvSpPr>
          <p:cNvPr id="2" name="1b">
            <a:extLst>
              <a:ext uri="{FF2B5EF4-FFF2-40B4-BE49-F238E27FC236}">
                <a16:creationId xmlns:a16="http://schemas.microsoft.com/office/drawing/2014/main" id="{24F7822F-3A90-CD96-1874-B8919C3A5B54}"/>
              </a:ext>
            </a:extLst>
          </p:cNvPr>
          <p:cNvSpPr/>
          <p:nvPr/>
        </p:nvSpPr>
        <p:spPr>
          <a:xfrm>
            <a:off x="3388936" y="1336461"/>
            <a:ext cx="2743200" cy="1714500"/>
          </a:xfrm>
          <a:custGeom>
            <a:avLst/>
            <a:gdLst>
              <a:gd name="connsiteX0" fmla="*/ 0 w 3657600"/>
              <a:gd name="connsiteY0" fmla="*/ 0 h 2286000"/>
              <a:gd name="connsiteX1" fmla="*/ 3657600 w 3657600"/>
              <a:gd name="connsiteY1" fmla="*/ 0 h 2286000"/>
              <a:gd name="connsiteX2" fmla="*/ 3657600 w 3657600"/>
              <a:gd name="connsiteY2" fmla="*/ 1371600 h 2286000"/>
              <a:gd name="connsiteX3" fmla="*/ 2286000 w 3657600"/>
              <a:gd name="connsiteY3" fmla="*/ 1371600 h 2286000"/>
              <a:gd name="connsiteX4" fmla="*/ 22860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1371600"/>
                </a:lnTo>
                <a:lnTo>
                  <a:pt x="2286000" y="1371600"/>
                </a:lnTo>
                <a:lnTo>
                  <a:pt x="2286000" y="2286000"/>
                </a:lnTo>
                <a:lnTo>
                  <a:pt x="0" y="22860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eaLnBrk="1" fontAlgn="auto" hangingPunct="1">
              <a:spcBef>
                <a:spcPts val="0"/>
              </a:spcBef>
              <a:spcAft>
                <a:spcPts val="0"/>
              </a:spcAft>
              <a:defRPr/>
            </a:pPr>
            <a:r>
              <a:rPr lang="en-US" sz="4500" b="1">
                <a:solidFill>
                  <a:prstClr val="white"/>
                </a:solidFill>
                <a:latin typeface="Calibri" panose="020F0502020204030204"/>
              </a:rPr>
              <a:t>1</a:t>
            </a:r>
          </a:p>
        </p:txBody>
      </p:sp>
      <p:sp>
        <p:nvSpPr>
          <p:cNvPr id="3" name="1a">
            <a:hlinkClick r:id="rId7" action="ppaction://hlinksldjump"/>
            <a:extLst>
              <a:ext uri="{FF2B5EF4-FFF2-40B4-BE49-F238E27FC236}">
                <a16:creationId xmlns:a16="http://schemas.microsoft.com/office/drawing/2014/main" id="{890EB87B-698B-456D-57E7-D080C564C7A7}"/>
              </a:ext>
            </a:extLst>
          </p:cNvPr>
          <p:cNvSpPr/>
          <p:nvPr/>
        </p:nvSpPr>
        <p:spPr>
          <a:xfrm>
            <a:off x="3388936" y="1363391"/>
            <a:ext cx="2743200" cy="1714500"/>
          </a:xfrm>
          <a:custGeom>
            <a:avLst/>
            <a:gdLst>
              <a:gd name="connsiteX0" fmla="*/ 0 w 3657600"/>
              <a:gd name="connsiteY0" fmla="*/ 0 h 2286000"/>
              <a:gd name="connsiteX1" fmla="*/ 3657600 w 3657600"/>
              <a:gd name="connsiteY1" fmla="*/ 0 h 2286000"/>
              <a:gd name="connsiteX2" fmla="*/ 3657600 w 3657600"/>
              <a:gd name="connsiteY2" fmla="*/ 1371600 h 2286000"/>
              <a:gd name="connsiteX3" fmla="*/ 2286000 w 3657600"/>
              <a:gd name="connsiteY3" fmla="*/ 1371600 h 2286000"/>
              <a:gd name="connsiteX4" fmla="*/ 22860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1371600"/>
                </a:lnTo>
                <a:lnTo>
                  <a:pt x="2286000" y="1371600"/>
                </a:lnTo>
                <a:lnTo>
                  <a:pt x="2286000" y="2286000"/>
                </a:lnTo>
                <a:lnTo>
                  <a:pt x="0" y="2286000"/>
                </a:lnTo>
                <a:close/>
              </a:path>
            </a:pathLst>
          </a:custGeom>
          <a:solidFill>
            <a:srgbClr val="FF00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eaLnBrk="1" fontAlgn="auto" hangingPunct="1">
              <a:spcBef>
                <a:spcPts val="0"/>
              </a:spcBef>
              <a:spcAft>
                <a:spcPts val="0"/>
              </a:spcAft>
              <a:defRPr/>
            </a:pPr>
            <a:r>
              <a:rPr lang="en-US" sz="6000" b="1" dirty="0">
                <a:solidFill>
                  <a:prstClr val="white"/>
                </a:solidFill>
                <a:latin typeface="Calibri" panose="020F0502020204030204"/>
              </a:rPr>
              <a:t>1</a:t>
            </a:r>
          </a:p>
        </p:txBody>
      </p:sp>
      <p:sp>
        <p:nvSpPr>
          <p:cNvPr id="9" name="2b">
            <a:extLst>
              <a:ext uri="{FF2B5EF4-FFF2-40B4-BE49-F238E27FC236}">
                <a16:creationId xmlns:a16="http://schemas.microsoft.com/office/drawing/2014/main" id="{8EF0B07A-9E84-B617-2AA1-8B344A50C9E5}"/>
              </a:ext>
            </a:extLst>
          </p:cNvPr>
          <p:cNvSpPr/>
          <p:nvPr/>
        </p:nvSpPr>
        <p:spPr>
          <a:xfrm>
            <a:off x="6090844" y="1349600"/>
            <a:ext cx="2743200" cy="1714500"/>
          </a:xfrm>
          <a:custGeom>
            <a:avLst/>
            <a:gdLst>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1371600 w 3657600"/>
              <a:gd name="connsiteY4" fmla="*/ 1371600 h 2286000"/>
              <a:gd name="connsiteX5" fmla="*/ 0 w 3657600"/>
              <a:gd name="connsiteY5" fmla="*/ 13716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2286000"/>
                </a:lnTo>
                <a:lnTo>
                  <a:pt x="1371600" y="2286000"/>
                </a:lnTo>
                <a:lnTo>
                  <a:pt x="1371600" y="1371600"/>
                </a:lnTo>
                <a:lnTo>
                  <a:pt x="0" y="13716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685800" eaLnBrk="1" fontAlgn="auto" hangingPunct="1">
              <a:spcBef>
                <a:spcPts val="0"/>
              </a:spcBef>
              <a:spcAft>
                <a:spcPts val="0"/>
              </a:spcAft>
              <a:defRPr/>
            </a:pPr>
            <a:r>
              <a:rPr lang="en-US" sz="4500" b="1">
                <a:solidFill>
                  <a:prstClr val="white"/>
                </a:solidFill>
                <a:latin typeface="Calibri" panose="020F0502020204030204"/>
              </a:rPr>
              <a:t>2</a:t>
            </a:r>
          </a:p>
        </p:txBody>
      </p:sp>
      <p:sp>
        <p:nvSpPr>
          <p:cNvPr id="10" name="3b">
            <a:extLst>
              <a:ext uri="{FF2B5EF4-FFF2-40B4-BE49-F238E27FC236}">
                <a16:creationId xmlns:a16="http://schemas.microsoft.com/office/drawing/2014/main" id="{FCBFD9E4-6859-D6E5-B00E-396D16DD56F4}"/>
              </a:ext>
            </a:extLst>
          </p:cNvPr>
          <p:cNvSpPr/>
          <p:nvPr/>
        </p:nvSpPr>
        <p:spPr>
          <a:xfrm>
            <a:off x="3388936" y="3077237"/>
            <a:ext cx="2743200" cy="1714500"/>
          </a:xfrm>
          <a:custGeom>
            <a:avLst/>
            <a:gdLst>
              <a:gd name="connsiteX0" fmla="*/ 0 w 3657600"/>
              <a:gd name="connsiteY0" fmla="*/ 0 h 2286000"/>
              <a:gd name="connsiteX1" fmla="*/ 2286000 w 3657600"/>
              <a:gd name="connsiteY1" fmla="*/ 0 h 2286000"/>
              <a:gd name="connsiteX2" fmla="*/ 2286000 w 3657600"/>
              <a:gd name="connsiteY2" fmla="*/ 914400 h 2286000"/>
              <a:gd name="connsiteX3" fmla="*/ 3657600 w 3657600"/>
              <a:gd name="connsiteY3" fmla="*/ 914400 h 2286000"/>
              <a:gd name="connsiteX4" fmla="*/ 36576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2286000" y="0"/>
                </a:lnTo>
                <a:lnTo>
                  <a:pt x="2286000" y="914400"/>
                </a:lnTo>
                <a:lnTo>
                  <a:pt x="3657600" y="914400"/>
                </a:lnTo>
                <a:lnTo>
                  <a:pt x="3657600" y="2286000"/>
                </a:lnTo>
                <a:lnTo>
                  <a:pt x="0" y="22860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685800" eaLnBrk="1" fontAlgn="auto" hangingPunct="1">
              <a:spcBef>
                <a:spcPts val="0"/>
              </a:spcBef>
              <a:spcAft>
                <a:spcPts val="0"/>
              </a:spcAft>
              <a:defRPr/>
            </a:pPr>
            <a:r>
              <a:rPr lang="en-US" sz="4500" b="1">
                <a:solidFill>
                  <a:prstClr val="white"/>
                </a:solidFill>
                <a:latin typeface="Calibri" panose="020F0502020204030204"/>
              </a:rPr>
              <a:t>3</a:t>
            </a:r>
          </a:p>
        </p:txBody>
      </p:sp>
      <p:sp>
        <p:nvSpPr>
          <p:cNvPr id="11" name="4b">
            <a:extLst>
              <a:ext uri="{FF2B5EF4-FFF2-40B4-BE49-F238E27FC236}">
                <a16:creationId xmlns:a16="http://schemas.microsoft.com/office/drawing/2014/main" id="{C311987E-4DEA-4B0C-7B1C-E068D9523129}"/>
              </a:ext>
            </a:extLst>
          </p:cNvPr>
          <p:cNvSpPr/>
          <p:nvPr/>
        </p:nvSpPr>
        <p:spPr>
          <a:xfrm>
            <a:off x="6132136" y="3077237"/>
            <a:ext cx="2743200" cy="1714500"/>
          </a:xfrm>
          <a:custGeom>
            <a:avLst/>
            <a:gdLst>
              <a:gd name="connsiteX0" fmla="*/ 1371600 w 3657600"/>
              <a:gd name="connsiteY0" fmla="*/ 0 h 2286000"/>
              <a:gd name="connsiteX1" fmla="*/ 3657600 w 3657600"/>
              <a:gd name="connsiteY1" fmla="*/ 0 h 2286000"/>
              <a:gd name="connsiteX2" fmla="*/ 3657600 w 3657600"/>
              <a:gd name="connsiteY2" fmla="*/ 2286000 h 2286000"/>
              <a:gd name="connsiteX3" fmla="*/ 0 w 3657600"/>
              <a:gd name="connsiteY3" fmla="*/ 2286000 h 2286000"/>
              <a:gd name="connsiteX4" fmla="*/ 0 w 3657600"/>
              <a:gd name="connsiteY4" fmla="*/ 914400 h 2286000"/>
              <a:gd name="connsiteX5" fmla="*/ 1371600 w 3657600"/>
              <a:gd name="connsiteY5" fmla="*/ 9144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1371600" y="0"/>
                </a:moveTo>
                <a:lnTo>
                  <a:pt x="3657600" y="0"/>
                </a:lnTo>
                <a:lnTo>
                  <a:pt x="3657600" y="2286000"/>
                </a:lnTo>
                <a:lnTo>
                  <a:pt x="0" y="2286000"/>
                </a:lnTo>
                <a:lnTo>
                  <a:pt x="0" y="914400"/>
                </a:lnTo>
                <a:lnTo>
                  <a:pt x="1371600" y="9144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defTabSz="685800" eaLnBrk="1" fontAlgn="auto" hangingPunct="1">
              <a:spcBef>
                <a:spcPts val="0"/>
              </a:spcBef>
              <a:spcAft>
                <a:spcPts val="0"/>
              </a:spcAft>
              <a:defRPr/>
            </a:pPr>
            <a:r>
              <a:rPr lang="en-US" sz="4500" b="1">
                <a:solidFill>
                  <a:prstClr val="white"/>
                </a:solidFill>
                <a:latin typeface="Calibri" panose="020F0502020204030204"/>
              </a:rPr>
              <a:t>4</a:t>
            </a:r>
          </a:p>
        </p:txBody>
      </p:sp>
      <p:sp>
        <p:nvSpPr>
          <p:cNvPr id="12" name="5b">
            <a:extLst>
              <a:ext uri="{FF2B5EF4-FFF2-40B4-BE49-F238E27FC236}">
                <a16:creationId xmlns:a16="http://schemas.microsoft.com/office/drawing/2014/main" id="{D99415DC-6A1C-6825-D7C4-BAB2B7D040F7}"/>
              </a:ext>
            </a:extLst>
          </p:cNvPr>
          <p:cNvSpPr/>
          <p:nvPr/>
        </p:nvSpPr>
        <p:spPr>
          <a:xfrm>
            <a:off x="5103436" y="2391437"/>
            <a:ext cx="2057400" cy="13716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4500" b="1">
                <a:solidFill>
                  <a:prstClr val="white"/>
                </a:solidFill>
                <a:latin typeface="Calibri" panose="020F0502020204030204"/>
              </a:rPr>
              <a:t>5</a:t>
            </a:r>
          </a:p>
        </p:txBody>
      </p:sp>
      <p:sp>
        <p:nvSpPr>
          <p:cNvPr id="13" name="2a">
            <a:hlinkClick r:id="rId8" action="ppaction://hlinksldjump"/>
            <a:extLst>
              <a:ext uri="{FF2B5EF4-FFF2-40B4-BE49-F238E27FC236}">
                <a16:creationId xmlns:a16="http://schemas.microsoft.com/office/drawing/2014/main" id="{893A5D8E-F22F-BEA2-925B-9CBC7047E27A}"/>
              </a:ext>
            </a:extLst>
          </p:cNvPr>
          <p:cNvSpPr/>
          <p:nvPr/>
        </p:nvSpPr>
        <p:spPr>
          <a:xfrm>
            <a:off x="6094726" y="1335154"/>
            <a:ext cx="2743200" cy="1714500"/>
          </a:xfrm>
          <a:custGeom>
            <a:avLst/>
            <a:gdLst>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1371600 w 3657600"/>
              <a:gd name="connsiteY4" fmla="*/ 1371600 h 2286000"/>
              <a:gd name="connsiteX5" fmla="*/ 0 w 3657600"/>
              <a:gd name="connsiteY5" fmla="*/ 13716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2286000"/>
                </a:lnTo>
                <a:lnTo>
                  <a:pt x="1371600" y="2286000"/>
                </a:lnTo>
                <a:lnTo>
                  <a:pt x="1371600" y="1371600"/>
                </a:lnTo>
                <a:lnTo>
                  <a:pt x="0" y="1371600"/>
                </a:lnTo>
                <a:close/>
              </a:path>
            </a:pathLst>
          </a:cu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685800" eaLnBrk="1" fontAlgn="auto" hangingPunct="1">
              <a:spcBef>
                <a:spcPts val="0"/>
              </a:spcBef>
              <a:spcAft>
                <a:spcPts val="0"/>
              </a:spcAft>
              <a:defRPr/>
            </a:pPr>
            <a:r>
              <a:rPr lang="en-US" sz="6000" b="1">
                <a:solidFill>
                  <a:prstClr val="white"/>
                </a:solidFill>
                <a:latin typeface="Calibri" panose="020F0502020204030204"/>
              </a:rPr>
              <a:t>2</a:t>
            </a:r>
          </a:p>
        </p:txBody>
      </p:sp>
      <p:sp>
        <p:nvSpPr>
          <p:cNvPr id="14" name="3a">
            <a:hlinkClick r:id="rId9" action="ppaction://hlinksldjump"/>
            <a:extLst>
              <a:ext uri="{FF2B5EF4-FFF2-40B4-BE49-F238E27FC236}">
                <a16:creationId xmlns:a16="http://schemas.microsoft.com/office/drawing/2014/main" id="{AE53B842-D84C-CA12-2B48-C65F3B23877D}"/>
              </a:ext>
            </a:extLst>
          </p:cNvPr>
          <p:cNvSpPr/>
          <p:nvPr/>
        </p:nvSpPr>
        <p:spPr>
          <a:xfrm>
            <a:off x="3388936" y="3077237"/>
            <a:ext cx="2743200" cy="1714500"/>
          </a:xfrm>
          <a:custGeom>
            <a:avLst/>
            <a:gdLst>
              <a:gd name="connsiteX0" fmla="*/ 0 w 3657600"/>
              <a:gd name="connsiteY0" fmla="*/ 0 h 2286000"/>
              <a:gd name="connsiteX1" fmla="*/ 2286000 w 3657600"/>
              <a:gd name="connsiteY1" fmla="*/ 0 h 2286000"/>
              <a:gd name="connsiteX2" fmla="*/ 2286000 w 3657600"/>
              <a:gd name="connsiteY2" fmla="*/ 914400 h 2286000"/>
              <a:gd name="connsiteX3" fmla="*/ 3657600 w 3657600"/>
              <a:gd name="connsiteY3" fmla="*/ 914400 h 2286000"/>
              <a:gd name="connsiteX4" fmla="*/ 36576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2286000" y="0"/>
                </a:lnTo>
                <a:lnTo>
                  <a:pt x="2286000" y="914400"/>
                </a:lnTo>
                <a:lnTo>
                  <a:pt x="3657600" y="914400"/>
                </a:lnTo>
                <a:lnTo>
                  <a:pt x="3657600" y="2286000"/>
                </a:lnTo>
                <a:lnTo>
                  <a:pt x="0" y="2286000"/>
                </a:lnTo>
                <a:close/>
              </a:path>
            </a:pathLst>
          </a:cu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685800" eaLnBrk="1" fontAlgn="auto" hangingPunct="1">
              <a:spcBef>
                <a:spcPts val="0"/>
              </a:spcBef>
              <a:spcAft>
                <a:spcPts val="0"/>
              </a:spcAft>
              <a:defRPr/>
            </a:pPr>
            <a:r>
              <a:rPr lang="en-US" sz="6000" b="1" dirty="0">
                <a:solidFill>
                  <a:prstClr val="white"/>
                </a:solidFill>
                <a:latin typeface="Calibri" panose="020F0502020204030204"/>
              </a:rPr>
              <a:t>3</a:t>
            </a:r>
          </a:p>
        </p:txBody>
      </p:sp>
      <p:sp>
        <p:nvSpPr>
          <p:cNvPr id="15" name="4a">
            <a:hlinkClick r:id="rId10" action="ppaction://hlinksldjump"/>
            <a:extLst>
              <a:ext uri="{FF2B5EF4-FFF2-40B4-BE49-F238E27FC236}">
                <a16:creationId xmlns:a16="http://schemas.microsoft.com/office/drawing/2014/main" id="{E55D685C-B349-6AC3-2B15-F42498E847D6}"/>
              </a:ext>
            </a:extLst>
          </p:cNvPr>
          <p:cNvSpPr/>
          <p:nvPr/>
        </p:nvSpPr>
        <p:spPr>
          <a:xfrm>
            <a:off x="6132136" y="3077237"/>
            <a:ext cx="2743200" cy="1714500"/>
          </a:xfrm>
          <a:custGeom>
            <a:avLst/>
            <a:gdLst>
              <a:gd name="connsiteX0" fmla="*/ 1371600 w 3657600"/>
              <a:gd name="connsiteY0" fmla="*/ 0 h 2286000"/>
              <a:gd name="connsiteX1" fmla="*/ 3657600 w 3657600"/>
              <a:gd name="connsiteY1" fmla="*/ 0 h 2286000"/>
              <a:gd name="connsiteX2" fmla="*/ 3657600 w 3657600"/>
              <a:gd name="connsiteY2" fmla="*/ 2286000 h 2286000"/>
              <a:gd name="connsiteX3" fmla="*/ 0 w 3657600"/>
              <a:gd name="connsiteY3" fmla="*/ 2286000 h 2286000"/>
              <a:gd name="connsiteX4" fmla="*/ 0 w 3657600"/>
              <a:gd name="connsiteY4" fmla="*/ 914400 h 2286000"/>
              <a:gd name="connsiteX5" fmla="*/ 1371600 w 3657600"/>
              <a:gd name="connsiteY5" fmla="*/ 9144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1371600" y="0"/>
                </a:moveTo>
                <a:lnTo>
                  <a:pt x="3657600" y="0"/>
                </a:lnTo>
                <a:lnTo>
                  <a:pt x="3657600" y="2286000"/>
                </a:lnTo>
                <a:lnTo>
                  <a:pt x="0" y="2286000"/>
                </a:lnTo>
                <a:lnTo>
                  <a:pt x="0" y="914400"/>
                </a:lnTo>
                <a:lnTo>
                  <a:pt x="1371600" y="914400"/>
                </a:lnTo>
                <a:close/>
              </a:path>
            </a:pathLst>
          </a:cu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defTabSz="685800" eaLnBrk="1" fontAlgn="auto" hangingPunct="1">
              <a:spcBef>
                <a:spcPts val="0"/>
              </a:spcBef>
              <a:spcAft>
                <a:spcPts val="0"/>
              </a:spcAft>
              <a:defRPr/>
            </a:pPr>
            <a:r>
              <a:rPr lang="en-US" sz="6000" b="1">
                <a:solidFill>
                  <a:prstClr val="white"/>
                </a:solidFill>
                <a:latin typeface="Calibri" panose="020F0502020204030204"/>
              </a:rPr>
              <a:t>4</a:t>
            </a:r>
          </a:p>
        </p:txBody>
      </p:sp>
      <p:sp>
        <p:nvSpPr>
          <p:cNvPr id="16" name="5a">
            <a:hlinkClick r:id="rId11" action="ppaction://hlinksldjump"/>
            <a:extLst>
              <a:ext uri="{FF2B5EF4-FFF2-40B4-BE49-F238E27FC236}">
                <a16:creationId xmlns:a16="http://schemas.microsoft.com/office/drawing/2014/main" id="{959BC626-69BF-AD04-58BC-1EC294676A65}"/>
              </a:ext>
            </a:extLst>
          </p:cNvPr>
          <p:cNvSpPr/>
          <p:nvPr/>
        </p:nvSpPr>
        <p:spPr>
          <a:xfrm>
            <a:off x="5103436" y="2391437"/>
            <a:ext cx="2057400" cy="1371600"/>
          </a:xfrm>
          <a:prstGeom prst="rect">
            <a:avLst/>
          </a:prstGeom>
          <a:solidFill>
            <a:srgbClr val="FF9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6000" b="1" dirty="0">
                <a:solidFill>
                  <a:prstClr val="white"/>
                </a:solidFill>
                <a:latin typeface="Calibri" panose="020F0502020204030204"/>
              </a:rPr>
              <a:t>5</a:t>
            </a:r>
          </a:p>
        </p:txBody>
      </p:sp>
      <p:pic>
        <p:nvPicPr>
          <p:cNvPr id="17" name="Picture 16">
            <a:extLst>
              <a:ext uri="{FF2B5EF4-FFF2-40B4-BE49-F238E27FC236}">
                <a16:creationId xmlns:a16="http://schemas.microsoft.com/office/drawing/2014/main" id="{EEAB2DC9-D22D-D2CA-3206-D30DD29244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3977" y="1683340"/>
            <a:ext cx="876446" cy="876446"/>
          </a:xfrm>
          <a:prstGeom prst="rect">
            <a:avLst/>
          </a:prstGeom>
        </p:spPr>
      </p:pic>
      <p:pic>
        <p:nvPicPr>
          <p:cNvPr id="18" name="Picture 17">
            <a:extLst>
              <a:ext uri="{FF2B5EF4-FFF2-40B4-BE49-F238E27FC236}">
                <a16:creationId xmlns:a16="http://schemas.microsoft.com/office/drawing/2014/main" id="{168F8D33-327B-9978-9335-41D85C2E41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7" y="1520233"/>
            <a:ext cx="795830" cy="795830"/>
          </a:xfrm>
          <a:prstGeom prst="rect">
            <a:avLst/>
          </a:prstGeom>
        </p:spPr>
      </p:pic>
      <p:pic>
        <p:nvPicPr>
          <p:cNvPr id="19" name="Picture 18">
            <a:extLst>
              <a:ext uri="{FF2B5EF4-FFF2-40B4-BE49-F238E27FC236}">
                <a16:creationId xmlns:a16="http://schemas.microsoft.com/office/drawing/2014/main" id="{50A04DFA-BB4A-D89A-5283-72AB40D3674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66189" y="2160877"/>
            <a:ext cx="845678" cy="845678"/>
          </a:xfrm>
          <a:prstGeom prst="rect">
            <a:avLst/>
          </a:prstGeom>
        </p:spPr>
      </p:pic>
      <p:pic>
        <p:nvPicPr>
          <p:cNvPr id="20" name="Picture 19">
            <a:extLst>
              <a:ext uri="{FF2B5EF4-FFF2-40B4-BE49-F238E27FC236}">
                <a16:creationId xmlns:a16="http://schemas.microsoft.com/office/drawing/2014/main" id="{C6E289C7-4670-CBCC-B2D7-3C6C2D4A8A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520" y="126126"/>
            <a:ext cx="1321423" cy="4544962"/>
          </a:xfrm>
          <a:prstGeom prst="rect">
            <a:avLst/>
          </a:prstGeom>
        </p:spPr>
      </p:pic>
      <p:pic>
        <p:nvPicPr>
          <p:cNvPr id="21" name="Picture 20">
            <a:extLst>
              <a:ext uri="{FF2B5EF4-FFF2-40B4-BE49-F238E27FC236}">
                <a16:creationId xmlns:a16="http://schemas.microsoft.com/office/drawing/2014/main" id="{C7785CD8-5340-47B4-D82A-E6F1E86A04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8454" y="4671088"/>
            <a:ext cx="485775" cy="678656"/>
          </a:xfrm>
          <a:prstGeom prst="rect">
            <a:avLst/>
          </a:prstGeom>
        </p:spPr>
      </p:pic>
      <p:pic>
        <p:nvPicPr>
          <p:cNvPr id="25" name="latmanhghep">
            <a:hlinkClick r:id="" action="ppaction://media"/>
            <a:extLst>
              <a:ext uri="{FF2B5EF4-FFF2-40B4-BE49-F238E27FC236}">
                <a16:creationId xmlns:a16="http://schemas.microsoft.com/office/drawing/2014/main" id="{0CA92949-AF7A-F949-CC8D-7DC8D7C2182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89429" y="2885555"/>
            <a:ext cx="457200" cy="457200"/>
          </a:xfrm>
          <a:prstGeom prst="rect">
            <a:avLst/>
          </a:prstGeom>
        </p:spPr>
      </p:pic>
      <p:sp>
        <p:nvSpPr>
          <p:cNvPr id="27" name="Arrow: Right 26">
            <a:hlinkClick r:id="rId18" action="ppaction://hlinksldjump"/>
            <a:extLst>
              <a:ext uri="{FF2B5EF4-FFF2-40B4-BE49-F238E27FC236}">
                <a16:creationId xmlns:a16="http://schemas.microsoft.com/office/drawing/2014/main" id="{BEB2CFE1-509E-A3FB-17E9-D6CD201B1447}"/>
              </a:ext>
            </a:extLst>
          </p:cNvPr>
          <p:cNvSpPr/>
          <p:nvPr/>
        </p:nvSpPr>
        <p:spPr>
          <a:xfrm>
            <a:off x="8448148" y="5626392"/>
            <a:ext cx="553457" cy="243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a:solidFill>
                <a:prstClr val="white"/>
              </a:solidFill>
              <a:latin typeface="Calibri" panose="020F0502020204030204"/>
            </a:endParaRPr>
          </a:p>
        </p:txBody>
      </p:sp>
    </p:spTree>
    <p:extLst>
      <p:ext uri="{BB962C8B-B14F-4D97-AF65-F5344CB8AC3E}">
        <p14:creationId xmlns:p14="http://schemas.microsoft.com/office/powerpoint/2010/main" val="1013571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20"/>
                                        </p:tgtEl>
                                        <p:attrNameLst>
                                          <p:attrName>r</p:attrName>
                                        </p:attrNameLst>
                                      </p:cBhvr>
                                    </p:animRot>
                                    <p:animRot by="-240000">
                                      <p:cBhvr>
                                        <p:cTn id="7" dur="550" fill="hold">
                                          <p:stCondLst>
                                            <p:cond delay="550"/>
                                          </p:stCondLst>
                                        </p:cTn>
                                        <p:tgtEl>
                                          <p:spTgt spid="20"/>
                                        </p:tgtEl>
                                        <p:attrNameLst>
                                          <p:attrName>r</p:attrName>
                                        </p:attrNameLst>
                                      </p:cBhvr>
                                    </p:animRot>
                                    <p:animRot by="240000">
                                      <p:cBhvr>
                                        <p:cTn id="8" dur="550" fill="hold">
                                          <p:stCondLst>
                                            <p:cond delay="1100"/>
                                          </p:stCondLst>
                                        </p:cTn>
                                        <p:tgtEl>
                                          <p:spTgt spid="20"/>
                                        </p:tgtEl>
                                        <p:attrNameLst>
                                          <p:attrName>r</p:attrName>
                                        </p:attrNameLst>
                                      </p:cBhvr>
                                    </p:animRot>
                                    <p:animRot by="-240000">
                                      <p:cBhvr>
                                        <p:cTn id="9" dur="550" fill="hold">
                                          <p:stCondLst>
                                            <p:cond delay="1650"/>
                                          </p:stCondLst>
                                        </p:cTn>
                                        <p:tgtEl>
                                          <p:spTgt spid="20"/>
                                        </p:tgtEl>
                                        <p:attrNameLst>
                                          <p:attrName>r</p:attrName>
                                        </p:attrNameLst>
                                      </p:cBhvr>
                                    </p:animRot>
                                    <p:animRot by="120000">
                                      <p:cBhvr>
                                        <p:cTn id="10" dur="550" fill="hold">
                                          <p:stCondLst>
                                            <p:cond delay="22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97854" fill="hold"/>
                                        <p:tgtEl>
                                          <p:spTgt spid="25"/>
                                        </p:tgtEl>
                                      </p:cBhvr>
                                    </p:cmd>
                                  </p:childTnLst>
                                </p:cTn>
                              </p:par>
                            </p:childTnLst>
                          </p:cTn>
                        </p:par>
                      </p:childTnLst>
                    </p:cTn>
                  </p:par>
                  <p:par>
                    <p:cTn id="13" fill="hold">
                      <p:stCondLst>
                        <p:cond delay="indefinite"/>
                      </p:stCondLst>
                      <p:childTnLst>
                        <p:par>
                          <p:cTn id="14" fill="hold">
                            <p:stCondLst>
                              <p:cond delay="0"/>
                            </p:stCondLst>
                            <p:childTnLst>
                              <p:par>
                                <p:cTn id="15" presetID="3" presetClass="mediacall" presetSubtype="0" fill="hold" nodeType="clickEffect">
                                  <p:stCondLst>
                                    <p:cond delay="0"/>
                                  </p:stCondLst>
                                  <p:childTnLst>
                                    <p:cmd type="call" cmd="stop">
                                      <p:cBhvr>
                                        <p:cTn id="1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750"/>
                                        <p:tgtEl>
                                          <p:spTgt spid="3"/>
                                        </p:tgtEl>
                                      </p:cBhvr>
                                    </p:animEffect>
                                    <p:set>
                                      <p:cBhvr>
                                        <p:cTn id="22" dur="1" fill="hold">
                                          <p:stCondLst>
                                            <p:cond delay="74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9" presetClass="exit" presetSubtype="0" fill="hold" grpId="0" nodeType="clickEffect">
                                  <p:stCondLst>
                                    <p:cond delay="0"/>
                                  </p:stCondLst>
                                  <p:childTnLst>
                                    <p:animEffect transition="out" filter="dissolve">
                                      <p:cBhvr>
                                        <p:cTn id="27" dur="750"/>
                                        <p:tgtEl>
                                          <p:spTgt spid="13"/>
                                        </p:tgtEl>
                                      </p:cBhvr>
                                    </p:animEffect>
                                    <p:set>
                                      <p:cBhvr>
                                        <p:cTn id="28" dur="1" fill="hold">
                                          <p:stCondLst>
                                            <p:cond delay="7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9" presetClass="exit" presetSubtype="0" fill="hold" grpId="0" nodeType="clickEffect">
                                  <p:stCondLst>
                                    <p:cond delay="0"/>
                                  </p:stCondLst>
                                  <p:childTnLst>
                                    <p:animEffect transition="out" filter="dissolve">
                                      <p:cBhvr>
                                        <p:cTn id="33" dur="750"/>
                                        <p:tgtEl>
                                          <p:spTgt spid="14"/>
                                        </p:tgtEl>
                                      </p:cBhvr>
                                    </p:animEffect>
                                    <p:set>
                                      <p:cBhvr>
                                        <p:cTn id="34" dur="1" fill="hold">
                                          <p:stCondLst>
                                            <p:cond delay="7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9" presetClass="exit" presetSubtype="0" fill="hold" grpId="0" nodeType="clickEffect">
                                  <p:stCondLst>
                                    <p:cond delay="0"/>
                                  </p:stCondLst>
                                  <p:childTnLst>
                                    <p:animEffect transition="out" filter="dissolve">
                                      <p:cBhvr>
                                        <p:cTn id="39" dur="750"/>
                                        <p:tgtEl>
                                          <p:spTgt spid="15"/>
                                        </p:tgtEl>
                                      </p:cBhvr>
                                    </p:animEffect>
                                    <p:set>
                                      <p:cBhvr>
                                        <p:cTn id="40" dur="1" fill="hold">
                                          <p:stCondLst>
                                            <p:cond delay="74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9" presetClass="exit" presetSubtype="0" fill="hold" grpId="0" nodeType="clickEffect">
                                  <p:stCondLst>
                                    <p:cond delay="0"/>
                                  </p:stCondLst>
                                  <p:childTnLst>
                                    <p:animEffect transition="out" filter="dissolve">
                                      <p:cBhvr>
                                        <p:cTn id="45" dur="750"/>
                                        <p:tgtEl>
                                          <p:spTgt spid="16"/>
                                        </p:tgtEl>
                                      </p:cBhvr>
                                    </p:animEffect>
                                    <p:set>
                                      <p:cBhvr>
                                        <p:cTn id="46" dur="1" fill="hold">
                                          <p:stCondLst>
                                            <p:cond delay="74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750"/>
                                        <p:tgtEl>
                                          <p:spTgt spid="2"/>
                                        </p:tgtEl>
                                      </p:cBhvr>
                                    </p:animEffect>
                                    <p:set>
                                      <p:cBhvr>
                                        <p:cTn id="52" dur="1" fill="hold">
                                          <p:stCondLst>
                                            <p:cond delay="749"/>
                                          </p:stCondLst>
                                        </p:cTn>
                                        <p:tgtEl>
                                          <p:spTgt spid="2"/>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9" presetClass="exit" presetSubtype="0" fill="hold" grpId="0" nodeType="clickEffect">
                                  <p:stCondLst>
                                    <p:cond delay="0"/>
                                  </p:stCondLst>
                                  <p:childTnLst>
                                    <p:animEffect transition="out" filter="dissolve">
                                      <p:cBhvr>
                                        <p:cTn id="57" dur="750"/>
                                        <p:tgtEl>
                                          <p:spTgt spid="9"/>
                                        </p:tgtEl>
                                      </p:cBhvr>
                                    </p:animEffect>
                                    <p:set>
                                      <p:cBhvr>
                                        <p:cTn id="58" dur="1" fill="hold">
                                          <p:stCondLst>
                                            <p:cond delay="749"/>
                                          </p:stCondLst>
                                        </p:cTn>
                                        <p:tgtEl>
                                          <p:spTgt spid="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9" presetClass="exit" presetSubtype="0" fill="hold" grpId="0" nodeType="clickEffect">
                                  <p:stCondLst>
                                    <p:cond delay="0"/>
                                  </p:stCondLst>
                                  <p:childTnLst>
                                    <p:animEffect transition="out" filter="dissolve">
                                      <p:cBhvr>
                                        <p:cTn id="63" dur="750"/>
                                        <p:tgtEl>
                                          <p:spTgt spid="10"/>
                                        </p:tgtEl>
                                      </p:cBhvr>
                                    </p:animEffect>
                                    <p:set>
                                      <p:cBhvr>
                                        <p:cTn id="64" dur="1" fill="hold">
                                          <p:stCondLst>
                                            <p:cond delay="749"/>
                                          </p:stCondLst>
                                        </p:cTn>
                                        <p:tgtEl>
                                          <p:spTgt spid="1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9" presetClass="exit" presetSubtype="0" fill="hold" grpId="0" nodeType="clickEffect">
                                  <p:stCondLst>
                                    <p:cond delay="0"/>
                                  </p:stCondLst>
                                  <p:childTnLst>
                                    <p:animEffect transition="out" filter="dissolve">
                                      <p:cBhvr>
                                        <p:cTn id="69" dur="750"/>
                                        <p:tgtEl>
                                          <p:spTgt spid="11"/>
                                        </p:tgtEl>
                                      </p:cBhvr>
                                    </p:animEffect>
                                    <p:set>
                                      <p:cBhvr>
                                        <p:cTn id="70" dur="1" fill="hold">
                                          <p:stCondLst>
                                            <p:cond delay="749"/>
                                          </p:stCondLst>
                                        </p:cTn>
                                        <p:tgtEl>
                                          <p:spTgt spid="1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2"/>
                    </p:tgtEl>
                  </p:cond>
                </p:stCondLst>
                <p:endSync evt="end" delay="0">
                  <p:rtn val="all"/>
                </p:endSync>
                <p:childTnLst>
                  <p:par>
                    <p:cTn id="72" fill="hold">
                      <p:stCondLst>
                        <p:cond delay="0"/>
                      </p:stCondLst>
                      <p:childTnLst>
                        <p:par>
                          <p:cTn id="73" fill="hold">
                            <p:stCondLst>
                              <p:cond delay="0"/>
                            </p:stCondLst>
                            <p:childTnLst>
                              <p:par>
                                <p:cTn id="74" presetID="9" presetClass="exit" presetSubtype="0" fill="hold" grpId="0" nodeType="clickEffect">
                                  <p:stCondLst>
                                    <p:cond delay="0"/>
                                  </p:stCondLst>
                                  <p:childTnLst>
                                    <p:animEffect transition="out" filter="dissolve">
                                      <p:cBhvr>
                                        <p:cTn id="75" dur="750"/>
                                        <p:tgtEl>
                                          <p:spTgt spid="12"/>
                                        </p:tgtEl>
                                      </p:cBhvr>
                                    </p:animEffect>
                                    <p:set>
                                      <p:cBhvr>
                                        <p:cTn id="76" dur="1" fill="hold">
                                          <p:stCondLst>
                                            <p:cond delay="749"/>
                                          </p:stCondLst>
                                        </p:cTn>
                                        <p:tgtEl>
                                          <p:spTgt spid="1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
                  </p:tgtEl>
                </p:cond>
              </p:nextCondLst>
            </p:seq>
            <p:audio>
              <p:cMediaNode vol="80000">
                <p:cTn id="77" fill="hold" display="0">
                  <p:stCondLst>
                    <p:cond delay="indefinite"/>
                  </p:stCondLst>
                  <p:endCondLst>
                    <p:cond evt="onStopAudio" delay="0">
                      <p:tgtEl>
                        <p:sldTgt/>
                      </p:tgtEl>
                    </p:cond>
                  </p:endCondLst>
                </p:cTn>
                <p:tgtEl>
                  <p:spTgt spid="25"/>
                </p:tgtEl>
              </p:cMediaNode>
            </p:audio>
          </p:childTnLst>
        </p:cTn>
      </p:par>
    </p:tnLst>
    <p:bldLst>
      <p:bldP spid="2" grpId="0" animBg="1"/>
      <p:bldP spid="3"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13F9EE6-920A-4679-95C5-4732AF4DBB78}"/>
              </a:ext>
            </a:extLst>
          </p:cNvPr>
          <p:cNvSpPr>
            <a:spLocks noChangeArrowheads="1"/>
          </p:cNvSpPr>
          <p:nvPr/>
        </p:nvSpPr>
        <p:spPr bwMode="auto">
          <a:xfrm>
            <a:off x="457200" y="914400"/>
            <a:ext cx="8229600" cy="1143000"/>
          </a:xfrm>
          <a:prstGeom prst="rect">
            <a:avLst/>
          </a:prstGeom>
          <a:noFill/>
          <a:ln w="9525">
            <a:noFill/>
            <a:miter lim="800000"/>
            <a:headEnd/>
            <a:tailEnd/>
          </a:ln>
          <a:effectLst/>
        </p:spPr>
        <p:txBody>
          <a:bodyPr anchor="ctr"/>
          <a:lstStyle/>
          <a:p>
            <a:pPr algn="ctr" eaLnBrk="1" hangingPunct="1">
              <a:defRPr/>
            </a:pPr>
            <a:r>
              <a:rPr lang="en-US" sz="2800" b="1" u="sng">
                <a:solidFill>
                  <a:srgbClr val="990000"/>
                </a:solidFill>
                <a:effectLst>
                  <a:outerShdw blurRad="38100" dist="38100" dir="2700000" algn="tl">
                    <a:srgbClr val="C0C0C0"/>
                  </a:outerShdw>
                </a:effectLst>
                <a:latin typeface="Arial" charset="0"/>
                <a:cs typeface="Arial" charset="0"/>
              </a:rPr>
              <a:t>Bài tập 2/119</a:t>
            </a:r>
          </a:p>
        </p:txBody>
      </p:sp>
      <p:sp>
        <p:nvSpPr>
          <p:cNvPr id="23555" name="Rectangle 3"/>
          <p:cNvSpPr>
            <a:spLocks noChangeArrowheads="1"/>
          </p:cNvSpPr>
          <p:nvPr/>
        </p:nvSpPr>
        <p:spPr bwMode="auto">
          <a:xfrm>
            <a:off x="457200" y="1828800"/>
            <a:ext cx="838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buFontTx/>
              <a:buNone/>
            </a:pPr>
            <a:r>
              <a:rPr lang="en-US" altLang="en-US" sz="2400" b="1"/>
              <a:t>Điền từ thích hợp “có” hoặc “không” vào các cột sau:</a:t>
            </a:r>
          </a:p>
          <a:p>
            <a:pPr eaLnBrk="1" hangingPunct="1">
              <a:lnSpc>
                <a:spcPct val="90000"/>
              </a:lnSpc>
              <a:buFontTx/>
              <a:buNone/>
            </a:pPr>
            <a:endParaRPr lang="en-US" altLang="en-US" sz="2400" b="1"/>
          </a:p>
        </p:txBody>
      </p:sp>
      <p:graphicFrame>
        <p:nvGraphicFramePr>
          <p:cNvPr id="93188" name="Group 4">
            <a:extLst>
              <a:ext uri="{FF2B5EF4-FFF2-40B4-BE49-F238E27FC236}">
                <a16:creationId xmlns:a16="http://schemas.microsoft.com/office/drawing/2014/main" id="{DACDA579-CBB2-43FC-A683-2C3A85540386}"/>
              </a:ext>
            </a:extLst>
          </p:cNvPr>
          <p:cNvGraphicFramePr>
            <a:graphicFrameLocks noGrp="1"/>
          </p:cNvGraphicFramePr>
          <p:nvPr/>
        </p:nvGraphicFramePr>
        <p:xfrm>
          <a:off x="152400" y="2743200"/>
          <a:ext cx="8763000" cy="3352801"/>
        </p:xfrm>
        <a:graphic>
          <a:graphicData uri="http://schemas.openxmlformats.org/drawingml/2006/table">
            <a:tbl>
              <a:tblPr/>
              <a:tblGrid>
                <a:gridCol w="1608138">
                  <a:extLst>
                    <a:ext uri="{9D8B030D-6E8A-4147-A177-3AD203B41FA5}">
                      <a16:colId xmlns:a16="http://schemas.microsoft.com/office/drawing/2014/main" val="2193893849"/>
                    </a:ext>
                  </a:extLst>
                </a:gridCol>
                <a:gridCol w="2090737">
                  <a:extLst>
                    <a:ext uri="{9D8B030D-6E8A-4147-A177-3AD203B41FA5}">
                      <a16:colId xmlns:a16="http://schemas.microsoft.com/office/drawing/2014/main" val="2401934703"/>
                    </a:ext>
                  </a:extLst>
                </a:gridCol>
                <a:gridCol w="1687513">
                  <a:extLst>
                    <a:ext uri="{9D8B030D-6E8A-4147-A177-3AD203B41FA5}">
                      <a16:colId xmlns:a16="http://schemas.microsoft.com/office/drawing/2014/main" val="2249895053"/>
                    </a:ext>
                  </a:extLst>
                </a:gridCol>
                <a:gridCol w="1622425">
                  <a:extLst>
                    <a:ext uri="{9D8B030D-6E8A-4147-A177-3AD203B41FA5}">
                      <a16:colId xmlns:a16="http://schemas.microsoft.com/office/drawing/2014/main" val="2452025138"/>
                    </a:ext>
                  </a:extLst>
                </a:gridCol>
                <a:gridCol w="1754187">
                  <a:extLst>
                    <a:ext uri="{9D8B030D-6E8A-4147-A177-3AD203B41FA5}">
                      <a16:colId xmlns:a16="http://schemas.microsoft.com/office/drawing/2014/main" val="1266675472"/>
                    </a:ext>
                  </a:extLst>
                </a:gridCol>
              </a:tblGrid>
              <a:tr h="13684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SG" altLang="en-US"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Có liên kết đôi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Làm mất màu dung dịch brom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Phản ứng trùng hợp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Tác dụng với oxi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9895296"/>
                  </a:ext>
                </a:extLst>
              </a:tr>
              <a:tr h="9921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a:ln>
                            <a:noFill/>
                          </a:ln>
                          <a:solidFill>
                            <a:srgbClr val="990000"/>
                          </a:solidFill>
                          <a:effectLst/>
                          <a:latin typeface="Arial" panose="020B0604020202020204" pitchFamily="34" charset="0"/>
                          <a:cs typeface="Arial" panose="020B0604020202020204" pitchFamily="34" charset="0"/>
                        </a:rPr>
                        <a:t>Metan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SG" alt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SG" altLang="en-US"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SG" altLang="en-US"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SG" alt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66576450"/>
                  </a:ext>
                </a:extLst>
              </a:tr>
              <a:tr h="9921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a:ln>
                            <a:noFill/>
                          </a:ln>
                          <a:solidFill>
                            <a:srgbClr val="990000"/>
                          </a:solidFill>
                          <a:effectLst/>
                          <a:latin typeface="Arial" panose="020B0604020202020204" pitchFamily="34" charset="0"/>
                          <a:cs typeface="Arial" panose="020B0604020202020204" pitchFamily="34" charset="0"/>
                        </a:rPr>
                        <a:t>Etilen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SG" alt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SG" alt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SG" alt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SG" alt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41394575"/>
                  </a:ext>
                </a:extLst>
              </a:tr>
            </a:tbl>
          </a:graphicData>
        </a:graphic>
      </p:graphicFrame>
      <p:sp>
        <p:nvSpPr>
          <p:cNvPr id="23582" name="Text Box 30"/>
          <p:cNvSpPr txBox="1">
            <a:spLocks noChangeArrowheads="1"/>
          </p:cNvSpPr>
          <p:nvPr/>
        </p:nvSpPr>
        <p:spPr bwMode="auto">
          <a:xfrm>
            <a:off x="2209800" y="4267200"/>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400" b="1"/>
              <a:t>  không</a:t>
            </a:r>
          </a:p>
          <a:p>
            <a:pPr algn="ctr" eaLnBrk="1" hangingPunct="1">
              <a:spcBef>
                <a:spcPct val="0"/>
              </a:spcBef>
              <a:buFontTx/>
              <a:buNone/>
            </a:pPr>
            <a:endParaRPr lang="en-US" altLang="en-US" sz="2400"/>
          </a:p>
        </p:txBody>
      </p:sp>
      <p:sp>
        <p:nvSpPr>
          <p:cNvPr id="23583" name="Text Box 31"/>
          <p:cNvSpPr txBox="1">
            <a:spLocks noChangeArrowheads="1"/>
          </p:cNvSpPr>
          <p:nvPr/>
        </p:nvSpPr>
        <p:spPr bwMode="auto">
          <a:xfrm>
            <a:off x="7323138" y="4322763"/>
            <a:ext cx="539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400" b="1">
                <a:solidFill>
                  <a:srgbClr val="CC0066"/>
                </a:solidFill>
              </a:rPr>
              <a:t>có</a:t>
            </a:r>
          </a:p>
          <a:p>
            <a:pPr algn="ctr" eaLnBrk="1" hangingPunct="1">
              <a:spcBef>
                <a:spcPct val="0"/>
              </a:spcBef>
              <a:buFontTx/>
              <a:buNone/>
            </a:pPr>
            <a:endParaRPr lang="en-US" altLang="en-US" sz="2400">
              <a:solidFill>
                <a:srgbClr val="CC0066"/>
              </a:solidFill>
            </a:endParaRPr>
          </a:p>
        </p:txBody>
      </p:sp>
      <p:sp>
        <p:nvSpPr>
          <p:cNvPr id="23584" name="Text Box 32"/>
          <p:cNvSpPr txBox="1">
            <a:spLocks noChangeArrowheads="1"/>
          </p:cNvSpPr>
          <p:nvPr/>
        </p:nvSpPr>
        <p:spPr bwMode="auto">
          <a:xfrm>
            <a:off x="4051300" y="4267200"/>
            <a:ext cx="1325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400" b="1"/>
              <a:t>không</a:t>
            </a:r>
          </a:p>
          <a:p>
            <a:pPr algn="ctr" eaLnBrk="1" hangingPunct="1">
              <a:spcBef>
                <a:spcPct val="0"/>
              </a:spcBef>
              <a:buFontTx/>
              <a:buNone/>
            </a:pPr>
            <a:endParaRPr lang="en-US" altLang="en-US" sz="2400"/>
          </a:p>
        </p:txBody>
      </p:sp>
      <p:sp>
        <p:nvSpPr>
          <p:cNvPr id="23585" name="Text Box 33"/>
          <p:cNvSpPr txBox="1">
            <a:spLocks noChangeArrowheads="1"/>
          </p:cNvSpPr>
          <p:nvPr/>
        </p:nvSpPr>
        <p:spPr bwMode="auto">
          <a:xfrm>
            <a:off x="5715000" y="4267200"/>
            <a:ext cx="10969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400" b="1"/>
              <a:t>không</a:t>
            </a:r>
          </a:p>
          <a:p>
            <a:pPr algn="ctr" eaLnBrk="1" hangingPunct="1">
              <a:spcBef>
                <a:spcPct val="0"/>
              </a:spcBef>
              <a:buFontTx/>
              <a:buNone/>
            </a:pPr>
            <a:endParaRPr lang="en-US" altLang="en-US" sz="2400"/>
          </a:p>
        </p:txBody>
      </p:sp>
      <p:sp>
        <p:nvSpPr>
          <p:cNvPr id="23586" name="Text Box 34"/>
          <p:cNvSpPr txBox="1">
            <a:spLocks noChangeArrowheads="1"/>
          </p:cNvSpPr>
          <p:nvPr/>
        </p:nvSpPr>
        <p:spPr bwMode="auto">
          <a:xfrm>
            <a:off x="7413625" y="5273675"/>
            <a:ext cx="539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400" b="1">
                <a:solidFill>
                  <a:srgbClr val="CC0066"/>
                </a:solidFill>
              </a:rPr>
              <a:t>có</a:t>
            </a:r>
          </a:p>
          <a:p>
            <a:pPr algn="ctr" eaLnBrk="1" hangingPunct="1">
              <a:spcBef>
                <a:spcPct val="0"/>
              </a:spcBef>
              <a:buFontTx/>
              <a:buNone/>
            </a:pPr>
            <a:endParaRPr lang="en-US" altLang="en-US" sz="2400">
              <a:solidFill>
                <a:srgbClr val="CC0066"/>
              </a:solidFill>
            </a:endParaRPr>
          </a:p>
        </p:txBody>
      </p:sp>
      <p:sp>
        <p:nvSpPr>
          <p:cNvPr id="23587" name="Text Box 35"/>
          <p:cNvSpPr txBox="1">
            <a:spLocks noChangeArrowheads="1"/>
          </p:cNvSpPr>
          <p:nvPr/>
        </p:nvSpPr>
        <p:spPr bwMode="auto">
          <a:xfrm>
            <a:off x="5781675" y="5273675"/>
            <a:ext cx="539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400" b="1">
                <a:solidFill>
                  <a:srgbClr val="CC0066"/>
                </a:solidFill>
              </a:rPr>
              <a:t>có</a:t>
            </a:r>
          </a:p>
          <a:p>
            <a:pPr algn="ctr" eaLnBrk="1" hangingPunct="1">
              <a:spcBef>
                <a:spcPct val="0"/>
              </a:spcBef>
              <a:buFontTx/>
              <a:buNone/>
            </a:pPr>
            <a:endParaRPr lang="en-US" altLang="en-US" sz="2400">
              <a:solidFill>
                <a:srgbClr val="CC0066"/>
              </a:solidFill>
            </a:endParaRPr>
          </a:p>
        </p:txBody>
      </p:sp>
      <p:sp>
        <p:nvSpPr>
          <p:cNvPr id="23588" name="Text Box 36"/>
          <p:cNvSpPr txBox="1">
            <a:spLocks noChangeArrowheads="1"/>
          </p:cNvSpPr>
          <p:nvPr/>
        </p:nvSpPr>
        <p:spPr bwMode="auto">
          <a:xfrm>
            <a:off x="4264025" y="5273675"/>
            <a:ext cx="539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400" b="1">
                <a:solidFill>
                  <a:srgbClr val="CC0066"/>
                </a:solidFill>
              </a:rPr>
              <a:t>có</a:t>
            </a:r>
          </a:p>
          <a:p>
            <a:pPr algn="ctr" eaLnBrk="1" hangingPunct="1">
              <a:spcBef>
                <a:spcPct val="0"/>
              </a:spcBef>
              <a:buFontTx/>
              <a:buNone/>
            </a:pPr>
            <a:endParaRPr lang="en-US" altLang="en-US" sz="2400">
              <a:solidFill>
                <a:srgbClr val="CC0066"/>
              </a:solidFill>
            </a:endParaRPr>
          </a:p>
        </p:txBody>
      </p:sp>
      <p:sp>
        <p:nvSpPr>
          <p:cNvPr id="23589" name="Text Box 37"/>
          <p:cNvSpPr txBox="1">
            <a:spLocks noChangeArrowheads="1"/>
          </p:cNvSpPr>
          <p:nvPr/>
        </p:nvSpPr>
        <p:spPr bwMode="auto">
          <a:xfrm>
            <a:off x="2632075" y="5273675"/>
            <a:ext cx="539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400" b="1">
                <a:solidFill>
                  <a:srgbClr val="CC0066"/>
                </a:solidFill>
              </a:rPr>
              <a:t>có</a:t>
            </a:r>
          </a:p>
          <a:p>
            <a:pPr algn="ctr" eaLnBrk="1" hangingPunct="1">
              <a:spcBef>
                <a:spcPct val="0"/>
              </a:spcBef>
              <a:buFontTx/>
              <a:buNone/>
            </a:pPr>
            <a:endParaRPr lang="en-US" altLang="en-US" sz="2400">
              <a:solidFill>
                <a:srgbClr val="CC0066"/>
              </a:solidFill>
            </a:endParaRPr>
          </a:p>
        </p:txBody>
      </p:sp>
      <p:sp>
        <p:nvSpPr>
          <p:cNvPr id="27686" name="AutoShape 38">
            <a:hlinkClick r:id="rId2" action="ppaction://hlinksldjump" highlightClick="1"/>
          </p:cNvPr>
          <p:cNvSpPr>
            <a:spLocks noChangeArrowheads="1"/>
          </p:cNvSpPr>
          <p:nvPr/>
        </p:nvSpPr>
        <p:spPr bwMode="auto">
          <a:xfrm>
            <a:off x="8153400" y="6477000"/>
            <a:ext cx="762000" cy="381000"/>
          </a:xfrm>
          <a:prstGeom prst="actionButtonEnd">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SG" altLang="en-US" sz="1800"/>
          </a:p>
        </p:txBody>
      </p:sp>
      <p:sp>
        <p:nvSpPr>
          <p:cNvPr id="93223" name="WordArt 39"/>
          <p:cNvSpPr>
            <a:spLocks noChangeArrowheads="1" noChangeShapeType="1" noTextEdit="1"/>
          </p:cNvSpPr>
          <p:nvPr/>
        </p:nvSpPr>
        <p:spPr bwMode="auto">
          <a:xfrm rot="-650573">
            <a:off x="328613" y="304800"/>
            <a:ext cx="2162175" cy="10668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rgbClr val="800080"/>
                </a:solidFill>
                <a:effectLst>
                  <a:outerShdw dist="53882" dir="2700000" algn="ctr" rotWithShape="0">
                    <a:srgbClr val="9999FF">
                      <a:alpha val="79999"/>
                    </a:srgbClr>
                  </a:outerShdw>
                </a:effectLst>
                <a:latin typeface="Arial Unicode MS"/>
              </a:rPr>
              <a:t>CỦNG CỐ</a:t>
            </a:r>
          </a:p>
        </p:txBody>
      </p:sp>
      <p:sp>
        <p:nvSpPr>
          <p:cNvPr id="10266" name="Text Box 26">
            <a:extLst>
              <a:ext uri="{FF2B5EF4-FFF2-40B4-BE49-F238E27FC236}">
                <a16:creationId xmlns:a16="http://schemas.microsoft.com/office/drawing/2014/main" id="{15D18862-239F-42D2-8311-A6D4D9625B42}"/>
              </a:ext>
            </a:extLst>
          </p:cNvPr>
          <p:cNvSpPr txBox="1">
            <a:spLocks noChangeArrowheads="1"/>
          </p:cNvSpPr>
          <p:nvPr/>
        </p:nvSpPr>
        <p:spPr bwMode="auto">
          <a:xfrm>
            <a:off x="2819400" y="533400"/>
            <a:ext cx="3810000" cy="519113"/>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sz="2800" b="1">
                <a:solidFill>
                  <a:schemeClr val="bg1"/>
                </a:solidFill>
                <a:effectLst>
                  <a:outerShdw blurRad="38100" dist="38100" dir="2700000" algn="tl">
                    <a:srgbClr val="000000"/>
                  </a:outerShdw>
                </a:effectLst>
              </a:rPr>
              <a:t>HOẠT ĐỘNG NHÓM</a:t>
            </a:r>
            <a:endParaRPr lang="en-US" sz="2400" b="1">
              <a:solidFill>
                <a:schemeClr val="bg1"/>
              </a:solidFill>
              <a:effectLst>
                <a:outerShdw blurRad="38100" dist="38100" dir="2700000" algn="tl">
                  <a:srgbClr val="000000"/>
                </a:outerShdw>
              </a:effectLst>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223"/>
                                        </p:tgtEl>
                                        <p:attrNameLst>
                                          <p:attrName>style.visibility</p:attrName>
                                        </p:attrNameLst>
                                      </p:cBhvr>
                                      <p:to>
                                        <p:strVal val="visible"/>
                                      </p:to>
                                    </p:set>
                                    <p:animEffect transition="in" filter="blinds(horizontal)">
                                      <p:cBhvr>
                                        <p:cTn id="7" dur="500"/>
                                        <p:tgtEl>
                                          <p:spTgt spid="93223"/>
                                        </p:tgtEl>
                                      </p:cBhvr>
                                    </p:animEffect>
                                  </p:childTnLst>
                                </p:cTn>
                              </p:par>
                            </p:childTnLst>
                          </p:cTn>
                        </p:par>
                        <p:par>
                          <p:cTn id="8" fill="hold" nodeType="afterGroup">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10266"/>
                                        </p:tgtEl>
                                        <p:attrNameLst>
                                          <p:attrName>style.visibility</p:attrName>
                                        </p:attrNameLst>
                                      </p:cBhvr>
                                      <p:to>
                                        <p:strVal val="visible"/>
                                      </p:to>
                                    </p:set>
                                    <p:anim calcmode="lin" valueType="num">
                                      <p:cBhvr>
                                        <p:cTn id="11" dur="500" fill="hold"/>
                                        <p:tgtEl>
                                          <p:spTgt spid="10266"/>
                                        </p:tgtEl>
                                        <p:attrNameLst>
                                          <p:attrName>ppt_x</p:attrName>
                                        </p:attrNameLst>
                                      </p:cBhvr>
                                      <p:tavLst>
                                        <p:tav tm="0">
                                          <p:val>
                                            <p:strVal val="#ppt_x-.2"/>
                                          </p:val>
                                        </p:tav>
                                        <p:tav tm="100000">
                                          <p:val>
                                            <p:strVal val="#ppt_x"/>
                                          </p:val>
                                        </p:tav>
                                      </p:tavLst>
                                    </p:anim>
                                    <p:anim calcmode="lin" valueType="num">
                                      <p:cBhvr>
                                        <p:cTn id="12" dur="500" fill="hold"/>
                                        <p:tgtEl>
                                          <p:spTgt spid="10266"/>
                                        </p:tgtEl>
                                        <p:attrNameLst>
                                          <p:attrName>ppt_y</p:attrName>
                                        </p:attrNameLst>
                                      </p:cBhvr>
                                      <p:tavLst>
                                        <p:tav tm="0">
                                          <p:val>
                                            <p:strVal val="#ppt_y"/>
                                          </p:val>
                                        </p:tav>
                                        <p:tav tm="100000">
                                          <p:val>
                                            <p:strVal val="#ppt_y"/>
                                          </p:val>
                                        </p:tav>
                                      </p:tavLst>
                                    </p:anim>
                                    <p:animEffect transition="in" filter="wipe(right)" prLst="gradientSize: 0.1">
                                      <p:cBhvr>
                                        <p:cTn id="13" dur="500"/>
                                        <p:tgtEl>
                                          <p:spTgt spid="10266"/>
                                        </p:tgtEl>
                                      </p:cBhvr>
                                    </p:animEffect>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23554"/>
                                        </p:tgtEl>
                                        <p:attrNameLst>
                                          <p:attrName>style.visibility</p:attrName>
                                        </p:attrNameLst>
                                      </p:cBhvr>
                                      <p:to>
                                        <p:strVal val="visible"/>
                                      </p:to>
                                    </p:set>
                                    <p:anim calcmode="lin" valueType="num">
                                      <p:cBhvr>
                                        <p:cTn id="17" dur="500" fill="hold"/>
                                        <p:tgtEl>
                                          <p:spTgt spid="23554"/>
                                        </p:tgtEl>
                                        <p:attrNameLst>
                                          <p:attrName>ppt_w</p:attrName>
                                        </p:attrNameLst>
                                      </p:cBhvr>
                                      <p:tavLst>
                                        <p:tav tm="0">
                                          <p:val>
                                            <p:fltVal val="0"/>
                                          </p:val>
                                        </p:tav>
                                        <p:tav tm="100000">
                                          <p:val>
                                            <p:strVal val="#ppt_w"/>
                                          </p:val>
                                        </p:tav>
                                      </p:tavLst>
                                    </p:anim>
                                    <p:anim calcmode="lin" valueType="num">
                                      <p:cBhvr>
                                        <p:cTn id="18" dur="500" fill="hold"/>
                                        <p:tgtEl>
                                          <p:spTgt spid="23554"/>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3555">
                                            <p:txEl>
                                              <p:pRg st="0" end="0"/>
                                            </p:txEl>
                                          </p:spTgt>
                                        </p:tgtEl>
                                        <p:attrNameLst>
                                          <p:attrName>style.visibility</p:attrName>
                                        </p:attrNameLst>
                                      </p:cBhvr>
                                      <p:to>
                                        <p:strVal val="visible"/>
                                      </p:to>
                                    </p:set>
                                    <p:anim calcmode="lin" valueType="num">
                                      <p:cBhvr>
                                        <p:cTn id="23" dur="5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23555">
                                            <p:txEl>
                                              <p:pRg st="0" end="0"/>
                                            </p:txEl>
                                          </p:spTgt>
                                        </p:tgtEl>
                                        <p:attrNameLst>
                                          <p:attrName>ppt_h</p:attrName>
                                        </p:attrNameLst>
                                      </p:cBhvr>
                                      <p:tavLst>
                                        <p:tav tm="0">
                                          <p:val>
                                            <p:fltVal val="0"/>
                                          </p:val>
                                        </p:tav>
                                        <p:tav tm="100000">
                                          <p:val>
                                            <p:strVal val="#ppt_h"/>
                                          </p:val>
                                        </p:tav>
                                      </p:tavLst>
                                    </p:anim>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499"/>
                                          </p:stCondLst>
                                        </p:cTn>
                                        <p:tgtEl>
                                          <p:spTgt spid="93188"/>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2358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499"/>
                                          </p:stCondLst>
                                        </p:cTn>
                                        <p:tgtEl>
                                          <p:spTgt spid="2358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499"/>
                                          </p:stCondLst>
                                        </p:cTn>
                                        <p:tgtEl>
                                          <p:spTgt spid="2358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499"/>
                                          </p:stCondLst>
                                        </p:cTn>
                                        <p:tgtEl>
                                          <p:spTgt spid="2358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499"/>
                                          </p:stCondLst>
                                        </p:cTn>
                                        <p:tgtEl>
                                          <p:spTgt spid="2358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499"/>
                                          </p:stCondLst>
                                        </p:cTn>
                                        <p:tgtEl>
                                          <p:spTgt spid="2358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499"/>
                                          </p:stCondLst>
                                        </p:cTn>
                                        <p:tgtEl>
                                          <p:spTgt spid="2358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499"/>
                                          </p:stCondLst>
                                        </p:cTn>
                                        <p:tgtEl>
                                          <p:spTgt spid="23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P spid="23555" grpId="0" build="p" autoUpdateAnimBg="0" advAuto="0"/>
      <p:bldP spid="23582" grpId="0" autoUpdateAnimBg="0"/>
      <p:bldP spid="23583" grpId="0" autoUpdateAnimBg="0"/>
      <p:bldP spid="23584" grpId="0" autoUpdateAnimBg="0"/>
      <p:bldP spid="23585" grpId="0" autoUpdateAnimBg="0"/>
      <p:bldP spid="23586" grpId="0" autoUpdateAnimBg="0"/>
      <p:bldP spid="23587" grpId="0" autoUpdateAnimBg="0"/>
      <p:bldP spid="23588" grpId="0" autoUpdateAnimBg="0"/>
      <p:bldP spid="23589" grpId="0" autoUpdateAnimBg="0"/>
      <p:bldP spid="1026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idx="4294967295"/>
          </p:nvPr>
        </p:nvSpPr>
        <p:spPr/>
        <p:txBody>
          <a:bodyPr/>
          <a:lstStyle/>
          <a:p>
            <a:pPr eaLnBrk="1" hangingPunct="1"/>
            <a:endParaRPr lang="en-US" altLang="en-US"/>
          </a:p>
        </p:txBody>
      </p:sp>
      <p:sp>
        <p:nvSpPr>
          <p:cNvPr id="28675" name="Text Box 3"/>
          <p:cNvSpPr>
            <a:spLocks noGrp="1" noChangeArrowheads="1"/>
          </p:cNvSpPr>
          <p:nvPr>
            <p:ph type="body" idx="4294967295"/>
          </p:nvPr>
        </p:nvSpPr>
        <p:spPr>
          <a:xfrm>
            <a:off x="457200" y="838200"/>
            <a:ext cx="8229600" cy="5368925"/>
          </a:xfrm>
          <a:solidFill>
            <a:schemeClr val="bg1"/>
          </a:solidFill>
          <a:ln>
            <a:solidFill>
              <a:schemeClr val="bg1"/>
            </a:solidFill>
            <a:miter lim="800000"/>
            <a:headEnd/>
            <a:tailEnd/>
          </a:ln>
        </p:spPr>
        <p:txBody>
          <a:bodyPr/>
          <a:lstStyle/>
          <a:p>
            <a:pPr marL="457200" indent="-457200" algn="just" eaLnBrk="1" hangingPunct="1">
              <a:buFontTx/>
              <a:buNone/>
            </a:pPr>
            <a:r>
              <a:rPr lang="en-US" altLang="en-US" b="1">
                <a:solidFill>
                  <a:srgbClr val="990033"/>
                </a:solidFill>
              </a:rPr>
              <a:t>Bài tập 5:</a:t>
            </a:r>
            <a:r>
              <a:rPr lang="en-US" altLang="en-US">
                <a:solidFill>
                  <a:srgbClr val="990033"/>
                </a:solidFill>
              </a:rPr>
              <a:t>:</a:t>
            </a:r>
            <a:r>
              <a:rPr lang="en-US" altLang="en-US">
                <a:solidFill>
                  <a:srgbClr val="0000FF"/>
                </a:solidFill>
              </a:rPr>
              <a:t> </a:t>
            </a:r>
            <a:r>
              <a:rPr lang="en-US" altLang="en-US"/>
              <a:t>Sục hỗn hợp gồm C</a:t>
            </a:r>
            <a:r>
              <a:rPr lang="en-US" altLang="en-US" baseline="-25000"/>
              <a:t>2</a:t>
            </a:r>
            <a:r>
              <a:rPr lang="en-US" altLang="en-US"/>
              <a:t>H</a:t>
            </a:r>
            <a:r>
              <a:rPr lang="en-US" altLang="en-US" baseline="-25000"/>
              <a:t>6</a:t>
            </a:r>
            <a:r>
              <a:rPr lang="en-US" altLang="en-US"/>
              <a:t> và C</a:t>
            </a:r>
            <a:r>
              <a:rPr lang="en-US" altLang="en-US" sz="2000"/>
              <a:t>2</a:t>
            </a:r>
            <a:r>
              <a:rPr lang="en-US" altLang="en-US"/>
              <a:t>H</a:t>
            </a:r>
            <a:r>
              <a:rPr lang="en-US" altLang="en-US" sz="2000"/>
              <a:t>4</a:t>
            </a:r>
            <a:r>
              <a:rPr lang="en-US" altLang="en-US"/>
              <a:t> qua dung dịch Brom </a:t>
            </a:r>
            <a:r>
              <a:rPr lang="en-US" altLang="en-US">
                <a:latin typeface=".VnTime" pitchFamily="34" charset="0"/>
              </a:rPr>
              <a:t>dư</a:t>
            </a:r>
            <a:r>
              <a:rPr lang="en-US" altLang="en-US"/>
              <a:t>. Thấy bình brom tăng lên 5,6g. Khí thoát ra khỏi bình đem đốt cháy hoàn toàn, sản phẩm </a:t>
            </a:r>
            <a:r>
              <a:rPr lang="en-US" altLang="en-US">
                <a:latin typeface=".VnTime" pitchFamily="34" charset="0"/>
              </a:rPr>
              <a:t>ch</a:t>
            </a:r>
            <a:r>
              <a:rPr lang="en-US" altLang="en-US"/>
              <a:t>á</a:t>
            </a:r>
            <a:r>
              <a:rPr lang="en-US" altLang="en-US">
                <a:latin typeface=".VnTime" pitchFamily="34" charset="0"/>
              </a:rPr>
              <a:t>y</a:t>
            </a:r>
            <a:r>
              <a:rPr lang="en-US" altLang="en-US"/>
              <a:t> sục vào nước vôi trong dư thu được 10g kết tủa trắng.</a:t>
            </a:r>
          </a:p>
          <a:p>
            <a:pPr marL="457200" indent="-457200" algn="just" eaLnBrk="1" hangingPunct="1">
              <a:buFontTx/>
              <a:buNone/>
            </a:pPr>
            <a:r>
              <a:rPr lang="en-US" altLang="en-US"/>
              <a:t>a, Viết phương trình phản ứng.</a:t>
            </a:r>
          </a:p>
          <a:p>
            <a:pPr marL="457200" indent="-457200" algn="just" eaLnBrk="1" hangingPunct="1">
              <a:buFontTx/>
              <a:buNone/>
            </a:pPr>
            <a:r>
              <a:rPr lang="en-US" altLang="en-US"/>
              <a:t>b, Tính phần trăm về thể tích mỗi khí trong hỗn hợp (thể tích các khí đo ở đktc).</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p:txBody>
          <a:bodyPr/>
          <a:lstStyle/>
          <a:p>
            <a:pPr eaLnBrk="1" hangingPunct="1"/>
            <a:r>
              <a:rPr lang="en-US" altLang="en-US" b="1">
                <a:solidFill>
                  <a:srgbClr val="FF7C80"/>
                </a:solidFill>
              </a:rPr>
              <a:t>Hướng dẫn</a:t>
            </a:r>
          </a:p>
        </p:txBody>
      </p:sp>
      <p:sp>
        <p:nvSpPr>
          <p:cNvPr id="92163" name="Rectangle 3">
            <a:extLst>
              <a:ext uri="{FF2B5EF4-FFF2-40B4-BE49-F238E27FC236}">
                <a16:creationId xmlns:a16="http://schemas.microsoft.com/office/drawing/2014/main" id="{DEE28847-B1E4-4AA6-8AC8-75380636ACDA}"/>
              </a:ext>
            </a:extLst>
          </p:cNvPr>
          <p:cNvSpPr>
            <a:spLocks noGrp="1" noChangeArrowheads="1"/>
          </p:cNvSpPr>
          <p:nvPr>
            <p:ph type="body" idx="4294967295"/>
          </p:nvPr>
        </p:nvSpPr>
        <p:spPr>
          <a:xfrm>
            <a:off x="152400" y="1600200"/>
            <a:ext cx="8991600" cy="4530725"/>
          </a:xfrm>
        </p:spPr>
        <p:txBody>
          <a:bodyPr/>
          <a:lstStyle/>
          <a:p>
            <a:pPr eaLnBrk="1" hangingPunct="1">
              <a:buFont typeface="Wingdings" panose="05000000000000000000" pitchFamily="2" charset="2"/>
              <a:buNone/>
              <a:defRPr/>
            </a:pPr>
            <a:r>
              <a:rPr lang="en-US" altLang="en-US" sz="2800">
                <a:solidFill>
                  <a:srgbClr val="0000FF"/>
                </a:solidFill>
                <a:effectLst>
                  <a:outerShdw blurRad="38100" dist="38100" dir="2700000" algn="tl">
                    <a:srgbClr val="C0C0C0"/>
                  </a:outerShdw>
                </a:effectLst>
              </a:rPr>
              <a:t>- Viết phương trình hóa học.</a:t>
            </a:r>
          </a:p>
          <a:p>
            <a:pPr eaLnBrk="1" hangingPunct="1">
              <a:buFont typeface="Wingdings" panose="05000000000000000000" pitchFamily="2" charset="2"/>
              <a:buNone/>
              <a:defRPr/>
            </a:pPr>
            <a:r>
              <a:rPr lang="en-US" altLang="en-US" sz="2800">
                <a:solidFill>
                  <a:srgbClr val="0000FF"/>
                </a:solidFill>
                <a:effectLst>
                  <a:outerShdw blurRad="38100" dist="38100" dir="2700000" algn="tl">
                    <a:srgbClr val="C0C0C0"/>
                  </a:outerShdw>
                </a:effectLst>
              </a:rPr>
              <a:t>- Khối lượng bình brôm tăng 5,6gam = </a:t>
            </a:r>
            <a:r>
              <a:rPr lang="en-US" altLang="en-US">
                <a:solidFill>
                  <a:srgbClr val="0000FF"/>
                </a:solidFill>
                <a:effectLst>
                  <a:outerShdw blurRad="38100" dist="38100" dir="2700000" algn="tl">
                    <a:srgbClr val="C0C0C0"/>
                  </a:outerShdw>
                </a:effectLst>
              </a:rPr>
              <a:t>m</a:t>
            </a:r>
            <a:r>
              <a:rPr lang="en-US" altLang="en-US" sz="1600" b="1">
                <a:solidFill>
                  <a:srgbClr val="0000FF"/>
                </a:solidFill>
              </a:rPr>
              <a:t>C</a:t>
            </a:r>
            <a:r>
              <a:rPr lang="en-US" altLang="en-US" sz="1600" b="1" baseline="-25000">
                <a:solidFill>
                  <a:srgbClr val="0000FF"/>
                </a:solidFill>
              </a:rPr>
              <a:t>2</a:t>
            </a:r>
            <a:r>
              <a:rPr lang="en-US" altLang="en-US" sz="1600" b="1">
                <a:solidFill>
                  <a:srgbClr val="0000FF"/>
                </a:solidFill>
              </a:rPr>
              <a:t>H</a:t>
            </a:r>
            <a:r>
              <a:rPr lang="en-US" altLang="en-US" sz="1600" b="1" baseline="-25000">
                <a:solidFill>
                  <a:srgbClr val="0000FF"/>
                </a:solidFill>
              </a:rPr>
              <a:t>4</a:t>
            </a:r>
          </a:p>
          <a:p>
            <a:pPr eaLnBrk="1" hangingPunct="1">
              <a:buFont typeface="Wingdings" panose="05000000000000000000" pitchFamily="2" charset="2"/>
              <a:buNone/>
              <a:defRPr/>
            </a:pPr>
            <a:r>
              <a:rPr lang="en-US" altLang="en-US" sz="2800">
                <a:solidFill>
                  <a:srgbClr val="0000FF"/>
                </a:solidFill>
                <a:effectLst>
                  <a:outerShdw blurRad="38100" dist="38100" dir="2700000" algn="tl">
                    <a:srgbClr val="C0C0C0"/>
                  </a:outerShdw>
                </a:effectLst>
              </a:rPr>
              <a:t>- Tìm mol của </a:t>
            </a:r>
            <a:r>
              <a:rPr lang="en-US" altLang="en-US" sz="2000" b="1">
                <a:solidFill>
                  <a:srgbClr val="0000FF"/>
                </a:solidFill>
                <a:effectLst>
                  <a:outerShdw blurRad="38100" dist="38100" dir="2700000" algn="tl">
                    <a:srgbClr val="C0C0C0"/>
                  </a:outerShdw>
                </a:effectLst>
              </a:rPr>
              <a:t>C</a:t>
            </a:r>
            <a:r>
              <a:rPr lang="en-US" altLang="en-US" sz="2000" b="1" baseline="-25000">
                <a:solidFill>
                  <a:srgbClr val="0000FF"/>
                </a:solidFill>
                <a:effectLst>
                  <a:outerShdw blurRad="38100" dist="38100" dir="2700000" algn="tl">
                    <a:srgbClr val="C0C0C0"/>
                  </a:outerShdw>
                </a:effectLst>
              </a:rPr>
              <a:t>2</a:t>
            </a:r>
            <a:r>
              <a:rPr lang="en-US" altLang="en-US" sz="2000" b="1">
                <a:solidFill>
                  <a:srgbClr val="0000FF"/>
                </a:solidFill>
                <a:effectLst>
                  <a:outerShdw blurRad="38100" dist="38100" dir="2700000" algn="tl">
                    <a:srgbClr val="C0C0C0"/>
                  </a:outerShdw>
                </a:effectLst>
              </a:rPr>
              <a:t>H</a:t>
            </a:r>
            <a:r>
              <a:rPr lang="en-US" altLang="en-US" sz="2000" b="1" baseline="-25000">
                <a:solidFill>
                  <a:srgbClr val="0000FF"/>
                </a:solidFill>
                <a:effectLst>
                  <a:outerShdw blurRad="38100" dist="38100" dir="2700000" algn="tl">
                    <a:srgbClr val="C0C0C0"/>
                  </a:outerShdw>
                </a:effectLst>
              </a:rPr>
              <a:t>4</a:t>
            </a:r>
            <a:r>
              <a:rPr lang="en-US" altLang="en-US" sz="2800">
                <a:solidFill>
                  <a:srgbClr val="0000FF"/>
                </a:solidFill>
                <a:effectLst>
                  <a:outerShdw blurRad="38100" dist="38100" dir="2700000" algn="tl">
                    <a:srgbClr val="C0C0C0"/>
                  </a:outerShdw>
                </a:effectLst>
              </a:rPr>
              <a:t> </a:t>
            </a:r>
            <a:r>
              <a:rPr lang="en-US" altLang="en-US" sz="1600">
                <a:solidFill>
                  <a:srgbClr val="0000FF"/>
                </a:solidFill>
                <a:effectLst>
                  <a:outerShdw blurRad="38100" dist="38100" dir="2700000" algn="tl">
                    <a:srgbClr val="C0C0C0"/>
                  </a:outerShdw>
                </a:effectLst>
                <a:sym typeface="Wingdings" panose="05000000000000000000" pitchFamily="2" charset="2"/>
              </a:rPr>
              <a:t></a:t>
            </a:r>
            <a:r>
              <a:rPr lang="en-US" altLang="en-US" sz="2800">
                <a:solidFill>
                  <a:srgbClr val="0000FF"/>
                </a:solidFill>
                <a:effectLst>
                  <a:outerShdw blurRad="38100" dist="38100" dir="2700000" algn="tl">
                    <a:srgbClr val="C0C0C0"/>
                  </a:outerShdw>
                </a:effectLst>
                <a:sym typeface="Wingdings" panose="05000000000000000000" pitchFamily="2" charset="2"/>
              </a:rPr>
              <a:t> </a:t>
            </a:r>
            <a:r>
              <a:rPr lang="en-US" altLang="en-US">
                <a:solidFill>
                  <a:srgbClr val="0000FF"/>
                </a:solidFill>
                <a:sym typeface="Wingdings" panose="05000000000000000000" pitchFamily="2" charset="2"/>
              </a:rPr>
              <a:t>V</a:t>
            </a:r>
            <a:r>
              <a:rPr lang="en-US" altLang="en-US" sz="2000" b="1">
                <a:solidFill>
                  <a:srgbClr val="0000FF"/>
                </a:solidFill>
              </a:rPr>
              <a:t>C</a:t>
            </a:r>
            <a:r>
              <a:rPr lang="en-US" altLang="en-US" sz="2000" b="1" baseline="-25000">
                <a:solidFill>
                  <a:srgbClr val="0000FF"/>
                </a:solidFill>
              </a:rPr>
              <a:t>2</a:t>
            </a:r>
            <a:r>
              <a:rPr lang="en-US" altLang="en-US" sz="2000" b="1">
                <a:solidFill>
                  <a:srgbClr val="0000FF"/>
                </a:solidFill>
              </a:rPr>
              <a:t>H</a:t>
            </a:r>
            <a:r>
              <a:rPr lang="en-US" altLang="en-US" sz="1600" b="1" baseline="-25000">
                <a:solidFill>
                  <a:srgbClr val="0000FF"/>
                </a:solidFill>
              </a:rPr>
              <a:t>4</a:t>
            </a:r>
          </a:p>
          <a:p>
            <a:pPr eaLnBrk="1" hangingPunct="1">
              <a:buFont typeface="Wingdings" panose="05000000000000000000" pitchFamily="2" charset="2"/>
              <a:buNone/>
              <a:defRPr/>
            </a:pPr>
            <a:r>
              <a:rPr lang="en-US" altLang="en-US" sz="2800">
                <a:solidFill>
                  <a:srgbClr val="0000FF"/>
                </a:solidFill>
                <a:effectLst>
                  <a:outerShdw blurRad="38100" dist="38100" dir="2700000" algn="tl">
                    <a:srgbClr val="C0C0C0"/>
                  </a:outerShdw>
                </a:effectLst>
              </a:rPr>
              <a:t>- Tìm mol kết tủa </a:t>
            </a:r>
            <a:r>
              <a:rPr lang="en-US" altLang="en-US" sz="1600">
                <a:solidFill>
                  <a:srgbClr val="0000FF"/>
                </a:solidFill>
                <a:effectLst>
                  <a:outerShdw blurRad="38100" dist="38100" dir="2700000" algn="tl">
                    <a:srgbClr val="C0C0C0"/>
                  </a:outerShdw>
                </a:effectLst>
                <a:sym typeface="Wingdings" panose="05000000000000000000" pitchFamily="2" charset="2"/>
              </a:rPr>
              <a:t></a:t>
            </a:r>
            <a:r>
              <a:rPr lang="en-US" altLang="en-US" sz="3600">
                <a:solidFill>
                  <a:srgbClr val="0000FF"/>
                </a:solidFill>
                <a:effectLst>
                  <a:outerShdw blurRad="38100" dist="38100" dir="2700000" algn="tl">
                    <a:srgbClr val="C0C0C0"/>
                  </a:outerShdw>
                </a:effectLst>
                <a:sym typeface="Wingdings" panose="05000000000000000000" pitchFamily="2" charset="2"/>
              </a:rPr>
              <a:t>n</a:t>
            </a:r>
            <a:r>
              <a:rPr lang="en-US" altLang="en-US" sz="2000">
                <a:solidFill>
                  <a:srgbClr val="0000FF"/>
                </a:solidFill>
                <a:effectLst>
                  <a:outerShdw blurRad="38100" dist="38100" dir="2700000" algn="tl">
                    <a:srgbClr val="C0C0C0"/>
                  </a:outerShdw>
                </a:effectLst>
                <a:sym typeface="Wingdings" panose="05000000000000000000" pitchFamily="2" charset="2"/>
              </a:rPr>
              <a:t>CO</a:t>
            </a:r>
            <a:r>
              <a:rPr lang="en-US" altLang="en-US" sz="2000" baseline="-25000">
                <a:solidFill>
                  <a:srgbClr val="0000FF"/>
                </a:solidFill>
                <a:effectLst>
                  <a:outerShdw blurRad="38100" dist="38100" dir="2700000" algn="tl">
                    <a:srgbClr val="C0C0C0"/>
                  </a:outerShdw>
                </a:effectLst>
                <a:sym typeface="Wingdings" panose="05000000000000000000" pitchFamily="2" charset="2"/>
              </a:rPr>
              <a:t>2</a:t>
            </a:r>
            <a:r>
              <a:rPr lang="en-US" altLang="en-US" sz="3600">
                <a:solidFill>
                  <a:srgbClr val="0000FF"/>
                </a:solidFill>
                <a:effectLst>
                  <a:outerShdw blurRad="38100" dist="38100" dir="2700000" algn="tl">
                    <a:srgbClr val="C0C0C0"/>
                  </a:outerShdw>
                </a:effectLst>
                <a:sym typeface="Wingdings" panose="05000000000000000000" pitchFamily="2" charset="2"/>
              </a:rPr>
              <a:t> </a:t>
            </a:r>
            <a:r>
              <a:rPr lang="en-US" altLang="en-US" sz="2000">
                <a:solidFill>
                  <a:srgbClr val="0000FF"/>
                </a:solidFill>
                <a:effectLst>
                  <a:outerShdw blurRad="38100" dist="38100" dir="2700000" algn="tl">
                    <a:srgbClr val="C0C0C0"/>
                  </a:outerShdw>
                </a:effectLst>
                <a:sym typeface="Wingdings" panose="05000000000000000000" pitchFamily="2" charset="2"/>
              </a:rPr>
              <a:t></a:t>
            </a:r>
            <a:r>
              <a:rPr lang="en-US" altLang="en-US" sz="3600">
                <a:solidFill>
                  <a:srgbClr val="0000FF"/>
                </a:solidFill>
                <a:effectLst>
                  <a:outerShdw blurRad="38100" dist="38100" dir="2700000" algn="tl">
                    <a:srgbClr val="C0C0C0"/>
                  </a:outerShdw>
                </a:effectLst>
                <a:sym typeface="Wingdings" panose="05000000000000000000" pitchFamily="2" charset="2"/>
              </a:rPr>
              <a:t> n</a:t>
            </a:r>
            <a:r>
              <a:rPr lang="en-US" altLang="en-US" sz="2000">
                <a:solidFill>
                  <a:srgbClr val="0000FF"/>
                </a:solidFill>
                <a:effectLst>
                  <a:outerShdw blurRad="38100" dist="38100" dir="2700000" algn="tl">
                    <a:srgbClr val="C0C0C0"/>
                  </a:outerShdw>
                </a:effectLst>
                <a:sym typeface="Wingdings" panose="05000000000000000000" pitchFamily="2" charset="2"/>
              </a:rPr>
              <a:t>C</a:t>
            </a:r>
            <a:r>
              <a:rPr lang="en-US" altLang="en-US" sz="2000" baseline="-25000">
                <a:solidFill>
                  <a:srgbClr val="0000FF"/>
                </a:solidFill>
                <a:effectLst>
                  <a:outerShdw blurRad="38100" dist="38100" dir="2700000" algn="tl">
                    <a:srgbClr val="C0C0C0"/>
                  </a:outerShdw>
                </a:effectLst>
                <a:sym typeface="Wingdings" panose="05000000000000000000" pitchFamily="2" charset="2"/>
              </a:rPr>
              <a:t>2</a:t>
            </a:r>
            <a:r>
              <a:rPr lang="en-US" altLang="en-US" sz="2000">
                <a:solidFill>
                  <a:srgbClr val="0000FF"/>
                </a:solidFill>
                <a:effectLst>
                  <a:outerShdw blurRad="38100" dist="38100" dir="2700000" algn="tl">
                    <a:srgbClr val="C0C0C0"/>
                  </a:outerShdw>
                </a:effectLst>
                <a:sym typeface="Wingdings" panose="05000000000000000000" pitchFamily="2" charset="2"/>
              </a:rPr>
              <a:t>H</a:t>
            </a:r>
            <a:r>
              <a:rPr lang="en-US" altLang="en-US" sz="2000" baseline="-25000">
                <a:solidFill>
                  <a:srgbClr val="0000FF"/>
                </a:solidFill>
                <a:effectLst>
                  <a:outerShdw blurRad="38100" dist="38100" dir="2700000" algn="tl">
                    <a:srgbClr val="C0C0C0"/>
                  </a:outerShdw>
                </a:effectLst>
                <a:sym typeface="Wingdings" panose="05000000000000000000" pitchFamily="2" charset="2"/>
              </a:rPr>
              <a:t>6</a:t>
            </a:r>
            <a:r>
              <a:rPr lang="en-US" altLang="en-US" sz="3600">
                <a:solidFill>
                  <a:srgbClr val="0000FF"/>
                </a:solidFill>
                <a:effectLst>
                  <a:outerShdw blurRad="38100" dist="38100" dir="2700000" algn="tl">
                    <a:srgbClr val="C0C0C0"/>
                  </a:outerShdw>
                </a:effectLst>
                <a:sym typeface="Wingdings" panose="05000000000000000000" pitchFamily="2" charset="2"/>
              </a:rPr>
              <a:t> </a:t>
            </a:r>
            <a:r>
              <a:rPr lang="en-US" altLang="en-US" sz="2000">
                <a:solidFill>
                  <a:srgbClr val="0000FF"/>
                </a:solidFill>
                <a:effectLst>
                  <a:outerShdw blurRad="38100" dist="38100" dir="2700000" algn="tl">
                    <a:srgbClr val="C0C0C0"/>
                  </a:outerShdw>
                </a:effectLst>
                <a:sym typeface="Wingdings" panose="05000000000000000000" pitchFamily="2" charset="2"/>
              </a:rPr>
              <a:t></a:t>
            </a:r>
            <a:r>
              <a:rPr lang="en-US" altLang="en-US" sz="3600">
                <a:solidFill>
                  <a:srgbClr val="0000FF"/>
                </a:solidFill>
                <a:effectLst>
                  <a:outerShdw blurRad="38100" dist="38100" dir="2700000" algn="tl">
                    <a:srgbClr val="C0C0C0"/>
                  </a:outerShdw>
                </a:effectLst>
                <a:sym typeface="Wingdings" panose="05000000000000000000" pitchFamily="2" charset="2"/>
              </a:rPr>
              <a:t> </a:t>
            </a:r>
            <a:r>
              <a:rPr lang="en-US" altLang="en-US">
                <a:solidFill>
                  <a:srgbClr val="0000FF"/>
                </a:solidFill>
                <a:sym typeface="Wingdings" panose="05000000000000000000" pitchFamily="2" charset="2"/>
              </a:rPr>
              <a:t>V</a:t>
            </a:r>
            <a:r>
              <a:rPr lang="en-US" altLang="en-US" sz="2000" b="1">
                <a:solidFill>
                  <a:srgbClr val="0000FF"/>
                </a:solidFill>
                <a:sym typeface="Wingdings" panose="05000000000000000000" pitchFamily="2" charset="2"/>
              </a:rPr>
              <a:t>C</a:t>
            </a:r>
            <a:r>
              <a:rPr lang="en-US" altLang="en-US" sz="2000" b="1" baseline="-25000">
                <a:solidFill>
                  <a:srgbClr val="0000FF"/>
                </a:solidFill>
                <a:sym typeface="Wingdings" panose="05000000000000000000" pitchFamily="2" charset="2"/>
              </a:rPr>
              <a:t>2</a:t>
            </a:r>
            <a:r>
              <a:rPr lang="en-US" altLang="en-US" sz="2000" b="1">
                <a:solidFill>
                  <a:srgbClr val="0000FF"/>
                </a:solidFill>
                <a:sym typeface="Wingdings" panose="05000000000000000000" pitchFamily="2" charset="2"/>
              </a:rPr>
              <a:t>H</a:t>
            </a:r>
            <a:r>
              <a:rPr lang="en-US" altLang="en-US" sz="2000" b="1" baseline="-25000">
                <a:solidFill>
                  <a:srgbClr val="0000FF"/>
                </a:solidFill>
                <a:sym typeface="Wingdings" panose="05000000000000000000" pitchFamily="2" charset="2"/>
              </a:rPr>
              <a:t>6</a:t>
            </a:r>
            <a:endParaRPr lang="en-US" altLang="en-US" sz="2000" b="1">
              <a:solidFill>
                <a:srgbClr val="0000FF"/>
              </a:solidFill>
              <a:sym typeface="Wingdings" panose="05000000000000000000" pitchFamily="2" charset="2"/>
            </a:endParaRPr>
          </a:p>
          <a:p>
            <a:pPr eaLnBrk="1" hangingPunct="1">
              <a:buFont typeface="Wingdings" panose="05000000000000000000" pitchFamily="2" charset="2"/>
              <a:buNone/>
              <a:defRPr/>
            </a:pPr>
            <a:r>
              <a:rPr lang="en-US" altLang="en-US" sz="2800">
                <a:solidFill>
                  <a:srgbClr val="0000FF"/>
                </a:solidFill>
                <a:effectLst>
                  <a:outerShdw blurRad="38100" dist="38100" dir="2700000" algn="tl">
                    <a:srgbClr val="C0C0C0"/>
                  </a:outerShdw>
                </a:effectLst>
                <a:sym typeface="Wingdings" panose="05000000000000000000" pitchFamily="2" charset="2"/>
              </a:rPr>
              <a:t>- </a:t>
            </a:r>
            <a:r>
              <a:rPr lang="en-US" altLang="en-US" sz="2400">
                <a:solidFill>
                  <a:srgbClr val="0000FF"/>
                </a:solidFill>
                <a:effectLst>
                  <a:outerShdw blurRad="38100" dist="38100" dir="2700000" algn="tl">
                    <a:srgbClr val="C0C0C0"/>
                  </a:outerShdw>
                </a:effectLst>
                <a:sym typeface="Wingdings" panose="05000000000000000000" pitchFamily="2" charset="2"/>
              </a:rPr>
              <a:t>%</a:t>
            </a:r>
            <a:r>
              <a:rPr lang="en-US" altLang="en-US" sz="2800">
                <a:solidFill>
                  <a:srgbClr val="0000FF"/>
                </a:solidFill>
                <a:sym typeface="Wingdings" panose="05000000000000000000" pitchFamily="2" charset="2"/>
              </a:rPr>
              <a:t>V</a:t>
            </a:r>
            <a:r>
              <a:rPr lang="en-US" altLang="en-US" sz="1800" b="1">
                <a:solidFill>
                  <a:srgbClr val="0000FF"/>
                </a:solidFill>
                <a:sym typeface="Wingdings" panose="05000000000000000000" pitchFamily="2" charset="2"/>
              </a:rPr>
              <a:t>C</a:t>
            </a:r>
            <a:r>
              <a:rPr lang="en-US" altLang="en-US" sz="1800" b="1" baseline="-25000">
                <a:solidFill>
                  <a:srgbClr val="0000FF"/>
                </a:solidFill>
                <a:sym typeface="Wingdings" panose="05000000000000000000" pitchFamily="2" charset="2"/>
              </a:rPr>
              <a:t>2</a:t>
            </a:r>
            <a:r>
              <a:rPr lang="en-US" altLang="en-US" sz="1800" b="1">
                <a:solidFill>
                  <a:srgbClr val="0000FF"/>
                </a:solidFill>
                <a:sym typeface="Wingdings" panose="05000000000000000000" pitchFamily="2" charset="2"/>
              </a:rPr>
              <a:t>H</a:t>
            </a:r>
            <a:r>
              <a:rPr lang="en-US" altLang="en-US" sz="1800" b="1" baseline="-25000">
                <a:solidFill>
                  <a:srgbClr val="0000FF"/>
                </a:solidFill>
                <a:sym typeface="Wingdings" panose="05000000000000000000" pitchFamily="2" charset="2"/>
              </a:rPr>
              <a:t>6</a:t>
            </a:r>
            <a:r>
              <a:rPr lang="en-US" altLang="en-US">
                <a:solidFill>
                  <a:srgbClr val="0000FF"/>
                </a:solidFill>
                <a:effectLst>
                  <a:outerShdw blurRad="38100" dist="38100" dir="2700000" algn="tl">
                    <a:srgbClr val="C0C0C0"/>
                  </a:outerShdw>
                </a:effectLst>
                <a:sym typeface="Wingdings" panose="05000000000000000000" pitchFamily="2" charset="2"/>
              </a:rPr>
              <a:t> = </a:t>
            </a:r>
            <a:r>
              <a:rPr lang="en-US" altLang="en-US" sz="2800">
                <a:solidFill>
                  <a:srgbClr val="0000FF"/>
                </a:solidFill>
                <a:sym typeface="Wingdings" panose="05000000000000000000" pitchFamily="2" charset="2"/>
              </a:rPr>
              <a:t>V</a:t>
            </a:r>
            <a:r>
              <a:rPr lang="en-US" altLang="en-US" sz="1800" b="1">
                <a:solidFill>
                  <a:srgbClr val="0000FF"/>
                </a:solidFill>
                <a:sym typeface="Wingdings" panose="05000000000000000000" pitchFamily="2" charset="2"/>
              </a:rPr>
              <a:t>C</a:t>
            </a:r>
            <a:r>
              <a:rPr lang="en-US" altLang="en-US" sz="1800" b="1" baseline="-25000">
                <a:solidFill>
                  <a:srgbClr val="0000FF"/>
                </a:solidFill>
                <a:sym typeface="Wingdings" panose="05000000000000000000" pitchFamily="2" charset="2"/>
              </a:rPr>
              <a:t>2</a:t>
            </a:r>
            <a:r>
              <a:rPr lang="en-US" altLang="en-US" sz="1800" b="1">
                <a:solidFill>
                  <a:srgbClr val="0000FF"/>
                </a:solidFill>
                <a:sym typeface="Wingdings" panose="05000000000000000000" pitchFamily="2" charset="2"/>
              </a:rPr>
              <a:t>H</a:t>
            </a:r>
            <a:r>
              <a:rPr lang="en-US" altLang="en-US" sz="1800" b="1" baseline="-25000">
                <a:solidFill>
                  <a:srgbClr val="0000FF"/>
                </a:solidFill>
                <a:effectLst>
                  <a:outerShdw blurRad="38100" dist="38100" dir="2700000" algn="tl">
                    <a:srgbClr val="C0C0C0"/>
                  </a:outerShdw>
                </a:effectLst>
                <a:sym typeface="Wingdings" panose="05000000000000000000" pitchFamily="2" charset="2"/>
              </a:rPr>
              <a:t>6</a:t>
            </a:r>
            <a:r>
              <a:rPr lang="en-US" altLang="en-US">
                <a:solidFill>
                  <a:srgbClr val="0000FF"/>
                </a:solidFill>
                <a:effectLst>
                  <a:outerShdw blurRad="38100" dist="38100" dir="2700000" algn="tl">
                    <a:srgbClr val="C0C0C0"/>
                  </a:outerShdw>
                </a:effectLst>
                <a:sym typeface="Wingdings" panose="05000000000000000000" pitchFamily="2" charset="2"/>
              </a:rPr>
              <a:t>/(</a:t>
            </a:r>
            <a:r>
              <a:rPr lang="en-US" altLang="en-US" sz="2800">
                <a:solidFill>
                  <a:srgbClr val="0000FF"/>
                </a:solidFill>
                <a:sym typeface="Wingdings" panose="05000000000000000000" pitchFamily="2" charset="2"/>
              </a:rPr>
              <a:t>V</a:t>
            </a:r>
            <a:r>
              <a:rPr lang="en-US" altLang="en-US" sz="1800" b="1">
                <a:solidFill>
                  <a:srgbClr val="0000FF"/>
                </a:solidFill>
                <a:sym typeface="Wingdings" panose="05000000000000000000" pitchFamily="2" charset="2"/>
              </a:rPr>
              <a:t>C</a:t>
            </a:r>
            <a:r>
              <a:rPr lang="en-US" altLang="en-US" sz="1800" b="1" baseline="-25000">
                <a:solidFill>
                  <a:srgbClr val="0000FF"/>
                </a:solidFill>
                <a:sym typeface="Wingdings" panose="05000000000000000000" pitchFamily="2" charset="2"/>
              </a:rPr>
              <a:t>2</a:t>
            </a:r>
            <a:r>
              <a:rPr lang="en-US" altLang="en-US" sz="1800" b="1">
                <a:solidFill>
                  <a:srgbClr val="0000FF"/>
                </a:solidFill>
                <a:sym typeface="Wingdings" panose="05000000000000000000" pitchFamily="2" charset="2"/>
              </a:rPr>
              <a:t>H</a:t>
            </a:r>
            <a:r>
              <a:rPr lang="en-US" altLang="en-US" sz="1800" b="1" baseline="-25000">
                <a:solidFill>
                  <a:srgbClr val="0000FF"/>
                </a:solidFill>
                <a:sym typeface="Wingdings" panose="05000000000000000000" pitchFamily="2" charset="2"/>
              </a:rPr>
              <a:t>6</a:t>
            </a:r>
            <a:r>
              <a:rPr lang="en-US" altLang="en-US" sz="1800">
                <a:solidFill>
                  <a:srgbClr val="0000FF"/>
                </a:solidFill>
                <a:sym typeface="Wingdings" panose="05000000000000000000" pitchFamily="2" charset="2"/>
              </a:rPr>
              <a:t> </a:t>
            </a:r>
            <a:r>
              <a:rPr lang="en-US" altLang="en-US">
                <a:solidFill>
                  <a:srgbClr val="0000FF"/>
                </a:solidFill>
                <a:effectLst>
                  <a:outerShdw blurRad="38100" dist="38100" dir="2700000" algn="tl">
                    <a:srgbClr val="C0C0C0"/>
                  </a:outerShdw>
                </a:effectLst>
                <a:sym typeface="Wingdings" panose="05000000000000000000" pitchFamily="2" charset="2"/>
              </a:rPr>
              <a:t>+ </a:t>
            </a:r>
            <a:r>
              <a:rPr lang="en-US" altLang="en-US" sz="2800">
                <a:solidFill>
                  <a:srgbClr val="0000FF"/>
                </a:solidFill>
                <a:sym typeface="Wingdings" panose="05000000000000000000" pitchFamily="2" charset="2"/>
              </a:rPr>
              <a:t>V</a:t>
            </a:r>
            <a:r>
              <a:rPr lang="en-US" altLang="en-US" sz="1800" b="1">
                <a:solidFill>
                  <a:srgbClr val="0000FF"/>
                </a:solidFill>
                <a:sym typeface="Wingdings" panose="05000000000000000000" pitchFamily="2" charset="2"/>
              </a:rPr>
              <a:t>C</a:t>
            </a:r>
            <a:r>
              <a:rPr lang="en-US" altLang="en-US" sz="1800" b="1" baseline="-25000">
                <a:solidFill>
                  <a:srgbClr val="0000FF"/>
                </a:solidFill>
                <a:sym typeface="Wingdings" panose="05000000000000000000" pitchFamily="2" charset="2"/>
              </a:rPr>
              <a:t>2</a:t>
            </a:r>
            <a:r>
              <a:rPr lang="en-US" altLang="en-US" sz="1800" b="1">
                <a:solidFill>
                  <a:srgbClr val="0000FF"/>
                </a:solidFill>
                <a:sym typeface="Wingdings" panose="05000000000000000000" pitchFamily="2" charset="2"/>
              </a:rPr>
              <a:t>H</a:t>
            </a:r>
            <a:r>
              <a:rPr lang="en-US" altLang="en-US" sz="1800" b="1" baseline="-25000">
                <a:solidFill>
                  <a:srgbClr val="0000FF"/>
                </a:solidFill>
                <a:sym typeface="Wingdings" panose="05000000000000000000" pitchFamily="2" charset="2"/>
              </a:rPr>
              <a:t>4</a:t>
            </a:r>
            <a:r>
              <a:rPr lang="en-US" altLang="en-US">
                <a:solidFill>
                  <a:srgbClr val="0000FF"/>
                </a:solidFill>
                <a:effectLst>
                  <a:outerShdw blurRad="38100" dist="38100" dir="2700000" algn="tl">
                    <a:srgbClr val="C0C0C0"/>
                  </a:outerShdw>
                </a:effectLst>
                <a:sym typeface="Wingdings" panose="05000000000000000000" pitchFamily="2" charset="2"/>
              </a:rPr>
              <a:t>) </a:t>
            </a:r>
            <a:r>
              <a:rPr lang="en-US" altLang="en-US" sz="2000">
                <a:solidFill>
                  <a:srgbClr val="0000FF"/>
                </a:solidFill>
                <a:effectLst>
                  <a:outerShdw blurRad="38100" dist="38100" dir="2700000" algn="tl">
                    <a:srgbClr val="C0C0C0"/>
                  </a:outerShdw>
                </a:effectLst>
                <a:sym typeface="Wingdings" panose="05000000000000000000" pitchFamily="2" charset="2"/>
              </a:rPr>
              <a:t>x</a:t>
            </a:r>
            <a:r>
              <a:rPr lang="en-US" altLang="en-US">
                <a:solidFill>
                  <a:srgbClr val="0000FF"/>
                </a:solidFill>
                <a:effectLst>
                  <a:outerShdw blurRad="38100" dist="38100" dir="2700000" algn="tl">
                    <a:srgbClr val="C0C0C0"/>
                  </a:outerShdw>
                </a:effectLst>
                <a:sym typeface="Wingdings" panose="05000000000000000000" pitchFamily="2" charset="2"/>
              </a:rPr>
              <a:t> </a:t>
            </a:r>
            <a:r>
              <a:rPr lang="en-US" altLang="en-US" sz="2400">
                <a:solidFill>
                  <a:srgbClr val="0000FF"/>
                </a:solidFill>
                <a:effectLst>
                  <a:outerShdw blurRad="38100" dist="38100" dir="2700000" algn="tl">
                    <a:srgbClr val="C0C0C0"/>
                  </a:outerShdw>
                </a:effectLst>
                <a:sym typeface="Wingdings" panose="05000000000000000000" pitchFamily="2" charset="2"/>
              </a:rPr>
              <a:t>100</a:t>
            </a:r>
            <a:r>
              <a:rPr lang="en-US" altLang="en-US" sz="1600">
                <a:solidFill>
                  <a:srgbClr val="0000FF"/>
                </a:solidFill>
                <a:effectLst>
                  <a:outerShdw blurRad="38100" dist="38100" dir="2700000" algn="tl">
                    <a:srgbClr val="C0C0C0"/>
                  </a:outerShdw>
                </a:effectLst>
                <a:sym typeface="Wingdings" panose="05000000000000000000" pitchFamily="2" charset="2"/>
              </a:rPr>
              <a:t>%</a:t>
            </a:r>
            <a:endParaRPr lang="en-US" altLang="en-US" baseline="-25000">
              <a:solidFill>
                <a:srgbClr val="0000FF"/>
              </a:solidFill>
              <a:effectLst>
                <a:outerShdw blurRad="38100" dist="38100" dir="2700000" algn="tl">
                  <a:srgbClr val="C0C0C0"/>
                </a:outerShdw>
              </a:effectLst>
            </a:endParaRPr>
          </a:p>
          <a:p>
            <a:pPr eaLnBrk="1" hangingPunct="1">
              <a:buFont typeface="Wingdings" panose="05000000000000000000" pitchFamily="2" charset="2"/>
              <a:buNone/>
              <a:defRPr/>
            </a:pPr>
            <a:r>
              <a:rPr lang="en-US" altLang="en-US">
                <a:solidFill>
                  <a:srgbClr val="0000FF"/>
                </a:solidFill>
                <a:effectLst>
                  <a:outerShdw blurRad="38100" dist="38100" dir="2700000" algn="tl">
                    <a:srgbClr val="C0C0C0"/>
                  </a:outerShdw>
                </a:effectLst>
                <a:sym typeface="Wingdings" panose="05000000000000000000" pitchFamily="2" charset="2"/>
              </a:rPr>
              <a:t>- </a:t>
            </a:r>
            <a:r>
              <a:rPr lang="en-US" altLang="en-US" sz="2400">
                <a:solidFill>
                  <a:srgbClr val="0000FF"/>
                </a:solidFill>
                <a:effectLst>
                  <a:outerShdw blurRad="38100" dist="38100" dir="2700000" algn="tl">
                    <a:srgbClr val="C0C0C0"/>
                  </a:outerShdw>
                </a:effectLst>
                <a:sym typeface="Wingdings" panose="05000000000000000000" pitchFamily="2" charset="2"/>
              </a:rPr>
              <a:t>%</a:t>
            </a:r>
            <a:r>
              <a:rPr lang="en-US" altLang="en-US" sz="2800">
                <a:solidFill>
                  <a:srgbClr val="0000FF"/>
                </a:solidFill>
                <a:sym typeface="Wingdings" panose="05000000000000000000" pitchFamily="2" charset="2"/>
              </a:rPr>
              <a:t>V</a:t>
            </a:r>
            <a:r>
              <a:rPr lang="en-US" altLang="en-US" sz="1800" b="1">
                <a:solidFill>
                  <a:srgbClr val="0000FF"/>
                </a:solidFill>
                <a:sym typeface="Wingdings" panose="05000000000000000000" pitchFamily="2" charset="2"/>
              </a:rPr>
              <a:t>C</a:t>
            </a:r>
            <a:r>
              <a:rPr lang="en-US" altLang="en-US" sz="1800" b="1" baseline="-25000">
                <a:solidFill>
                  <a:srgbClr val="0000FF"/>
                </a:solidFill>
                <a:sym typeface="Wingdings" panose="05000000000000000000" pitchFamily="2" charset="2"/>
              </a:rPr>
              <a:t>2</a:t>
            </a:r>
            <a:r>
              <a:rPr lang="en-US" altLang="en-US" sz="1800" b="1">
                <a:solidFill>
                  <a:srgbClr val="0000FF"/>
                </a:solidFill>
                <a:sym typeface="Wingdings" panose="05000000000000000000" pitchFamily="2" charset="2"/>
              </a:rPr>
              <a:t>H</a:t>
            </a:r>
            <a:r>
              <a:rPr lang="en-US" altLang="en-US" sz="1800" b="1" baseline="-25000">
                <a:solidFill>
                  <a:srgbClr val="0000FF"/>
                </a:solidFill>
                <a:sym typeface="Wingdings" panose="05000000000000000000" pitchFamily="2" charset="2"/>
              </a:rPr>
              <a:t>4</a:t>
            </a:r>
            <a:r>
              <a:rPr lang="en-US" altLang="en-US" b="1">
                <a:solidFill>
                  <a:srgbClr val="0000FF"/>
                </a:solidFill>
                <a:effectLst>
                  <a:outerShdw blurRad="38100" dist="38100" dir="2700000" algn="tl">
                    <a:srgbClr val="C0C0C0"/>
                  </a:outerShdw>
                </a:effectLst>
                <a:sym typeface="Wingdings" panose="05000000000000000000" pitchFamily="2" charset="2"/>
              </a:rPr>
              <a:t> </a:t>
            </a:r>
            <a:r>
              <a:rPr lang="en-US" altLang="en-US">
                <a:solidFill>
                  <a:srgbClr val="0000FF"/>
                </a:solidFill>
                <a:effectLst>
                  <a:outerShdw blurRad="38100" dist="38100" dir="2700000" algn="tl">
                    <a:srgbClr val="C0C0C0"/>
                  </a:outerShdw>
                </a:effectLst>
                <a:sym typeface="Wingdings" panose="05000000000000000000" pitchFamily="2" charset="2"/>
              </a:rPr>
              <a:t>= </a:t>
            </a:r>
            <a:r>
              <a:rPr lang="en-US" altLang="en-US" sz="2400">
                <a:solidFill>
                  <a:srgbClr val="0000FF"/>
                </a:solidFill>
                <a:effectLst>
                  <a:outerShdw blurRad="38100" dist="38100" dir="2700000" algn="tl">
                    <a:srgbClr val="C0C0C0"/>
                  </a:outerShdw>
                </a:effectLst>
                <a:sym typeface="Wingdings" panose="05000000000000000000" pitchFamily="2" charset="2"/>
              </a:rPr>
              <a:t>100%</a:t>
            </a:r>
            <a:r>
              <a:rPr lang="en-US" altLang="en-US">
                <a:solidFill>
                  <a:srgbClr val="0000FF"/>
                </a:solidFill>
                <a:effectLst>
                  <a:outerShdw blurRad="38100" dist="38100" dir="2700000" algn="tl">
                    <a:srgbClr val="C0C0C0"/>
                  </a:outerShdw>
                </a:effectLst>
                <a:sym typeface="Wingdings" panose="05000000000000000000" pitchFamily="2" charset="2"/>
              </a:rPr>
              <a:t> - </a:t>
            </a:r>
            <a:r>
              <a:rPr lang="en-US" altLang="en-US" sz="2000">
                <a:solidFill>
                  <a:srgbClr val="0000FF"/>
                </a:solidFill>
                <a:effectLst>
                  <a:outerShdw blurRad="38100" dist="38100" dir="2700000" algn="tl">
                    <a:srgbClr val="C0C0C0"/>
                  </a:outerShdw>
                </a:effectLst>
                <a:sym typeface="Wingdings" panose="05000000000000000000" pitchFamily="2" charset="2"/>
              </a:rPr>
              <a:t>%</a:t>
            </a:r>
            <a:r>
              <a:rPr lang="en-US" altLang="en-US" sz="2800">
                <a:solidFill>
                  <a:srgbClr val="0000FF"/>
                </a:solidFill>
                <a:sym typeface="Wingdings" panose="05000000000000000000" pitchFamily="2" charset="2"/>
              </a:rPr>
              <a:t>V</a:t>
            </a:r>
            <a:r>
              <a:rPr lang="en-US" altLang="en-US" sz="1800" b="1">
                <a:solidFill>
                  <a:srgbClr val="0000FF"/>
                </a:solidFill>
                <a:sym typeface="Wingdings" panose="05000000000000000000" pitchFamily="2" charset="2"/>
              </a:rPr>
              <a:t>C</a:t>
            </a:r>
            <a:r>
              <a:rPr lang="en-US" altLang="en-US" sz="1800" b="1" baseline="-25000">
                <a:solidFill>
                  <a:srgbClr val="0000FF"/>
                </a:solidFill>
                <a:sym typeface="Wingdings" panose="05000000000000000000" pitchFamily="2" charset="2"/>
              </a:rPr>
              <a:t>2</a:t>
            </a:r>
            <a:r>
              <a:rPr lang="en-US" altLang="en-US" sz="1800" b="1">
                <a:solidFill>
                  <a:srgbClr val="0000FF"/>
                </a:solidFill>
                <a:sym typeface="Wingdings" panose="05000000000000000000" pitchFamily="2" charset="2"/>
              </a:rPr>
              <a:t>H</a:t>
            </a:r>
            <a:r>
              <a:rPr lang="en-US" altLang="en-US" sz="1800" b="1" baseline="-25000">
                <a:solidFill>
                  <a:srgbClr val="0000FF"/>
                </a:solidFill>
                <a:sym typeface="Wingdings" panose="05000000000000000000" pitchFamily="2" charset="2"/>
              </a:rPr>
              <a:t>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barn(inHorizontal)">
                                      <p:cBhvr>
                                        <p:cTn id="7" dur="500"/>
                                        <p:tgtEl>
                                          <p:spTgt spid="92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92163">
                                            <p:txEl>
                                              <p:pRg st="0" end="0"/>
                                            </p:txEl>
                                          </p:spTgt>
                                        </p:tgtEl>
                                        <p:attrNameLst>
                                          <p:attrName>style.visibility</p:attrName>
                                        </p:attrNameLst>
                                      </p:cBhvr>
                                      <p:to>
                                        <p:strVal val="visible"/>
                                      </p:to>
                                    </p:set>
                                    <p:animEffect transition="in" filter="barn(inHorizontal)">
                                      <p:cBhvr>
                                        <p:cTn id="12" dur="500"/>
                                        <p:tgtEl>
                                          <p:spTgt spid="9216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92163">
                                            <p:txEl>
                                              <p:pRg st="1" end="1"/>
                                            </p:txEl>
                                          </p:spTgt>
                                        </p:tgtEl>
                                        <p:attrNameLst>
                                          <p:attrName>style.visibility</p:attrName>
                                        </p:attrNameLst>
                                      </p:cBhvr>
                                      <p:to>
                                        <p:strVal val="visible"/>
                                      </p:to>
                                    </p:set>
                                    <p:animEffect transition="in" filter="barn(inHorizontal)">
                                      <p:cBhvr>
                                        <p:cTn id="17" dur="500"/>
                                        <p:tgtEl>
                                          <p:spTgt spid="9216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92163">
                                            <p:txEl>
                                              <p:pRg st="2" end="2"/>
                                            </p:txEl>
                                          </p:spTgt>
                                        </p:tgtEl>
                                        <p:attrNameLst>
                                          <p:attrName>style.visibility</p:attrName>
                                        </p:attrNameLst>
                                      </p:cBhvr>
                                      <p:to>
                                        <p:strVal val="visible"/>
                                      </p:to>
                                    </p:set>
                                    <p:animEffect transition="in" filter="barn(inHorizontal)">
                                      <p:cBhvr>
                                        <p:cTn id="22" dur="500"/>
                                        <p:tgtEl>
                                          <p:spTgt spid="9216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92163">
                                            <p:txEl>
                                              <p:pRg st="3" end="3"/>
                                            </p:txEl>
                                          </p:spTgt>
                                        </p:tgtEl>
                                        <p:attrNameLst>
                                          <p:attrName>style.visibility</p:attrName>
                                        </p:attrNameLst>
                                      </p:cBhvr>
                                      <p:to>
                                        <p:strVal val="visible"/>
                                      </p:to>
                                    </p:set>
                                    <p:animEffect transition="in" filter="barn(inHorizontal)">
                                      <p:cBhvr>
                                        <p:cTn id="27" dur="500"/>
                                        <p:tgtEl>
                                          <p:spTgt spid="9216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92163">
                                            <p:txEl>
                                              <p:pRg st="4" end="4"/>
                                            </p:txEl>
                                          </p:spTgt>
                                        </p:tgtEl>
                                        <p:attrNameLst>
                                          <p:attrName>style.visibility</p:attrName>
                                        </p:attrNameLst>
                                      </p:cBhvr>
                                      <p:to>
                                        <p:strVal val="visible"/>
                                      </p:to>
                                    </p:set>
                                    <p:animEffect transition="in" filter="barn(inHorizontal)">
                                      <p:cBhvr>
                                        <p:cTn id="32" dur="500"/>
                                        <p:tgtEl>
                                          <p:spTgt spid="9216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92163">
                                            <p:txEl>
                                              <p:pRg st="5" end="5"/>
                                            </p:txEl>
                                          </p:spTgt>
                                        </p:tgtEl>
                                        <p:attrNameLst>
                                          <p:attrName>style.visibility</p:attrName>
                                        </p:attrNameLst>
                                      </p:cBhvr>
                                      <p:to>
                                        <p:strVal val="visible"/>
                                      </p:to>
                                    </p:set>
                                    <p:animEffect transition="in" filter="barn(inHorizontal)">
                                      <p:cBhvr>
                                        <p:cTn id="37" dur="500"/>
                                        <p:tgtEl>
                                          <p:spTgt spid="921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p:bldP spid="9216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Cover">
            <a:extLst>
              <a:ext uri="{FF2B5EF4-FFF2-40B4-BE49-F238E27FC236}">
                <a16:creationId xmlns:a16="http://schemas.microsoft.com/office/drawing/2014/main" id="{83DB5EFE-3418-EBEE-63A7-CDD2F6B41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4287838"/>
            <a:ext cx="2805113"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3" name="Picture 3" descr="Cover">
            <a:extLst>
              <a:ext uri="{FF2B5EF4-FFF2-40B4-BE49-F238E27FC236}">
                <a16:creationId xmlns:a16="http://schemas.microsoft.com/office/drawing/2014/main" id="{876298AF-029F-8BE8-821F-825076FCC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4130675"/>
            <a:ext cx="28178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4" name="Picture 4" descr="Cover">
            <a:extLst>
              <a:ext uri="{FF2B5EF4-FFF2-40B4-BE49-F238E27FC236}">
                <a16:creationId xmlns:a16="http://schemas.microsoft.com/office/drawing/2014/main" id="{FCFD88AB-0FAE-B9A8-A43D-CB0B7331B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4975"/>
            <a:ext cx="2938463"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5" name="Picture 5" descr="Cover">
            <a:extLst>
              <a:ext uri="{FF2B5EF4-FFF2-40B4-BE49-F238E27FC236}">
                <a16:creationId xmlns:a16="http://schemas.microsoft.com/office/drawing/2014/main" id="{BEC89897-04AB-FBAB-37CD-982DA1CF32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7013" y="2817813"/>
            <a:ext cx="1700212"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6" name="Picture 6" descr="Cover">
            <a:extLst>
              <a:ext uri="{FF2B5EF4-FFF2-40B4-BE49-F238E27FC236}">
                <a16:creationId xmlns:a16="http://schemas.microsoft.com/office/drawing/2014/main" id="{E8B55847-54C7-3332-2506-976CAB6292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2700" y="4297363"/>
            <a:ext cx="19367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Picture 7" descr="Cover">
            <a:extLst>
              <a:ext uri="{FF2B5EF4-FFF2-40B4-BE49-F238E27FC236}">
                <a16:creationId xmlns:a16="http://schemas.microsoft.com/office/drawing/2014/main" id="{541B49A7-F029-206B-B95C-62AAAC78BA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5" y="3992563"/>
            <a:ext cx="19177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8" name="Picture 8" descr="Cover">
            <a:extLst>
              <a:ext uri="{FF2B5EF4-FFF2-40B4-BE49-F238E27FC236}">
                <a16:creationId xmlns:a16="http://schemas.microsoft.com/office/drawing/2014/main" id="{AF0FA96E-4BC2-1ABC-1EC8-9AB4AD6689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188" y="3436938"/>
            <a:ext cx="19685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9" name="Picture 9" descr="Cover">
            <a:extLst>
              <a:ext uri="{FF2B5EF4-FFF2-40B4-BE49-F238E27FC236}">
                <a16:creationId xmlns:a16="http://schemas.microsoft.com/office/drawing/2014/main" id="{7E6EFF38-F027-9531-E460-9FA133A075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8788" y="2790825"/>
            <a:ext cx="22225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0" name="Picture 10" descr="Cover">
            <a:extLst>
              <a:ext uri="{FF2B5EF4-FFF2-40B4-BE49-F238E27FC236}">
                <a16:creationId xmlns:a16="http://schemas.microsoft.com/office/drawing/2014/main" id="{4C2A291A-E7F1-C844-B798-351F392899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1536700"/>
            <a:ext cx="13208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1" name="Picture 11" descr="Cover">
            <a:extLst>
              <a:ext uri="{FF2B5EF4-FFF2-40B4-BE49-F238E27FC236}">
                <a16:creationId xmlns:a16="http://schemas.microsoft.com/office/drawing/2014/main" id="{A68C25E3-C8E6-921F-DCB5-3A987B9A2E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9400" y="1524000"/>
            <a:ext cx="1668463"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2" name="Picture 12" descr="Cover">
            <a:extLst>
              <a:ext uri="{FF2B5EF4-FFF2-40B4-BE49-F238E27FC236}">
                <a16:creationId xmlns:a16="http://schemas.microsoft.com/office/drawing/2014/main" id="{111E1205-1F20-07D3-F456-7472AD904D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32588" y="1936750"/>
            <a:ext cx="218122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3" name="Picture 13" descr="Cover">
            <a:extLst>
              <a:ext uri="{FF2B5EF4-FFF2-40B4-BE49-F238E27FC236}">
                <a16:creationId xmlns:a16="http://schemas.microsoft.com/office/drawing/2014/main" id="{237592DF-762B-0691-2A3B-6D863F06CB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3063" y="1695450"/>
            <a:ext cx="220821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4" name="Picture 14" descr="Cover">
            <a:extLst>
              <a:ext uri="{FF2B5EF4-FFF2-40B4-BE49-F238E27FC236}">
                <a16:creationId xmlns:a16="http://schemas.microsoft.com/office/drawing/2014/main" id="{7BADF404-AA2A-E6AB-FA73-EE30AD3E09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94488" y="960438"/>
            <a:ext cx="244475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5" name="Picture 15" descr="Cover">
            <a:extLst>
              <a:ext uri="{FF2B5EF4-FFF2-40B4-BE49-F238E27FC236}">
                <a16:creationId xmlns:a16="http://schemas.microsoft.com/office/drawing/2014/main" id="{3F76E5EE-538A-6737-6AA4-ED61D0E99A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68788" y="1685925"/>
            <a:ext cx="2592387"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6" name="Picture 16" descr="Cover">
            <a:extLst>
              <a:ext uri="{FF2B5EF4-FFF2-40B4-BE49-F238E27FC236}">
                <a16:creationId xmlns:a16="http://schemas.microsoft.com/office/drawing/2014/main" id="{11F43E21-F6FF-1D70-C7A5-484101F0B89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3800" y="2590800"/>
            <a:ext cx="118745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7" name="Rectangle 17">
            <a:extLst>
              <a:ext uri="{FF2B5EF4-FFF2-40B4-BE49-F238E27FC236}">
                <a16:creationId xmlns:a16="http://schemas.microsoft.com/office/drawing/2014/main" id="{43D57639-1226-4E6B-4564-8151CA80D5AA}"/>
              </a:ext>
            </a:extLst>
          </p:cNvPr>
          <p:cNvSpPr>
            <a:spLocks noChangeArrowheads="1"/>
          </p:cNvSpPr>
          <p:nvPr/>
        </p:nvSpPr>
        <p:spPr bwMode="auto">
          <a:xfrm>
            <a:off x="1854200" y="1600200"/>
            <a:ext cx="4572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a:t>
            </a:r>
          </a:p>
        </p:txBody>
      </p:sp>
      <p:sp>
        <p:nvSpPr>
          <p:cNvPr id="235538" name="Rectangle 18">
            <a:extLst>
              <a:ext uri="{FF2B5EF4-FFF2-40B4-BE49-F238E27FC236}">
                <a16:creationId xmlns:a16="http://schemas.microsoft.com/office/drawing/2014/main" id="{B7C3E673-05CC-8CD7-32F7-96D2A1B3A787}"/>
              </a:ext>
            </a:extLst>
          </p:cNvPr>
          <p:cNvSpPr>
            <a:spLocks noChangeArrowheads="1"/>
          </p:cNvSpPr>
          <p:nvPr/>
        </p:nvSpPr>
        <p:spPr bwMode="auto">
          <a:xfrm>
            <a:off x="2241550" y="1600200"/>
            <a:ext cx="444500"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35536"/>
                                        </p:tgtEl>
                                        <p:attrNameLst>
                                          <p:attrName>style.visibility</p:attrName>
                                        </p:attrNameLst>
                                      </p:cBhvr>
                                      <p:to>
                                        <p:strVal val="visible"/>
                                      </p:to>
                                    </p:set>
                                    <p:animEffect transition="in" filter="box(out)">
                                      <p:cBhvr>
                                        <p:cTn id="7" dur="500"/>
                                        <p:tgtEl>
                                          <p:spTgt spid="2355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5535"/>
                                        </p:tgtEl>
                                        <p:attrNameLst>
                                          <p:attrName>style.visibility</p:attrName>
                                        </p:attrNameLst>
                                      </p:cBhvr>
                                      <p:to>
                                        <p:strVal val="visible"/>
                                      </p:to>
                                    </p:set>
                                    <p:animEffect transition="in" filter="wipe(left)">
                                      <p:cBhvr>
                                        <p:cTn id="12" dur="500"/>
                                        <p:tgtEl>
                                          <p:spTgt spid="2355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35534"/>
                                        </p:tgtEl>
                                        <p:attrNameLst>
                                          <p:attrName>style.visibility</p:attrName>
                                        </p:attrNameLst>
                                      </p:cBhvr>
                                      <p:to>
                                        <p:strVal val="visible"/>
                                      </p:to>
                                    </p:set>
                                    <p:animEffect transition="in" filter="wipe(left)">
                                      <p:cBhvr>
                                        <p:cTn id="17" dur="500"/>
                                        <p:tgtEl>
                                          <p:spTgt spid="235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35533"/>
                                        </p:tgtEl>
                                        <p:attrNameLst>
                                          <p:attrName>style.visibility</p:attrName>
                                        </p:attrNameLst>
                                      </p:cBhvr>
                                      <p:to>
                                        <p:strVal val="visible"/>
                                      </p:to>
                                    </p:set>
                                    <p:animEffect transition="in" filter="wipe(left)">
                                      <p:cBhvr>
                                        <p:cTn id="22" dur="500"/>
                                        <p:tgtEl>
                                          <p:spTgt spid="2355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35532"/>
                                        </p:tgtEl>
                                        <p:attrNameLst>
                                          <p:attrName>style.visibility</p:attrName>
                                        </p:attrNameLst>
                                      </p:cBhvr>
                                      <p:to>
                                        <p:strVal val="visible"/>
                                      </p:to>
                                    </p:set>
                                    <p:animEffect transition="in" filter="wipe(left)">
                                      <p:cBhvr>
                                        <p:cTn id="27" dur="500"/>
                                        <p:tgtEl>
                                          <p:spTgt spid="2355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35531"/>
                                        </p:tgtEl>
                                        <p:attrNameLst>
                                          <p:attrName>style.visibility</p:attrName>
                                        </p:attrNameLst>
                                      </p:cBhvr>
                                      <p:to>
                                        <p:strVal val="visible"/>
                                      </p:to>
                                    </p:set>
                                    <p:animEffect transition="in" filter="wipe(right)">
                                      <p:cBhvr>
                                        <p:cTn id="32" dur="500"/>
                                        <p:tgtEl>
                                          <p:spTgt spid="2355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35530"/>
                                        </p:tgtEl>
                                        <p:attrNameLst>
                                          <p:attrName>style.visibility</p:attrName>
                                        </p:attrNameLst>
                                      </p:cBhvr>
                                      <p:to>
                                        <p:strVal val="visible"/>
                                      </p:to>
                                    </p:set>
                                    <p:animEffect transition="in" filter="wipe(right)">
                                      <p:cBhvr>
                                        <p:cTn id="37" dur="500"/>
                                        <p:tgtEl>
                                          <p:spTgt spid="235530"/>
                                        </p:tgtEl>
                                      </p:cBhvr>
                                    </p:animEffect>
                                  </p:childTnLst>
                                </p:cTn>
                              </p:par>
                            </p:childTnLst>
                          </p:cTn>
                        </p:par>
                        <p:par>
                          <p:cTn id="38" fill="hold" nodeType="afterGroup">
                            <p:stCondLst>
                              <p:cond delay="500"/>
                            </p:stCondLst>
                            <p:childTnLst>
                              <p:par>
                                <p:cTn id="39" presetID="4" presetClass="entr" presetSubtype="16" fill="hold" nodeType="afterEffect">
                                  <p:stCondLst>
                                    <p:cond delay="0"/>
                                  </p:stCondLst>
                                  <p:childTnLst>
                                    <p:set>
                                      <p:cBhvr>
                                        <p:cTn id="40" dur="1" fill="hold">
                                          <p:stCondLst>
                                            <p:cond delay="0"/>
                                          </p:stCondLst>
                                        </p:cTn>
                                        <p:tgtEl>
                                          <p:spTgt spid="235538"/>
                                        </p:tgtEl>
                                        <p:attrNameLst>
                                          <p:attrName>style.visibility</p:attrName>
                                        </p:attrNameLst>
                                      </p:cBhvr>
                                      <p:to>
                                        <p:strVal val="visible"/>
                                      </p:to>
                                    </p:set>
                                    <p:animEffect transition="in" filter="box(in)">
                                      <p:cBhvr>
                                        <p:cTn id="41" dur="500"/>
                                        <p:tgtEl>
                                          <p:spTgt spid="235538"/>
                                        </p:tgtEl>
                                      </p:cBhvr>
                                    </p:animEffect>
                                  </p:childTnLst>
                                </p:cTn>
                              </p:par>
                            </p:childTnLst>
                          </p:cTn>
                        </p:par>
                        <p:par>
                          <p:cTn id="42" fill="hold" nodeType="afterGroup">
                            <p:stCondLst>
                              <p:cond delay="1000"/>
                            </p:stCondLst>
                            <p:childTnLst>
                              <p:par>
                                <p:cTn id="43" presetID="4" presetClass="entr" presetSubtype="16" fill="hold" nodeType="afterEffect">
                                  <p:stCondLst>
                                    <p:cond delay="0"/>
                                  </p:stCondLst>
                                  <p:childTnLst>
                                    <p:set>
                                      <p:cBhvr>
                                        <p:cTn id="44" dur="1" fill="hold">
                                          <p:stCondLst>
                                            <p:cond delay="0"/>
                                          </p:stCondLst>
                                        </p:cTn>
                                        <p:tgtEl>
                                          <p:spTgt spid="235537"/>
                                        </p:tgtEl>
                                        <p:attrNameLst>
                                          <p:attrName>style.visibility</p:attrName>
                                        </p:attrNameLst>
                                      </p:cBhvr>
                                      <p:to>
                                        <p:strVal val="visible"/>
                                      </p:to>
                                    </p:set>
                                    <p:animEffect transition="in" filter="box(in)">
                                      <p:cBhvr>
                                        <p:cTn id="45" dur="500"/>
                                        <p:tgtEl>
                                          <p:spTgt spid="23553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35529"/>
                                        </p:tgtEl>
                                        <p:attrNameLst>
                                          <p:attrName>style.visibility</p:attrName>
                                        </p:attrNameLst>
                                      </p:cBhvr>
                                      <p:to>
                                        <p:strVal val="visible"/>
                                      </p:to>
                                    </p:set>
                                    <p:animEffect transition="in" filter="wipe(left)">
                                      <p:cBhvr>
                                        <p:cTn id="50" dur="500"/>
                                        <p:tgtEl>
                                          <p:spTgt spid="23552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35528"/>
                                        </p:tgtEl>
                                        <p:attrNameLst>
                                          <p:attrName>style.visibility</p:attrName>
                                        </p:attrNameLst>
                                      </p:cBhvr>
                                      <p:to>
                                        <p:strVal val="visible"/>
                                      </p:to>
                                    </p:set>
                                    <p:animEffect transition="in" filter="wipe(left)">
                                      <p:cBhvr>
                                        <p:cTn id="55" dur="500"/>
                                        <p:tgtEl>
                                          <p:spTgt spid="2355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35527"/>
                                        </p:tgtEl>
                                        <p:attrNameLst>
                                          <p:attrName>style.visibility</p:attrName>
                                        </p:attrNameLst>
                                      </p:cBhvr>
                                      <p:to>
                                        <p:strVal val="visible"/>
                                      </p:to>
                                    </p:set>
                                    <p:animEffect transition="in" filter="wipe(left)">
                                      <p:cBhvr>
                                        <p:cTn id="60" dur="500"/>
                                        <p:tgtEl>
                                          <p:spTgt spid="23552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35526"/>
                                        </p:tgtEl>
                                        <p:attrNameLst>
                                          <p:attrName>style.visibility</p:attrName>
                                        </p:attrNameLst>
                                      </p:cBhvr>
                                      <p:to>
                                        <p:strVal val="visible"/>
                                      </p:to>
                                    </p:set>
                                    <p:animEffect transition="in" filter="wipe(left)">
                                      <p:cBhvr>
                                        <p:cTn id="65" dur="500"/>
                                        <p:tgtEl>
                                          <p:spTgt spid="23552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2" fill="hold" nodeType="clickEffect">
                                  <p:stCondLst>
                                    <p:cond delay="0"/>
                                  </p:stCondLst>
                                  <p:childTnLst>
                                    <p:set>
                                      <p:cBhvr>
                                        <p:cTn id="69" dur="1" fill="hold">
                                          <p:stCondLst>
                                            <p:cond delay="0"/>
                                          </p:stCondLst>
                                        </p:cTn>
                                        <p:tgtEl>
                                          <p:spTgt spid="235525"/>
                                        </p:tgtEl>
                                        <p:attrNameLst>
                                          <p:attrName>style.visibility</p:attrName>
                                        </p:attrNameLst>
                                      </p:cBhvr>
                                      <p:to>
                                        <p:strVal val="visible"/>
                                      </p:to>
                                    </p:set>
                                    <p:animEffect transition="in" filter="wipe(right)">
                                      <p:cBhvr>
                                        <p:cTn id="70" dur="500"/>
                                        <p:tgtEl>
                                          <p:spTgt spid="23552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2" fill="hold" nodeType="clickEffect">
                                  <p:stCondLst>
                                    <p:cond delay="0"/>
                                  </p:stCondLst>
                                  <p:childTnLst>
                                    <p:set>
                                      <p:cBhvr>
                                        <p:cTn id="74" dur="1" fill="hold">
                                          <p:stCondLst>
                                            <p:cond delay="0"/>
                                          </p:stCondLst>
                                        </p:cTn>
                                        <p:tgtEl>
                                          <p:spTgt spid="235524"/>
                                        </p:tgtEl>
                                        <p:attrNameLst>
                                          <p:attrName>style.visibility</p:attrName>
                                        </p:attrNameLst>
                                      </p:cBhvr>
                                      <p:to>
                                        <p:strVal val="visible"/>
                                      </p:to>
                                    </p:set>
                                    <p:animEffect transition="in" filter="wipe(right)">
                                      <p:cBhvr>
                                        <p:cTn id="75" dur="500"/>
                                        <p:tgtEl>
                                          <p:spTgt spid="23552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nodeType="clickEffect">
                                  <p:stCondLst>
                                    <p:cond delay="0"/>
                                  </p:stCondLst>
                                  <p:childTnLst>
                                    <p:set>
                                      <p:cBhvr>
                                        <p:cTn id="79" dur="1" fill="hold">
                                          <p:stCondLst>
                                            <p:cond delay="0"/>
                                          </p:stCondLst>
                                        </p:cTn>
                                        <p:tgtEl>
                                          <p:spTgt spid="235523"/>
                                        </p:tgtEl>
                                        <p:attrNameLst>
                                          <p:attrName>style.visibility</p:attrName>
                                        </p:attrNameLst>
                                      </p:cBhvr>
                                      <p:to>
                                        <p:strVal val="visible"/>
                                      </p:to>
                                    </p:set>
                                    <p:animEffect transition="in" filter="wipe(right)">
                                      <p:cBhvr>
                                        <p:cTn id="80" dur="500"/>
                                        <p:tgtEl>
                                          <p:spTgt spid="235523"/>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2" fill="hold" nodeType="clickEffect">
                                  <p:stCondLst>
                                    <p:cond delay="0"/>
                                  </p:stCondLst>
                                  <p:childTnLst>
                                    <p:set>
                                      <p:cBhvr>
                                        <p:cTn id="84" dur="1" fill="hold">
                                          <p:stCondLst>
                                            <p:cond delay="0"/>
                                          </p:stCondLst>
                                        </p:cTn>
                                        <p:tgtEl>
                                          <p:spTgt spid="235522"/>
                                        </p:tgtEl>
                                        <p:attrNameLst>
                                          <p:attrName>style.visibility</p:attrName>
                                        </p:attrNameLst>
                                      </p:cBhvr>
                                      <p:to>
                                        <p:strVal val="visible"/>
                                      </p:to>
                                    </p:set>
                                    <p:animEffect transition="in" filter="wipe(right)">
                                      <p:cBhvr>
                                        <p:cTn id="85" dur="500"/>
                                        <p:tgtEl>
                                          <p:spTgt spid="235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7" grpId="0"/>
      <p:bldP spid="2355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p:txBody>
          <a:bodyPr/>
          <a:lstStyle/>
          <a:p>
            <a:pPr eaLnBrk="1" hangingPunct="1"/>
            <a:endParaRPr lang="en-US" altLang="en-US"/>
          </a:p>
        </p:txBody>
      </p:sp>
      <p:sp>
        <p:nvSpPr>
          <p:cNvPr id="30723" name="Rectangle 3"/>
          <p:cNvSpPr>
            <a:spLocks noGrp="1" noChangeArrowheads="1"/>
          </p:cNvSpPr>
          <p:nvPr>
            <p:ph type="body" idx="4294967295"/>
          </p:nvPr>
        </p:nvSpPr>
        <p:spPr/>
        <p:txBody>
          <a:bodyPr/>
          <a:lstStyle/>
          <a:p>
            <a:pPr eaLnBrk="1" hangingPunct="1"/>
            <a:endParaRPr lang="en-US" altLang="en-US"/>
          </a:p>
        </p:txBody>
      </p:sp>
      <p:grpSp>
        <p:nvGrpSpPr>
          <p:cNvPr id="30724" name="Group 4"/>
          <p:cNvGrpSpPr>
            <a:grpSpLocks/>
          </p:cNvGrpSpPr>
          <p:nvPr/>
        </p:nvGrpSpPr>
        <p:grpSpPr bwMode="auto">
          <a:xfrm>
            <a:off x="0" y="0"/>
            <a:ext cx="9144000" cy="6858000"/>
            <a:chOff x="0" y="0"/>
            <a:chExt cx="5760" cy="4320"/>
          </a:xfrm>
        </p:grpSpPr>
        <p:pic>
          <p:nvPicPr>
            <p:cNvPr id="30725" name="Picture 5" descr="EJ14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WordArt 6"/>
            <p:cNvSpPr>
              <a:spLocks noChangeArrowheads="1" noChangeShapeType="1" noTextEdit="1"/>
            </p:cNvSpPr>
            <p:nvPr/>
          </p:nvSpPr>
          <p:spPr bwMode="auto">
            <a:xfrm>
              <a:off x="720" y="1344"/>
              <a:ext cx="4272" cy="1536"/>
            </a:xfrm>
            <a:prstGeom prst="rect">
              <a:avLst/>
            </a:prstGeom>
          </p:spPr>
          <p:txBody>
            <a:bodyPr wrap="none" fromWordArt="1">
              <a:prstTxWarp prst="textPlain">
                <a:avLst>
                  <a:gd name="adj" fmla="val 50000"/>
                </a:avLst>
              </a:prstTxWarp>
            </a:bodyPr>
            <a:lstStyle/>
            <a:p>
              <a:pPr algn="ctr"/>
              <a:r>
                <a:rPr lang="vi-VN" sz="3600" kern="10">
                  <a:ln w="9525">
                    <a:solidFill>
                      <a:srgbClr val="00FF00"/>
                    </a:solidFill>
                    <a:round/>
                    <a:headEnd/>
                    <a:tailEnd/>
                  </a:ln>
                  <a:solidFill>
                    <a:srgbClr val="FF6600"/>
                  </a:solidFill>
                  <a:effectLst>
                    <a:outerShdw dist="107763" dir="13500000" algn="ctr" rotWithShape="0">
                      <a:srgbClr val="868686">
                        <a:alpha val="50000"/>
                      </a:srgbClr>
                    </a:outerShdw>
                  </a:effectLst>
                </a:rPr>
                <a:t>cảm ơn cô và các em</a:t>
              </a:r>
            </a:p>
            <a:p>
              <a:pPr algn="ctr"/>
              <a:r>
                <a:rPr lang="vi-VN" sz="3600" kern="10">
                  <a:ln w="9525">
                    <a:solidFill>
                      <a:srgbClr val="00FF00"/>
                    </a:solidFill>
                    <a:round/>
                    <a:headEnd/>
                    <a:tailEnd/>
                  </a:ln>
                  <a:solidFill>
                    <a:srgbClr val="FF6600"/>
                  </a:solidFill>
                  <a:effectLst>
                    <a:outerShdw dist="107763" dir="13500000" algn="ctr" rotWithShape="0">
                      <a:srgbClr val="868686">
                        <a:alpha val="50000"/>
                      </a:srgbClr>
                    </a:outerShdw>
                  </a:effectLst>
                </a:rPr>
                <a:t>đã lắng nghe</a:t>
              </a:r>
              <a:endParaRPr lang="en-US" sz="3600" kern="10">
                <a:ln w="9525">
                  <a:solidFill>
                    <a:srgbClr val="00FF00"/>
                  </a:solidFill>
                  <a:round/>
                  <a:headEnd/>
                  <a:tailEnd/>
                </a:ln>
                <a:solidFill>
                  <a:srgbClr val="FF6600"/>
                </a:solidFill>
                <a:effectLst>
                  <a:outerShdw dist="107763" dir="13500000" algn="ctr" rotWithShape="0">
                    <a:srgbClr val="868686">
                      <a:alpha val="50000"/>
                    </a:srgbClr>
                  </a:outerShdw>
                </a:effectLst>
              </a:endParaRPr>
            </a:p>
          </p:txBody>
        </p:sp>
      </p:gr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0"/>
          <p:cNvSpPr txBox="1">
            <a:spLocks noChangeArrowheads="1"/>
          </p:cNvSpPr>
          <p:nvPr/>
        </p:nvSpPr>
        <p:spPr bwMode="auto">
          <a:xfrm>
            <a:off x="71582" y="102492"/>
            <a:ext cx="449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sz="2800" kern="0">
                <a:solidFill>
                  <a:srgbClr val="FF0000"/>
                </a:solidFill>
                <a:cs typeface="Times New Roman" panose="02020603050405020304" pitchFamily="18" charset="0"/>
                <a:sym typeface="Wingdings" panose="05000000000000000000" pitchFamily="2" charset="2"/>
              </a:rPr>
              <a:t> </a:t>
            </a:r>
            <a:r>
              <a:rPr lang="en-US" altLang="en-US" sz="2600" b="1">
                <a:solidFill>
                  <a:srgbClr val="C00000"/>
                </a:solidFill>
                <a:latin typeface="Times New Roman" panose="02020603050405020304" pitchFamily="18" charset="0"/>
                <a:cs typeface="Times New Roman" panose="02020603050405020304" pitchFamily="18" charset="0"/>
                <a:sym typeface="Symbol" panose="05050102010706020507" pitchFamily="18" charset="2"/>
              </a:rPr>
              <a:t>Dãy đồng đẳng của anken</a:t>
            </a:r>
          </a:p>
        </p:txBody>
      </p:sp>
      <p:sp>
        <p:nvSpPr>
          <p:cNvPr id="18436" name="Text Box 21"/>
          <p:cNvSpPr txBox="1">
            <a:spLocks noChangeArrowheads="1"/>
          </p:cNvSpPr>
          <p:nvPr/>
        </p:nvSpPr>
        <p:spPr bwMode="auto">
          <a:xfrm>
            <a:off x="266989" y="1602441"/>
            <a:ext cx="6248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latin typeface="VNI-Book" pitchFamily="2" charset="0"/>
                <a:sym typeface="Symbol" panose="05050102010706020507" pitchFamily="18" charset="2"/>
              </a:rPr>
              <a:t>C</a:t>
            </a:r>
            <a:r>
              <a:rPr lang="en-US" altLang="en-US" sz="2800" b="1" baseline="-25000">
                <a:latin typeface="VNI-Book" pitchFamily="2" charset="0"/>
                <a:sym typeface="Symbol" panose="05050102010706020507" pitchFamily="18" charset="2"/>
              </a:rPr>
              <a:t>2</a:t>
            </a:r>
            <a:r>
              <a:rPr lang="en-US" altLang="en-US" sz="2800" b="1">
                <a:latin typeface="VNI-Book" pitchFamily="2" charset="0"/>
                <a:sym typeface="Symbol" panose="05050102010706020507" pitchFamily="18" charset="2"/>
              </a:rPr>
              <a:t>H</a:t>
            </a:r>
            <a:r>
              <a:rPr lang="en-US" altLang="en-US" sz="2800" b="1" baseline="-25000">
                <a:latin typeface="VNI-Book" pitchFamily="2" charset="0"/>
                <a:sym typeface="Symbol" panose="05050102010706020507" pitchFamily="18" charset="2"/>
              </a:rPr>
              <a:t>4                  </a:t>
            </a:r>
            <a:r>
              <a:rPr lang="en-US" altLang="en-US" sz="2800" b="1">
                <a:latin typeface="VNI-Book" pitchFamily="2" charset="0"/>
                <a:sym typeface="Symbol" panose="05050102010706020507" pitchFamily="18" charset="2"/>
              </a:rPr>
              <a:t>Eten (etilen)       </a:t>
            </a:r>
            <a:endParaRPr lang="en-US" altLang="en-US" sz="2800" b="1">
              <a:solidFill>
                <a:srgbClr val="008000"/>
              </a:solidFill>
              <a:latin typeface="VNI-Book" pitchFamily="2" charset="0"/>
              <a:sym typeface="Symbol" panose="05050102010706020507" pitchFamily="18" charset="2"/>
            </a:endParaRPr>
          </a:p>
        </p:txBody>
      </p:sp>
      <p:sp>
        <p:nvSpPr>
          <p:cNvPr id="18437" name="Text Box 21"/>
          <p:cNvSpPr txBox="1">
            <a:spLocks noChangeArrowheads="1"/>
          </p:cNvSpPr>
          <p:nvPr/>
        </p:nvSpPr>
        <p:spPr bwMode="auto">
          <a:xfrm>
            <a:off x="172430" y="2656620"/>
            <a:ext cx="58610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latin typeface="VNI-Book" pitchFamily="2" charset="0"/>
                <a:sym typeface="Symbol" panose="05050102010706020507" pitchFamily="18" charset="2"/>
              </a:rPr>
              <a:t>C</a:t>
            </a:r>
            <a:r>
              <a:rPr lang="en-US" altLang="en-US" sz="2800" b="1" baseline="-25000">
                <a:latin typeface="VNI-Book" pitchFamily="2" charset="0"/>
                <a:sym typeface="Symbol" panose="05050102010706020507" pitchFamily="18" charset="2"/>
              </a:rPr>
              <a:t>3</a:t>
            </a:r>
            <a:r>
              <a:rPr lang="en-US" altLang="en-US" sz="2800" b="1">
                <a:latin typeface="VNI-Book" pitchFamily="2" charset="0"/>
                <a:sym typeface="Symbol" panose="05050102010706020507" pitchFamily="18" charset="2"/>
              </a:rPr>
              <a:t>H</a:t>
            </a:r>
            <a:r>
              <a:rPr lang="en-US" altLang="en-US" sz="2800" b="1" baseline="-25000">
                <a:latin typeface="VNI-Book" pitchFamily="2" charset="0"/>
                <a:sym typeface="Symbol" panose="05050102010706020507" pitchFamily="18" charset="2"/>
              </a:rPr>
              <a:t>6                 </a:t>
            </a:r>
            <a:r>
              <a:rPr lang="en-US" altLang="en-US" sz="2800" b="1">
                <a:latin typeface="VNI-Book" pitchFamily="2" charset="0"/>
                <a:sym typeface="Symbol" panose="05050102010706020507" pitchFamily="18" charset="2"/>
              </a:rPr>
              <a:t>Propen (Propilen) </a:t>
            </a:r>
            <a:endParaRPr lang="en-US" altLang="en-US" sz="2800" b="1">
              <a:solidFill>
                <a:srgbClr val="008000"/>
              </a:solidFill>
              <a:latin typeface="VNI-Book" pitchFamily="2" charset="0"/>
              <a:sym typeface="Symbol" panose="05050102010706020507" pitchFamily="18" charset="2"/>
            </a:endParaRPr>
          </a:p>
        </p:txBody>
      </p:sp>
      <p:sp>
        <p:nvSpPr>
          <p:cNvPr id="14" name="Text Box 21"/>
          <p:cNvSpPr txBox="1">
            <a:spLocks noChangeArrowheads="1"/>
          </p:cNvSpPr>
          <p:nvPr/>
        </p:nvSpPr>
        <p:spPr bwMode="auto">
          <a:xfrm>
            <a:off x="172430" y="4001143"/>
            <a:ext cx="4862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latin typeface="VNI-Book" pitchFamily="2" charset="0"/>
                <a:sym typeface="Symbol" panose="05050102010706020507" pitchFamily="18" charset="2"/>
              </a:rPr>
              <a:t>C</a:t>
            </a:r>
            <a:r>
              <a:rPr lang="en-US" altLang="en-US" sz="2800" b="1" baseline="-25000">
                <a:latin typeface="VNI-Book" pitchFamily="2" charset="0"/>
                <a:sym typeface="Symbol" panose="05050102010706020507" pitchFamily="18" charset="2"/>
              </a:rPr>
              <a:t>4</a:t>
            </a:r>
            <a:r>
              <a:rPr lang="en-US" altLang="en-US" sz="2800" b="1">
                <a:latin typeface="VNI-Book" pitchFamily="2" charset="0"/>
                <a:sym typeface="Symbol" panose="05050102010706020507" pitchFamily="18" charset="2"/>
              </a:rPr>
              <a:t>H</a:t>
            </a:r>
            <a:r>
              <a:rPr lang="en-US" altLang="en-US" sz="2800" b="1" baseline="-25000">
                <a:latin typeface="VNI-Book" pitchFamily="2" charset="0"/>
                <a:sym typeface="Symbol" panose="05050102010706020507" pitchFamily="18" charset="2"/>
              </a:rPr>
              <a:t>x                   </a:t>
            </a:r>
            <a:r>
              <a:rPr lang="en-US" altLang="en-US" sz="2800" b="1">
                <a:latin typeface="VNI-Book" pitchFamily="2" charset="0"/>
                <a:sym typeface="Symbol" panose="05050102010706020507" pitchFamily="18" charset="2"/>
              </a:rPr>
              <a:t>Buten (Butilen) </a:t>
            </a:r>
            <a:endParaRPr lang="en-US" altLang="en-US" sz="2800" b="1">
              <a:solidFill>
                <a:srgbClr val="008000"/>
              </a:solidFill>
              <a:latin typeface="VNI-Book" pitchFamily="2" charset="0"/>
              <a:sym typeface="Symbol" panose="05050102010706020507" pitchFamily="18" charset="2"/>
            </a:endParaRPr>
          </a:p>
        </p:txBody>
      </p:sp>
      <p:sp>
        <p:nvSpPr>
          <p:cNvPr id="5" name="Rectangle 4"/>
          <p:cNvSpPr>
            <a:spLocks noChangeArrowheads="1"/>
          </p:cNvSpPr>
          <p:nvPr/>
        </p:nvSpPr>
        <p:spPr bwMode="auto">
          <a:xfrm>
            <a:off x="172430" y="4001143"/>
            <a:ext cx="5326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latin typeface="VNI-Book" pitchFamily="2" charset="0"/>
                <a:sym typeface="Symbol" panose="05050102010706020507" pitchFamily="18" charset="2"/>
              </a:rPr>
              <a:t>C</a:t>
            </a:r>
            <a:r>
              <a:rPr lang="en-US" altLang="en-US" sz="2800" b="1" baseline="-25000">
                <a:latin typeface="VNI-Book" pitchFamily="2" charset="0"/>
                <a:sym typeface="Symbol" panose="05050102010706020507" pitchFamily="18" charset="2"/>
              </a:rPr>
              <a:t>4</a:t>
            </a:r>
            <a:r>
              <a:rPr lang="en-US" altLang="en-US" sz="2800" b="1">
                <a:latin typeface="VNI-Book" pitchFamily="2" charset="0"/>
                <a:sym typeface="Symbol" panose="05050102010706020507" pitchFamily="18" charset="2"/>
              </a:rPr>
              <a:t>H</a:t>
            </a:r>
            <a:r>
              <a:rPr lang="en-US" altLang="en-US" sz="2800" b="1" baseline="-25000">
                <a:latin typeface="VNI-Book" pitchFamily="2" charset="0"/>
                <a:sym typeface="Symbol" panose="05050102010706020507" pitchFamily="18" charset="2"/>
              </a:rPr>
              <a:t>8                   </a:t>
            </a:r>
            <a:r>
              <a:rPr lang="en-US" altLang="en-US" sz="2800" b="1">
                <a:latin typeface="VNI-Book" pitchFamily="2" charset="0"/>
                <a:sym typeface="Symbol" panose="05050102010706020507" pitchFamily="18" charset="2"/>
              </a:rPr>
              <a:t>Buten (Butilen) </a:t>
            </a:r>
            <a:endParaRPr lang="en-US" altLang="en-US" sz="2800" b="1">
              <a:solidFill>
                <a:srgbClr val="008000"/>
              </a:solidFill>
              <a:latin typeface="VNI-Book" pitchFamily="2" charset="0"/>
              <a:sym typeface="Symbol" panose="05050102010706020507" pitchFamily="18" charset="2"/>
            </a:endParaRPr>
          </a:p>
        </p:txBody>
      </p:sp>
      <p:sp>
        <p:nvSpPr>
          <p:cNvPr id="2" name="Rectangle 1"/>
          <p:cNvSpPr/>
          <p:nvPr/>
        </p:nvSpPr>
        <p:spPr>
          <a:xfrm>
            <a:off x="447964" y="558105"/>
            <a:ext cx="8238836" cy="707886"/>
          </a:xfrm>
          <a:prstGeom prst="rect">
            <a:avLst/>
          </a:prstGeom>
        </p:spPr>
        <p:txBody>
          <a:bodyPr wrap="square">
            <a:spAutoFit/>
          </a:bodyPr>
          <a:lstStyle/>
          <a:p>
            <a:r>
              <a:rPr lang="vi-VN" sz="2000"/>
              <a:t>Anken hay olefin là hiđrocacbon không no, mạch hở trong phân tử có chứa 1 liên kết đôi C=C còn lại là các liên kết đơn.</a:t>
            </a:r>
            <a:endParaRPr lang="en-US" sz="2000"/>
          </a:p>
        </p:txBody>
      </p:sp>
      <p:sp>
        <p:nvSpPr>
          <p:cNvPr id="3" name="Rectangle 2"/>
          <p:cNvSpPr/>
          <p:nvPr/>
        </p:nvSpPr>
        <p:spPr>
          <a:xfrm>
            <a:off x="1828800" y="4870656"/>
            <a:ext cx="697627" cy="769441"/>
          </a:xfrm>
          <a:prstGeom prst="rect">
            <a:avLst/>
          </a:prstGeom>
        </p:spPr>
        <p:txBody>
          <a:bodyPr wrap="none">
            <a:spAutoFit/>
          </a:bodyPr>
          <a:lstStyle/>
          <a:p>
            <a:r>
              <a:rPr lang="en-US" sz="4400" kern="0">
                <a:solidFill>
                  <a:srgbClr val="FF0000"/>
                </a:solidFill>
                <a:cs typeface="Times New Roman" panose="02020603050405020304" pitchFamily="18" charset="0"/>
                <a:sym typeface="Wingdings" panose="05000000000000000000" pitchFamily="2" charset="2"/>
              </a:rPr>
              <a:t></a:t>
            </a:r>
            <a:endParaRPr lang="en-US" sz="4400"/>
          </a:p>
        </p:txBody>
      </p:sp>
      <p:sp>
        <p:nvSpPr>
          <p:cNvPr id="4" name="Rectangle 3"/>
          <p:cNvSpPr/>
          <p:nvPr/>
        </p:nvSpPr>
        <p:spPr>
          <a:xfrm>
            <a:off x="2526427" y="5055322"/>
            <a:ext cx="3501280" cy="584775"/>
          </a:xfrm>
          <a:prstGeom prst="rect">
            <a:avLst/>
          </a:prstGeom>
        </p:spPr>
        <p:txBody>
          <a:bodyPr wrap="none">
            <a:spAutoFit/>
          </a:bodyPr>
          <a:lstStyle/>
          <a:p>
            <a:r>
              <a:rPr lang="en-US" sz="2800" b="1">
                <a:effectLst/>
                <a:latin typeface="Times New Roman" panose="02020603050405020304" pitchFamily="18" charset="0"/>
                <a:ea typeface="Calibri" panose="020F0502020204030204" pitchFamily="34" charset="0"/>
              </a:rPr>
              <a:t>CTTQ: </a:t>
            </a:r>
            <a:r>
              <a:rPr lang="en-US" sz="3200" b="1">
                <a:solidFill>
                  <a:srgbClr val="0070C0"/>
                </a:solidFill>
                <a:effectLst/>
                <a:latin typeface="Times New Roman" panose="02020603050405020304" pitchFamily="18" charset="0"/>
                <a:ea typeface="Calibri" panose="020F0502020204030204" pitchFamily="34" charset="0"/>
              </a:rPr>
              <a:t>C</a:t>
            </a:r>
            <a:r>
              <a:rPr lang="en-US" sz="3200" b="1" baseline="-25000">
                <a:solidFill>
                  <a:srgbClr val="0070C0"/>
                </a:solidFill>
                <a:effectLst/>
                <a:latin typeface="Times New Roman" panose="02020603050405020304" pitchFamily="18" charset="0"/>
                <a:ea typeface="Calibri" panose="020F0502020204030204" pitchFamily="34" charset="0"/>
              </a:rPr>
              <a:t>n</a:t>
            </a:r>
            <a:r>
              <a:rPr lang="en-US" sz="3200" b="1">
                <a:solidFill>
                  <a:srgbClr val="0070C0"/>
                </a:solidFill>
                <a:effectLst/>
                <a:latin typeface="Times New Roman" panose="02020603050405020304" pitchFamily="18" charset="0"/>
                <a:ea typeface="Calibri" panose="020F0502020204030204" pitchFamily="34" charset="0"/>
              </a:rPr>
              <a:t>H</a:t>
            </a:r>
            <a:r>
              <a:rPr lang="en-US" sz="3200" b="1" baseline="-25000">
                <a:solidFill>
                  <a:srgbClr val="0070C0"/>
                </a:solidFill>
                <a:effectLst/>
                <a:latin typeface="Times New Roman" panose="02020603050405020304" pitchFamily="18" charset="0"/>
                <a:ea typeface="Calibri" panose="020F0502020204030204" pitchFamily="34" charset="0"/>
              </a:rPr>
              <a:t>2n</a:t>
            </a:r>
            <a:r>
              <a:rPr lang="en-US" sz="3200" b="1">
                <a:solidFill>
                  <a:srgbClr val="0070C0"/>
                </a:solidFill>
                <a:effectLst/>
                <a:latin typeface="Times New Roman" panose="02020603050405020304" pitchFamily="18" charset="0"/>
                <a:ea typeface="Calibri" panose="020F0502020204030204" pitchFamily="34" charset="0"/>
              </a:rPr>
              <a:t> (n≥2)</a:t>
            </a:r>
            <a:endParaRPr lang="en-US" sz="3200">
              <a:solidFill>
                <a:srgbClr val="0070C0"/>
              </a:solidFill>
            </a:endParaRPr>
          </a:p>
        </p:txBody>
      </p:sp>
    </p:spTree>
    <p:extLst>
      <p:ext uri="{BB962C8B-B14F-4D97-AF65-F5344CB8AC3E}">
        <p14:creationId xmlns:p14="http://schemas.microsoft.com/office/powerpoint/2010/main" val="38069332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P spid="14" grpId="0"/>
      <p:bldP spid="14" grpId="1"/>
      <p:bldP spid="5"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228600" y="1219200"/>
            <a:ext cx="8915399" cy="284288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2400" b="1" dirty="0">
                <a:solidFill>
                  <a:srgbClr val="FFFF00"/>
                </a:solidFill>
                <a:latin typeface="Times New Roman" panose="02020603050405020304" pitchFamily="18" charset="0"/>
                <a:cs typeface="Times New Roman" panose="02020603050405020304" pitchFamily="18" charset="0"/>
              </a:rPr>
              <a:t>Hiện </a:t>
            </a:r>
            <a:r>
              <a:rPr lang="en-US" sz="2400" b="1" dirty="0" err="1">
                <a:solidFill>
                  <a:srgbClr val="FFFF00"/>
                </a:solidFill>
                <a:latin typeface="Times New Roman" panose="02020603050405020304" pitchFamily="18" charset="0"/>
                <a:cs typeface="Times New Roman" panose="02020603050405020304" pitchFamily="18" charset="0"/>
              </a:rPr>
              <a:t>tượng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nổ</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tại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một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số</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mỏ</a:t>
            </a:r>
            <a:r>
              <a:rPr lang="en-US" sz="2400" b="1" dirty="0">
                <a:solidFill>
                  <a:srgbClr val="FFFF00"/>
                </a:solidFill>
                <a:latin typeface="Times New Roman" panose="02020603050405020304" pitchFamily="18" charset="0"/>
                <a:cs typeface="Times New Roman" panose="02020603050405020304" pitchFamily="18" charset="0"/>
              </a:rPr>
              <a:t> than </a:t>
            </a:r>
            <a:r>
              <a:rPr lang="en-US" sz="2400" b="1" dirty="0" err="1">
                <a:solidFill>
                  <a:srgbClr val="FFFF00"/>
                </a:solidFill>
                <a:latin typeface="Times New Roman" panose="02020603050405020304" pitchFamily="18" charset="0"/>
                <a:cs typeface="Times New Roman" panose="02020603050405020304" pitchFamily="18" charset="0"/>
              </a:rPr>
              <a:t>là</a:t>
            </a:r>
            <a:r>
              <a:rPr lang="en-US" sz="2400" b="1" dirty="0">
                <a:solidFill>
                  <a:srgbClr val="FFFF00"/>
                </a:solidFill>
                <a:latin typeface="Times New Roman" panose="02020603050405020304" pitchFamily="18" charset="0"/>
                <a:cs typeface="Times New Roman" panose="02020603050405020304" pitchFamily="18" charset="0"/>
              </a:rPr>
              <a:t> do </a:t>
            </a:r>
            <a:r>
              <a:rPr lang="en-US" sz="2400" b="1" dirty="0" err="1">
                <a:solidFill>
                  <a:srgbClr val="FFFF00"/>
                </a:solidFill>
                <a:latin typeface="Times New Roman" panose="02020603050405020304" pitchFamily="18" charset="0"/>
                <a:cs typeface="Times New Roman" panose="02020603050405020304" pitchFamily="18" charset="0"/>
              </a:rPr>
              <a:t>sự</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đốt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cháy</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hợp</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chất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hữu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cơ</a:t>
            </a:r>
            <a:r>
              <a:rPr lang="en-US" sz="2400" b="1" dirty="0">
                <a:solidFill>
                  <a:srgbClr val="FFFF00"/>
                </a:solidFill>
                <a:latin typeface="Times New Roman" panose="02020603050405020304" pitchFamily="18" charset="0"/>
                <a:cs typeface="Times New Roman" panose="02020603050405020304" pitchFamily="18" charset="0"/>
              </a:rPr>
              <a:t> E </a:t>
            </a:r>
            <a:r>
              <a:rPr lang="en-US" sz="2400" b="1" dirty="0" err="1">
                <a:solidFill>
                  <a:srgbClr val="FFFF00"/>
                </a:solidFill>
                <a:latin typeface="Times New Roman" panose="02020603050405020304" pitchFamily="18" charset="0"/>
                <a:cs typeface="Times New Roman" panose="02020603050405020304" pitchFamily="18" charset="0"/>
              </a:rPr>
              <a:t>có</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trong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mỏ</a:t>
            </a:r>
            <a:r>
              <a:rPr lang="en-US" sz="2400" b="1" dirty="0">
                <a:solidFill>
                  <a:srgbClr val="FFFF00"/>
                </a:solidFill>
                <a:latin typeface="Times New Roman" panose="02020603050405020304" pitchFamily="18" charset="0"/>
                <a:cs typeface="Times New Roman" panose="02020603050405020304" pitchFamily="18" charset="0"/>
              </a:rPr>
              <a:t> than </a:t>
            </a:r>
            <a:r>
              <a:rPr lang="en-US" sz="2400" b="1" dirty="0" err="1">
                <a:solidFill>
                  <a:srgbClr val="FFFF00"/>
                </a:solidFill>
                <a:latin typeface="Times New Roman" panose="02020603050405020304" pitchFamily="18" charset="0"/>
                <a:cs typeface="Times New Roman" panose="02020603050405020304" pitchFamily="18" charset="0"/>
              </a:rPr>
              <a:t>khi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có</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hoạt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gây</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ra</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tia</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lửa</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như</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bật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diêm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hút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thuốc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gọi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của</a:t>
            </a:r>
            <a:r>
              <a:rPr lang="en-US" sz="2400" b="1" dirty="0">
                <a:solidFill>
                  <a:srgbClr val="FFFF00"/>
                </a:solidFill>
                <a:latin typeface="Times New Roman" panose="02020603050405020304" pitchFamily="18" charset="0"/>
                <a:cs typeface="Times New Roman" panose="02020603050405020304" pitchFamily="18" charset="0"/>
              </a:rPr>
              <a:t> E </a:t>
            </a:r>
            <a:r>
              <a:rPr lang="en-US" sz="2400" b="1" dirty="0" err="1">
                <a:solidFill>
                  <a:srgbClr val="FFFF00"/>
                </a:solidFill>
                <a:latin typeface="Times New Roman" panose="02020603050405020304" pitchFamily="18" charset="0"/>
                <a:cs typeface="Times New Roman" panose="02020603050405020304" pitchFamily="18" charset="0"/>
              </a:rPr>
              <a:t>là</a:t>
            </a:r>
            <a:endParaRPr lang="en-US" sz="2400" b="1" dirty="0">
              <a:solidFill>
                <a:srgbClr val="FFFF00"/>
              </a:solidFill>
              <a:latin typeface="Times New Roman" panose="02020603050405020304" pitchFamily="18" charset="0"/>
              <a:cs typeface="Times New Roman" panose="02020603050405020304" pitchFamily="18" charset="0"/>
            </a:endParaRPr>
          </a:p>
          <a:p>
            <a:pPr defTabSz="685800" eaLnBrk="1" fontAlgn="auto" hangingPunct="1">
              <a:spcBef>
                <a:spcPts val="0"/>
              </a:spcBef>
              <a:spcAft>
                <a:spcPts val="0"/>
              </a:spcAft>
            </a:pPr>
            <a:r>
              <a:rPr lang="en-US" sz="2400" dirty="0">
                <a:solidFill>
                  <a:prstClr val="white"/>
                </a:solidFill>
                <a:latin typeface="Times New Roman" panose="02020603050405020304" pitchFamily="18" charset="0"/>
                <a:cs typeface="Times New Roman" panose="02020603050405020304" pitchFamily="18" charset="0"/>
              </a:rPr>
              <a:t> A. </a:t>
            </a:r>
            <a:r>
              <a:rPr lang="en-US" sz="2400" dirty="0" err="1">
                <a:solidFill>
                  <a:prstClr val="white"/>
                </a:solidFill>
                <a:latin typeface="Times New Roman" panose="02020603050405020304" pitchFamily="18" charset="0"/>
                <a:cs typeface="Times New Roman" panose="02020603050405020304" pitchFamily="18" charset="0"/>
              </a:rPr>
              <a:t>oxi</a:t>
            </a:r>
            <a:r>
              <a:rPr lang="en-US" sz="2400" dirty="0">
                <a:solidFill>
                  <a:prstClr val="white"/>
                </a:solidFill>
                <a:latin typeface="Times New Roman" panose="02020603050405020304" pitchFamily="18" charset="0"/>
                <a:cs typeface="Times New Roman" panose="02020603050405020304" pitchFamily="18" charset="0"/>
              </a:rPr>
              <a:t> : O</a:t>
            </a:r>
            <a:r>
              <a:rPr lang="en-US" sz="2400" baseline="-25000" dirty="0">
                <a:solidFill>
                  <a:prstClr val="white"/>
                </a:solidFill>
                <a:latin typeface="Times New Roman" panose="02020603050405020304" pitchFamily="18" charset="0"/>
                <a:cs typeface="Times New Roman" panose="02020603050405020304" pitchFamily="18" charset="0"/>
              </a:rPr>
              <a:t>2</a:t>
            </a:r>
            <a:r>
              <a:rPr lang="en-US" sz="2400" dirty="0">
                <a:solidFill>
                  <a:prstClr val="white"/>
                </a:solidFill>
                <a:latin typeface="Times New Roman" panose="02020603050405020304" pitchFamily="18" charset="0"/>
                <a:cs typeface="Times New Roman" panose="02020603050405020304" pitchFamily="18" charset="0"/>
              </a:rPr>
              <a:t>    </a:t>
            </a:r>
          </a:p>
          <a:p>
            <a:pPr defTabSz="685800" eaLnBrk="1" fontAlgn="auto" hangingPunct="1">
              <a:spcBef>
                <a:spcPts val="0"/>
              </a:spcBef>
              <a:spcAft>
                <a:spcPts val="0"/>
              </a:spcAft>
            </a:pPr>
            <a:r>
              <a:rPr lang="en-US" sz="2400" dirty="0">
                <a:solidFill>
                  <a:prstClr val="white"/>
                </a:solidFill>
                <a:latin typeface="Times New Roman" panose="02020603050405020304" pitchFamily="18" charset="0"/>
                <a:cs typeface="Times New Roman" panose="02020603050405020304" pitchFamily="18" charset="0"/>
              </a:rPr>
              <a:t> B. me tan : CH</a:t>
            </a:r>
            <a:r>
              <a:rPr lang="en-US" sz="2400" baseline="-25000" dirty="0">
                <a:solidFill>
                  <a:prstClr val="white"/>
                </a:solidFill>
                <a:latin typeface="Times New Roman" panose="02020603050405020304" pitchFamily="18" charset="0"/>
                <a:cs typeface="Times New Roman" panose="02020603050405020304" pitchFamily="18" charset="0"/>
              </a:rPr>
              <a:t>4</a:t>
            </a:r>
            <a:r>
              <a:rPr lang="en-US" sz="2400" dirty="0">
                <a:solidFill>
                  <a:prstClr val="white"/>
                </a:solidFill>
                <a:latin typeface="Times New Roman" panose="02020603050405020304" pitchFamily="18" charset="0"/>
                <a:cs typeface="Times New Roman" panose="02020603050405020304" pitchFamily="18" charset="0"/>
              </a:rPr>
              <a:t> </a:t>
            </a:r>
          </a:p>
          <a:p>
            <a:pPr defTabSz="685800" eaLnBrk="1" fontAlgn="auto" hangingPunct="1">
              <a:spcBef>
                <a:spcPts val="0"/>
              </a:spcBef>
              <a:spcAft>
                <a:spcPts val="0"/>
              </a:spcAft>
            </a:pPr>
            <a:r>
              <a:rPr lang="en-US" sz="2400" dirty="0">
                <a:solidFill>
                  <a:prstClr val="white"/>
                </a:solidFill>
                <a:latin typeface="Times New Roman" panose="02020603050405020304" pitchFamily="18" charset="0"/>
                <a:cs typeface="Times New Roman" panose="02020603050405020304" pitchFamily="18" charset="0"/>
              </a:rPr>
              <a:t> C. </a:t>
            </a:r>
            <a:r>
              <a:rPr lang="en-US" sz="2400" dirty="0" err="1">
                <a:solidFill>
                  <a:prstClr val="white"/>
                </a:solidFill>
                <a:latin typeface="Times New Roman" panose="02020603050405020304" pitchFamily="18" charset="0"/>
                <a:cs typeface="Times New Roman" panose="02020603050405020304" pitchFamily="18" charset="0"/>
              </a:rPr>
              <a:t>hidro</a:t>
            </a:r>
            <a:r>
              <a:rPr lang="en-US" sz="2400" dirty="0">
                <a:solidFill>
                  <a:prstClr val="white"/>
                </a:solidFill>
                <a:latin typeface="Times New Roman" panose="02020603050405020304" pitchFamily="18" charset="0"/>
                <a:cs typeface="Times New Roman" panose="02020603050405020304" pitchFamily="18" charset="0"/>
              </a:rPr>
              <a:t> : H</a:t>
            </a:r>
            <a:r>
              <a:rPr lang="en-US" sz="2400" baseline="-25000" dirty="0">
                <a:solidFill>
                  <a:prstClr val="white"/>
                </a:solidFill>
                <a:latin typeface="Times New Roman" panose="02020603050405020304" pitchFamily="18" charset="0"/>
                <a:cs typeface="Times New Roman" panose="02020603050405020304" pitchFamily="18" charset="0"/>
              </a:rPr>
              <a:t>2</a:t>
            </a:r>
            <a:r>
              <a:rPr lang="en-US" sz="2400" dirty="0">
                <a:solidFill>
                  <a:prstClr val="white"/>
                </a:solidFill>
                <a:latin typeface="Times New Roman" panose="02020603050405020304" pitchFamily="18" charset="0"/>
                <a:cs typeface="Times New Roman" panose="02020603050405020304" pitchFamily="18" charset="0"/>
              </a:rPr>
              <a:t>     </a:t>
            </a:r>
          </a:p>
          <a:p>
            <a:pPr defTabSz="685800" eaLnBrk="1" fontAlgn="auto" hangingPunct="1">
              <a:spcBef>
                <a:spcPts val="0"/>
              </a:spcBef>
              <a:spcAft>
                <a:spcPts val="0"/>
              </a:spcAft>
            </a:pPr>
            <a:r>
              <a:rPr lang="en-US" sz="2400" dirty="0">
                <a:solidFill>
                  <a:prstClr val="white"/>
                </a:solidFill>
                <a:latin typeface="Times New Roman" panose="02020603050405020304" pitchFamily="18" charset="0"/>
                <a:cs typeface="Times New Roman" panose="02020603050405020304" pitchFamily="18" charset="0"/>
              </a:rPr>
              <a:t> D. </a:t>
            </a:r>
            <a:r>
              <a:rPr lang="en-US" sz="2400" dirty="0" err="1">
                <a:solidFill>
                  <a:prstClr val="white"/>
                </a:solidFill>
                <a:latin typeface="Times New Roman" panose="02020603050405020304" pitchFamily="18" charset="0"/>
                <a:cs typeface="Times New Roman" panose="02020603050405020304" pitchFamily="18" charset="0"/>
              </a:rPr>
              <a:t>cacbon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oxit</a:t>
            </a:r>
            <a:r>
              <a:rPr lang="en-US" sz="2400" dirty="0">
                <a:solidFill>
                  <a:prstClr val="white"/>
                </a:solidFill>
                <a:latin typeface="Times New Roman" panose="02020603050405020304" pitchFamily="18" charset="0"/>
                <a:cs typeface="Times New Roman" panose="02020603050405020304" pitchFamily="18" charset="0"/>
              </a:rPr>
              <a:t> : CO</a:t>
            </a:r>
          </a:p>
        </p:txBody>
      </p:sp>
      <p:sp>
        <p:nvSpPr>
          <p:cNvPr id="50" name="Snip Diagonal Corner Rectangle 49"/>
          <p:cNvSpPr/>
          <p:nvPr/>
        </p:nvSpPr>
        <p:spPr>
          <a:xfrm>
            <a:off x="625929" y="5029200"/>
            <a:ext cx="7892143" cy="63108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2400" b="1" dirty="0" err="1">
                <a:solidFill>
                  <a:prstClr val="white"/>
                </a:solidFill>
                <a:latin typeface="Calibri" panose="020F0502020204030204"/>
              </a:rPr>
              <a:t>Đáp</a:t>
            </a:r>
            <a:r>
              <a:rPr lang="en-US" sz="2400" b="1" dirty="0">
                <a:solidFill>
                  <a:prstClr val="white"/>
                </a:solidFill>
                <a:latin typeface="Calibri" panose="020F0502020204030204"/>
              </a:rPr>
              <a:t> </a:t>
            </a:r>
            <a:r>
              <a:rPr lang="en-US" sz="2400" b="1" dirty="0" err="1">
                <a:solidFill>
                  <a:prstClr val="white"/>
                </a:solidFill>
                <a:latin typeface="Calibri" panose="020F0502020204030204"/>
              </a:rPr>
              <a:t>án</a:t>
            </a:r>
            <a:r>
              <a:rPr lang="en-US" sz="2400" b="1" dirty="0">
                <a:solidFill>
                  <a:prstClr val="white"/>
                </a:solidFill>
                <a:latin typeface="Calibri" panose="020F0502020204030204"/>
              </a:rPr>
              <a:t>:                 </a:t>
            </a:r>
            <a:r>
              <a:rPr lang="en-US" sz="4000" b="1" dirty="0">
                <a:solidFill>
                  <a:prstClr val="white"/>
                </a:solidFill>
                <a:latin typeface="Calibri" panose="020F0502020204030204"/>
              </a:rPr>
              <a:t>B</a:t>
            </a:r>
            <a:endParaRPr lang="en-US" sz="2400" b="1" dirty="0">
              <a:solidFill>
                <a:prstClr val="white"/>
              </a:solidFill>
              <a:latin typeface="Calibri" panose="020F0502020204030204"/>
            </a:endParaRPr>
          </a:p>
        </p:txBody>
      </p:sp>
      <p:sp>
        <p:nvSpPr>
          <p:cNvPr id="2" name="TextBox 1">
            <a:extLst>
              <a:ext uri="{FF2B5EF4-FFF2-40B4-BE49-F238E27FC236}">
                <a16:creationId xmlns:a16="http://schemas.microsoft.com/office/drawing/2014/main" id="{9FF0EC9A-4FB4-8050-E1A1-5D76F1D4936A}"/>
              </a:ext>
            </a:extLst>
          </p:cNvPr>
          <p:cNvSpPr txBox="1"/>
          <p:nvPr/>
        </p:nvSpPr>
        <p:spPr>
          <a:xfrm>
            <a:off x="3360970" y="475284"/>
            <a:ext cx="2646818" cy="515316"/>
          </a:xfrm>
          <a:prstGeom prst="rect">
            <a:avLst/>
          </a:prstGeom>
          <a:noFill/>
        </p:spPr>
        <p:txBody>
          <a:bodyPr wrap="square" lIns="51290" tIns="25645" rIns="51290" bIns="25645" rtlCol="0">
            <a:spAutoFit/>
          </a:bodyPr>
          <a:lstStyle/>
          <a:p>
            <a:pPr defTabSz="514337" eaLnBrk="1" fontAlgn="auto" hangingPunct="1">
              <a:spcBef>
                <a:spcPts val="0"/>
              </a:spcBef>
              <a:spcAft>
                <a:spcPts val="0"/>
              </a:spcAft>
            </a:pPr>
            <a:r>
              <a:rPr lang="en-US" sz="3012" b="1" dirty="0">
                <a:ln w="900" cmpd="sng">
                  <a:solidFill>
                    <a:srgbClr val="5B9BD5">
                      <a:satMod val="190000"/>
                      <a:alpha val="55000"/>
                    </a:srgbClr>
                  </a:solidFill>
                  <a:prstDash val="solid"/>
                </a:ln>
                <a:solidFill>
                  <a:srgbClr val="FF0000"/>
                </a:solidFill>
                <a:effectLst>
                  <a:innerShdw blurRad="101600" dist="76200" dir="5400000">
                    <a:srgbClr val="5B9BD5">
                      <a:satMod val="190000"/>
                      <a:tint val="100000"/>
                      <a:alpha val="74000"/>
                    </a:srgbClr>
                  </a:innerShdw>
                </a:effectLst>
                <a:latin typeface="Bookman Old Style" pitchFamily="18" charset="0"/>
                <a:cs typeface="+mn-cs"/>
              </a:rPr>
              <a:t>CÂU HỎI 1 </a:t>
            </a:r>
          </a:p>
        </p:txBody>
      </p:sp>
    </p:spTree>
    <p:extLst>
      <p:ext uri="{BB962C8B-B14F-4D97-AF65-F5344CB8AC3E}">
        <p14:creationId xmlns:p14="http://schemas.microsoft.com/office/powerpoint/2010/main" val="25439982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900" decel="100000" fill="hold"/>
                                        <p:tgtEl>
                                          <p:spTgt spid="4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22.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anim calcmode="lin" valueType="num">
                                      <p:cBhvr>
                                        <p:cTn id="21" dur="1000" fill="hold"/>
                                        <p:tgtEl>
                                          <p:spTgt spid="50"/>
                                        </p:tgtEl>
                                        <p:attrNameLst>
                                          <p:attrName>ppt_x</p:attrName>
                                        </p:attrNameLst>
                                      </p:cBhvr>
                                      <p:tavLst>
                                        <p:tav tm="0">
                                          <p:val>
                                            <p:strVal val="#ppt_x"/>
                                          </p:val>
                                        </p:tav>
                                        <p:tav tm="100000">
                                          <p:val>
                                            <p:strVal val="#ppt_x"/>
                                          </p:val>
                                        </p:tav>
                                      </p:tavLst>
                                    </p:anim>
                                    <p:anim calcmode="lin" valueType="num">
                                      <p:cBhvr>
                                        <p:cTn id="22" dur="900" decel="100000" fill="hold"/>
                                        <p:tgtEl>
                                          <p:spTgt spid="5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nen.wav"/>
                                        </p:tgtEl>
                                      </p:cMediaNode>
                                    </p:audio>
                                  </p:subTnLst>
                                </p:cTn>
                              </p:par>
                              <p:par>
                                <p:cTn id="24" presetID="1" presetClass="emph" presetSubtype="6" fill="hold" nodeType="withEffect">
                                  <p:stCondLst>
                                    <p:cond delay="0"/>
                                  </p:stCondLst>
                                  <p:childTnLst>
                                    <p:animClr clrSpc="hsl" dir="cw">
                                      <p:cBhvr>
                                        <p:cTn id="25" dur="1000" fill="hold"/>
                                        <p:tgtEl>
                                          <p:spTgt spid="50"/>
                                        </p:tgtEl>
                                        <p:attrNameLst>
                                          <p:attrName>fillcolor</p:attrName>
                                        </p:attrNameLst>
                                      </p:cBhvr>
                                      <p:to>
                                        <a:srgbClr val="7CA82A"/>
                                      </p:to>
                                    </p:animClr>
                                    <p:set>
                                      <p:cBhvr>
                                        <p:cTn id="26" dur="1000" fill="hold"/>
                                        <p:tgtEl>
                                          <p:spTgt spid="50"/>
                                        </p:tgtEl>
                                        <p:attrNameLst>
                                          <p:attrName>fill.type</p:attrName>
                                        </p:attrNameLst>
                                      </p:cBhvr>
                                      <p:to>
                                        <p:strVal val="solid"/>
                                      </p:to>
                                    </p:set>
                                    <p:set>
                                      <p:cBhvr>
                                        <p:cTn id="27" dur="1000" fill="hold"/>
                                        <p:tgtEl>
                                          <p:spTgt spid="5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228600" y="1219201"/>
            <a:ext cx="8915399" cy="190499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pPr>
            <a:r>
              <a:rPr lang="en-US" sz="2400" b="1" dirty="0">
                <a:solidFill>
                  <a:srgbClr val="FFFF00"/>
                </a:solidFill>
                <a:latin typeface="Times New Roman" panose="02020603050405020304" pitchFamily="18" charset="0"/>
                <a:cs typeface="Times New Roman" panose="02020603050405020304" pitchFamily="18" charset="0"/>
              </a:rPr>
              <a:t>Metan </a:t>
            </a:r>
            <a:r>
              <a:rPr lang="en-US" sz="2400" b="1" dirty="0" err="1">
                <a:solidFill>
                  <a:srgbClr val="FFFF00"/>
                </a:solidFill>
                <a:latin typeface="Times New Roman" panose="02020603050405020304" pitchFamily="18" charset="0"/>
                <a:cs typeface="Times New Roman" panose="02020603050405020304" pitchFamily="18" charset="0"/>
              </a:rPr>
              <a:t>có</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nhiều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trong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khí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thiên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nhiên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khí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mỏ</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dầu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khí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mỏ</a:t>
            </a:r>
            <a:r>
              <a:rPr lang="en-US" sz="2400" b="1" dirty="0">
                <a:solidFill>
                  <a:srgbClr val="FFFF00"/>
                </a:solidFill>
                <a:latin typeface="Times New Roman" panose="02020603050405020304" pitchFamily="18" charset="0"/>
                <a:cs typeface="Times New Roman" panose="02020603050405020304" pitchFamily="18" charset="0"/>
              </a:rPr>
              <a:t> than, </a:t>
            </a:r>
            <a:r>
              <a:rPr lang="en-US" sz="2400" b="1" dirty="0" err="1">
                <a:solidFill>
                  <a:srgbClr val="FFFF00"/>
                </a:solidFill>
                <a:latin typeface="Times New Roman" panose="02020603050405020304" pitchFamily="18" charset="0"/>
                <a:cs typeface="Times New Roman" panose="02020603050405020304" pitchFamily="18" charset="0"/>
              </a:rPr>
              <a:t>khí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bùn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ao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khí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bioga</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Tổng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số</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liên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kết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đơn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trong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phân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metan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là</a:t>
            </a:r>
            <a:endParaRPr lang="en-US" sz="2400" b="1" dirty="0">
              <a:solidFill>
                <a:srgbClr val="FFFF00"/>
              </a:solidFill>
              <a:latin typeface="Times New Roman" panose="02020603050405020304" pitchFamily="18" charset="0"/>
              <a:cs typeface="Times New Roman" panose="02020603050405020304" pitchFamily="18" charset="0"/>
            </a:endParaRPr>
          </a:p>
          <a:p>
            <a:pPr defTabSz="685800" eaLnBrk="1" fontAlgn="auto" hangingPunct="1">
              <a:spcBef>
                <a:spcPts val="0"/>
              </a:spcBef>
              <a:spcAft>
                <a:spcPts val="0"/>
              </a:spcAft>
            </a:pPr>
            <a:r>
              <a:rPr lang="en-US" sz="2400" dirty="0">
                <a:solidFill>
                  <a:prstClr val="white"/>
                </a:solidFill>
                <a:latin typeface="Times New Roman" panose="02020603050405020304" pitchFamily="18" charset="0"/>
                <a:cs typeface="Times New Roman" panose="02020603050405020304" pitchFamily="18" charset="0"/>
              </a:rPr>
              <a:t> A. 2                  B. 1                C. 4                     D. 3</a:t>
            </a:r>
          </a:p>
        </p:txBody>
      </p:sp>
      <p:sp>
        <p:nvSpPr>
          <p:cNvPr id="50" name="Snip Diagonal Corner Rectangle 49"/>
          <p:cNvSpPr/>
          <p:nvPr/>
        </p:nvSpPr>
        <p:spPr>
          <a:xfrm>
            <a:off x="625929" y="3505200"/>
            <a:ext cx="7892143" cy="63108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2400" b="1" dirty="0" err="1">
                <a:solidFill>
                  <a:prstClr val="white"/>
                </a:solidFill>
                <a:latin typeface="Calibri" panose="020F0502020204030204"/>
              </a:rPr>
              <a:t>Đáp</a:t>
            </a:r>
            <a:r>
              <a:rPr lang="en-US" sz="2400" b="1" dirty="0">
                <a:solidFill>
                  <a:prstClr val="white"/>
                </a:solidFill>
                <a:latin typeface="Calibri" panose="020F0502020204030204"/>
              </a:rPr>
              <a:t> </a:t>
            </a:r>
            <a:r>
              <a:rPr lang="en-US" sz="2400" b="1" dirty="0" err="1">
                <a:solidFill>
                  <a:prstClr val="white"/>
                </a:solidFill>
                <a:latin typeface="Calibri" panose="020F0502020204030204"/>
              </a:rPr>
              <a:t>án</a:t>
            </a:r>
            <a:r>
              <a:rPr lang="en-US" sz="2400" b="1" dirty="0">
                <a:solidFill>
                  <a:prstClr val="white"/>
                </a:solidFill>
                <a:latin typeface="Calibri" panose="020F0502020204030204"/>
              </a:rPr>
              <a:t>:                 </a:t>
            </a:r>
            <a:r>
              <a:rPr lang="en-US" sz="4000" b="1" dirty="0">
                <a:solidFill>
                  <a:prstClr val="white"/>
                </a:solidFill>
                <a:latin typeface="Calibri" panose="020F0502020204030204"/>
              </a:rPr>
              <a:t>C</a:t>
            </a:r>
            <a:endParaRPr lang="en-US" sz="2400" b="1" dirty="0">
              <a:solidFill>
                <a:prstClr val="white"/>
              </a:solidFill>
              <a:latin typeface="Calibri" panose="020F0502020204030204"/>
            </a:endParaRPr>
          </a:p>
        </p:txBody>
      </p:sp>
      <p:sp>
        <p:nvSpPr>
          <p:cNvPr id="2" name="TextBox 1">
            <a:extLst>
              <a:ext uri="{FF2B5EF4-FFF2-40B4-BE49-F238E27FC236}">
                <a16:creationId xmlns:a16="http://schemas.microsoft.com/office/drawing/2014/main" id="{9FF0EC9A-4FB4-8050-E1A1-5D76F1D4936A}"/>
              </a:ext>
            </a:extLst>
          </p:cNvPr>
          <p:cNvSpPr txBox="1"/>
          <p:nvPr/>
        </p:nvSpPr>
        <p:spPr>
          <a:xfrm>
            <a:off x="3360970" y="475284"/>
            <a:ext cx="2646818" cy="515316"/>
          </a:xfrm>
          <a:prstGeom prst="rect">
            <a:avLst/>
          </a:prstGeom>
          <a:noFill/>
        </p:spPr>
        <p:txBody>
          <a:bodyPr wrap="square" lIns="51290" tIns="25645" rIns="51290" bIns="25645" rtlCol="0">
            <a:spAutoFit/>
          </a:bodyPr>
          <a:lstStyle/>
          <a:p>
            <a:pPr defTabSz="514337" eaLnBrk="1" fontAlgn="auto" hangingPunct="1">
              <a:spcBef>
                <a:spcPts val="0"/>
              </a:spcBef>
              <a:spcAft>
                <a:spcPts val="0"/>
              </a:spcAft>
            </a:pPr>
            <a:r>
              <a:rPr lang="en-US" sz="3012" b="1" dirty="0">
                <a:ln w="900" cmpd="sng">
                  <a:solidFill>
                    <a:srgbClr val="5B9BD5">
                      <a:satMod val="190000"/>
                      <a:alpha val="55000"/>
                    </a:srgbClr>
                  </a:solidFill>
                  <a:prstDash val="solid"/>
                </a:ln>
                <a:solidFill>
                  <a:srgbClr val="FF0000"/>
                </a:solidFill>
                <a:effectLst>
                  <a:innerShdw blurRad="101600" dist="76200" dir="5400000">
                    <a:srgbClr val="5B9BD5">
                      <a:satMod val="190000"/>
                      <a:tint val="100000"/>
                      <a:alpha val="74000"/>
                    </a:srgbClr>
                  </a:innerShdw>
                </a:effectLst>
                <a:latin typeface="Bookman Old Style" pitchFamily="18" charset="0"/>
                <a:cs typeface="+mn-cs"/>
              </a:rPr>
              <a:t>CÂU HỎI 2 </a:t>
            </a:r>
          </a:p>
        </p:txBody>
      </p:sp>
      <p:pic>
        <p:nvPicPr>
          <p:cNvPr id="1026" name="Picture 2" descr="Tính chất hóa học của metan và cách điều chế CH4 - Migco">
            <a:extLst>
              <a:ext uri="{FF2B5EF4-FFF2-40B4-BE49-F238E27FC236}">
                <a16:creationId xmlns:a16="http://schemas.microsoft.com/office/drawing/2014/main" id="{EC02CD53-DF1A-47EA-96FD-54A528D4C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343400"/>
            <a:ext cx="44196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8852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900" decel="100000" fill="hold"/>
                                        <p:tgtEl>
                                          <p:spTgt spid="4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22.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anim calcmode="lin" valueType="num">
                                      <p:cBhvr>
                                        <p:cTn id="21" dur="1000" fill="hold"/>
                                        <p:tgtEl>
                                          <p:spTgt spid="50"/>
                                        </p:tgtEl>
                                        <p:attrNameLst>
                                          <p:attrName>ppt_x</p:attrName>
                                        </p:attrNameLst>
                                      </p:cBhvr>
                                      <p:tavLst>
                                        <p:tav tm="0">
                                          <p:val>
                                            <p:strVal val="#ppt_x"/>
                                          </p:val>
                                        </p:tav>
                                        <p:tav tm="100000">
                                          <p:val>
                                            <p:strVal val="#ppt_x"/>
                                          </p:val>
                                        </p:tav>
                                      </p:tavLst>
                                    </p:anim>
                                    <p:anim calcmode="lin" valueType="num">
                                      <p:cBhvr>
                                        <p:cTn id="22" dur="900" decel="100000" fill="hold"/>
                                        <p:tgtEl>
                                          <p:spTgt spid="5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nen.wav"/>
                                        </p:tgtEl>
                                      </p:cMediaNode>
                                    </p:audio>
                                  </p:subTnLst>
                                </p:cTn>
                              </p:par>
                              <p:par>
                                <p:cTn id="24" presetID="1" presetClass="emph" presetSubtype="6" fill="hold" nodeType="withEffect">
                                  <p:stCondLst>
                                    <p:cond delay="0"/>
                                  </p:stCondLst>
                                  <p:childTnLst>
                                    <p:animClr clrSpc="hsl" dir="cw">
                                      <p:cBhvr>
                                        <p:cTn id="25" dur="1000" fill="hold"/>
                                        <p:tgtEl>
                                          <p:spTgt spid="50"/>
                                        </p:tgtEl>
                                        <p:attrNameLst>
                                          <p:attrName>fillcolor</p:attrName>
                                        </p:attrNameLst>
                                      </p:cBhvr>
                                      <p:to>
                                        <a:srgbClr val="7CA82A"/>
                                      </p:to>
                                    </p:animClr>
                                    <p:set>
                                      <p:cBhvr>
                                        <p:cTn id="26" dur="1000" fill="hold"/>
                                        <p:tgtEl>
                                          <p:spTgt spid="50"/>
                                        </p:tgtEl>
                                        <p:attrNameLst>
                                          <p:attrName>fill.type</p:attrName>
                                        </p:attrNameLst>
                                      </p:cBhvr>
                                      <p:to>
                                        <p:strVal val="solid"/>
                                      </p:to>
                                    </p:set>
                                    <p:set>
                                      <p:cBhvr>
                                        <p:cTn id="27" dur="1000" fill="hold"/>
                                        <p:tgtEl>
                                          <p:spTgt spid="50"/>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228600" y="743916"/>
            <a:ext cx="8915399" cy="5123484"/>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FFFF00"/>
                </a:solidFill>
                <a:latin typeface="+mj-lt"/>
              </a:rPr>
              <a:t>Có bao nhiêu phát biểu đúng trong số các phát biểu sau</a:t>
            </a:r>
            <a:r>
              <a:rPr lang="vi-VN" sz="2400" dirty="0">
                <a:solidFill>
                  <a:srgbClr val="FFFF00"/>
                </a:solidFill>
                <a:latin typeface="+mj-lt"/>
              </a:rPr>
              <a:t>:</a:t>
            </a:r>
          </a:p>
          <a:p>
            <a:r>
              <a:rPr lang="vi-VN" sz="2400" dirty="0">
                <a:latin typeface="+mj-lt"/>
              </a:rPr>
              <a:t>a) Metan cháy với oxi tạo hơi nước và khí lưu huỳnh đioxit.</a:t>
            </a:r>
          </a:p>
          <a:p>
            <a:r>
              <a:rPr lang="vi-VN" sz="2400" dirty="0">
                <a:latin typeface="+mj-lt"/>
              </a:rPr>
              <a:t>b) Phản ứng hóa học giữa metan và clo được gọi là phản ứng thế.</a:t>
            </a:r>
          </a:p>
          <a:p>
            <a:r>
              <a:rPr lang="vi-VN" sz="2400" dirty="0">
                <a:latin typeface="+mj-lt"/>
              </a:rPr>
              <a:t>c) Trong phản ứng hóa học, giữa metan và clo, chỉ có duy nhất một nguyên tử hiđro của metan có thể được thay thế bởi nguyên tử clo.</a:t>
            </a:r>
          </a:p>
          <a:p>
            <a:r>
              <a:rPr lang="vi-VN" sz="2400" dirty="0">
                <a:latin typeface="+mj-lt"/>
              </a:rPr>
              <a:t>d) Hỗn hợp gồm </a:t>
            </a:r>
            <a:r>
              <a:rPr lang="en-US" sz="2400" dirty="0" err="1">
                <a:latin typeface="+mj-lt"/>
              </a:rPr>
              <a:t>một</a:t>
            </a:r>
            <a:r>
              <a:rPr lang="en-US" sz="2400" dirty="0">
                <a:latin typeface="+mj-lt"/>
              </a:rPr>
              <a:t> </a:t>
            </a:r>
            <a:r>
              <a:rPr lang="vi-VN" sz="2400" dirty="0">
                <a:latin typeface="+mj-lt"/>
              </a:rPr>
              <a:t>thể tích metan và</a:t>
            </a:r>
            <a:r>
              <a:rPr lang="en-US" sz="2400" dirty="0">
                <a:latin typeface="+mj-lt"/>
              </a:rPr>
              <a:t> </a:t>
            </a:r>
            <a:r>
              <a:rPr lang="en-US" sz="2400" dirty="0" err="1">
                <a:latin typeface="+mj-lt"/>
              </a:rPr>
              <a:t>hai</a:t>
            </a:r>
            <a:r>
              <a:rPr lang="en-US" sz="2400" dirty="0">
                <a:latin typeface="+mj-lt"/>
              </a:rPr>
              <a:t> </a:t>
            </a:r>
            <a:r>
              <a:rPr lang="vi-VN" sz="2400" dirty="0">
                <a:latin typeface="+mj-lt"/>
              </a:rPr>
              <a:t>thể tích oxi là hỗn hợp nổ mạnh.</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2000" dirty="0">
                <a:solidFill>
                  <a:prstClr val="white"/>
                </a:solidFill>
                <a:latin typeface="Times New Roman" panose="02020603050405020304" pitchFamily="18" charset="0"/>
                <a:cs typeface="Times New Roman" panose="02020603050405020304" pitchFamily="18" charset="0"/>
              </a:rPr>
              <a:t>1</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000" dirty="0">
                <a:solidFill>
                  <a:prstClr val="white"/>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2000" dirty="0">
                <a:solidFill>
                  <a:prstClr val="white"/>
                </a:solidFill>
                <a:latin typeface="Times New Roman" panose="02020603050405020304" pitchFamily="18" charset="0"/>
                <a:cs typeface="Times New Roman" panose="02020603050405020304" pitchFamily="18" charset="0"/>
              </a:rPr>
              <a:t>2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2000" dirty="0">
                <a:solidFill>
                  <a:prstClr val="white"/>
                </a:solidFill>
                <a:latin typeface="Times New Roman" panose="02020603050405020304" pitchFamily="18" charset="0"/>
                <a:cs typeface="Times New Roman" panose="02020603050405020304" pitchFamily="18" charset="0"/>
              </a:rPr>
              <a:t>3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D. </a:t>
            </a:r>
            <a:r>
              <a:rPr lang="en-US" sz="2000" dirty="0">
                <a:solidFill>
                  <a:prstClr val="white"/>
                </a:solidFill>
                <a:latin typeface="Times New Roman" panose="02020603050405020304" pitchFamily="18" charset="0"/>
                <a:cs typeface="Times New Roman" panose="02020603050405020304" pitchFamily="18" charset="0"/>
              </a:rPr>
              <a:t>4</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5929" y="6019800"/>
            <a:ext cx="7892143" cy="63108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án</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B</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FF0EC9A-4FB4-8050-E1A1-5D76F1D4936A}"/>
              </a:ext>
            </a:extLst>
          </p:cNvPr>
          <p:cNvSpPr txBox="1"/>
          <p:nvPr/>
        </p:nvSpPr>
        <p:spPr>
          <a:xfrm>
            <a:off x="3360970" y="228600"/>
            <a:ext cx="2646818" cy="515316"/>
          </a:xfrm>
          <a:prstGeom prst="rect">
            <a:avLst/>
          </a:prstGeom>
          <a:noFill/>
        </p:spPr>
        <p:txBody>
          <a:bodyPr wrap="square" lIns="51290" tIns="25645" rIns="51290" bIns="25645" rtlCol="0">
            <a:spAutoFit/>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kumimoji="0" lang="en-US" sz="3012" b="1" i="0" u="none" strike="noStrike" kern="1200" cap="none" spc="0" normalizeH="0" baseline="0" noProof="0" dirty="0">
                <a:ln w="900" cmpd="sng">
                  <a:solidFill>
                    <a:srgbClr val="5B9BD5">
                      <a:satMod val="190000"/>
                      <a:alpha val="55000"/>
                    </a:srgbClr>
                  </a:solidFill>
                  <a:prstDash val="solid"/>
                </a:ln>
                <a:solidFill>
                  <a:srgbClr val="FF0000"/>
                </a:solidFill>
                <a:effectLst>
                  <a:innerShdw blurRad="101600" dist="76200" dir="5400000">
                    <a:srgbClr val="5B9BD5">
                      <a:satMod val="190000"/>
                      <a:tint val="100000"/>
                      <a:alpha val="74000"/>
                    </a:srgbClr>
                  </a:innerShdw>
                </a:effectLst>
                <a:uLnTx/>
                <a:uFillTx/>
                <a:latin typeface="Bookman Old Style" pitchFamily="18" charset="0"/>
                <a:ea typeface="+mn-ea"/>
                <a:cs typeface="Arial" panose="020B0604020202020204" pitchFamily="34" charset="0"/>
              </a:rPr>
              <a:t>CÂU HỎI 3 </a:t>
            </a:r>
          </a:p>
        </p:txBody>
      </p:sp>
    </p:spTree>
    <p:extLst>
      <p:ext uri="{BB962C8B-B14F-4D97-AF65-F5344CB8AC3E}">
        <p14:creationId xmlns:p14="http://schemas.microsoft.com/office/powerpoint/2010/main" val="38729438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900" decel="100000" fill="hold"/>
                                        <p:tgtEl>
                                          <p:spTgt spid="4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22.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anim calcmode="lin" valueType="num">
                                      <p:cBhvr>
                                        <p:cTn id="21" dur="1000" fill="hold"/>
                                        <p:tgtEl>
                                          <p:spTgt spid="50"/>
                                        </p:tgtEl>
                                        <p:attrNameLst>
                                          <p:attrName>ppt_x</p:attrName>
                                        </p:attrNameLst>
                                      </p:cBhvr>
                                      <p:tavLst>
                                        <p:tav tm="0">
                                          <p:val>
                                            <p:strVal val="#ppt_x"/>
                                          </p:val>
                                        </p:tav>
                                        <p:tav tm="100000">
                                          <p:val>
                                            <p:strVal val="#ppt_x"/>
                                          </p:val>
                                        </p:tav>
                                      </p:tavLst>
                                    </p:anim>
                                    <p:anim calcmode="lin" valueType="num">
                                      <p:cBhvr>
                                        <p:cTn id="22" dur="900" decel="100000" fill="hold"/>
                                        <p:tgtEl>
                                          <p:spTgt spid="5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nen.wav"/>
                                        </p:tgtEl>
                                      </p:cMediaNode>
                                    </p:audio>
                                  </p:subTnLst>
                                </p:cTn>
                              </p:par>
                              <p:par>
                                <p:cTn id="24" presetID="1" presetClass="emph" presetSubtype="6" fill="hold" nodeType="withEffect">
                                  <p:stCondLst>
                                    <p:cond delay="0"/>
                                  </p:stCondLst>
                                  <p:childTnLst>
                                    <p:animClr clrSpc="hsl" dir="cw">
                                      <p:cBhvr>
                                        <p:cTn id="25" dur="1000" fill="hold"/>
                                        <p:tgtEl>
                                          <p:spTgt spid="50"/>
                                        </p:tgtEl>
                                        <p:attrNameLst>
                                          <p:attrName>fillcolor</p:attrName>
                                        </p:attrNameLst>
                                      </p:cBhvr>
                                      <p:to>
                                        <a:srgbClr val="7CA82A"/>
                                      </p:to>
                                    </p:animClr>
                                    <p:set>
                                      <p:cBhvr>
                                        <p:cTn id="26" dur="1000" fill="hold"/>
                                        <p:tgtEl>
                                          <p:spTgt spid="50"/>
                                        </p:tgtEl>
                                        <p:attrNameLst>
                                          <p:attrName>fill.type</p:attrName>
                                        </p:attrNameLst>
                                      </p:cBhvr>
                                      <p:to>
                                        <p:strVal val="solid"/>
                                      </p:to>
                                    </p:set>
                                    <p:set>
                                      <p:cBhvr>
                                        <p:cTn id="27" dur="1000" fill="hold"/>
                                        <p:tgtEl>
                                          <p:spTgt spid="5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875772D6-E676-34A3-DCF4-3C48748578D5}"/>
              </a:ext>
            </a:extLst>
          </p:cNvPr>
          <p:cNvSpPr txBox="1">
            <a:spLocks noChangeArrowheads="1"/>
          </p:cNvSpPr>
          <p:nvPr/>
        </p:nvSpPr>
        <p:spPr bwMode="auto">
          <a:xfrm>
            <a:off x="152400" y="1961346"/>
            <a:ext cx="88392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AU" altLang="en-US" sz="2500" b="1" dirty="0">
                <a:solidFill>
                  <a:srgbClr val="0000FF"/>
                </a:solidFill>
              </a:rPr>
              <a:t>2, </a:t>
            </a:r>
            <a:r>
              <a:rPr lang="en-AU" altLang="en-US" sz="2500" b="1" dirty="0" err="1">
                <a:solidFill>
                  <a:srgbClr val="0000FF"/>
                </a:solidFill>
              </a:rPr>
              <a:t>Phản</a:t>
            </a:r>
            <a:r>
              <a:rPr lang="en-AU" altLang="en-US" sz="2500" b="1" dirty="0">
                <a:solidFill>
                  <a:srgbClr val="0000FF"/>
                </a:solidFill>
              </a:rPr>
              <a:t> </a:t>
            </a:r>
            <a:r>
              <a:rPr lang="en-AU" altLang="en-US" sz="2500" b="1" dirty="0" err="1">
                <a:solidFill>
                  <a:srgbClr val="0000FF"/>
                </a:solidFill>
              </a:rPr>
              <a:t>ứng</a:t>
            </a:r>
            <a:r>
              <a:rPr lang="en-AU" altLang="en-US" sz="2500" b="1" dirty="0">
                <a:solidFill>
                  <a:srgbClr val="0000FF"/>
                </a:solidFill>
              </a:rPr>
              <a:t> </a:t>
            </a:r>
            <a:r>
              <a:rPr lang="en-AU" altLang="en-US" sz="2500" b="1" dirty="0" err="1">
                <a:solidFill>
                  <a:srgbClr val="0000FF"/>
                </a:solidFill>
              </a:rPr>
              <a:t>thế</a:t>
            </a:r>
            <a:r>
              <a:rPr lang="en-AU" altLang="en-US" sz="2500" b="1" dirty="0">
                <a:solidFill>
                  <a:srgbClr val="0000FF"/>
                </a:solidFill>
              </a:rPr>
              <a:t> Cl</a:t>
            </a:r>
            <a:r>
              <a:rPr lang="en-AU" altLang="en-US" sz="2500" b="1" baseline="-25000" dirty="0">
                <a:solidFill>
                  <a:srgbClr val="0000FF"/>
                </a:solidFill>
              </a:rPr>
              <a:t>2</a:t>
            </a:r>
            <a:endParaRPr kumimoji="0" lang="en-US" altLang="en-US" sz="25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grpSp>
        <p:nvGrpSpPr>
          <p:cNvPr id="25603" name="Group 3">
            <a:extLst>
              <a:ext uri="{FF2B5EF4-FFF2-40B4-BE49-F238E27FC236}">
                <a16:creationId xmlns:a16="http://schemas.microsoft.com/office/drawing/2014/main" id="{00121117-6792-0827-08E8-1152AA498454}"/>
              </a:ext>
            </a:extLst>
          </p:cNvPr>
          <p:cNvGrpSpPr>
            <a:grpSpLocks/>
          </p:cNvGrpSpPr>
          <p:nvPr/>
        </p:nvGrpSpPr>
        <p:grpSpPr bwMode="auto">
          <a:xfrm>
            <a:off x="904875" y="2576514"/>
            <a:ext cx="6732589" cy="623888"/>
            <a:chOff x="839" y="1125"/>
            <a:chExt cx="4241" cy="393"/>
          </a:xfrm>
        </p:grpSpPr>
        <p:sp>
          <p:nvSpPr>
            <p:cNvPr id="25604" name="Rectangle 4">
              <a:extLst>
                <a:ext uri="{FF2B5EF4-FFF2-40B4-BE49-F238E27FC236}">
                  <a16:creationId xmlns:a16="http://schemas.microsoft.com/office/drawing/2014/main" id="{6507368B-8831-D1C7-E0B5-A3E07B38412A}"/>
                </a:ext>
              </a:extLst>
            </p:cNvPr>
            <p:cNvSpPr>
              <a:spLocks noChangeArrowheads="1"/>
            </p:cNvSpPr>
            <p:nvPr/>
          </p:nvSpPr>
          <p:spPr bwMode="auto">
            <a:xfrm>
              <a:off x="839" y="1208"/>
              <a:ext cx="424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
              </a:r>
              <a:r>
                <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Cl</a:t>
              </a:r>
              <a:r>
                <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a:t>
              </a:r>
              <a:r>
                <a:rPr lang="en-US" altLang="en-US" sz="2600" b="1" baseline="-25000" dirty="0">
                  <a:solidFill>
                    <a:srgbClr val="000000"/>
                  </a:solidFill>
                </a:rPr>
                <a:t>3</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  +  HCl</a:t>
              </a:r>
              <a:endPar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5605" name="Group 5">
              <a:extLst>
                <a:ext uri="{FF2B5EF4-FFF2-40B4-BE49-F238E27FC236}">
                  <a16:creationId xmlns:a16="http://schemas.microsoft.com/office/drawing/2014/main" id="{8219051A-6147-355F-677C-99033DF8C2AD}"/>
                </a:ext>
              </a:extLst>
            </p:cNvPr>
            <p:cNvGrpSpPr>
              <a:grpSpLocks/>
            </p:cNvGrpSpPr>
            <p:nvPr/>
          </p:nvGrpSpPr>
          <p:grpSpPr bwMode="auto">
            <a:xfrm>
              <a:off x="2154" y="1125"/>
              <a:ext cx="1270" cy="288"/>
              <a:chOff x="2154" y="798"/>
              <a:chExt cx="1270" cy="288"/>
            </a:xfrm>
          </p:grpSpPr>
          <p:sp>
            <p:nvSpPr>
              <p:cNvPr id="25606" name="Line 6">
                <a:extLst>
                  <a:ext uri="{FF2B5EF4-FFF2-40B4-BE49-F238E27FC236}">
                    <a16:creationId xmlns:a16="http://schemas.microsoft.com/office/drawing/2014/main" id="{EE932CF4-A1D4-B34C-28B1-D006CF0C4EAE}"/>
                  </a:ext>
                </a:extLst>
              </p:cNvPr>
              <p:cNvSpPr>
                <a:spLocks noChangeShapeType="1"/>
              </p:cNvSpPr>
              <p:nvPr/>
            </p:nvSpPr>
            <p:spPr bwMode="auto">
              <a:xfrm>
                <a:off x="2154" y="1056"/>
                <a:ext cx="127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07" name="Text Box 7">
                <a:extLst>
                  <a:ext uri="{FF2B5EF4-FFF2-40B4-BE49-F238E27FC236}">
                    <a16:creationId xmlns:a16="http://schemas.microsoft.com/office/drawing/2014/main" id="{C24DEE97-42D3-4B71-8E2F-FB18322603F5}"/>
                  </a:ext>
                </a:extLst>
              </p:cNvPr>
              <p:cNvSpPr txBox="1">
                <a:spLocks noChangeArrowheads="1"/>
              </p:cNvSpPr>
              <p:nvPr/>
            </p:nvSpPr>
            <p:spPr bwMode="auto">
              <a:xfrm>
                <a:off x="2336" y="798"/>
                <a:ext cx="8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ánh sáng</a:t>
                </a:r>
              </a:p>
            </p:txBody>
          </p:sp>
        </p:grpSp>
      </p:grpSp>
      <p:grpSp>
        <p:nvGrpSpPr>
          <p:cNvPr id="25608" name="Group 8">
            <a:extLst>
              <a:ext uri="{FF2B5EF4-FFF2-40B4-BE49-F238E27FC236}">
                <a16:creationId xmlns:a16="http://schemas.microsoft.com/office/drawing/2014/main" id="{9C0BC38C-F7CD-0AA3-AB40-B2E4DD2D496D}"/>
              </a:ext>
            </a:extLst>
          </p:cNvPr>
          <p:cNvGrpSpPr>
            <a:grpSpLocks/>
          </p:cNvGrpSpPr>
          <p:nvPr/>
        </p:nvGrpSpPr>
        <p:grpSpPr bwMode="auto">
          <a:xfrm>
            <a:off x="915988" y="3595690"/>
            <a:ext cx="6843723" cy="623888"/>
            <a:chOff x="839" y="1710"/>
            <a:chExt cx="4311" cy="393"/>
          </a:xfrm>
        </p:grpSpPr>
        <p:sp>
          <p:nvSpPr>
            <p:cNvPr id="25609" name="Rectangle 9">
              <a:extLst>
                <a:ext uri="{FF2B5EF4-FFF2-40B4-BE49-F238E27FC236}">
                  <a16:creationId xmlns:a16="http://schemas.microsoft.com/office/drawing/2014/main" id="{9999A231-F5AE-109B-DDCC-660BD61DA02B}"/>
                </a:ext>
              </a:extLst>
            </p:cNvPr>
            <p:cNvSpPr>
              <a:spLocks noChangeArrowheads="1"/>
            </p:cNvSpPr>
            <p:nvPr/>
          </p:nvSpPr>
          <p:spPr bwMode="auto">
            <a:xfrm>
              <a:off x="839" y="1793"/>
              <a:ext cx="431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t>
              </a:r>
              <a:r>
                <a:rPr lang="en-US" altLang="en-US" sz="2600" b="1" baseline="-25000" dirty="0">
                  <a:solidFill>
                    <a:srgbClr val="000000"/>
                  </a:solidFill>
                </a:rPr>
                <a:t>3</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  + Cl</a:t>
              </a:r>
              <a:r>
                <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a:t>
              </a:r>
              <a:r>
                <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a:t>
              </a:r>
              <a:r>
                <a:rPr lang="en-US" altLang="en-US" sz="2600" b="1" baseline="-25000" dirty="0">
                  <a:solidFill>
                    <a:srgbClr val="000000"/>
                  </a:solidFill>
                </a:rPr>
                <a:t>2</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HCl</a:t>
              </a:r>
              <a:endPar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5610" name="Group 10">
              <a:extLst>
                <a:ext uri="{FF2B5EF4-FFF2-40B4-BE49-F238E27FC236}">
                  <a16:creationId xmlns:a16="http://schemas.microsoft.com/office/drawing/2014/main" id="{F55CBFB4-3564-73C4-EBFB-7DA001C95D9D}"/>
                </a:ext>
              </a:extLst>
            </p:cNvPr>
            <p:cNvGrpSpPr>
              <a:grpSpLocks/>
            </p:cNvGrpSpPr>
            <p:nvPr/>
          </p:nvGrpSpPr>
          <p:grpSpPr bwMode="auto">
            <a:xfrm>
              <a:off x="2145" y="1710"/>
              <a:ext cx="1270" cy="288"/>
              <a:chOff x="2136" y="1758"/>
              <a:chExt cx="1270" cy="288"/>
            </a:xfrm>
          </p:grpSpPr>
          <p:sp>
            <p:nvSpPr>
              <p:cNvPr id="25611" name="Text Box 11">
                <a:extLst>
                  <a:ext uri="{FF2B5EF4-FFF2-40B4-BE49-F238E27FC236}">
                    <a16:creationId xmlns:a16="http://schemas.microsoft.com/office/drawing/2014/main" id="{5B37DAC3-9C38-D226-0A06-A92B526AC937}"/>
                  </a:ext>
                </a:extLst>
              </p:cNvPr>
              <p:cNvSpPr txBox="1">
                <a:spLocks noChangeArrowheads="1"/>
              </p:cNvSpPr>
              <p:nvPr/>
            </p:nvSpPr>
            <p:spPr bwMode="auto">
              <a:xfrm>
                <a:off x="2336" y="1758"/>
                <a:ext cx="8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ánh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sáng</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12" name="Line 12">
                <a:extLst>
                  <a:ext uri="{FF2B5EF4-FFF2-40B4-BE49-F238E27FC236}">
                    <a16:creationId xmlns:a16="http://schemas.microsoft.com/office/drawing/2014/main" id="{4537EA74-8EFD-D350-4206-2E9758CD47EF}"/>
                  </a:ext>
                </a:extLst>
              </p:cNvPr>
              <p:cNvSpPr>
                <a:spLocks noChangeShapeType="1"/>
              </p:cNvSpPr>
              <p:nvPr/>
            </p:nvSpPr>
            <p:spPr bwMode="auto">
              <a:xfrm>
                <a:off x="2136" y="2025"/>
                <a:ext cx="127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grpSp>
        <p:nvGrpSpPr>
          <p:cNvPr id="25614" name="Group 14">
            <a:extLst>
              <a:ext uri="{FF2B5EF4-FFF2-40B4-BE49-F238E27FC236}">
                <a16:creationId xmlns:a16="http://schemas.microsoft.com/office/drawing/2014/main" id="{821F6405-7E86-4498-0C65-C3ADD0C50FFE}"/>
              </a:ext>
            </a:extLst>
          </p:cNvPr>
          <p:cNvGrpSpPr>
            <a:grpSpLocks/>
          </p:cNvGrpSpPr>
          <p:nvPr/>
        </p:nvGrpSpPr>
        <p:grpSpPr bwMode="auto">
          <a:xfrm>
            <a:off x="879475" y="4625978"/>
            <a:ext cx="7004051" cy="614363"/>
            <a:chOff x="839" y="2163"/>
            <a:chExt cx="4412" cy="387"/>
          </a:xfrm>
        </p:grpSpPr>
        <p:sp>
          <p:nvSpPr>
            <p:cNvPr id="25615" name="Rectangle 15">
              <a:extLst>
                <a:ext uri="{FF2B5EF4-FFF2-40B4-BE49-F238E27FC236}">
                  <a16:creationId xmlns:a16="http://schemas.microsoft.com/office/drawing/2014/main" id="{5278BEF2-1EB8-A90D-7DB0-CFC48BA0CAB1}"/>
                </a:ext>
              </a:extLst>
            </p:cNvPr>
            <p:cNvSpPr>
              <a:spLocks noChangeArrowheads="1"/>
            </p:cNvSpPr>
            <p:nvPr/>
          </p:nvSpPr>
          <p:spPr bwMode="auto">
            <a:xfrm>
              <a:off x="839" y="2240"/>
              <a:ext cx="4412"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a:t>
              </a:r>
              <a:r>
                <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a:t>
              </a:r>
              <a:r>
                <a:rPr lang="en-US" altLang="en-US" sz="2600" b="1" baseline="-25000" dirty="0">
                  <a:solidFill>
                    <a:srgbClr val="000000"/>
                  </a:solidFill>
                </a:rPr>
                <a:t>2</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Cl</a:t>
              </a:r>
              <a:r>
                <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CHCl</a:t>
              </a:r>
              <a:r>
                <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HCl</a:t>
              </a:r>
              <a:endPar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5616" name="Group 16">
              <a:extLst>
                <a:ext uri="{FF2B5EF4-FFF2-40B4-BE49-F238E27FC236}">
                  <a16:creationId xmlns:a16="http://schemas.microsoft.com/office/drawing/2014/main" id="{52564F2D-0DA2-19DF-D126-A0D0DA0963E3}"/>
                </a:ext>
              </a:extLst>
            </p:cNvPr>
            <p:cNvGrpSpPr>
              <a:grpSpLocks/>
            </p:cNvGrpSpPr>
            <p:nvPr/>
          </p:nvGrpSpPr>
          <p:grpSpPr bwMode="auto">
            <a:xfrm>
              <a:off x="2160" y="2163"/>
              <a:ext cx="1270" cy="288"/>
              <a:chOff x="2154" y="798"/>
              <a:chExt cx="1270" cy="288"/>
            </a:xfrm>
          </p:grpSpPr>
          <p:sp>
            <p:nvSpPr>
              <p:cNvPr id="25617" name="Line 17">
                <a:extLst>
                  <a:ext uri="{FF2B5EF4-FFF2-40B4-BE49-F238E27FC236}">
                    <a16:creationId xmlns:a16="http://schemas.microsoft.com/office/drawing/2014/main" id="{18A18A4F-ADD1-1414-69A6-A4C79E8D53E5}"/>
                  </a:ext>
                </a:extLst>
              </p:cNvPr>
              <p:cNvSpPr>
                <a:spLocks noChangeShapeType="1"/>
              </p:cNvSpPr>
              <p:nvPr/>
            </p:nvSpPr>
            <p:spPr bwMode="auto">
              <a:xfrm>
                <a:off x="2154" y="1056"/>
                <a:ext cx="127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18" name="Text Box 18">
                <a:extLst>
                  <a:ext uri="{FF2B5EF4-FFF2-40B4-BE49-F238E27FC236}">
                    <a16:creationId xmlns:a16="http://schemas.microsoft.com/office/drawing/2014/main" id="{EE1BC167-D32D-19CF-0FEF-A712E1377378}"/>
                  </a:ext>
                </a:extLst>
              </p:cNvPr>
              <p:cNvSpPr txBox="1">
                <a:spLocks noChangeArrowheads="1"/>
              </p:cNvSpPr>
              <p:nvPr/>
            </p:nvSpPr>
            <p:spPr bwMode="auto">
              <a:xfrm>
                <a:off x="2336" y="798"/>
                <a:ext cx="8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ánh sáng</a:t>
                </a:r>
              </a:p>
            </p:txBody>
          </p:sp>
        </p:grpSp>
      </p:grpSp>
      <p:grpSp>
        <p:nvGrpSpPr>
          <p:cNvPr id="25619" name="Group 19">
            <a:extLst>
              <a:ext uri="{FF2B5EF4-FFF2-40B4-BE49-F238E27FC236}">
                <a16:creationId xmlns:a16="http://schemas.microsoft.com/office/drawing/2014/main" id="{52E6006B-9348-3F89-5EE4-CC30830C825F}"/>
              </a:ext>
            </a:extLst>
          </p:cNvPr>
          <p:cNvGrpSpPr>
            <a:grpSpLocks/>
          </p:cNvGrpSpPr>
          <p:nvPr/>
        </p:nvGrpSpPr>
        <p:grpSpPr bwMode="auto">
          <a:xfrm>
            <a:off x="879475" y="5576884"/>
            <a:ext cx="6770688" cy="622299"/>
            <a:chOff x="839" y="2793"/>
            <a:chExt cx="4265" cy="392"/>
          </a:xfrm>
        </p:grpSpPr>
        <p:sp>
          <p:nvSpPr>
            <p:cNvPr id="25620" name="Rectangle 20">
              <a:extLst>
                <a:ext uri="{FF2B5EF4-FFF2-40B4-BE49-F238E27FC236}">
                  <a16:creationId xmlns:a16="http://schemas.microsoft.com/office/drawing/2014/main" id="{30978277-5C8A-053A-C9EB-67F042F0E0D0}"/>
                </a:ext>
              </a:extLst>
            </p:cNvPr>
            <p:cNvSpPr>
              <a:spLocks noChangeArrowheads="1"/>
            </p:cNvSpPr>
            <p:nvPr/>
          </p:nvSpPr>
          <p:spPr bwMode="auto">
            <a:xfrm>
              <a:off x="839" y="2875"/>
              <a:ext cx="4265"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CHCl</a:t>
              </a:r>
              <a:r>
                <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Cl</a:t>
              </a:r>
              <a:r>
                <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CCl</a:t>
              </a:r>
              <a:r>
                <a:rPr lang="en-US" altLang="en-US" sz="2600" b="1" baseline="-25000" dirty="0">
                  <a:solidFill>
                    <a:srgbClr val="000000"/>
                  </a:solidFill>
                </a:rPr>
                <a:t>4</a:t>
              </a:r>
              <a:r>
                <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HCl</a:t>
              </a:r>
              <a:endParaRPr kumimoji="0" lang="en-US" altLang="en-US" sz="26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5621" name="Group 21">
              <a:extLst>
                <a:ext uri="{FF2B5EF4-FFF2-40B4-BE49-F238E27FC236}">
                  <a16:creationId xmlns:a16="http://schemas.microsoft.com/office/drawing/2014/main" id="{4FF49008-ACD6-2BDF-1EE9-5C70C127A05D}"/>
                </a:ext>
              </a:extLst>
            </p:cNvPr>
            <p:cNvGrpSpPr>
              <a:grpSpLocks/>
            </p:cNvGrpSpPr>
            <p:nvPr/>
          </p:nvGrpSpPr>
          <p:grpSpPr bwMode="auto">
            <a:xfrm>
              <a:off x="2181" y="2793"/>
              <a:ext cx="1270" cy="288"/>
              <a:chOff x="2154" y="798"/>
              <a:chExt cx="1270" cy="288"/>
            </a:xfrm>
          </p:grpSpPr>
          <p:sp>
            <p:nvSpPr>
              <p:cNvPr id="25622" name="Line 22">
                <a:extLst>
                  <a:ext uri="{FF2B5EF4-FFF2-40B4-BE49-F238E27FC236}">
                    <a16:creationId xmlns:a16="http://schemas.microsoft.com/office/drawing/2014/main" id="{4411EDF2-A8BF-163D-70B9-352AE51555DA}"/>
                  </a:ext>
                </a:extLst>
              </p:cNvPr>
              <p:cNvSpPr>
                <a:spLocks noChangeShapeType="1"/>
              </p:cNvSpPr>
              <p:nvPr/>
            </p:nvSpPr>
            <p:spPr bwMode="auto">
              <a:xfrm>
                <a:off x="2154" y="1056"/>
                <a:ext cx="127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23" name="Text Box 23">
                <a:extLst>
                  <a:ext uri="{FF2B5EF4-FFF2-40B4-BE49-F238E27FC236}">
                    <a16:creationId xmlns:a16="http://schemas.microsoft.com/office/drawing/2014/main" id="{F4F62A4A-B371-D370-57F9-410BB8ED0330}"/>
                  </a:ext>
                </a:extLst>
              </p:cNvPr>
              <p:cNvSpPr txBox="1">
                <a:spLocks noChangeArrowheads="1"/>
              </p:cNvSpPr>
              <p:nvPr/>
            </p:nvSpPr>
            <p:spPr bwMode="auto">
              <a:xfrm>
                <a:off x="2336" y="798"/>
                <a:ext cx="8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ánh sáng</a:t>
                </a:r>
              </a:p>
            </p:txBody>
          </p:sp>
        </p:gr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5FD3E1F-6A52-A5C5-BF9B-F2779F3AA07F}"/>
                  </a:ext>
                </a:extLst>
              </p:cNvPr>
              <p:cNvSpPr txBox="1"/>
              <p:nvPr/>
            </p:nvSpPr>
            <p:spPr>
              <a:xfrm>
                <a:off x="152400" y="555044"/>
                <a:ext cx="8153399" cy="664156"/>
              </a:xfrm>
              <a:prstGeom prst="rect">
                <a:avLst/>
              </a:prstGeom>
              <a:noFill/>
            </p:spPr>
            <p:txBody>
              <a:bodyPr wrap="square">
                <a:spAutoFit/>
              </a:bodyPr>
              <a:lstStyle/>
              <a:p>
                <a:r>
                  <a:rPr kumimoji="0" lang="en-US" sz="2800" b="1" i="0" u="none" strike="noStrike" kern="1200" cap="none" spc="0" normalizeH="0" baseline="0" noProof="0" dirty="0">
                    <a:ln>
                      <a:noFill/>
                    </a:ln>
                    <a:solidFill>
                      <a:srgbClr val="7030A0"/>
                    </a:solidFill>
                    <a:effectLst/>
                    <a:uLnTx/>
                    <a:uFillTx/>
                    <a:latin typeface="Times New Roman" pitchFamily="18" charset="0"/>
                    <a:ea typeface="+mj-ea"/>
                    <a:cs typeface="Times New Roman" pitchFamily="18" charset="0"/>
                  </a:rPr>
                  <a:t>1,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j-ea"/>
                    <a:cs typeface="Times New Roman" pitchFamily="18" charset="0"/>
                  </a:rPr>
                  <a:t>Phản</a:t>
                </a:r>
                <a:r>
                  <a:rPr kumimoji="0" lang="en-US" sz="2800" b="1" i="0" u="none" strike="noStrike" kern="1200" cap="none" spc="0" normalizeH="0" noProof="0" dirty="0">
                    <a:ln>
                      <a:noFill/>
                    </a:ln>
                    <a:solidFill>
                      <a:srgbClr val="7030A0"/>
                    </a:solidFill>
                    <a:effectLst/>
                    <a:uLnTx/>
                    <a:uFillTx/>
                    <a:latin typeface="Times New Roman" pitchFamily="18" charset="0"/>
                    <a:ea typeface="+mj-ea"/>
                    <a:cs typeface="Times New Roman" pitchFamily="18" charset="0"/>
                  </a:rPr>
                  <a:t> </a:t>
                </a:r>
                <a:r>
                  <a:rPr kumimoji="0" lang="en-US" sz="2800" b="1" i="0" u="none" strike="noStrike" kern="1200" cap="none" spc="0" normalizeH="0" noProof="0" dirty="0" err="1">
                    <a:ln>
                      <a:noFill/>
                    </a:ln>
                    <a:solidFill>
                      <a:srgbClr val="7030A0"/>
                    </a:solidFill>
                    <a:effectLst/>
                    <a:uLnTx/>
                    <a:uFillTx/>
                    <a:latin typeface="Times New Roman" pitchFamily="18" charset="0"/>
                    <a:ea typeface="+mj-ea"/>
                    <a:cs typeface="Times New Roman" pitchFamily="18" charset="0"/>
                  </a:rPr>
                  <a:t>ứng</a:t>
                </a:r>
                <a:r>
                  <a:rPr kumimoji="0" lang="en-US" sz="2800" b="1" i="0" u="none" strike="noStrike" kern="1200" cap="none" spc="0" normalizeH="0" noProof="0" dirty="0">
                    <a:ln>
                      <a:noFill/>
                    </a:ln>
                    <a:solidFill>
                      <a:srgbClr val="7030A0"/>
                    </a:solidFill>
                    <a:effectLst/>
                    <a:uLnTx/>
                    <a:uFillTx/>
                    <a:latin typeface="Times New Roman" pitchFamily="18" charset="0"/>
                    <a:ea typeface="+mj-ea"/>
                    <a:cs typeface="Times New Roman" pitchFamily="18" charset="0"/>
                  </a:rPr>
                  <a:t> </a:t>
                </a:r>
                <a:r>
                  <a:rPr kumimoji="0" lang="en-US" sz="2800" b="1" i="0" u="none" strike="noStrike" kern="1200" cap="none" spc="0" normalizeH="0" noProof="0" dirty="0" err="1">
                    <a:ln>
                      <a:noFill/>
                    </a:ln>
                    <a:solidFill>
                      <a:srgbClr val="7030A0"/>
                    </a:solidFill>
                    <a:effectLst/>
                    <a:uLnTx/>
                    <a:uFillTx/>
                    <a:latin typeface="Times New Roman" pitchFamily="18" charset="0"/>
                    <a:ea typeface="+mj-ea"/>
                    <a:cs typeface="Times New Roman" pitchFamily="18" charset="0"/>
                  </a:rPr>
                  <a:t>cháy</a:t>
                </a:r>
                <a:r>
                  <a:rPr kumimoji="0" lang="en-US" sz="2800" b="1" i="0" u="none" strike="noStrike" kern="1200" cap="none" spc="0" normalizeH="0" noProof="0" dirty="0">
                    <a:ln>
                      <a:noFill/>
                    </a:ln>
                    <a:solidFill>
                      <a:prstClr val="black"/>
                    </a:solidFill>
                    <a:effectLst/>
                    <a:uLnTx/>
                    <a:uFillTx/>
                    <a:latin typeface="Times New Roman" pitchFamily="18" charset="0"/>
                    <a:ea typeface="+mj-ea"/>
                    <a:cs typeface="Times New Roman" pitchFamily="18" charset="0"/>
                  </a:rPr>
                  <a:t>:   </a:t>
                </a:r>
                <a:r>
                  <a:rPr kumimoji="0" lang="en-US" sz="28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CH</a:t>
                </a:r>
                <a:r>
                  <a:rPr kumimoji="0" lang="en-US" sz="2800" b="1" i="0" u="none" strike="noStrike" kern="1200" cap="none" spc="0" normalizeH="0" baseline="-25000" noProof="0" dirty="0">
                    <a:ln>
                      <a:noFill/>
                    </a:ln>
                    <a:solidFill>
                      <a:prstClr val="black"/>
                    </a:solidFill>
                    <a:effectLst/>
                    <a:uLnTx/>
                    <a:uFillTx/>
                    <a:latin typeface="Times New Roman" pitchFamily="18" charset="0"/>
                    <a:ea typeface="+mj-ea"/>
                    <a:cs typeface="Times New Roman" pitchFamily="18" charset="0"/>
                  </a:rPr>
                  <a:t>4</a:t>
                </a:r>
                <a:r>
                  <a:rPr kumimoji="0" lang="en-US" sz="28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  2O</a:t>
                </a:r>
                <a:r>
                  <a:rPr kumimoji="0" lang="en-US" sz="2800" b="1" i="0" u="none" strike="noStrike" kern="1200" cap="none" spc="0" normalizeH="0" baseline="-25000" noProof="0" dirty="0">
                    <a:ln>
                      <a:noFill/>
                    </a:ln>
                    <a:solidFill>
                      <a:prstClr val="black"/>
                    </a:solidFill>
                    <a:effectLst/>
                    <a:uLnTx/>
                    <a:uFillTx/>
                    <a:latin typeface="Times New Roman" pitchFamily="18" charset="0"/>
                    <a:ea typeface="+mj-ea"/>
                    <a:cs typeface="Times New Roman" pitchFamily="18" charset="0"/>
                  </a:rPr>
                  <a:t>2</a:t>
                </a:r>
                <a:r>
                  <a:rPr kumimoji="0" lang="en-US" sz="28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a:t>
                </a:r>
                <a14:m>
                  <m:oMath xmlns:m="http://schemas.openxmlformats.org/officeDocument/2006/math">
                    <m:box>
                      <m:box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j-ea"/>
                            <a:cs typeface="+mj-cs"/>
                          </a:rPr>
                        </m:ctrlPr>
                      </m:boxPr>
                      <m:e>
                        <m:groupChr>
                          <m:groupChrPr>
                            <m:chr m:val="→"/>
                            <m:vertJc m:val="bot"/>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j-ea"/>
                                <a:cs typeface="+mj-cs"/>
                              </a:rPr>
                            </m:ctrlPr>
                          </m:groupChr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j-ea"/>
                                <a:cs typeface="+mj-cs"/>
                              </a:rPr>
                              <m:t>𝒕𝒐</m:t>
                            </m:r>
                          </m:e>
                        </m:groupChr>
                      </m:e>
                    </m:box>
                  </m:oMath>
                </a14:m>
                <a:r>
                  <a:rPr kumimoji="0" lang="en-US" sz="28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CO</a:t>
                </a:r>
                <a:r>
                  <a:rPr kumimoji="0" lang="en-US" sz="2800" b="1" i="0" u="none" strike="noStrike" kern="1200" cap="none" spc="0" normalizeH="0" baseline="-25000" noProof="0" dirty="0">
                    <a:ln>
                      <a:noFill/>
                    </a:ln>
                    <a:solidFill>
                      <a:prstClr val="black"/>
                    </a:solidFill>
                    <a:effectLst/>
                    <a:uLnTx/>
                    <a:uFillTx/>
                    <a:latin typeface="Times New Roman" pitchFamily="18" charset="0"/>
                    <a:ea typeface="+mj-ea"/>
                    <a:cs typeface="Times New Roman" pitchFamily="18" charset="0"/>
                  </a:rPr>
                  <a:t>2</a:t>
                </a:r>
                <a:r>
                  <a:rPr kumimoji="0" lang="en-US" sz="28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  2H</a:t>
                </a:r>
                <a:r>
                  <a:rPr kumimoji="0" lang="en-US" sz="2800" b="1" i="0" u="none" strike="noStrike" kern="1200" cap="none" spc="0" normalizeH="0" baseline="-25000" noProof="0" dirty="0">
                    <a:ln>
                      <a:noFill/>
                    </a:ln>
                    <a:solidFill>
                      <a:prstClr val="black"/>
                    </a:solidFill>
                    <a:effectLst/>
                    <a:uLnTx/>
                    <a:uFillTx/>
                    <a:latin typeface="Times New Roman" pitchFamily="18" charset="0"/>
                    <a:ea typeface="+mj-ea"/>
                    <a:cs typeface="Times New Roman" pitchFamily="18" charset="0"/>
                  </a:rPr>
                  <a:t>2</a:t>
                </a:r>
                <a:r>
                  <a:rPr kumimoji="0" lang="en-US" sz="28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O</a:t>
                </a:r>
                <a:endParaRPr lang="en-US" sz="2800" dirty="0"/>
              </a:p>
            </p:txBody>
          </p:sp>
        </mc:Choice>
        <mc:Fallback xmlns="">
          <p:sp>
            <p:nvSpPr>
              <p:cNvPr id="3" name="TextBox 2">
                <a:extLst>
                  <a:ext uri="{FF2B5EF4-FFF2-40B4-BE49-F238E27FC236}">
                    <a16:creationId xmlns:a16="http://schemas.microsoft.com/office/drawing/2014/main" id="{95FD3E1F-6A52-A5C5-BF9B-F2779F3AA07F}"/>
                  </a:ext>
                </a:extLst>
              </p:cNvPr>
              <p:cNvSpPr txBox="1">
                <a:spLocks noRot="1" noChangeAspect="1" noMove="1" noResize="1" noEditPoints="1" noAdjustHandles="1" noChangeArrowheads="1" noChangeShapeType="1" noTextEdit="1"/>
              </p:cNvSpPr>
              <p:nvPr/>
            </p:nvSpPr>
            <p:spPr>
              <a:xfrm>
                <a:off x="152400" y="555044"/>
                <a:ext cx="8153399" cy="664156"/>
              </a:xfrm>
              <a:prstGeom prst="rect">
                <a:avLst/>
              </a:prstGeom>
              <a:blipFill>
                <a:blip r:embed="rId2"/>
                <a:stretch>
                  <a:fillRect l="-1496" b="-2477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8E95660-269A-BBF6-BC81-ABA3256C714E}"/>
              </a:ext>
            </a:extLst>
          </p:cNvPr>
          <p:cNvSpPr txBox="1"/>
          <p:nvPr/>
        </p:nvSpPr>
        <p:spPr>
          <a:xfrm>
            <a:off x="1447800" y="1305580"/>
            <a:ext cx="8839200" cy="400110"/>
          </a:xfrm>
          <a:prstGeom prst="rect">
            <a:avLst/>
          </a:prstGeom>
          <a:noFill/>
        </p:spPr>
        <p:txBody>
          <a:bodyPr wrap="square">
            <a:spAutoFit/>
          </a:bodyPr>
          <a:lstStyle/>
          <a:p>
            <a:r>
              <a:rPr lang="en-US" sz="2000" b="1" dirty="0">
                <a:solidFill>
                  <a:srgbClr val="0070C0"/>
                </a:solidFill>
                <a:latin typeface="Times New Roman" pitchFamily="18" charset="0"/>
                <a:cs typeface="Times New Roman" pitchFamily="18" charset="0"/>
              </a:rPr>
              <a:t>Hỗn </a:t>
            </a:r>
            <a:r>
              <a:rPr lang="en-US" sz="2000" b="1" dirty="0" err="1">
                <a:solidFill>
                  <a:srgbClr val="0070C0"/>
                </a:solidFill>
                <a:latin typeface="Times New Roman" pitchFamily="18" charset="0"/>
                <a:cs typeface="Times New Roman" pitchFamily="18" charset="0"/>
              </a:rPr>
              <a:t>hợp</a:t>
            </a:r>
            <a:r>
              <a:rPr lang="en-US" sz="2000" b="1" dirty="0">
                <a:solidFill>
                  <a:srgbClr val="0070C0"/>
                </a:solidFill>
                <a:latin typeface="Times New Roman" pitchFamily="18" charset="0"/>
                <a:cs typeface="Times New Roman" pitchFamily="18" charset="0"/>
              </a:rPr>
              <a:t>  1V</a:t>
            </a:r>
            <a:r>
              <a:rPr lang="en-US" sz="2000" b="1" baseline="-25000" dirty="0">
                <a:solidFill>
                  <a:srgbClr val="0070C0"/>
                </a:solidFill>
                <a:latin typeface="Times New Roman" pitchFamily="18" charset="0"/>
                <a:cs typeface="Times New Roman" pitchFamily="18" charset="0"/>
              </a:rPr>
              <a:t>CH4</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kết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hợp</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với</a:t>
            </a:r>
            <a:r>
              <a:rPr lang="en-US" sz="2000" b="1" dirty="0">
                <a:solidFill>
                  <a:srgbClr val="0070C0"/>
                </a:solidFill>
                <a:latin typeface="Times New Roman" pitchFamily="18" charset="0"/>
                <a:cs typeface="Times New Roman" pitchFamily="18" charset="0"/>
              </a:rPr>
              <a:t> 2V</a:t>
            </a:r>
            <a:r>
              <a:rPr lang="en-US" sz="2000" b="1" baseline="-25000" dirty="0">
                <a:solidFill>
                  <a:srgbClr val="0070C0"/>
                </a:solidFill>
                <a:latin typeface="Times New Roman" pitchFamily="18" charset="0"/>
                <a:cs typeface="Times New Roman" pitchFamily="18" charset="0"/>
              </a:rPr>
              <a:t>O2</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là</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hỗn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hợp</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nổ</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mạnh</a:t>
            </a:r>
            <a:endParaRPr lang="en-US" sz="2000" dirty="0">
              <a:solidFill>
                <a:srgbClr val="0070C0"/>
              </a:solidFill>
            </a:endParaRPr>
          </a:p>
        </p:txBody>
      </p:sp>
      <p:sp>
        <p:nvSpPr>
          <p:cNvPr id="6" name="TextBox 5">
            <a:extLst>
              <a:ext uri="{FF2B5EF4-FFF2-40B4-BE49-F238E27FC236}">
                <a16:creationId xmlns:a16="http://schemas.microsoft.com/office/drawing/2014/main" id="{7EADA9F3-CE3C-CE6F-E290-74BB4DD2F508}"/>
              </a:ext>
            </a:extLst>
          </p:cNvPr>
          <p:cNvSpPr txBox="1"/>
          <p:nvPr/>
        </p:nvSpPr>
        <p:spPr>
          <a:xfrm>
            <a:off x="2895600" y="152400"/>
            <a:ext cx="3124200" cy="523220"/>
          </a:xfrm>
          <a:prstGeom prst="rect">
            <a:avLst/>
          </a:prstGeom>
          <a:solidFill>
            <a:srgbClr val="FFFF00"/>
          </a:solidFill>
          <a:ln>
            <a:solidFill>
              <a:schemeClr val="accent1"/>
            </a:solidFill>
          </a:ln>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TCHH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Metan: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875772D6-E676-34A3-DCF4-3C48748578D5}"/>
              </a:ext>
            </a:extLst>
          </p:cNvPr>
          <p:cNvSpPr txBox="1">
            <a:spLocks noChangeArrowheads="1"/>
          </p:cNvSpPr>
          <p:nvPr/>
        </p:nvSpPr>
        <p:spPr bwMode="auto">
          <a:xfrm>
            <a:off x="152400" y="1961346"/>
            <a:ext cx="88392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AU" altLang="en-US" sz="25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2, </a:t>
            </a:r>
            <a:r>
              <a:rPr kumimoji="0" lang="en-AU" altLang="en-US" sz="25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Phản</a:t>
            </a:r>
            <a:r>
              <a:rPr kumimoji="0" lang="en-AU" altLang="en-US" sz="25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AU" altLang="en-US" sz="25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ứng</a:t>
            </a:r>
            <a:r>
              <a:rPr kumimoji="0" lang="en-AU" altLang="en-US" sz="25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AU" altLang="en-US" sz="25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AU" altLang="en-US" sz="25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Cl</a:t>
            </a:r>
            <a:r>
              <a:rPr kumimoji="0" lang="en-AU" altLang="en-US" sz="2500" b="1" i="0" u="none" strike="noStrike" kern="1200" cap="none" spc="0" normalizeH="0" baseline="-25000" noProof="0" dirty="0">
                <a:ln>
                  <a:noFill/>
                </a:ln>
                <a:solidFill>
                  <a:srgbClr val="0000FF"/>
                </a:solidFill>
                <a:effectLst/>
                <a:uLnTx/>
                <a:uFillTx/>
                <a:latin typeface="Times New Roman" panose="02020603050405020304" pitchFamily="18" charset="0"/>
                <a:cs typeface="Times New Roman" panose="02020603050405020304" pitchFamily="18" charset="0"/>
              </a:rPr>
              <a:t>2</a:t>
            </a:r>
            <a:endPar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nvGrpSpPr>
          <p:cNvPr id="25603" name="Group 3">
            <a:extLst>
              <a:ext uri="{FF2B5EF4-FFF2-40B4-BE49-F238E27FC236}">
                <a16:creationId xmlns:a16="http://schemas.microsoft.com/office/drawing/2014/main" id="{00121117-6792-0827-08E8-1152AA498454}"/>
              </a:ext>
            </a:extLst>
          </p:cNvPr>
          <p:cNvGrpSpPr>
            <a:grpSpLocks/>
          </p:cNvGrpSpPr>
          <p:nvPr/>
        </p:nvGrpSpPr>
        <p:grpSpPr bwMode="auto">
          <a:xfrm>
            <a:off x="904875" y="2576514"/>
            <a:ext cx="6408739" cy="623888"/>
            <a:chOff x="839" y="1125"/>
            <a:chExt cx="4037" cy="393"/>
          </a:xfrm>
        </p:grpSpPr>
        <p:sp>
          <p:nvSpPr>
            <p:cNvPr id="25604" name="Rectangle 4">
              <a:extLst>
                <a:ext uri="{FF2B5EF4-FFF2-40B4-BE49-F238E27FC236}">
                  <a16:creationId xmlns:a16="http://schemas.microsoft.com/office/drawing/2014/main" id="{6507368B-8831-D1C7-E0B5-A3E07B38412A}"/>
                </a:ext>
              </a:extLst>
            </p:cNvPr>
            <p:cNvSpPr>
              <a:spLocks noChangeArrowheads="1"/>
            </p:cNvSpPr>
            <p:nvPr/>
          </p:nvSpPr>
          <p:spPr bwMode="auto">
            <a:xfrm>
              <a:off x="839" y="1208"/>
              <a:ext cx="403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a:t>
              </a:r>
              <a:r>
                <a:rPr kumimoji="0" lang="en-US" altLang="en-US" sz="2600" b="1" i="0" u="none" strike="noStrike" kern="1200" cap="none" spc="0" normalizeH="0" baseline="-25000" noProof="0" dirty="0">
                  <a:ln>
                    <a:noFill/>
                  </a:ln>
                  <a:solidFill>
                    <a:srgbClr val="000000"/>
                  </a:solidFill>
                  <a:effectLst/>
                  <a:uLnTx/>
                  <a:uFillTx/>
                  <a:latin typeface="Times New Roman" panose="02020603050405020304" pitchFamily="18" charset="0"/>
                  <a:cs typeface="Times New Roman" panose="02020603050405020304" pitchFamily="18" charset="0"/>
                </a:rPr>
                <a:t>4</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Cl</a:t>
              </a:r>
              <a:r>
                <a:rPr kumimoji="0" lang="en-US" altLang="en-US" sz="2600" b="1" i="0" u="none" strike="noStrike" kern="1200" cap="none" spc="0" normalizeH="0" baseline="-25000" noProof="0" dirty="0">
                  <a:ln>
                    <a:noFill/>
                  </a:ln>
                  <a:solidFill>
                    <a:srgbClr val="000000"/>
                  </a:solidFill>
                  <a:effectLst/>
                  <a:uLnTx/>
                  <a:uFillTx/>
                  <a:latin typeface="Times New Roman" panose="02020603050405020304" pitchFamily="18" charset="0"/>
                  <a:cs typeface="Times New Roman" panose="02020603050405020304" pitchFamily="18" charset="0"/>
                </a:rPr>
                <a:t>2</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a:t>
              </a:r>
              <a:r>
                <a:rPr kumimoji="0" lang="en-US" altLang="en-US" sz="2600" b="1" i="0" u="none" strike="noStrike" kern="1200" cap="none" spc="0" normalizeH="0" baseline="-25000" noProof="0" dirty="0">
                  <a:ln>
                    <a:noFill/>
                  </a:ln>
                  <a:solidFill>
                    <a:srgbClr val="000000"/>
                  </a:solidFill>
                  <a:effectLst/>
                  <a:uLnTx/>
                  <a:uFillTx/>
                  <a:latin typeface="Times New Roman" panose="02020603050405020304" pitchFamily="18" charset="0"/>
                  <a:cs typeface="Times New Roman" panose="02020603050405020304" pitchFamily="18" charset="0"/>
                </a:rPr>
                <a:t>3</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Cl  +  HCl</a:t>
              </a:r>
              <a:endParaRPr kumimoji="0" lang="en-US" altLang="en-US" sz="2600" b="1" i="0" u="none" strike="noStrike" kern="1200" cap="none" spc="0" normalizeH="0" baseline="-2500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25605" name="Group 5">
              <a:extLst>
                <a:ext uri="{FF2B5EF4-FFF2-40B4-BE49-F238E27FC236}">
                  <a16:creationId xmlns:a16="http://schemas.microsoft.com/office/drawing/2014/main" id="{8219051A-6147-355F-677C-99033DF8C2AD}"/>
                </a:ext>
              </a:extLst>
            </p:cNvPr>
            <p:cNvGrpSpPr>
              <a:grpSpLocks/>
            </p:cNvGrpSpPr>
            <p:nvPr/>
          </p:nvGrpSpPr>
          <p:grpSpPr bwMode="auto">
            <a:xfrm>
              <a:off x="2154" y="1125"/>
              <a:ext cx="1270" cy="288"/>
              <a:chOff x="2154" y="798"/>
              <a:chExt cx="1270" cy="288"/>
            </a:xfrm>
          </p:grpSpPr>
          <p:sp>
            <p:nvSpPr>
              <p:cNvPr id="25606" name="Line 6">
                <a:extLst>
                  <a:ext uri="{FF2B5EF4-FFF2-40B4-BE49-F238E27FC236}">
                    <a16:creationId xmlns:a16="http://schemas.microsoft.com/office/drawing/2014/main" id="{EE932CF4-A1D4-B34C-28B1-D006CF0C4EAE}"/>
                  </a:ext>
                </a:extLst>
              </p:cNvPr>
              <p:cNvSpPr>
                <a:spLocks noChangeShapeType="1"/>
              </p:cNvSpPr>
              <p:nvPr/>
            </p:nvSpPr>
            <p:spPr bwMode="auto">
              <a:xfrm>
                <a:off x="2154" y="1056"/>
                <a:ext cx="127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07" name="Text Box 7">
                <a:extLst>
                  <a:ext uri="{FF2B5EF4-FFF2-40B4-BE49-F238E27FC236}">
                    <a16:creationId xmlns:a16="http://schemas.microsoft.com/office/drawing/2014/main" id="{C24DEE97-42D3-4B71-8E2F-FB18322603F5}"/>
                  </a:ext>
                </a:extLst>
              </p:cNvPr>
              <p:cNvSpPr txBox="1">
                <a:spLocks noChangeArrowheads="1"/>
              </p:cNvSpPr>
              <p:nvPr/>
            </p:nvSpPr>
            <p:spPr bwMode="auto">
              <a:xfrm>
                <a:off x="2336" y="798"/>
                <a:ext cx="8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ánh sáng</a:t>
                </a:r>
              </a:p>
            </p:txBody>
          </p:sp>
        </p:gr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5FD3E1F-6A52-A5C5-BF9B-F2779F3AA07F}"/>
                  </a:ext>
                </a:extLst>
              </p:cNvPr>
              <p:cNvSpPr txBox="1"/>
              <p:nvPr/>
            </p:nvSpPr>
            <p:spPr>
              <a:xfrm>
                <a:off x="152400" y="762000"/>
                <a:ext cx="8153399" cy="66415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1,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Phản</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ứng</a:t>
                </a:r>
                <a:r>
                  <a:rPr kumimoji="0" lang="en-US"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cháy</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CH</a:t>
                </a:r>
                <a:r>
                  <a:rPr kumimoji="0" lang="en-US" sz="2800" b="1" i="0" u="none" strike="noStrike" kern="1200" cap="none" spc="0" normalizeH="0" baseline="-25000" noProof="0" dirty="0">
                    <a:ln>
                      <a:noFill/>
                    </a:ln>
                    <a:solidFill>
                      <a:prstClr val="black"/>
                    </a:solidFill>
                    <a:effectLst/>
                    <a:uLnTx/>
                    <a:uFillTx/>
                    <a:latin typeface="Times New Roman" pitchFamily="18" charset="0"/>
                    <a:ea typeface="+mn-ea"/>
                    <a:cs typeface="Times New Roman" pitchFamily="18" charset="0"/>
                  </a:rPr>
                  <a:t>4</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2O</a:t>
                </a:r>
                <a:r>
                  <a:rPr kumimoji="0" lang="en-US" sz="2800" b="1" i="0" u="none" strike="noStrike" kern="1200" cap="none" spc="0" normalizeH="0" baseline="-25000" noProof="0" dirty="0">
                    <a:ln>
                      <a:noFill/>
                    </a:ln>
                    <a:solidFill>
                      <a:prstClr val="black"/>
                    </a:solidFill>
                    <a:effectLst/>
                    <a:uLnTx/>
                    <a:uFillTx/>
                    <a:latin typeface="Times New Roman" pitchFamily="18" charset="0"/>
                    <a:ea typeface="+mn-ea"/>
                    <a:cs typeface="Times New Roman" pitchFamily="18" charset="0"/>
                  </a:rPr>
                  <a:t>2</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14:m>
                  <m:oMath xmlns:m="http://schemas.openxmlformats.org/officeDocument/2006/math">
                    <m:box>
                      <m:box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j-cs"/>
                          </a:rPr>
                        </m:ctrlPr>
                      </m:boxPr>
                      <m:e>
                        <m:groupChr>
                          <m:groupChrPr>
                            <m:chr m:val="→"/>
                            <m:vertJc m:val="bot"/>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j-cs"/>
                              </a:rPr>
                            </m:ctrlPr>
                          </m:groupChr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j-cs"/>
                              </a:rPr>
                              <m:t>𝒕𝒐</m:t>
                            </m:r>
                          </m:e>
                        </m:groupChr>
                      </m:e>
                    </m:box>
                  </m:oMath>
                </a14:m>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a:t>
                </a:r>
                <a:r>
                  <a:rPr kumimoji="0" lang="en-US" sz="2800" b="1" i="0" u="none" strike="noStrike" kern="1200" cap="none" spc="0" normalizeH="0" baseline="-25000" noProof="0" dirty="0">
                    <a:ln>
                      <a:noFill/>
                    </a:ln>
                    <a:solidFill>
                      <a:prstClr val="black"/>
                    </a:solidFill>
                    <a:effectLst/>
                    <a:uLnTx/>
                    <a:uFillTx/>
                    <a:latin typeface="Times New Roman" pitchFamily="18" charset="0"/>
                    <a:ea typeface="+mn-ea"/>
                    <a:cs typeface="Times New Roman" pitchFamily="18" charset="0"/>
                  </a:rPr>
                  <a:t>2</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2H</a:t>
                </a:r>
                <a:r>
                  <a:rPr kumimoji="0" lang="en-US" sz="2800" b="1" i="0" u="none" strike="noStrike" kern="1200" cap="none" spc="0" normalizeH="0" baseline="-25000" noProof="0" dirty="0">
                    <a:ln>
                      <a:noFill/>
                    </a:ln>
                    <a:solidFill>
                      <a:prstClr val="black"/>
                    </a:solidFill>
                    <a:effectLst/>
                    <a:uLnTx/>
                    <a:uFillTx/>
                    <a:latin typeface="Times New Roman" pitchFamily="18" charset="0"/>
                    <a:ea typeface="+mn-ea"/>
                    <a:cs typeface="Times New Roman" pitchFamily="18" charset="0"/>
                  </a:rPr>
                  <a:t>2</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3" name="TextBox 2">
                <a:extLst>
                  <a:ext uri="{FF2B5EF4-FFF2-40B4-BE49-F238E27FC236}">
                    <a16:creationId xmlns:a16="http://schemas.microsoft.com/office/drawing/2014/main" id="{95FD3E1F-6A52-A5C5-BF9B-F2779F3AA07F}"/>
                  </a:ext>
                </a:extLst>
              </p:cNvPr>
              <p:cNvSpPr txBox="1">
                <a:spLocks noRot="1" noChangeAspect="1" noMove="1" noResize="1" noEditPoints="1" noAdjustHandles="1" noChangeArrowheads="1" noChangeShapeType="1" noTextEdit="1"/>
              </p:cNvSpPr>
              <p:nvPr/>
            </p:nvSpPr>
            <p:spPr>
              <a:xfrm>
                <a:off x="152400" y="762000"/>
                <a:ext cx="8153399" cy="664156"/>
              </a:xfrm>
              <a:prstGeom prst="rect">
                <a:avLst/>
              </a:prstGeom>
              <a:blipFill>
                <a:blip r:embed="rId2"/>
                <a:stretch>
                  <a:fillRect l="-1496" b="-2477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8E95660-269A-BBF6-BC81-ABA3256C714E}"/>
              </a:ext>
            </a:extLst>
          </p:cNvPr>
          <p:cNvSpPr txBox="1"/>
          <p:nvPr/>
        </p:nvSpPr>
        <p:spPr>
          <a:xfrm>
            <a:off x="1219200" y="1428690"/>
            <a:ext cx="883920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Hỗn </a:t>
            </a:r>
            <a:r>
              <a:rPr kumimoji="0" lang="en-US" sz="20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hợp</a:t>
            </a:r>
            <a:r>
              <a:rPr kumimoji="0" lang="en-US" sz="20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1V</a:t>
            </a:r>
            <a:r>
              <a:rPr kumimoji="0" lang="en-US" sz="2000" b="1" i="0" u="none" strike="noStrike" kern="1200" cap="none" spc="0" normalizeH="0" baseline="-25000" noProof="0" dirty="0">
                <a:ln>
                  <a:noFill/>
                </a:ln>
                <a:solidFill>
                  <a:srgbClr val="0070C0"/>
                </a:solidFill>
                <a:effectLst/>
                <a:uLnTx/>
                <a:uFillTx/>
                <a:latin typeface="Times New Roman" pitchFamily="18" charset="0"/>
                <a:ea typeface="+mn-ea"/>
                <a:cs typeface="Times New Roman" pitchFamily="18" charset="0"/>
              </a:rPr>
              <a:t>CH4</a:t>
            </a:r>
            <a:r>
              <a:rPr kumimoji="0" lang="en-US" sz="20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kết</a:t>
            </a:r>
            <a:r>
              <a:rPr kumimoji="0" lang="en-US" sz="20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hợp</a:t>
            </a:r>
            <a:r>
              <a:rPr kumimoji="0" lang="en-US" sz="20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với</a:t>
            </a:r>
            <a:r>
              <a:rPr kumimoji="0" lang="en-US" sz="20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2V</a:t>
            </a:r>
            <a:r>
              <a:rPr kumimoji="0" lang="en-US" sz="2000" b="1" i="0" u="none" strike="noStrike" kern="1200" cap="none" spc="0" normalizeH="0" baseline="-25000" noProof="0" dirty="0">
                <a:ln>
                  <a:noFill/>
                </a:ln>
                <a:solidFill>
                  <a:srgbClr val="0070C0"/>
                </a:solidFill>
                <a:effectLst/>
                <a:uLnTx/>
                <a:uFillTx/>
                <a:latin typeface="Times New Roman" pitchFamily="18" charset="0"/>
                <a:ea typeface="+mn-ea"/>
                <a:cs typeface="Times New Roman" pitchFamily="18" charset="0"/>
              </a:rPr>
              <a:t>O2</a:t>
            </a:r>
            <a:r>
              <a:rPr kumimoji="0" lang="en-US" sz="20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là</a:t>
            </a:r>
            <a:r>
              <a:rPr kumimoji="0" lang="en-US" sz="20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hỗn</a:t>
            </a:r>
            <a:r>
              <a:rPr kumimoji="0" lang="en-US" sz="20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hợp</a:t>
            </a:r>
            <a:r>
              <a:rPr kumimoji="0" lang="en-US" sz="20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nổ</a:t>
            </a:r>
            <a:r>
              <a:rPr kumimoji="0" lang="en-US" sz="20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mạnh</a:t>
            </a:r>
            <a:endPar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7EADA9F3-CE3C-CE6F-E290-74BB4DD2F508}"/>
              </a:ext>
            </a:extLst>
          </p:cNvPr>
          <p:cNvSpPr txBox="1"/>
          <p:nvPr/>
        </p:nvSpPr>
        <p:spPr>
          <a:xfrm>
            <a:off x="2895600" y="152400"/>
            <a:ext cx="3124200" cy="523220"/>
          </a:xfrm>
          <a:prstGeom prst="rect">
            <a:avLst/>
          </a:prstGeom>
          <a:solidFill>
            <a:srgbClr val="FFFF00"/>
          </a:solidFill>
          <a:ln>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TCHH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Metan:</a:t>
            </a:r>
          </a:p>
        </p:txBody>
      </p:sp>
      <p:sp>
        <p:nvSpPr>
          <p:cNvPr id="2" name="TextBox 1">
            <a:extLst>
              <a:ext uri="{FF2B5EF4-FFF2-40B4-BE49-F238E27FC236}">
                <a16:creationId xmlns:a16="http://schemas.microsoft.com/office/drawing/2014/main" id="{ED80998B-CB46-5871-6E1E-85B9600774F4}"/>
              </a:ext>
            </a:extLst>
          </p:cNvPr>
          <p:cNvSpPr txBox="1"/>
          <p:nvPr/>
        </p:nvSpPr>
        <p:spPr>
          <a:xfrm>
            <a:off x="5105400" y="3429000"/>
            <a:ext cx="1447800" cy="369331"/>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Metyl</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clorua</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12490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NI-Times"/>
        <a:ea typeface=""/>
        <a:cs typeface=""/>
      </a:majorFont>
      <a:minorFont>
        <a:latin typeface="VNI-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NI-Times"/>
        <a:ea typeface=""/>
        <a:cs typeface=""/>
      </a:majorFont>
      <a:minorFont>
        <a:latin typeface="VNI-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1179</TotalTime>
  <Words>2302</Words>
  <Application>Microsoft Office PowerPoint</Application>
  <PresentationFormat>On-screen Show (4:3)</PresentationFormat>
  <Paragraphs>401</Paragraphs>
  <Slides>45</Slides>
  <Notes>4</Notes>
  <HiddenSlides>0</HiddenSlides>
  <MMClips>3</MMClips>
  <ScaleCrop>false</ScaleCrop>
  <HeadingPairs>
    <vt:vector size="8" baseType="variant">
      <vt:variant>
        <vt:lpstr>Fonts Used</vt:lpstr>
      </vt:variant>
      <vt:variant>
        <vt:i4>19</vt:i4>
      </vt:variant>
      <vt:variant>
        <vt:lpstr>Theme</vt:lpstr>
      </vt:variant>
      <vt:variant>
        <vt:i4>5</vt:i4>
      </vt:variant>
      <vt:variant>
        <vt:lpstr>Embedded OLE Servers</vt:lpstr>
      </vt:variant>
      <vt:variant>
        <vt:i4>2</vt:i4>
      </vt:variant>
      <vt:variant>
        <vt:lpstr>Slide Titles</vt:lpstr>
      </vt:variant>
      <vt:variant>
        <vt:i4>45</vt:i4>
      </vt:variant>
    </vt:vector>
  </HeadingPairs>
  <TitlesOfParts>
    <vt:vector size="71" baseType="lpstr">
      <vt:lpstr>.VnTime</vt:lpstr>
      <vt:lpstr>Arial</vt:lpstr>
      <vt:lpstr>Arial Unicode MS</vt:lpstr>
      <vt:lpstr>Bookman Old Style</vt:lpstr>
      <vt:lpstr>Calibri</vt:lpstr>
      <vt:lpstr>Calibri Light</vt:lpstr>
      <vt:lpstr>Cambria Math</vt:lpstr>
      <vt:lpstr>Impact</vt:lpstr>
      <vt:lpstr>Symbol</vt:lpstr>
      <vt:lpstr>Tahoma</vt:lpstr>
      <vt:lpstr>Times New Roman</vt:lpstr>
      <vt:lpstr>UTM Androgyne</vt:lpstr>
      <vt:lpstr>UTM Swiss Condensed</vt:lpstr>
      <vt:lpstr>UVF Funkydori</vt:lpstr>
      <vt:lpstr>Verdana</vt:lpstr>
      <vt:lpstr>VNI-Bodon-Poster</vt:lpstr>
      <vt:lpstr>VNI-Book</vt:lpstr>
      <vt:lpstr>VNI-Times</vt:lpstr>
      <vt:lpstr>Wingdings</vt:lpstr>
      <vt:lpstr>Default Design</vt:lpstr>
      <vt:lpstr>Office Theme</vt:lpstr>
      <vt:lpstr>1_Default Design</vt:lpstr>
      <vt:lpstr>2_Default Design</vt:lpstr>
      <vt:lpstr>3_Default Design</vt:lpstr>
      <vt:lpstr>Drawing</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có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nội dung cần nhớ trong bài học hôm nay:</vt:lpstr>
      <vt:lpstr>PowerPoint Presentation</vt:lpstr>
      <vt:lpstr>Bài tập 3: Phương pháp hóa học nào sau đây nào sau đây để loại bỏ khí etilen lẫn trong khí metan:</vt:lpstr>
      <vt:lpstr>Bài tập 4:  Đốt 5,58 lít khí etilen (ở đk chuẩn – 0oC, 1 bar). Thể tích khí oxi cần dùng ở đktc là:</vt:lpstr>
      <vt:lpstr>PowerPoint Presentation</vt:lpstr>
      <vt:lpstr>PowerPoint Presentation</vt:lpstr>
      <vt:lpstr>PowerPoint Presentation</vt:lpstr>
      <vt:lpstr>Hướng dẫn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75</cp:revision>
  <dcterms:created xsi:type="dcterms:W3CDTF">2014-02-20T23:20:08Z</dcterms:created>
  <dcterms:modified xsi:type="dcterms:W3CDTF">2024-04-07T03:14:45Z</dcterms:modified>
</cp:coreProperties>
</file>