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 id="2147483688" r:id="rId2"/>
    <p:sldMasterId id="2147483698" r:id="rId3"/>
    <p:sldMasterId id="2147483709" r:id="rId4"/>
    <p:sldMasterId id="2147483717" r:id="rId5"/>
    <p:sldMasterId id="2147483731" r:id="rId6"/>
    <p:sldMasterId id="2147483741" r:id="rId7"/>
    <p:sldMasterId id="2147483753" r:id="rId8"/>
    <p:sldMasterId id="2147483844" r:id="rId9"/>
  </p:sldMasterIdLst>
  <p:notesMasterIdLst>
    <p:notesMasterId r:id="rId61"/>
  </p:notesMasterIdLst>
  <p:sldIdLst>
    <p:sldId id="297" r:id="rId10"/>
    <p:sldId id="2007577245" r:id="rId11"/>
    <p:sldId id="393" r:id="rId12"/>
    <p:sldId id="378" r:id="rId13"/>
    <p:sldId id="379" r:id="rId14"/>
    <p:sldId id="380" r:id="rId15"/>
    <p:sldId id="2007577246" r:id="rId16"/>
    <p:sldId id="308" r:id="rId17"/>
    <p:sldId id="674" r:id="rId18"/>
    <p:sldId id="349" r:id="rId19"/>
    <p:sldId id="368" r:id="rId20"/>
    <p:sldId id="2007577248" r:id="rId21"/>
    <p:sldId id="672" r:id="rId22"/>
    <p:sldId id="673" r:id="rId23"/>
    <p:sldId id="620" r:id="rId24"/>
    <p:sldId id="675" r:id="rId25"/>
    <p:sldId id="2007577247" r:id="rId26"/>
    <p:sldId id="2007577249" r:id="rId27"/>
    <p:sldId id="669" r:id="rId28"/>
    <p:sldId id="366" r:id="rId29"/>
    <p:sldId id="319" r:id="rId30"/>
    <p:sldId id="279" r:id="rId31"/>
    <p:sldId id="347" r:id="rId32"/>
    <p:sldId id="374" r:id="rId33"/>
    <p:sldId id="348" r:id="rId34"/>
    <p:sldId id="2007577250" r:id="rId35"/>
    <p:sldId id="677" r:id="rId36"/>
    <p:sldId id="367" r:id="rId37"/>
    <p:sldId id="278" r:id="rId38"/>
    <p:sldId id="371" r:id="rId39"/>
    <p:sldId id="376" r:id="rId40"/>
    <p:sldId id="298" r:id="rId41"/>
    <p:sldId id="350" r:id="rId42"/>
    <p:sldId id="300" r:id="rId43"/>
    <p:sldId id="365" r:id="rId44"/>
    <p:sldId id="625" r:id="rId45"/>
    <p:sldId id="286" r:id="rId46"/>
    <p:sldId id="388" r:id="rId47"/>
    <p:sldId id="387" r:id="rId48"/>
    <p:sldId id="354" r:id="rId49"/>
    <p:sldId id="660" r:id="rId50"/>
    <p:sldId id="338" r:id="rId51"/>
    <p:sldId id="617" r:id="rId52"/>
    <p:sldId id="616" r:id="rId53"/>
    <p:sldId id="615" r:id="rId54"/>
    <p:sldId id="618" r:id="rId55"/>
    <p:sldId id="619" r:id="rId56"/>
    <p:sldId id="663" r:id="rId57"/>
    <p:sldId id="613" r:id="rId58"/>
    <p:sldId id="670" r:id="rId59"/>
    <p:sldId id="671" r:id="rId60"/>
  </p:sldIdLst>
  <p:sldSz cx="9144000" cy="5143500" type="screen16x9"/>
  <p:notesSz cx="6858000" cy="9144000"/>
  <p:embeddedFontLst>
    <p:embeddedFont>
      <p:font typeface="Bellota Text Light" panose="020B0604020202020204" charset="0"/>
      <p:regular r:id="rId62"/>
      <p:bold r:id="rId63"/>
      <p:italic r:id="rId64"/>
      <p:boldItalic r:id="rId65"/>
    </p:embeddedFont>
    <p:embeddedFont>
      <p:font typeface="Cabin" panose="020B0604020202020204" charset="0"/>
      <p:regular r:id="rId66"/>
      <p:bold r:id="rId67"/>
      <p:italic r:id="rId68"/>
      <p:boldItalic r:id="rId69"/>
    </p:embeddedFont>
    <p:embeddedFont>
      <p:font typeface="Cabin Condensed" panose="020B0604020202020204" charset="0"/>
      <p:regular r:id="rId70"/>
      <p:bold r:id="rId71"/>
      <p:italic r:id="rId72"/>
      <p:boldItalic r:id="rId73"/>
    </p:embeddedFont>
    <p:embeddedFont>
      <p:font typeface="Century Gothic" panose="020B0502020202020204" pitchFamily="34" charset="0"/>
      <p:regular r:id="rId74"/>
      <p:bold r:id="rId75"/>
      <p:italic r:id="rId76"/>
      <p:boldItalic r:id="rId77"/>
    </p:embeddedFont>
    <p:embeddedFont>
      <p:font typeface="Livvic" pitchFamily="2" charset="0"/>
      <p:regular r:id="rId78"/>
      <p:bold r:id="rId79"/>
      <p:italic r:id="rId80"/>
      <p:boldItalic r:id="rId81"/>
    </p:embeddedFont>
    <p:embeddedFont>
      <p:font typeface="Open Sans" panose="020B0606030504020204" pitchFamily="34" charset="0"/>
      <p:regular r:id="rId82"/>
      <p:bold r:id="rId83"/>
      <p:italic r:id="rId84"/>
      <p:boldItalic r:id="rId85"/>
    </p:embeddedFont>
    <p:embeddedFont>
      <p:font typeface="Parisienne" panose="020B0604020202020204" charset="0"/>
      <p:regular r:id="rId86"/>
      <p:bold r:id="rId87"/>
      <p:italic r:id="rId88"/>
      <p:boldItalic r:id="rId89"/>
    </p:embeddedFont>
    <p:embeddedFont>
      <p:font typeface="PT Serif" panose="020A0603040505020204" pitchFamily="18" charset="0"/>
      <p:regular r:id="rId90"/>
      <p:bold r:id="rId91"/>
      <p:italic r:id="rId92"/>
      <p:boldItalic r:id="rId93"/>
    </p:embeddedFont>
    <p:embeddedFont>
      <p:font typeface="Roboto Condensed Light" panose="02000000000000000000" pitchFamily="2" charset="0"/>
      <p:regular r:id="rId94"/>
      <p:italic r:id="rId95"/>
    </p:embeddedFont>
    <p:embeddedFont>
      <p:font typeface="Snell Roundhand" panose="020B0604020202020204" charset="0"/>
      <p:regular r:id="rId96"/>
      <p:bold r:id="rId97"/>
    </p:embeddedFont>
    <p:embeddedFont>
      <p:font typeface="SNELL ROUNDHAND BLACK" panose="020B0604020202020204" charset="0"/>
      <p:bold r:id="rId98"/>
    </p:embeddedFont>
    <p:embeddedFont>
      <p:font typeface="Times" panose="02020603050405020304" pitchFamily="18" charset="0"/>
      <p:regular r:id="rId99"/>
      <p:bold r:id="rId100"/>
      <p:italic r:id="rId101"/>
      <p:boldItalic r:id="rId102"/>
    </p:embeddedFont>
    <p:embeddedFont>
      <p:font typeface="Vidaloka" panose="020B0604020202020204" charset="0"/>
      <p:regular r:id="rId103"/>
      <p:bold r:id="rId104"/>
      <p:italic r:id="rId105"/>
      <p:boldItalic r:id="rId106"/>
    </p:embeddedFont>
    <p:embeddedFont>
      <p:font typeface="VNI-Zap" pitchFamily="2" charset="0"/>
      <p:italic r:id="rId107"/>
    </p:embeddedFont>
    <p:embeddedFont>
      <p:font typeface="Wingdings 3" panose="05040102010807070707" pitchFamily="18" charset="2"/>
      <p:regular r:id="rId10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951"/>
    <a:srgbClr val="969082"/>
    <a:srgbClr val="988C72"/>
    <a:srgbClr val="69A9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321ECFE-6A18-4F7A-A680-A125930F3448}">
  <a:tblStyle styleId="{2321ECFE-6A18-4F7A-A680-A125930F344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53"/>
    <p:restoredTop sz="95937" autoAdjust="0"/>
  </p:normalViewPr>
  <p:slideViewPr>
    <p:cSldViewPr snapToGrid="0" snapToObjects="1">
      <p:cViewPr varScale="1">
        <p:scale>
          <a:sx n="161" d="100"/>
          <a:sy n="161" d="100"/>
        </p:scale>
        <p:origin x="126" y="132"/>
      </p:cViewPr>
      <p:guideLst>
        <p:guide orient="horz" pos="1643"/>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font" Target="fonts/font23.fntdata"/><Relationship Id="rId89" Type="http://schemas.openxmlformats.org/officeDocument/2006/relationships/font" Target="fonts/font28.fntdata"/><Relationship Id="rId112" Type="http://schemas.openxmlformats.org/officeDocument/2006/relationships/tableStyles" Target="tableStyles.xml"/><Relationship Id="rId16" Type="http://schemas.openxmlformats.org/officeDocument/2006/relationships/slide" Target="slides/slide7.xml"/><Relationship Id="rId107" Type="http://schemas.openxmlformats.org/officeDocument/2006/relationships/font" Target="fonts/font46.fntdata"/><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font" Target="fonts/font13.fntdata"/><Relationship Id="rId79" Type="http://schemas.openxmlformats.org/officeDocument/2006/relationships/font" Target="fonts/font18.fntdata"/><Relationship Id="rId102" Type="http://schemas.openxmlformats.org/officeDocument/2006/relationships/font" Target="fonts/font41.fntdata"/><Relationship Id="rId5" Type="http://schemas.openxmlformats.org/officeDocument/2006/relationships/slideMaster" Target="slideMasters/slideMaster5.xml"/><Relationship Id="rId90" Type="http://schemas.openxmlformats.org/officeDocument/2006/relationships/font" Target="fonts/font29.fntdata"/><Relationship Id="rId95" Type="http://schemas.openxmlformats.org/officeDocument/2006/relationships/font" Target="fonts/font34.fntdata"/><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font" Target="fonts/font3.fntdata"/><Relationship Id="rId69" Type="http://schemas.openxmlformats.org/officeDocument/2006/relationships/font" Target="fonts/font8.fntdata"/><Relationship Id="rId80" Type="http://schemas.openxmlformats.org/officeDocument/2006/relationships/font" Target="fonts/font19.fntdata"/><Relationship Id="rId85" Type="http://schemas.openxmlformats.org/officeDocument/2006/relationships/font" Target="fonts/font24.fntdata"/><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font" Target="fonts/font42.fntdata"/><Relationship Id="rId108" Type="http://schemas.openxmlformats.org/officeDocument/2006/relationships/font" Target="fonts/font47.fntdata"/><Relationship Id="rId54" Type="http://schemas.openxmlformats.org/officeDocument/2006/relationships/slide" Target="slides/slide45.xml"/><Relationship Id="rId70" Type="http://schemas.openxmlformats.org/officeDocument/2006/relationships/font" Target="fonts/font9.fntdata"/><Relationship Id="rId75" Type="http://schemas.openxmlformats.org/officeDocument/2006/relationships/font" Target="fonts/font14.fntdata"/><Relationship Id="rId91" Type="http://schemas.openxmlformats.org/officeDocument/2006/relationships/font" Target="fonts/font30.fntdata"/><Relationship Id="rId96" Type="http://schemas.openxmlformats.org/officeDocument/2006/relationships/font" Target="fonts/font3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font" Target="fonts/font45.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font" Target="fonts/font25.fntdata"/><Relationship Id="rId94" Type="http://schemas.openxmlformats.org/officeDocument/2006/relationships/font" Target="fonts/font33.fntdata"/><Relationship Id="rId99" Type="http://schemas.openxmlformats.org/officeDocument/2006/relationships/font" Target="fonts/font38.fntdata"/><Relationship Id="rId101" Type="http://schemas.openxmlformats.org/officeDocument/2006/relationships/font" Target="fonts/font40.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presProps" Target="presProps.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font" Target="fonts/font15.fntdata"/><Relationship Id="rId97" Type="http://schemas.openxmlformats.org/officeDocument/2006/relationships/font" Target="fonts/font36.fntdata"/><Relationship Id="rId104" Type="http://schemas.openxmlformats.org/officeDocument/2006/relationships/font" Target="fonts/font43.fntdata"/><Relationship Id="rId7" Type="http://schemas.openxmlformats.org/officeDocument/2006/relationships/slideMaster" Target="slideMasters/slideMaster7.xml"/><Relationship Id="rId71" Type="http://schemas.openxmlformats.org/officeDocument/2006/relationships/font" Target="fonts/font10.fntdata"/><Relationship Id="rId92" Type="http://schemas.openxmlformats.org/officeDocument/2006/relationships/font" Target="fonts/font31.fntdata"/><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font" Target="fonts/font5.fntdata"/><Relationship Id="rId87" Type="http://schemas.openxmlformats.org/officeDocument/2006/relationships/font" Target="fonts/font26.fntdata"/><Relationship Id="rId110" Type="http://schemas.openxmlformats.org/officeDocument/2006/relationships/viewProps" Target="viewProps.xml"/><Relationship Id="rId61" Type="http://schemas.openxmlformats.org/officeDocument/2006/relationships/notesMaster" Target="notesMasters/notesMaster1.xml"/><Relationship Id="rId82" Type="http://schemas.openxmlformats.org/officeDocument/2006/relationships/font" Target="fonts/font21.fntdata"/><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font" Target="fonts/font16.fntdata"/><Relationship Id="rId100" Type="http://schemas.openxmlformats.org/officeDocument/2006/relationships/font" Target="fonts/font39.fntdata"/><Relationship Id="rId105" Type="http://schemas.openxmlformats.org/officeDocument/2006/relationships/font" Target="fonts/font44.fntdata"/><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font" Target="fonts/font11.fntdata"/><Relationship Id="rId93" Type="http://schemas.openxmlformats.org/officeDocument/2006/relationships/font" Target="fonts/font32.fntdata"/><Relationship Id="rId98" Type="http://schemas.openxmlformats.org/officeDocument/2006/relationships/font" Target="fonts/font37.fntdata"/><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font" Target="fonts/font6.fntdata"/><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font" Target="fonts/font1.fntdata"/><Relationship Id="rId83" Type="http://schemas.openxmlformats.org/officeDocument/2006/relationships/font" Target="fonts/font22.fntdata"/><Relationship Id="rId88" Type="http://schemas.openxmlformats.org/officeDocument/2006/relationships/font" Target="fonts/font27.fntdata"/><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4548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7305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70063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2614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7646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7313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5072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3320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331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4280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0160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3380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a16="http://schemas.microsoft.com/office/drawing/2014/main" id="{DE68E185-6388-FE4D-981C-495D904E624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32A721A-AD5A-0F41-976E-452B94AC3A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543A39-06D4-7844-9D47-E103F23AB682}"/>
              </a:ext>
            </a:extLst>
          </p:cNvPr>
          <p:cNvSpPr>
            <a:spLocks noGrp="1" noChangeArrowheads="1"/>
          </p:cNvSpPr>
          <p:nvPr>
            <p:ph type="sldNum" sz="quarter" idx="12"/>
          </p:nvPr>
        </p:nvSpPr>
        <p:spPr>
          <a:ln/>
        </p:spPr>
        <p:txBody>
          <a:bodyPr/>
          <a:lstStyle>
            <a:lvl1pPr>
              <a:defRPr/>
            </a:lvl1pPr>
          </a:lstStyle>
          <a:p>
            <a:fld id="{CB6C7AC1-B8A5-B34B-A572-821DAC0E250E}" type="slidenum">
              <a:rPr lang="en-US" altLang="en-VN"/>
              <a:pPr/>
              <a:t>‹#›</a:t>
            </a:fld>
            <a:endParaRPr lang="en-US" altLang="en-VN"/>
          </a:p>
        </p:txBody>
      </p:sp>
    </p:spTree>
    <p:extLst>
      <p:ext uri="{BB962C8B-B14F-4D97-AF65-F5344CB8AC3E}">
        <p14:creationId xmlns:p14="http://schemas.microsoft.com/office/powerpoint/2010/main" val="1569308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D6E1C76-04EA-2244-9FF2-0D969E63FD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C0DDD8-B842-9147-AEAB-FB3DFA2D7A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3F7C05-65CF-BC4D-A5D3-9FF63F0EC4F8}"/>
              </a:ext>
            </a:extLst>
          </p:cNvPr>
          <p:cNvSpPr>
            <a:spLocks noGrp="1" noChangeArrowheads="1"/>
          </p:cNvSpPr>
          <p:nvPr>
            <p:ph type="sldNum" sz="quarter" idx="12"/>
          </p:nvPr>
        </p:nvSpPr>
        <p:spPr>
          <a:ln/>
        </p:spPr>
        <p:txBody>
          <a:bodyPr/>
          <a:lstStyle>
            <a:lvl1pPr>
              <a:defRPr/>
            </a:lvl1pPr>
          </a:lstStyle>
          <a:p>
            <a:fld id="{3D2E1AC5-58D7-EF49-97D0-A5C5CEBC81C6}" type="slidenum">
              <a:rPr lang="en-US" altLang="en-VN"/>
              <a:pPr/>
              <a:t>‹#›</a:t>
            </a:fld>
            <a:endParaRPr lang="en-US" altLang="en-VN"/>
          </a:p>
        </p:txBody>
      </p:sp>
    </p:spTree>
    <p:extLst>
      <p:ext uri="{BB962C8B-B14F-4D97-AF65-F5344CB8AC3E}">
        <p14:creationId xmlns:p14="http://schemas.microsoft.com/office/powerpoint/2010/main" val="3377372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6756C4-0A51-B348-BDA0-DDFC63DD82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299152-DA73-6D40-91C7-EEED0E9B2C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CB3A971-7959-C840-8D20-7A20BD3E0B6D}"/>
              </a:ext>
            </a:extLst>
          </p:cNvPr>
          <p:cNvSpPr>
            <a:spLocks noGrp="1" noChangeArrowheads="1"/>
          </p:cNvSpPr>
          <p:nvPr>
            <p:ph type="sldNum" sz="quarter" idx="12"/>
          </p:nvPr>
        </p:nvSpPr>
        <p:spPr>
          <a:ln/>
        </p:spPr>
        <p:txBody>
          <a:bodyPr/>
          <a:lstStyle>
            <a:lvl1pPr>
              <a:defRPr/>
            </a:lvl1pPr>
          </a:lstStyle>
          <a:p>
            <a:fld id="{6BABA9EA-0902-E147-A136-D183E0D0C66F}" type="slidenum">
              <a:rPr lang="en-US" altLang="en-VN"/>
              <a:pPr/>
              <a:t>‹#›</a:t>
            </a:fld>
            <a:endParaRPr lang="en-US" altLang="en-VN"/>
          </a:p>
        </p:txBody>
      </p:sp>
    </p:spTree>
    <p:extLst>
      <p:ext uri="{BB962C8B-B14F-4D97-AF65-F5344CB8AC3E}">
        <p14:creationId xmlns:p14="http://schemas.microsoft.com/office/powerpoint/2010/main" val="2826187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B81F36D-6441-F549-B673-7AFAA1259FB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F64A44A-2C09-CB46-8EAE-C5AABE36B7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8FCDD9C-60C4-7D45-A0AC-88B9486C81A5}"/>
              </a:ext>
            </a:extLst>
          </p:cNvPr>
          <p:cNvSpPr>
            <a:spLocks noGrp="1" noChangeArrowheads="1"/>
          </p:cNvSpPr>
          <p:nvPr>
            <p:ph type="sldNum" sz="quarter" idx="12"/>
          </p:nvPr>
        </p:nvSpPr>
        <p:spPr>
          <a:ln/>
        </p:spPr>
        <p:txBody>
          <a:bodyPr/>
          <a:lstStyle>
            <a:lvl1pPr>
              <a:defRPr/>
            </a:lvl1pPr>
          </a:lstStyle>
          <a:p>
            <a:fld id="{62393B23-DEFD-DE47-BE93-34DBBF991FE6}" type="slidenum">
              <a:rPr lang="en-US" altLang="en-VN"/>
              <a:pPr/>
              <a:t>‹#›</a:t>
            </a:fld>
            <a:endParaRPr lang="en-US" altLang="en-VN"/>
          </a:p>
        </p:txBody>
      </p:sp>
    </p:spTree>
    <p:extLst>
      <p:ext uri="{BB962C8B-B14F-4D97-AF65-F5344CB8AC3E}">
        <p14:creationId xmlns:p14="http://schemas.microsoft.com/office/powerpoint/2010/main" val="954472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6"/>
          <p:cNvSpPr txBox="1">
            <a:spLocks noGrp="1"/>
          </p:cNvSpPr>
          <p:nvPr>
            <p:ph type="title"/>
          </p:nvPr>
        </p:nvSpPr>
        <p:spPr>
          <a:xfrm>
            <a:off x="398150" y="1129130"/>
            <a:ext cx="1700700" cy="14838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3082175" y="1091725"/>
            <a:ext cx="2623200" cy="3834300"/>
          </a:xfrm>
          <a:prstGeom prst="rect">
            <a:avLst/>
          </a:prstGeom>
        </p:spPr>
        <p:txBody>
          <a:bodyPr spcFirstLastPara="1" wrap="square" lIns="91425" tIns="91425" rIns="91425" bIns="91425" anchor="t" anchorCtr="0">
            <a:noAutofit/>
          </a:bodyPr>
          <a:lstStyle>
            <a:lvl1pPr marL="457178" lvl="0" indent="-355582">
              <a:spcBef>
                <a:spcPts val="600"/>
              </a:spcBef>
              <a:spcAft>
                <a:spcPts val="0"/>
              </a:spcAft>
              <a:buSzPts val="2000"/>
              <a:buChar char="⊙"/>
              <a:defRPr sz="2000"/>
            </a:lvl1pPr>
            <a:lvl2pPr marL="914355" lvl="1" indent="-355582">
              <a:spcBef>
                <a:spcPts val="0"/>
              </a:spcBef>
              <a:spcAft>
                <a:spcPts val="0"/>
              </a:spcAft>
              <a:buSzPts val="2000"/>
              <a:buChar char="○"/>
              <a:defRPr sz="2000"/>
            </a:lvl2pPr>
            <a:lvl3pPr marL="1371532" lvl="2" indent="-355582">
              <a:spcBef>
                <a:spcPts val="0"/>
              </a:spcBef>
              <a:spcAft>
                <a:spcPts val="0"/>
              </a:spcAft>
              <a:buSzPts val="2000"/>
              <a:buChar char="■"/>
              <a:defRPr sz="2000"/>
            </a:lvl3pPr>
            <a:lvl4pPr marL="1828709" lvl="3" indent="-355582">
              <a:spcBef>
                <a:spcPts val="0"/>
              </a:spcBef>
              <a:spcAft>
                <a:spcPts val="0"/>
              </a:spcAft>
              <a:buSzPts val="2000"/>
              <a:buChar char="●"/>
              <a:defRPr sz="2000"/>
            </a:lvl4pPr>
            <a:lvl5pPr marL="2285886" lvl="4" indent="-355582">
              <a:spcBef>
                <a:spcPts val="0"/>
              </a:spcBef>
              <a:spcAft>
                <a:spcPts val="0"/>
              </a:spcAft>
              <a:buSzPts val="2000"/>
              <a:buChar char="○"/>
              <a:defRPr sz="2000"/>
            </a:lvl5pPr>
            <a:lvl6pPr marL="2743064" lvl="5" indent="-355582">
              <a:spcBef>
                <a:spcPts val="0"/>
              </a:spcBef>
              <a:spcAft>
                <a:spcPts val="0"/>
              </a:spcAft>
              <a:buSzPts val="2000"/>
              <a:buChar char="■"/>
              <a:defRPr sz="2000"/>
            </a:lvl6pPr>
            <a:lvl7pPr marL="3200240" lvl="6" indent="-355582">
              <a:spcBef>
                <a:spcPts val="0"/>
              </a:spcBef>
              <a:spcAft>
                <a:spcPts val="0"/>
              </a:spcAft>
              <a:buSzPts val="2000"/>
              <a:buChar char="●"/>
              <a:defRPr sz="2000"/>
            </a:lvl7pPr>
            <a:lvl8pPr marL="3657418" lvl="7" indent="-355582">
              <a:spcBef>
                <a:spcPts val="0"/>
              </a:spcBef>
              <a:spcAft>
                <a:spcPts val="0"/>
              </a:spcAft>
              <a:buSzPts val="2000"/>
              <a:buChar char="○"/>
              <a:defRPr sz="2000"/>
            </a:lvl8pPr>
            <a:lvl9pPr marL="4114595" lvl="8" indent="-355582">
              <a:spcBef>
                <a:spcPts val="0"/>
              </a:spcBef>
              <a:spcAft>
                <a:spcPts val="0"/>
              </a:spcAft>
              <a:buSzPts val="2000"/>
              <a:buChar char="■"/>
              <a:defRPr sz="2000"/>
            </a:lvl9pPr>
          </a:lstStyle>
          <a:p>
            <a:endParaRPr/>
          </a:p>
        </p:txBody>
      </p:sp>
      <p:sp>
        <p:nvSpPr>
          <p:cNvPr id="30" name="Google Shape;30;p6"/>
          <p:cNvSpPr txBox="1">
            <a:spLocks noGrp="1"/>
          </p:cNvSpPr>
          <p:nvPr>
            <p:ph type="body" idx="2"/>
          </p:nvPr>
        </p:nvSpPr>
        <p:spPr>
          <a:xfrm>
            <a:off x="5863323" y="1091725"/>
            <a:ext cx="2623200" cy="3834300"/>
          </a:xfrm>
          <a:prstGeom prst="rect">
            <a:avLst/>
          </a:prstGeom>
        </p:spPr>
        <p:txBody>
          <a:bodyPr spcFirstLastPara="1" wrap="square" lIns="91425" tIns="91425" rIns="91425" bIns="91425" anchor="t" anchorCtr="0">
            <a:noAutofit/>
          </a:bodyPr>
          <a:lstStyle>
            <a:lvl1pPr marL="457178" lvl="0" indent="-355582">
              <a:spcBef>
                <a:spcPts val="600"/>
              </a:spcBef>
              <a:spcAft>
                <a:spcPts val="0"/>
              </a:spcAft>
              <a:buSzPts val="2000"/>
              <a:buChar char="⊙"/>
              <a:defRPr sz="2000"/>
            </a:lvl1pPr>
            <a:lvl2pPr marL="914355" lvl="1" indent="-355582">
              <a:spcBef>
                <a:spcPts val="0"/>
              </a:spcBef>
              <a:spcAft>
                <a:spcPts val="0"/>
              </a:spcAft>
              <a:buSzPts val="2000"/>
              <a:buChar char="○"/>
              <a:defRPr sz="2000"/>
            </a:lvl2pPr>
            <a:lvl3pPr marL="1371532" lvl="2" indent="-355582">
              <a:spcBef>
                <a:spcPts val="0"/>
              </a:spcBef>
              <a:spcAft>
                <a:spcPts val="0"/>
              </a:spcAft>
              <a:buSzPts val="2000"/>
              <a:buChar char="■"/>
              <a:defRPr sz="2000"/>
            </a:lvl3pPr>
            <a:lvl4pPr marL="1828709" lvl="3" indent="-355582">
              <a:spcBef>
                <a:spcPts val="0"/>
              </a:spcBef>
              <a:spcAft>
                <a:spcPts val="0"/>
              </a:spcAft>
              <a:buSzPts val="2000"/>
              <a:buChar char="●"/>
              <a:defRPr sz="2000"/>
            </a:lvl4pPr>
            <a:lvl5pPr marL="2285886" lvl="4" indent="-355582">
              <a:spcBef>
                <a:spcPts val="0"/>
              </a:spcBef>
              <a:spcAft>
                <a:spcPts val="0"/>
              </a:spcAft>
              <a:buSzPts val="2000"/>
              <a:buChar char="○"/>
              <a:defRPr sz="2000"/>
            </a:lvl5pPr>
            <a:lvl6pPr marL="2743064" lvl="5" indent="-355582">
              <a:spcBef>
                <a:spcPts val="0"/>
              </a:spcBef>
              <a:spcAft>
                <a:spcPts val="0"/>
              </a:spcAft>
              <a:buSzPts val="2000"/>
              <a:buChar char="■"/>
              <a:defRPr sz="2000"/>
            </a:lvl6pPr>
            <a:lvl7pPr marL="3200240" lvl="6" indent="-355582">
              <a:spcBef>
                <a:spcPts val="0"/>
              </a:spcBef>
              <a:spcAft>
                <a:spcPts val="0"/>
              </a:spcAft>
              <a:buSzPts val="2000"/>
              <a:buChar char="●"/>
              <a:defRPr sz="2000"/>
            </a:lvl7pPr>
            <a:lvl8pPr marL="3657418" lvl="7" indent="-355582">
              <a:spcBef>
                <a:spcPts val="0"/>
              </a:spcBef>
              <a:spcAft>
                <a:spcPts val="0"/>
              </a:spcAft>
              <a:buSzPts val="2000"/>
              <a:buChar char="○"/>
              <a:defRPr sz="2000"/>
            </a:lvl8pPr>
            <a:lvl9pPr marL="4114595" lvl="8" indent="-355582">
              <a:spcBef>
                <a:spcPts val="0"/>
              </a:spcBef>
              <a:spcAft>
                <a:spcPts val="0"/>
              </a:spcAft>
              <a:buSzPts val="2000"/>
              <a:buChar char="■"/>
              <a:defRPr sz="2000"/>
            </a:lvl9pPr>
          </a:lstStyle>
          <a:p>
            <a:endParaRPr/>
          </a:p>
        </p:txBody>
      </p:sp>
      <p:sp>
        <p:nvSpPr>
          <p:cNvPr id="31" name="Google Shape;3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72247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3600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Inverse">
  <p:cSld name="Blank Inverse">
    <p:spTree>
      <p:nvGrpSpPr>
        <p:cNvPr id="1" name="Shape 51"/>
        <p:cNvGrpSpPr/>
        <p:nvPr/>
      </p:nvGrpSpPr>
      <p:grpSpPr>
        <a:xfrm>
          <a:off x="0" y="0"/>
          <a:ext cx="0" cy="0"/>
          <a:chOff x="0" y="0"/>
          <a:chExt cx="0" cy="0"/>
        </a:xfrm>
      </p:grpSpPr>
      <p:sp>
        <p:nvSpPr>
          <p:cNvPr id="52" name="Google Shape;52;p12"/>
          <p:cNvSpPr/>
          <p:nvPr/>
        </p:nvSpPr>
        <p:spPr>
          <a:xfrm>
            <a:off x="361950" y="-571500"/>
            <a:ext cx="6286500" cy="6286500"/>
          </a:xfrm>
          <a:prstGeom prst="ellips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highlight>
                <a:srgbClr val="FFFF00"/>
              </a:highlight>
            </a:endParaRPr>
          </a:p>
        </p:txBody>
      </p:sp>
      <p:sp>
        <p:nvSpPr>
          <p:cNvPr id="53" name="Google Shape;53;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76427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361950" y="-571500"/>
            <a:ext cx="6286500" cy="62865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55"/>
            <a:fld id="{00000000-1234-1234-1234-123412341234}" type="slidenum">
              <a:rPr lang="en" smtClean="0">
                <a:solidFill>
                  <a:srgbClr val="000000"/>
                </a:solidFill>
              </a:rPr>
              <a:pPr defTabSz="914355"/>
              <a:t>‹#›</a:t>
            </a:fld>
            <a:endParaRPr lang="en">
              <a:solidFill>
                <a:srgbClr val="000000"/>
              </a:solidFill>
            </a:endParaRPr>
          </a:p>
        </p:txBody>
      </p:sp>
    </p:spTree>
    <p:extLst>
      <p:ext uri="{BB962C8B-B14F-4D97-AF65-F5344CB8AC3E}">
        <p14:creationId xmlns:p14="http://schemas.microsoft.com/office/powerpoint/2010/main" val="748745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2676525" y="1247775"/>
            <a:ext cx="4905300" cy="819900"/>
          </a:xfrm>
          <a:prstGeom prst="rect">
            <a:avLst/>
          </a:prstGeom>
        </p:spPr>
        <p:txBody>
          <a:bodyPr spcFirstLastPara="1" wrap="square" lIns="91425" tIns="91425" rIns="91425" bIns="91425" anchor="t" anchorCtr="0">
            <a:noAutofit/>
          </a:bodyPr>
          <a:lstStyle>
            <a:lvl1pPr marL="457178" lvl="0" indent="-419080" rtl="0">
              <a:spcBef>
                <a:spcPts val="600"/>
              </a:spcBef>
              <a:spcAft>
                <a:spcPts val="0"/>
              </a:spcAft>
              <a:buClr>
                <a:srgbClr val="000000"/>
              </a:buClr>
              <a:buSzPts val="3000"/>
              <a:buChar char="⊙"/>
              <a:defRPr>
                <a:solidFill>
                  <a:srgbClr val="000000"/>
                </a:solidFill>
                <a:highlight>
                  <a:srgbClr val="FFFF00"/>
                </a:highlight>
              </a:defRPr>
            </a:lvl1pPr>
            <a:lvl2pPr marL="914355" lvl="1" indent="-380981" rtl="0">
              <a:spcBef>
                <a:spcPts val="0"/>
              </a:spcBef>
              <a:spcAft>
                <a:spcPts val="0"/>
              </a:spcAft>
              <a:buClr>
                <a:srgbClr val="000000"/>
              </a:buClr>
              <a:buSzPts val="2400"/>
              <a:buChar char="○"/>
              <a:defRPr>
                <a:solidFill>
                  <a:srgbClr val="000000"/>
                </a:solidFill>
                <a:highlight>
                  <a:srgbClr val="FFFF00"/>
                </a:highlight>
              </a:defRPr>
            </a:lvl2pPr>
            <a:lvl3pPr marL="1371532" lvl="2" indent="-380981" rtl="0">
              <a:spcBef>
                <a:spcPts val="0"/>
              </a:spcBef>
              <a:spcAft>
                <a:spcPts val="0"/>
              </a:spcAft>
              <a:buClr>
                <a:srgbClr val="000000"/>
              </a:buClr>
              <a:buSzPts val="2400"/>
              <a:buChar char="■"/>
              <a:defRPr>
                <a:solidFill>
                  <a:srgbClr val="000000"/>
                </a:solidFill>
                <a:highlight>
                  <a:srgbClr val="FFFF00"/>
                </a:highlight>
              </a:defRPr>
            </a:lvl3pPr>
            <a:lvl4pPr marL="1828709" lvl="3" indent="-342884" rtl="0">
              <a:spcBef>
                <a:spcPts val="0"/>
              </a:spcBef>
              <a:spcAft>
                <a:spcPts val="0"/>
              </a:spcAft>
              <a:buClr>
                <a:srgbClr val="000000"/>
              </a:buClr>
              <a:buSzPts val="1800"/>
              <a:buChar char="●"/>
              <a:defRPr>
                <a:solidFill>
                  <a:srgbClr val="000000"/>
                </a:solidFill>
                <a:highlight>
                  <a:srgbClr val="FFFF00"/>
                </a:highlight>
              </a:defRPr>
            </a:lvl4pPr>
            <a:lvl5pPr marL="2285886" lvl="4" indent="-342884" rtl="0">
              <a:spcBef>
                <a:spcPts val="0"/>
              </a:spcBef>
              <a:spcAft>
                <a:spcPts val="0"/>
              </a:spcAft>
              <a:buClr>
                <a:srgbClr val="000000"/>
              </a:buClr>
              <a:buSzPts val="1800"/>
              <a:buChar char="○"/>
              <a:defRPr>
                <a:solidFill>
                  <a:srgbClr val="000000"/>
                </a:solidFill>
                <a:highlight>
                  <a:srgbClr val="FFFF00"/>
                </a:highlight>
              </a:defRPr>
            </a:lvl5pPr>
            <a:lvl6pPr marL="2743064" lvl="5" indent="-342884" rtl="0">
              <a:spcBef>
                <a:spcPts val="0"/>
              </a:spcBef>
              <a:spcAft>
                <a:spcPts val="0"/>
              </a:spcAft>
              <a:buClr>
                <a:srgbClr val="000000"/>
              </a:buClr>
              <a:buSzPts val="1800"/>
              <a:buChar char="■"/>
              <a:defRPr>
                <a:solidFill>
                  <a:srgbClr val="000000"/>
                </a:solidFill>
                <a:highlight>
                  <a:srgbClr val="FFFF00"/>
                </a:highlight>
              </a:defRPr>
            </a:lvl6pPr>
            <a:lvl7pPr marL="3200240" lvl="6" indent="-342884" rtl="0">
              <a:spcBef>
                <a:spcPts val="0"/>
              </a:spcBef>
              <a:spcAft>
                <a:spcPts val="0"/>
              </a:spcAft>
              <a:buClr>
                <a:srgbClr val="000000"/>
              </a:buClr>
              <a:buSzPts val="1800"/>
              <a:buChar char="●"/>
              <a:defRPr>
                <a:solidFill>
                  <a:srgbClr val="000000"/>
                </a:solidFill>
                <a:highlight>
                  <a:srgbClr val="FFFF00"/>
                </a:highlight>
              </a:defRPr>
            </a:lvl7pPr>
            <a:lvl8pPr marL="3657418" lvl="7" indent="-342884" rtl="0">
              <a:spcBef>
                <a:spcPts val="0"/>
              </a:spcBef>
              <a:spcAft>
                <a:spcPts val="0"/>
              </a:spcAft>
              <a:buClr>
                <a:srgbClr val="000000"/>
              </a:buClr>
              <a:buSzPts val="1800"/>
              <a:buChar char="○"/>
              <a:defRPr>
                <a:solidFill>
                  <a:srgbClr val="000000"/>
                </a:solidFill>
                <a:highlight>
                  <a:srgbClr val="FFFF00"/>
                </a:highlight>
              </a:defRPr>
            </a:lvl8pPr>
            <a:lvl9pPr marL="4114595" lvl="8" indent="-342884">
              <a:spcBef>
                <a:spcPts val="0"/>
              </a:spcBef>
              <a:spcAft>
                <a:spcPts val="0"/>
              </a:spcAft>
              <a:buClr>
                <a:srgbClr val="000000"/>
              </a:buClr>
              <a:buSzPts val="1800"/>
              <a:buChar char="■"/>
              <a:defRPr>
                <a:solidFill>
                  <a:srgbClr val="000000"/>
                </a:solidFill>
                <a:highlight>
                  <a:srgbClr val="FFFF00"/>
                </a:highlight>
              </a:defRPr>
            </a:lvl9pPr>
          </a:lstStyle>
          <a:p>
            <a:endParaRPr/>
          </a:p>
        </p:txBody>
      </p:sp>
      <p:sp>
        <p:nvSpPr>
          <p:cNvPr id="19" name="Google Shape;19;p4"/>
          <p:cNvSpPr txBox="1"/>
          <p:nvPr/>
        </p:nvSpPr>
        <p:spPr>
          <a:xfrm>
            <a:off x="1238250" y="705175"/>
            <a:ext cx="1178700" cy="653700"/>
          </a:xfrm>
          <a:prstGeom prst="rect">
            <a:avLst/>
          </a:prstGeom>
          <a:noFill/>
          <a:ln>
            <a:noFill/>
          </a:ln>
        </p:spPr>
        <p:txBody>
          <a:bodyPr spcFirstLastPara="1" wrap="square" lIns="91425" tIns="91425" rIns="91425" bIns="91425" anchor="t" anchorCtr="0">
            <a:noAutofit/>
          </a:bodyPr>
          <a:lstStyle/>
          <a:p>
            <a:pPr marL="0" marR="0" lvl="0" indent="0" algn="r" defTabSz="914355" rtl="0" eaLnBrk="1" fontAlgn="auto" latinLnBrk="0" hangingPunct="1">
              <a:lnSpc>
                <a:spcPct val="100000"/>
              </a:lnSpc>
              <a:spcBef>
                <a:spcPts val="0"/>
              </a:spcBef>
              <a:spcAft>
                <a:spcPts val="0"/>
              </a:spcAft>
              <a:buClr>
                <a:srgbClr val="000000"/>
              </a:buClr>
              <a:buSzTx/>
              <a:buFont typeface="Arial"/>
              <a:buNone/>
              <a:tabLst/>
              <a:defRPr/>
            </a:pPr>
            <a:r>
              <a:rPr kumimoji="0" lang="en" sz="15000" b="1" i="0" u="none" strike="noStrike" kern="0" cap="none" spc="0" normalizeH="0" baseline="0" noProof="0">
                <a:ln>
                  <a:noFill/>
                </a:ln>
                <a:solidFill>
                  <a:srgbClr val="FFFF00"/>
                </a:solidFill>
                <a:effectLst/>
                <a:uLnTx/>
                <a:uFillTx/>
                <a:latin typeface="Cabin Condensed"/>
                <a:ea typeface="Cabin Condensed"/>
                <a:cs typeface="Cabin Condensed"/>
                <a:sym typeface="Cabin Condensed"/>
              </a:rPr>
              <a:t>“</a:t>
            </a:r>
            <a:endParaRPr kumimoji="0" sz="15000" b="1" i="0" u="none" strike="noStrike" kern="0" cap="none" spc="0" normalizeH="0" baseline="0" noProof="0">
              <a:ln>
                <a:noFill/>
              </a:ln>
              <a:solidFill>
                <a:srgbClr val="FFFF00"/>
              </a:solidFill>
              <a:effectLst/>
              <a:uLnTx/>
              <a:uFillTx/>
              <a:latin typeface="Cabin Condensed"/>
              <a:ea typeface="Cabin Condensed"/>
              <a:cs typeface="Cabin Condensed"/>
              <a:sym typeface="Cabin Condensed"/>
            </a:endParaRPr>
          </a:p>
        </p:txBody>
      </p:sp>
      <p:sp>
        <p:nvSpPr>
          <p:cNvPr id="20" name="Google Shape;20;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defTabSz="914355"/>
            <a:fld id="{00000000-1234-1234-1234-123412341234}" type="slidenum">
              <a:rPr lang="en" smtClean="0"/>
              <a:pPr defTabSz="914355"/>
              <a:t>‹#›</a:t>
            </a:fld>
            <a:endParaRPr lang="en"/>
          </a:p>
        </p:txBody>
      </p:sp>
    </p:spTree>
    <p:extLst>
      <p:ext uri="{BB962C8B-B14F-4D97-AF65-F5344CB8AC3E}">
        <p14:creationId xmlns:p14="http://schemas.microsoft.com/office/powerpoint/2010/main" val="222032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5"/>
          <p:cNvSpPr txBox="1">
            <a:spLocks noGrp="1"/>
          </p:cNvSpPr>
          <p:nvPr>
            <p:ph type="title"/>
          </p:nvPr>
        </p:nvSpPr>
        <p:spPr>
          <a:xfrm>
            <a:off x="398150" y="1129130"/>
            <a:ext cx="1700700" cy="14838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2871075" y="1007295"/>
            <a:ext cx="5561100" cy="3571200"/>
          </a:xfrm>
          <a:prstGeom prst="rect">
            <a:avLst/>
          </a:prstGeom>
        </p:spPr>
        <p:txBody>
          <a:bodyPr spcFirstLastPara="1" wrap="square" lIns="91425" tIns="91425" rIns="91425" bIns="91425" anchor="t" anchorCtr="0">
            <a:noAutofit/>
          </a:bodyPr>
          <a:lstStyle>
            <a:lvl1pPr marL="457178" lvl="0" indent="-419080">
              <a:spcBef>
                <a:spcPts val="600"/>
              </a:spcBef>
              <a:spcAft>
                <a:spcPts val="0"/>
              </a:spcAft>
              <a:buSzPts val="3000"/>
              <a:buChar char="⊙"/>
              <a:defRPr/>
            </a:lvl1pPr>
            <a:lvl2pPr marL="914355" lvl="1" indent="-380981">
              <a:spcBef>
                <a:spcPts val="0"/>
              </a:spcBef>
              <a:spcAft>
                <a:spcPts val="0"/>
              </a:spcAft>
              <a:buSzPts val="2400"/>
              <a:buChar char="○"/>
              <a:defRPr/>
            </a:lvl2pPr>
            <a:lvl3pPr marL="1371532" lvl="2" indent="-380981">
              <a:spcBef>
                <a:spcPts val="0"/>
              </a:spcBef>
              <a:spcAft>
                <a:spcPts val="0"/>
              </a:spcAft>
              <a:buSzPts val="2400"/>
              <a:buChar char="■"/>
              <a:defRPr/>
            </a:lvl3pPr>
            <a:lvl4pPr marL="1828709" lvl="3" indent="-342884">
              <a:spcBef>
                <a:spcPts val="0"/>
              </a:spcBef>
              <a:spcAft>
                <a:spcPts val="0"/>
              </a:spcAft>
              <a:buSzPts val="1800"/>
              <a:buChar char="●"/>
              <a:defRPr/>
            </a:lvl4pPr>
            <a:lvl5pPr marL="2285886" lvl="4" indent="-342884">
              <a:spcBef>
                <a:spcPts val="0"/>
              </a:spcBef>
              <a:spcAft>
                <a:spcPts val="0"/>
              </a:spcAft>
              <a:buSzPts val="1800"/>
              <a:buChar char="○"/>
              <a:defRPr/>
            </a:lvl5pPr>
            <a:lvl6pPr marL="2743064" lvl="5" indent="-342884">
              <a:spcBef>
                <a:spcPts val="0"/>
              </a:spcBef>
              <a:spcAft>
                <a:spcPts val="0"/>
              </a:spcAft>
              <a:buSzPts val="1800"/>
              <a:buChar char="■"/>
              <a:defRPr/>
            </a:lvl6pPr>
            <a:lvl7pPr marL="3200240" lvl="6" indent="-342884">
              <a:spcBef>
                <a:spcPts val="0"/>
              </a:spcBef>
              <a:spcAft>
                <a:spcPts val="0"/>
              </a:spcAft>
              <a:buSzPts val="1800"/>
              <a:buChar char="●"/>
              <a:defRPr/>
            </a:lvl7pPr>
            <a:lvl8pPr marL="3657418" lvl="7" indent="-342884">
              <a:spcBef>
                <a:spcPts val="0"/>
              </a:spcBef>
              <a:spcAft>
                <a:spcPts val="0"/>
              </a:spcAft>
              <a:buSzPts val="1800"/>
              <a:buChar char="○"/>
              <a:defRPr/>
            </a:lvl8pPr>
            <a:lvl9pPr marL="4114595" lvl="8" indent="-342884">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55"/>
            <a:fld id="{00000000-1234-1234-1234-123412341234}" type="slidenum">
              <a:rPr lang="en" smtClean="0">
                <a:solidFill>
                  <a:srgbClr val="000000"/>
                </a:solidFill>
              </a:rPr>
              <a:pPr defTabSz="914355"/>
              <a:t>‹#›</a:t>
            </a:fld>
            <a:endParaRPr lang="en">
              <a:solidFill>
                <a:srgbClr val="000000"/>
              </a:solidFill>
            </a:endParaRPr>
          </a:p>
        </p:txBody>
      </p:sp>
    </p:spTree>
    <p:extLst>
      <p:ext uri="{BB962C8B-B14F-4D97-AF65-F5344CB8AC3E}">
        <p14:creationId xmlns:p14="http://schemas.microsoft.com/office/powerpoint/2010/main" val="3072860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4" y="205983"/>
            <a:ext cx="8226425" cy="854869"/>
          </a:xfrm>
        </p:spPr>
        <p:txBody>
          <a:bodyPr/>
          <a:lstStyle/>
          <a:p>
            <a:r>
              <a:rPr lang="en-US"/>
              <a:t>Click to edit Master title style</a:t>
            </a:r>
          </a:p>
        </p:txBody>
      </p:sp>
      <p:sp>
        <p:nvSpPr>
          <p:cNvPr id="3" name="Rectangle 3">
            <a:extLst>
              <a:ext uri="{FF2B5EF4-FFF2-40B4-BE49-F238E27FC236}">
                <a16:creationId xmlns:a16="http://schemas.microsoft.com/office/drawing/2014/main" id="{5EF00554-8DDD-B645-883F-42DD7212AB80}"/>
              </a:ext>
            </a:extLst>
          </p:cNvPr>
          <p:cNvSpPr>
            <a:spLocks noGrp="1" noChangeArrowheads="1"/>
          </p:cNvSpPr>
          <p:nvPr>
            <p:ph type="dt" idx="10"/>
          </p:nvPr>
        </p:nvSpPr>
        <p:spPr/>
        <p:txBody>
          <a:bodyPr/>
          <a:lstStyle>
            <a:lvl1pPr fontAlgn="auto">
              <a:spcBef>
                <a:spcPts val="0"/>
              </a:spcBef>
              <a:spcAft>
                <a:spcPts val="0"/>
              </a:spcAft>
              <a:buSzTx/>
              <a:defRPr>
                <a:ea typeface="+mn-ea"/>
              </a:defRPr>
            </a:lvl1pPr>
          </a:lstStyle>
          <a:p>
            <a:pPr>
              <a:defRPr/>
            </a:pPr>
            <a:endParaRPr lang="vi-VN"/>
          </a:p>
        </p:txBody>
      </p:sp>
      <p:sp>
        <p:nvSpPr>
          <p:cNvPr id="4" name="Rectangle 4">
            <a:extLst>
              <a:ext uri="{FF2B5EF4-FFF2-40B4-BE49-F238E27FC236}">
                <a16:creationId xmlns:a16="http://schemas.microsoft.com/office/drawing/2014/main" id="{741C1E48-A8D8-CB47-80F1-D5D24D1773A7}"/>
              </a:ext>
            </a:extLst>
          </p:cNvPr>
          <p:cNvSpPr>
            <a:spLocks noGrp="1" noChangeArrowheads="1"/>
          </p:cNvSpPr>
          <p:nvPr>
            <p:ph type="ftr" idx="11"/>
          </p:nvPr>
        </p:nvSpPr>
        <p:spPr/>
        <p:txBody>
          <a:bodyPr/>
          <a:lstStyle>
            <a:lvl1pPr fontAlgn="auto">
              <a:spcBef>
                <a:spcPts val="0"/>
              </a:spcBef>
              <a:spcAft>
                <a:spcPts val="0"/>
              </a:spcAft>
              <a:buSzTx/>
              <a:defRPr>
                <a:ea typeface="+mn-ea"/>
              </a:defRPr>
            </a:lvl1pPr>
          </a:lstStyle>
          <a:p>
            <a:pPr>
              <a:defRPr/>
            </a:pPr>
            <a:endParaRPr lang="vi-VN"/>
          </a:p>
        </p:txBody>
      </p:sp>
      <p:sp>
        <p:nvSpPr>
          <p:cNvPr id="5" name="Rectangle 5">
            <a:extLst>
              <a:ext uri="{FF2B5EF4-FFF2-40B4-BE49-F238E27FC236}">
                <a16:creationId xmlns:a16="http://schemas.microsoft.com/office/drawing/2014/main" id="{71C985D1-BCEE-6849-9B63-C49B7FDA80BA}"/>
              </a:ext>
            </a:extLst>
          </p:cNvPr>
          <p:cNvSpPr>
            <a:spLocks noGrp="1" noChangeArrowheads="1"/>
          </p:cNvSpPr>
          <p:nvPr>
            <p:ph type="sldNum" idx="12"/>
          </p:nvPr>
        </p:nvSpPr>
        <p:spPr/>
        <p:txBody>
          <a:bodyPr/>
          <a:lstStyle>
            <a:lvl1pPr>
              <a:defRPr/>
            </a:lvl1pPr>
          </a:lstStyle>
          <a:p>
            <a:fld id="{FE831909-07C7-CF4F-A32F-6C648D752DF3}" type="slidenum">
              <a:rPr lang="vi-VN" altLang="en-VN"/>
              <a:pPr/>
              <a:t>‹#›</a:t>
            </a:fld>
            <a:endParaRPr lang="vi-VN" altLang="en-VN"/>
          </a:p>
        </p:txBody>
      </p:sp>
    </p:spTree>
    <p:extLst>
      <p:ext uri="{BB962C8B-B14F-4D97-AF65-F5344CB8AC3E}">
        <p14:creationId xmlns:p14="http://schemas.microsoft.com/office/powerpoint/2010/main" val="1063916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4CFDBB8-C9EC-A943-8F58-441A805A120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E724204-ECBA-BB43-BA55-035A53F68F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E828E9-4B6C-BB4B-BF2A-7EE3216705B7}"/>
              </a:ext>
            </a:extLst>
          </p:cNvPr>
          <p:cNvSpPr>
            <a:spLocks noGrp="1" noChangeArrowheads="1"/>
          </p:cNvSpPr>
          <p:nvPr>
            <p:ph type="sldNum" sz="quarter" idx="12"/>
          </p:nvPr>
        </p:nvSpPr>
        <p:spPr>
          <a:ln/>
        </p:spPr>
        <p:txBody>
          <a:bodyPr/>
          <a:lstStyle>
            <a:lvl1pPr>
              <a:defRPr/>
            </a:lvl1pPr>
          </a:lstStyle>
          <a:p>
            <a:fld id="{2CCB027E-7222-8D40-879A-116367FBC809}" type="slidenum">
              <a:rPr lang="en-US" altLang="en-VN"/>
              <a:pPr/>
              <a:t>‹#›</a:t>
            </a:fld>
            <a:endParaRPr lang="en-US" altLang="en-VN"/>
          </a:p>
        </p:txBody>
      </p:sp>
    </p:spTree>
    <p:extLst>
      <p:ext uri="{BB962C8B-B14F-4D97-AF65-F5344CB8AC3E}">
        <p14:creationId xmlns:p14="http://schemas.microsoft.com/office/powerpoint/2010/main" val="5034863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CE3A86A-80CF-4041-B44D-A9B7BA2CCAA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01D1130-AD9D-B449-9B25-44E74B656D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8F06A7E-F077-4B46-8CE5-E14F70E66C16}"/>
              </a:ext>
            </a:extLst>
          </p:cNvPr>
          <p:cNvSpPr>
            <a:spLocks noGrp="1" noChangeArrowheads="1"/>
          </p:cNvSpPr>
          <p:nvPr>
            <p:ph type="sldNum" sz="quarter" idx="12"/>
          </p:nvPr>
        </p:nvSpPr>
        <p:spPr>
          <a:ln/>
        </p:spPr>
        <p:txBody>
          <a:bodyPr/>
          <a:lstStyle>
            <a:lvl1pPr>
              <a:defRPr/>
            </a:lvl1pPr>
          </a:lstStyle>
          <a:p>
            <a:fld id="{CD919607-30DA-3E43-AFC6-CECA7C4BA3C7}" type="slidenum">
              <a:rPr lang="en-US" altLang="en-VN"/>
              <a:pPr/>
              <a:t>‹#›</a:t>
            </a:fld>
            <a:endParaRPr lang="en-US" altLang="en-VN"/>
          </a:p>
        </p:txBody>
      </p:sp>
    </p:spTree>
    <p:extLst>
      <p:ext uri="{BB962C8B-B14F-4D97-AF65-F5344CB8AC3E}">
        <p14:creationId xmlns:p14="http://schemas.microsoft.com/office/powerpoint/2010/main" val="492887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able Placeholder 2"/>
          <p:cNvSpPr>
            <a:spLocks noGrp="1"/>
          </p:cNvSpPr>
          <p:nvPr>
            <p:ph type="tbl" idx="1"/>
          </p:nvPr>
        </p:nvSpPr>
        <p:spPr>
          <a:xfrm>
            <a:off x="457200" y="1200154"/>
            <a:ext cx="8229600" cy="3394472"/>
          </a:xfrm>
        </p:spPr>
        <p:txBody>
          <a:bodyPr/>
          <a:lstStyle/>
          <a:p>
            <a:pPr lvl="0"/>
            <a:endParaRPr lang="en-US" noProof="0"/>
          </a:p>
        </p:txBody>
      </p:sp>
      <p:sp>
        <p:nvSpPr>
          <p:cNvPr id="4" name="Rectangle 4">
            <a:extLst>
              <a:ext uri="{FF2B5EF4-FFF2-40B4-BE49-F238E27FC236}">
                <a16:creationId xmlns:a16="http://schemas.microsoft.com/office/drawing/2014/main" id="{5F3E72C3-1ADA-444B-89A8-5330AF5AC1F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9EE32C-C09D-EB46-A290-7AD2BD79696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A13035-E931-2145-9909-E1E1FCD18510}"/>
              </a:ext>
            </a:extLst>
          </p:cNvPr>
          <p:cNvSpPr>
            <a:spLocks noGrp="1" noChangeArrowheads="1"/>
          </p:cNvSpPr>
          <p:nvPr>
            <p:ph type="sldNum" sz="quarter" idx="12"/>
          </p:nvPr>
        </p:nvSpPr>
        <p:spPr/>
        <p:txBody>
          <a:bodyPr/>
          <a:lstStyle>
            <a:lvl1pPr>
              <a:defRPr/>
            </a:lvl1pPr>
          </a:lstStyle>
          <a:p>
            <a:fld id="{B79BE2C4-9EE0-7548-804A-B431EAEC01C3}" type="slidenum">
              <a:rPr lang="en-US" altLang="en-VN"/>
              <a:pPr/>
              <a:t>‹#›</a:t>
            </a:fld>
            <a:endParaRPr lang="en-US" altLang="en-VN"/>
          </a:p>
        </p:txBody>
      </p:sp>
    </p:spTree>
    <p:extLst>
      <p:ext uri="{BB962C8B-B14F-4D97-AF65-F5344CB8AC3E}">
        <p14:creationId xmlns:p14="http://schemas.microsoft.com/office/powerpoint/2010/main" val="1932721724"/>
      </p:ext>
    </p:extLst>
  </p:cSld>
  <p:clrMapOvr>
    <a:masterClrMapping/>
  </p:clrMapOvr>
  <p:transition spd="slow">
    <p:whee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flipH="1">
            <a:off x="5792149" y="928543"/>
            <a:ext cx="8536475" cy="3286425"/>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685800" y="1000925"/>
            <a:ext cx="5760900" cy="17964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685800" y="2834125"/>
            <a:ext cx="38862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2478964" y="3238280"/>
            <a:ext cx="8536475" cy="3286425"/>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4021437" y="2191333"/>
            <a:ext cx="5350044" cy="2952363"/>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178850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3"/>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26850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4"/>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Clr>
                <a:srgbClr val="434343"/>
              </a:buClr>
              <a:buSzPts val="1200"/>
              <a:buFont typeface="Livvic"/>
              <a:buAutoNum type="arabicPeriod"/>
              <a:defRPr sz="1100"/>
            </a:lvl1pPr>
            <a:lvl2pPr marL="914378" lvl="1" indent="-304793">
              <a:spcBef>
                <a:spcPts val="0"/>
              </a:spcBef>
              <a:spcAft>
                <a:spcPts val="0"/>
              </a:spcAft>
              <a:buClr>
                <a:srgbClr val="434343"/>
              </a:buClr>
              <a:buSzPts val="1200"/>
              <a:buFont typeface="Roboto Condensed Light"/>
              <a:buAutoNum type="alphaLcPeriod"/>
              <a:defRPr/>
            </a:lvl2pPr>
            <a:lvl3pPr marL="1371566" lvl="2" indent="-304793">
              <a:spcBef>
                <a:spcPts val="0"/>
              </a:spcBef>
              <a:spcAft>
                <a:spcPts val="0"/>
              </a:spcAft>
              <a:buClr>
                <a:srgbClr val="434343"/>
              </a:buClr>
              <a:buSzPts val="1200"/>
              <a:buFont typeface="Roboto Condensed Light"/>
              <a:buAutoNum type="romanLcPeriod"/>
              <a:defRPr/>
            </a:lvl3pPr>
            <a:lvl4pPr marL="1828754" lvl="3" indent="-304793">
              <a:spcBef>
                <a:spcPts val="0"/>
              </a:spcBef>
              <a:spcAft>
                <a:spcPts val="0"/>
              </a:spcAft>
              <a:buClr>
                <a:srgbClr val="434343"/>
              </a:buClr>
              <a:buSzPts val="1200"/>
              <a:buFont typeface="Roboto Condensed Light"/>
              <a:buAutoNum type="arabicPeriod"/>
              <a:defRPr/>
            </a:lvl4pPr>
            <a:lvl5pPr marL="2285943" lvl="4" indent="-304793">
              <a:spcBef>
                <a:spcPts val="0"/>
              </a:spcBef>
              <a:spcAft>
                <a:spcPts val="0"/>
              </a:spcAft>
              <a:buClr>
                <a:srgbClr val="434343"/>
              </a:buClr>
              <a:buSzPts val="1200"/>
              <a:buFont typeface="Roboto Condensed Light"/>
              <a:buAutoNum type="alphaLcPeriod"/>
              <a:defRPr/>
            </a:lvl5pPr>
            <a:lvl6pPr marL="2743132" lvl="5" indent="-304793">
              <a:spcBef>
                <a:spcPts val="0"/>
              </a:spcBef>
              <a:spcAft>
                <a:spcPts val="0"/>
              </a:spcAft>
              <a:buClr>
                <a:srgbClr val="434343"/>
              </a:buClr>
              <a:buSzPts val="1200"/>
              <a:buFont typeface="Roboto Condensed Light"/>
              <a:buAutoNum type="romanLcPeriod"/>
              <a:defRPr/>
            </a:lvl6pPr>
            <a:lvl7pPr marL="3200320" lvl="6" indent="-304793">
              <a:spcBef>
                <a:spcPts val="0"/>
              </a:spcBef>
              <a:spcAft>
                <a:spcPts val="0"/>
              </a:spcAft>
              <a:buClr>
                <a:srgbClr val="434343"/>
              </a:buClr>
              <a:buSzPts val="1200"/>
              <a:buFont typeface="Roboto Condensed Light"/>
              <a:buAutoNum type="arabicPeriod"/>
              <a:defRPr/>
            </a:lvl7pPr>
            <a:lvl8pPr marL="3657509" lvl="7" indent="-304793">
              <a:spcBef>
                <a:spcPts val="0"/>
              </a:spcBef>
              <a:spcAft>
                <a:spcPts val="0"/>
              </a:spcAft>
              <a:buClr>
                <a:srgbClr val="434343"/>
              </a:buClr>
              <a:buSzPts val="1200"/>
              <a:buFont typeface="Roboto Condensed Light"/>
              <a:buAutoNum type="alphaLcPeriod"/>
              <a:defRPr/>
            </a:lvl8pPr>
            <a:lvl9pPr marL="4114697" lvl="8" indent="-304793">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593484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7"/>
        <p:cNvGrpSpPr/>
        <p:nvPr/>
      </p:nvGrpSpPr>
      <p:grpSpPr>
        <a:xfrm>
          <a:off x="0" y="0"/>
          <a:ext cx="0" cy="0"/>
          <a:chOff x="0" y="0"/>
          <a:chExt cx="0" cy="0"/>
        </a:xfrm>
      </p:grpSpPr>
      <p:sp>
        <p:nvSpPr>
          <p:cNvPr id="148" name="Google Shape;148;p9"/>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9"/>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9"/>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1" name="Google Shape;151;p9"/>
          <p:cNvGrpSpPr/>
          <p:nvPr/>
        </p:nvGrpSpPr>
        <p:grpSpPr>
          <a:xfrm>
            <a:off x="664006" y="536351"/>
            <a:ext cx="7453562" cy="4147729"/>
            <a:chOff x="677150" y="1466675"/>
            <a:chExt cx="4997025" cy="2780725"/>
          </a:xfrm>
        </p:grpSpPr>
        <p:sp>
          <p:nvSpPr>
            <p:cNvPr id="152" name="Google Shape;152;p9"/>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9"/>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 name="Google Shape;154;p9"/>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 name="Google Shape;155;p9"/>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 name="Google Shape;156;p9"/>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p9"/>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 name="Google Shape;158;p9"/>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9"/>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9"/>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 name="Google Shape;161;p9"/>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9"/>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 name="Google Shape;163;p9"/>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9"/>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 name="Google Shape;165;p9"/>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6" name="Google Shape;166;p9"/>
          <p:cNvSpPr txBox="1">
            <a:spLocks noGrp="1"/>
          </p:cNvSpPr>
          <p:nvPr>
            <p:ph type="title"/>
          </p:nvPr>
        </p:nvSpPr>
        <p:spPr>
          <a:xfrm>
            <a:off x="2549400" y="1495350"/>
            <a:ext cx="4045200" cy="7395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67" name="Google Shape;167;p9"/>
          <p:cNvSpPr txBox="1">
            <a:spLocks noGrp="1"/>
          </p:cNvSpPr>
          <p:nvPr>
            <p:ph type="subTitle" idx="1"/>
          </p:nvPr>
        </p:nvSpPr>
        <p:spPr>
          <a:xfrm>
            <a:off x="2549400" y="2234850"/>
            <a:ext cx="4045200" cy="1413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8" name="Google Shape;16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508875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14"/>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14"/>
          <p:cNvSpPr txBox="1">
            <a:spLocks noGrp="1"/>
          </p:cNvSpPr>
          <p:nvPr>
            <p:ph type="title"/>
          </p:nvPr>
        </p:nvSpPr>
        <p:spPr>
          <a:xfrm>
            <a:off x="3519600" y="3017513"/>
            <a:ext cx="2104800" cy="4095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1600">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398900" y="1716488"/>
            <a:ext cx="6346200" cy="113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000"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1330118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19"/>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19"/>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 name="Google Shape;257;p19"/>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58" name="Google Shape;258;p19"/>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33081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 name="Google Shape;304;p25"/>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5" name="Google Shape;305;p2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7985050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11"/>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11"/>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76" name="Google Shape;176;p11"/>
          <p:cNvGrpSpPr/>
          <p:nvPr/>
        </p:nvGrpSpPr>
        <p:grpSpPr>
          <a:xfrm>
            <a:off x="664006" y="536351"/>
            <a:ext cx="7453562" cy="4147729"/>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91" name="Google Shape;191;p11"/>
          <p:cNvSpPr txBox="1">
            <a:spLocks noGrp="1"/>
          </p:cNvSpPr>
          <p:nvPr>
            <p:ph type="title" hasCustomPrompt="1"/>
          </p:nvPr>
        </p:nvSpPr>
        <p:spPr>
          <a:xfrm>
            <a:off x="1430300" y="1822650"/>
            <a:ext cx="6283500" cy="11682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r>
              <a:t>xx%</a:t>
            </a:r>
          </a:p>
        </p:txBody>
      </p:sp>
      <p:sp>
        <p:nvSpPr>
          <p:cNvPr id="192" name="Google Shape;192;p11"/>
          <p:cNvSpPr txBox="1">
            <a:spLocks noGrp="1"/>
          </p:cNvSpPr>
          <p:nvPr>
            <p:ph type="subTitle" idx="1"/>
          </p:nvPr>
        </p:nvSpPr>
        <p:spPr>
          <a:xfrm>
            <a:off x="2438888" y="2990850"/>
            <a:ext cx="4266000" cy="44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61978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a:extLst>
              <a:ext uri="{FF2B5EF4-FFF2-40B4-BE49-F238E27FC236}">
                <a16:creationId xmlns:a16="http://schemas.microsoft.com/office/drawing/2014/main" id="{B604D381-0BF8-964C-B157-67EC615157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F9BC7A-C3C2-8948-81FB-B1B51D1A86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02001F7-9E2F-4D49-B30F-8BAF83A67FAA}"/>
              </a:ext>
            </a:extLst>
          </p:cNvPr>
          <p:cNvSpPr>
            <a:spLocks noGrp="1" noChangeArrowheads="1"/>
          </p:cNvSpPr>
          <p:nvPr>
            <p:ph type="sldNum" sz="quarter" idx="12"/>
          </p:nvPr>
        </p:nvSpPr>
        <p:spPr>
          <a:ln/>
        </p:spPr>
        <p:txBody>
          <a:bodyPr/>
          <a:lstStyle>
            <a:lvl1pPr>
              <a:defRPr/>
            </a:lvl1pPr>
          </a:lstStyle>
          <a:p>
            <a:fld id="{12E5C08A-E0A4-3647-97F5-EC1AAE7C2B2F}" type="slidenum">
              <a:rPr lang="en-US" altLang="en-VN"/>
              <a:pPr/>
              <a:t>‹#›</a:t>
            </a:fld>
            <a:endParaRPr lang="en-US" altLang="en-VN"/>
          </a:p>
        </p:txBody>
      </p:sp>
    </p:spTree>
    <p:extLst>
      <p:ext uri="{BB962C8B-B14F-4D97-AF65-F5344CB8AC3E}">
        <p14:creationId xmlns:p14="http://schemas.microsoft.com/office/powerpoint/2010/main" val="2809221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A92E537-1722-CE4F-8A1A-B0A53AD2EA91}"/>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75AE17-31D2-5445-9E34-D90CC4A99171}"/>
              </a:ext>
            </a:extLst>
          </p:cNvPr>
          <p:cNvSpPr>
            <a:spLocks noGrp="1" noChangeArrowheads="1"/>
          </p:cNvSpPr>
          <p:nvPr>
            <p:ph type="ftr" sz="quarter" idx="11"/>
          </p:nvPr>
        </p:nvSpPr>
        <p:spPr/>
        <p:txBody>
          <a:bodyPr/>
          <a:lstStyle>
            <a:lvl1pPr>
              <a:defRPr/>
            </a:lvl1pPr>
          </a:lstStyle>
          <a:p>
            <a:pPr>
              <a:defRPr/>
            </a:pPr>
            <a:r>
              <a:rPr lang="en-US"/>
              <a:t>Lê Đình An</a:t>
            </a:r>
          </a:p>
        </p:txBody>
      </p:sp>
      <p:sp>
        <p:nvSpPr>
          <p:cNvPr id="5" name="Rectangle 6">
            <a:extLst>
              <a:ext uri="{FF2B5EF4-FFF2-40B4-BE49-F238E27FC236}">
                <a16:creationId xmlns:a16="http://schemas.microsoft.com/office/drawing/2014/main" id="{7E19696E-E198-0644-9A6E-A28AC20740FC}"/>
              </a:ext>
            </a:extLst>
          </p:cNvPr>
          <p:cNvSpPr>
            <a:spLocks noGrp="1" noChangeArrowheads="1"/>
          </p:cNvSpPr>
          <p:nvPr>
            <p:ph type="sldNum" sz="quarter" idx="12"/>
          </p:nvPr>
        </p:nvSpPr>
        <p:spPr/>
        <p:txBody>
          <a:bodyPr/>
          <a:lstStyle>
            <a:lvl1pPr>
              <a:defRPr/>
            </a:lvl1pPr>
          </a:lstStyle>
          <a:p>
            <a:fld id="{F1662EC2-EB7D-7343-BB29-E16D1C3226C1}" type="slidenum">
              <a:rPr lang="en-US" altLang="vi-VN"/>
              <a:pPr/>
              <a:t>‹#›</a:t>
            </a:fld>
            <a:endParaRPr lang="en-US" altLang="vi-VN"/>
          </a:p>
        </p:txBody>
      </p:sp>
    </p:spTree>
    <p:extLst>
      <p:ext uri="{BB962C8B-B14F-4D97-AF65-F5344CB8AC3E}">
        <p14:creationId xmlns:p14="http://schemas.microsoft.com/office/powerpoint/2010/main" val="99799429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21BCBE-5765-46D3-BA4F-E21B47D4CF2C}" type="datetimeFigureOut">
              <a:rPr lang="en-US" smtClean="0"/>
              <a:pPr/>
              <a:t>4/8/2024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847686-4720-432E-AA12-47DA17ED5B1C}" type="slidenum">
              <a:rPr lang="en-US" smtClean="0"/>
              <a:pPr/>
              <a:t>‹#›</a:t>
            </a:fld>
            <a:endParaRPr lang="en-US"/>
          </a:p>
        </p:txBody>
      </p:sp>
    </p:spTree>
    <p:extLst>
      <p:ext uri="{BB962C8B-B14F-4D97-AF65-F5344CB8AC3E}">
        <p14:creationId xmlns:p14="http://schemas.microsoft.com/office/powerpoint/2010/main" val="5881141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2547725"/>
            <a:ext cx="2595750" cy="2595775"/>
          </a:xfrm>
          <a:prstGeom prst="rect">
            <a:avLst/>
          </a:prstGeom>
          <a:noFill/>
          <a:ln>
            <a:noFill/>
          </a:ln>
        </p:spPr>
      </p:pic>
      <p:sp>
        <p:nvSpPr>
          <p:cNvPr id="11" name="Google Shape;11;p2"/>
          <p:cNvSpPr/>
          <p:nvPr/>
        </p:nvSpPr>
        <p:spPr>
          <a:xfrm>
            <a:off x="548700" y="548700"/>
            <a:ext cx="8046600" cy="4046100"/>
          </a:xfrm>
          <a:prstGeom prst="frame">
            <a:avLst>
              <a:gd name="adj1" fmla="val 637"/>
            </a:avLst>
          </a:prstGeom>
          <a:gradFill>
            <a:gsLst>
              <a:gs pos="0">
                <a:schemeClr val="accent5"/>
              </a:gs>
              <a:gs pos="31000">
                <a:schemeClr val="accent6"/>
              </a:gs>
              <a:gs pos="69000">
                <a:schemeClr val="accent5"/>
              </a:gs>
              <a:gs pos="100000">
                <a:schemeClr val="accent6"/>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oogle Shape;12;p2"/>
          <p:cNvPicPr preferRelativeResize="0"/>
          <p:nvPr/>
        </p:nvPicPr>
        <p:blipFill>
          <a:blip r:embed="rId3">
            <a:alphaModFix/>
          </a:blip>
          <a:stretch>
            <a:fillRect/>
          </a:stretch>
        </p:blipFill>
        <p:spPr>
          <a:xfrm>
            <a:off x="5218425" y="-25"/>
            <a:ext cx="3925575" cy="4932726"/>
          </a:xfrm>
          <a:prstGeom prst="rect">
            <a:avLst/>
          </a:prstGeom>
          <a:noFill/>
          <a:ln>
            <a:noFill/>
          </a:ln>
        </p:spPr>
      </p:pic>
      <p:sp>
        <p:nvSpPr>
          <p:cNvPr id="13" name="Google Shape;13;p2"/>
          <p:cNvSpPr txBox="1">
            <a:spLocks noGrp="1"/>
          </p:cNvSpPr>
          <p:nvPr>
            <p:ph type="ctrTitle"/>
          </p:nvPr>
        </p:nvSpPr>
        <p:spPr>
          <a:xfrm>
            <a:off x="994975" y="1003175"/>
            <a:ext cx="4781700" cy="17100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6000"/>
              <a:buNone/>
              <a:defRPr sz="6000"/>
            </a:lvl1pPr>
            <a:lvl2pPr lvl="1" rtl="0">
              <a:lnSpc>
                <a:spcPct val="80000"/>
              </a:lnSpc>
              <a:spcBef>
                <a:spcPts val="0"/>
              </a:spcBef>
              <a:spcAft>
                <a:spcPts val="0"/>
              </a:spcAft>
              <a:buSzPts val="6000"/>
              <a:buNone/>
              <a:defRPr sz="6000"/>
            </a:lvl2pPr>
            <a:lvl3pPr lvl="2" rtl="0">
              <a:lnSpc>
                <a:spcPct val="80000"/>
              </a:lnSpc>
              <a:spcBef>
                <a:spcPts val="0"/>
              </a:spcBef>
              <a:spcAft>
                <a:spcPts val="0"/>
              </a:spcAft>
              <a:buSzPts val="6000"/>
              <a:buNone/>
              <a:defRPr sz="6000"/>
            </a:lvl3pPr>
            <a:lvl4pPr lvl="3" rtl="0">
              <a:lnSpc>
                <a:spcPct val="80000"/>
              </a:lnSpc>
              <a:spcBef>
                <a:spcPts val="0"/>
              </a:spcBef>
              <a:spcAft>
                <a:spcPts val="0"/>
              </a:spcAft>
              <a:buSzPts val="6000"/>
              <a:buNone/>
              <a:defRPr sz="6000"/>
            </a:lvl4pPr>
            <a:lvl5pPr lvl="4" rtl="0">
              <a:lnSpc>
                <a:spcPct val="80000"/>
              </a:lnSpc>
              <a:spcBef>
                <a:spcPts val="0"/>
              </a:spcBef>
              <a:spcAft>
                <a:spcPts val="0"/>
              </a:spcAft>
              <a:buSzPts val="6000"/>
              <a:buNone/>
              <a:defRPr sz="6000"/>
            </a:lvl5pPr>
            <a:lvl6pPr lvl="5" rtl="0">
              <a:lnSpc>
                <a:spcPct val="80000"/>
              </a:lnSpc>
              <a:spcBef>
                <a:spcPts val="0"/>
              </a:spcBef>
              <a:spcAft>
                <a:spcPts val="0"/>
              </a:spcAft>
              <a:buSzPts val="6000"/>
              <a:buNone/>
              <a:defRPr sz="6000"/>
            </a:lvl6pPr>
            <a:lvl7pPr lvl="6" rtl="0">
              <a:lnSpc>
                <a:spcPct val="80000"/>
              </a:lnSpc>
              <a:spcBef>
                <a:spcPts val="0"/>
              </a:spcBef>
              <a:spcAft>
                <a:spcPts val="0"/>
              </a:spcAft>
              <a:buSzPts val="6000"/>
              <a:buNone/>
              <a:defRPr sz="6000"/>
            </a:lvl7pPr>
            <a:lvl8pPr lvl="7" rtl="0">
              <a:lnSpc>
                <a:spcPct val="80000"/>
              </a:lnSpc>
              <a:spcBef>
                <a:spcPts val="0"/>
              </a:spcBef>
              <a:spcAft>
                <a:spcPts val="0"/>
              </a:spcAft>
              <a:buSzPts val="6000"/>
              <a:buNone/>
              <a:defRPr sz="6000"/>
            </a:lvl8pPr>
            <a:lvl9pPr lvl="8" rtl="0">
              <a:lnSpc>
                <a:spcPct val="80000"/>
              </a:lnSpc>
              <a:spcBef>
                <a:spcPts val="0"/>
              </a:spcBef>
              <a:spcAft>
                <a:spcPts val="0"/>
              </a:spcAft>
              <a:buSzPts val="6000"/>
              <a:buNone/>
              <a:defRPr sz="6000"/>
            </a:lvl9pPr>
          </a:lstStyle>
          <a:p>
            <a:endParaRPr/>
          </a:p>
        </p:txBody>
      </p:sp>
    </p:spTree>
    <p:extLst>
      <p:ext uri="{BB962C8B-B14F-4D97-AF65-F5344CB8AC3E}">
        <p14:creationId xmlns:p14="http://schemas.microsoft.com/office/powerpoint/2010/main" val="40906661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blip>
          <a:stretch>
            <a:fillRect/>
          </a:stretch>
        </p:blipFill>
        <p:spPr>
          <a:xfrm rot="10800000">
            <a:off x="0" y="3103500"/>
            <a:ext cx="2633050" cy="2040000"/>
          </a:xfrm>
          <a:prstGeom prst="rect">
            <a:avLst/>
          </a:prstGeom>
          <a:noFill/>
          <a:ln>
            <a:noFill/>
          </a:ln>
        </p:spPr>
      </p:pic>
      <p:sp>
        <p:nvSpPr>
          <p:cNvPr id="16" name="Google Shape;16;p3"/>
          <p:cNvSpPr/>
          <p:nvPr/>
        </p:nvSpPr>
        <p:spPr>
          <a:xfrm>
            <a:off x="548700" y="548700"/>
            <a:ext cx="8046600" cy="4046100"/>
          </a:xfrm>
          <a:prstGeom prst="frame">
            <a:avLst>
              <a:gd name="adj1" fmla="val 637"/>
            </a:avLst>
          </a:prstGeom>
          <a:gradFill>
            <a:gsLst>
              <a:gs pos="0">
                <a:schemeClr val="accent5"/>
              </a:gs>
              <a:gs pos="31000">
                <a:schemeClr val="accent6"/>
              </a:gs>
              <a:gs pos="69000">
                <a:schemeClr val="accent5"/>
              </a:gs>
              <a:gs pos="100000">
                <a:schemeClr val="accent6"/>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Google Shape;17;p3"/>
          <p:cNvPicPr preferRelativeResize="0"/>
          <p:nvPr/>
        </p:nvPicPr>
        <p:blipFill>
          <a:blip r:embed="rId3">
            <a:alphaModFix/>
          </a:blip>
          <a:stretch>
            <a:fillRect/>
          </a:stretch>
        </p:blipFill>
        <p:spPr>
          <a:xfrm>
            <a:off x="6499750" y="-25"/>
            <a:ext cx="2644250" cy="3322676"/>
          </a:xfrm>
          <a:prstGeom prst="rect">
            <a:avLst/>
          </a:prstGeom>
          <a:noFill/>
          <a:ln>
            <a:noFill/>
          </a:ln>
        </p:spPr>
      </p:pic>
      <p:sp>
        <p:nvSpPr>
          <p:cNvPr id="18" name="Google Shape;18;p3"/>
          <p:cNvSpPr txBox="1">
            <a:spLocks noGrp="1"/>
          </p:cNvSpPr>
          <p:nvPr>
            <p:ph type="ctrTitle"/>
          </p:nvPr>
        </p:nvSpPr>
        <p:spPr>
          <a:xfrm>
            <a:off x="994975" y="2043325"/>
            <a:ext cx="6241500" cy="611700"/>
          </a:xfrm>
          <a:prstGeom prst="rect">
            <a:avLst/>
          </a:prstGeom>
        </p:spPr>
        <p:txBody>
          <a:bodyPr spcFirstLastPara="1" wrap="square" lIns="0" tIns="0" rIns="0" bIns="0"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9" name="Google Shape;19;p3"/>
          <p:cNvSpPr txBox="1">
            <a:spLocks noGrp="1"/>
          </p:cNvSpPr>
          <p:nvPr>
            <p:ph type="subTitle" idx="1"/>
          </p:nvPr>
        </p:nvSpPr>
        <p:spPr>
          <a:xfrm>
            <a:off x="994975" y="2751876"/>
            <a:ext cx="6241500" cy="348300"/>
          </a:xfrm>
          <a:prstGeom prst="rect">
            <a:avLst/>
          </a:prstGeom>
        </p:spPr>
        <p:txBody>
          <a:bodyPr spcFirstLastPara="1" wrap="square" lIns="0" tIns="0" rIns="0" bIns="0" anchor="t" anchorCtr="0">
            <a:noAutofit/>
          </a:bodyPr>
          <a:lstStyle>
            <a:lvl1pPr lvl="0" rtl="0">
              <a:spcBef>
                <a:spcPts val="0"/>
              </a:spcBef>
              <a:spcAft>
                <a:spcPts val="0"/>
              </a:spcAft>
              <a:buClr>
                <a:schemeClr val="accent6"/>
              </a:buClr>
              <a:buSzPts val="2400"/>
              <a:buNone/>
              <a:defRPr>
                <a:solidFill>
                  <a:schemeClr val="accent6"/>
                </a:solidFill>
              </a:defRPr>
            </a:lvl1pPr>
            <a:lvl2pPr lvl="1" rtl="0">
              <a:spcBef>
                <a:spcPts val="0"/>
              </a:spcBef>
              <a:spcAft>
                <a:spcPts val="0"/>
              </a:spcAft>
              <a:buClr>
                <a:schemeClr val="accent6"/>
              </a:buClr>
              <a:buSzPts val="3000"/>
              <a:buNone/>
              <a:defRPr sz="3000">
                <a:solidFill>
                  <a:schemeClr val="accent6"/>
                </a:solidFill>
              </a:defRPr>
            </a:lvl2pPr>
            <a:lvl3pPr lvl="2" rtl="0">
              <a:spcBef>
                <a:spcPts val="0"/>
              </a:spcBef>
              <a:spcAft>
                <a:spcPts val="0"/>
              </a:spcAft>
              <a:buClr>
                <a:schemeClr val="accent6"/>
              </a:buClr>
              <a:buSzPts val="3000"/>
              <a:buNone/>
              <a:defRPr sz="3000">
                <a:solidFill>
                  <a:schemeClr val="accent6"/>
                </a:solidFill>
              </a:defRPr>
            </a:lvl3pPr>
            <a:lvl4pPr lvl="3" rtl="0">
              <a:spcBef>
                <a:spcPts val="0"/>
              </a:spcBef>
              <a:spcAft>
                <a:spcPts val="0"/>
              </a:spcAft>
              <a:buClr>
                <a:schemeClr val="accent6"/>
              </a:buClr>
              <a:buSzPts val="3000"/>
              <a:buNone/>
              <a:defRPr sz="3000">
                <a:solidFill>
                  <a:schemeClr val="accent6"/>
                </a:solidFill>
              </a:defRPr>
            </a:lvl4pPr>
            <a:lvl5pPr lvl="4" rtl="0">
              <a:spcBef>
                <a:spcPts val="0"/>
              </a:spcBef>
              <a:spcAft>
                <a:spcPts val="0"/>
              </a:spcAft>
              <a:buClr>
                <a:schemeClr val="accent6"/>
              </a:buClr>
              <a:buSzPts val="3000"/>
              <a:buNone/>
              <a:defRPr sz="3000">
                <a:solidFill>
                  <a:schemeClr val="accent6"/>
                </a:solidFill>
              </a:defRPr>
            </a:lvl5pPr>
            <a:lvl6pPr lvl="5" rtl="0">
              <a:spcBef>
                <a:spcPts val="0"/>
              </a:spcBef>
              <a:spcAft>
                <a:spcPts val="0"/>
              </a:spcAft>
              <a:buClr>
                <a:schemeClr val="accent6"/>
              </a:buClr>
              <a:buSzPts val="3000"/>
              <a:buNone/>
              <a:defRPr sz="3000">
                <a:solidFill>
                  <a:schemeClr val="accent6"/>
                </a:solidFill>
              </a:defRPr>
            </a:lvl6pPr>
            <a:lvl7pPr lvl="6" rtl="0">
              <a:spcBef>
                <a:spcPts val="0"/>
              </a:spcBef>
              <a:spcAft>
                <a:spcPts val="0"/>
              </a:spcAft>
              <a:buClr>
                <a:schemeClr val="accent6"/>
              </a:buClr>
              <a:buSzPts val="3000"/>
              <a:buNone/>
              <a:defRPr sz="3000">
                <a:solidFill>
                  <a:schemeClr val="accent6"/>
                </a:solidFill>
              </a:defRPr>
            </a:lvl7pPr>
            <a:lvl8pPr lvl="7" rtl="0">
              <a:spcBef>
                <a:spcPts val="0"/>
              </a:spcBef>
              <a:spcAft>
                <a:spcPts val="0"/>
              </a:spcAft>
              <a:buClr>
                <a:schemeClr val="accent6"/>
              </a:buClr>
              <a:buSzPts val="3000"/>
              <a:buNone/>
              <a:defRPr sz="3000">
                <a:solidFill>
                  <a:schemeClr val="accent6"/>
                </a:solidFill>
              </a:defRPr>
            </a:lvl8pPr>
            <a:lvl9pPr lvl="8" rtl="0">
              <a:spcBef>
                <a:spcPts val="0"/>
              </a:spcBef>
              <a:spcAft>
                <a:spcPts val="0"/>
              </a:spcAft>
              <a:buClr>
                <a:schemeClr val="accent6"/>
              </a:buClr>
              <a:buSzPts val="3000"/>
              <a:buNone/>
              <a:defRPr sz="3000">
                <a:solidFill>
                  <a:schemeClr val="accent6"/>
                </a:solidFill>
              </a:defRPr>
            </a:lvl9pPr>
          </a:lstStyle>
          <a:p>
            <a:endParaRPr/>
          </a:p>
        </p:txBody>
      </p:sp>
    </p:spTree>
    <p:extLst>
      <p:ext uri="{BB962C8B-B14F-4D97-AF65-F5344CB8AC3E}">
        <p14:creationId xmlns:p14="http://schemas.microsoft.com/office/powerpoint/2010/main" val="2104081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8"/>
        <p:cNvGrpSpPr/>
        <p:nvPr/>
      </p:nvGrpSpPr>
      <p:grpSpPr>
        <a:xfrm>
          <a:off x="0" y="0"/>
          <a:ext cx="0" cy="0"/>
          <a:chOff x="0" y="0"/>
          <a:chExt cx="0" cy="0"/>
        </a:xfrm>
      </p:grpSpPr>
      <p:pic>
        <p:nvPicPr>
          <p:cNvPr id="39" name="Google Shape;39;p6"/>
          <p:cNvPicPr preferRelativeResize="0"/>
          <p:nvPr/>
        </p:nvPicPr>
        <p:blipFill>
          <a:blip r:embed="rId2">
            <a:alphaModFix/>
          </a:blip>
          <a:stretch>
            <a:fillRect/>
          </a:stretch>
        </p:blipFill>
        <p:spPr>
          <a:xfrm>
            <a:off x="0" y="2616525"/>
            <a:ext cx="1540475" cy="2526975"/>
          </a:xfrm>
          <a:prstGeom prst="rect">
            <a:avLst/>
          </a:prstGeom>
          <a:noFill/>
          <a:ln>
            <a:noFill/>
          </a:ln>
        </p:spPr>
      </p:pic>
      <p:sp>
        <p:nvSpPr>
          <p:cNvPr id="40" name="Google Shape;40;p6"/>
          <p:cNvSpPr/>
          <p:nvPr/>
        </p:nvSpPr>
        <p:spPr>
          <a:xfrm>
            <a:off x="548700" y="548700"/>
            <a:ext cx="8046600" cy="4046100"/>
          </a:xfrm>
          <a:prstGeom prst="frame">
            <a:avLst>
              <a:gd name="adj1" fmla="val 637"/>
            </a:avLst>
          </a:prstGeom>
          <a:gradFill>
            <a:gsLst>
              <a:gs pos="0">
                <a:schemeClr val="accent5"/>
              </a:gs>
              <a:gs pos="31000">
                <a:schemeClr val="accent6"/>
              </a:gs>
              <a:gs pos="69000">
                <a:schemeClr val="accent5"/>
              </a:gs>
              <a:gs pos="100000">
                <a:schemeClr val="accent6"/>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6"/>
          <p:cNvSpPr txBox="1">
            <a:spLocks noGrp="1"/>
          </p:cNvSpPr>
          <p:nvPr>
            <p:ph type="title"/>
          </p:nvPr>
        </p:nvSpPr>
        <p:spPr>
          <a:xfrm>
            <a:off x="994975" y="984265"/>
            <a:ext cx="7154100" cy="3936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2" name="Google Shape;42;p6"/>
          <p:cNvSpPr txBox="1">
            <a:spLocks noGrp="1"/>
          </p:cNvSpPr>
          <p:nvPr>
            <p:ph type="body" idx="1"/>
          </p:nvPr>
        </p:nvSpPr>
        <p:spPr>
          <a:xfrm>
            <a:off x="994975" y="1524825"/>
            <a:ext cx="3342600" cy="26976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43" name="Google Shape;43;p6"/>
          <p:cNvSpPr txBox="1">
            <a:spLocks noGrp="1"/>
          </p:cNvSpPr>
          <p:nvPr>
            <p:ph type="body" idx="2"/>
          </p:nvPr>
        </p:nvSpPr>
        <p:spPr>
          <a:xfrm>
            <a:off x="4806447" y="1524825"/>
            <a:ext cx="3342600" cy="26976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44" name="Google Shape;44;p6"/>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pic>
        <p:nvPicPr>
          <p:cNvPr id="45" name="Google Shape;45;p6"/>
          <p:cNvPicPr preferRelativeResize="0"/>
          <p:nvPr/>
        </p:nvPicPr>
        <p:blipFill>
          <a:blip r:embed="rId3">
            <a:alphaModFix/>
          </a:blip>
          <a:stretch>
            <a:fillRect/>
          </a:stretch>
        </p:blipFill>
        <p:spPr>
          <a:xfrm>
            <a:off x="5982550" y="0"/>
            <a:ext cx="3161451" cy="1983950"/>
          </a:xfrm>
          <a:prstGeom prst="rect">
            <a:avLst/>
          </a:prstGeom>
          <a:noFill/>
          <a:ln>
            <a:noFill/>
          </a:ln>
        </p:spPr>
      </p:pic>
    </p:spTree>
    <p:extLst>
      <p:ext uri="{BB962C8B-B14F-4D97-AF65-F5344CB8AC3E}">
        <p14:creationId xmlns:p14="http://schemas.microsoft.com/office/powerpoint/2010/main" val="3358057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21BCBE-5765-46D3-BA4F-E21B47D4CF2C}" type="datetimeFigureOut">
              <a:rPr lang="en-US" smtClean="0"/>
              <a:pPr/>
              <a:t>4/8/2024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847686-4720-432E-AA12-47DA17ED5B1C}" type="slidenum">
              <a:rPr lang="en-US" smtClean="0"/>
              <a:pPr/>
              <a:t>‹#›</a:t>
            </a:fld>
            <a:endParaRPr lang="en-US"/>
          </a:p>
        </p:txBody>
      </p:sp>
    </p:spTree>
    <p:extLst>
      <p:ext uri="{BB962C8B-B14F-4D97-AF65-F5344CB8AC3E}">
        <p14:creationId xmlns:p14="http://schemas.microsoft.com/office/powerpoint/2010/main" val="37306755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1"/>
        <p:cNvGrpSpPr/>
        <p:nvPr/>
      </p:nvGrpSpPr>
      <p:grpSpPr>
        <a:xfrm>
          <a:off x="0" y="0"/>
          <a:ext cx="0" cy="0"/>
          <a:chOff x="0" y="0"/>
          <a:chExt cx="0" cy="0"/>
        </a:xfrm>
      </p:grpSpPr>
      <p:pic>
        <p:nvPicPr>
          <p:cNvPr id="62" name="Google Shape;62;p9"/>
          <p:cNvPicPr preferRelativeResize="0"/>
          <p:nvPr/>
        </p:nvPicPr>
        <p:blipFill>
          <a:blip r:embed="rId2">
            <a:alphaModFix/>
          </a:blip>
          <a:stretch>
            <a:fillRect/>
          </a:stretch>
        </p:blipFill>
        <p:spPr>
          <a:xfrm>
            <a:off x="6915100" y="0"/>
            <a:ext cx="2228899" cy="1726875"/>
          </a:xfrm>
          <a:prstGeom prst="rect">
            <a:avLst/>
          </a:prstGeom>
          <a:noFill/>
          <a:ln>
            <a:noFill/>
          </a:ln>
        </p:spPr>
      </p:pic>
      <p:sp>
        <p:nvSpPr>
          <p:cNvPr id="63" name="Google Shape;63;p9"/>
          <p:cNvSpPr/>
          <p:nvPr/>
        </p:nvSpPr>
        <p:spPr>
          <a:xfrm>
            <a:off x="548700" y="548700"/>
            <a:ext cx="8046600" cy="4046100"/>
          </a:xfrm>
          <a:prstGeom prst="frame">
            <a:avLst>
              <a:gd name="adj1" fmla="val 637"/>
            </a:avLst>
          </a:prstGeom>
          <a:gradFill>
            <a:gsLst>
              <a:gs pos="0">
                <a:schemeClr val="accent5"/>
              </a:gs>
              <a:gs pos="31000">
                <a:schemeClr val="accent6"/>
              </a:gs>
              <a:gs pos="69000">
                <a:schemeClr val="accent5"/>
              </a:gs>
              <a:gs pos="100000">
                <a:schemeClr val="accent6"/>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9"/>
          <p:cNvSpPr txBox="1">
            <a:spLocks noGrp="1"/>
          </p:cNvSpPr>
          <p:nvPr>
            <p:ph type="body" idx="1"/>
          </p:nvPr>
        </p:nvSpPr>
        <p:spPr>
          <a:xfrm>
            <a:off x="994975" y="4025300"/>
            <a:ext cx="7154100" cy="411300"/>
          </a:xfrm>
          <a:prstGeom prst="rect">
            <a:avLst/>
          </a:prstGeom>
        </p:spPr>
        <p:txBody>
          <a:bodyPr spcFirstLastPara="1" wrap="square" lIns="0" tIns="0" rIns="0" bIns="0" anchor="t" anchorCtr="0">
            <a:noAutofit/>
          </a:bodyPr>
          <a:lstStyle>
            <a:lvl1pPr marL="457200" lvl="0" indent="-228600" algn="ctr" rtl="0">
              <a:spcBef>
                <a:spcPts val="360"/>
              </a:spcBef>
              <a:spcAft>
                <a:spcPts val="0"/>
              </a:spcAft>
              <a:buSzPts val="1800"/>
              <a:buNone/>
              <a:defRPr sz="1800"/>
            </a:lvl1pPr>
          </a:lstStyle>
          <a:p>
            <a:endParaRPr/>
          </a:p>
        </p:txBody>
      </p:sp>
      <p:sp>
        <p:nvSpPr>
          <p:cNvPr id="65" name="Google Shape;65;p9"/>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93783F"/>
                </a:solidFill>
                <a:effectLst/>
                <a:uLnTx/>
                <a:uFillTx/>
                <a:latin typeface="Parisienne"/>
                <a:cs typeface="Parisienne"/>
                <a:sym typeface="Parisienne"/>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93783F"/>
              </a:solidFill>
              <a:effectLst/>
              <a:uLnTx/>
              <a:uFillTx/>
              <a:latin typeface="Parisienne"/>
              <a:cs typeface="Parisienne"/>
              <a:sym typeface="Parisienne"/>
            </a:endParaRPr>
          </a:p>
        </p:txBody>
      </p:sp>
      <p:pic>
        <p:nvPicPr>
          <p:cNvPr id="66" name="Google Shape;66;p9"/>
          <p:cNvPicPr preferRelativeResize="0"/>
          <p:nvPr/>
        </p:nvPicPr>
        <p:blipFill>
          <a:blip r:embed="rId3">
            <a:alphaModFix/>
          </a:blip>
          <a:stretch>
            <a:fillRect/>
          </a:stretch>
        </p:blipFill>
        <p:spPr>
          <a:xfrm>
            <a:off x="0" y="3059525"/>
            <a:ext cx="2083950" cy="2083975"/>
          </a:xfrm>
          <a:prstGeom prst="rect">
            <a:avLst/>
          </a:prstGeom>
          <a:noFill/>
          <a:ln>
            <a:noFill/>
          </a:ln>
        </p:spPr>
      </p:pic>
    </p:spTree>
    <p:extLst>
      <p:ext uri="{BB962C8B-B14F-4D97-AF65-F5344CB8AC3E}">
        <p14:creationId xmlns:p14="http://schemas.microsoft.com/office/powerpoint/2010/main" val="1501050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15082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t>4/8/2024</a:t>
            </a:fld>
            <a:endParaRPr lang="en-US"/>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569152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t>4/8/2024</a:t>
            </a:fld>
            <a:endParaRPr lang="en-US"/>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169147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4F29413-5FF7-6B46-83E1-CFAE835A08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4EE32CF-AD03-9048-B927-7DEB61EB47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CBB26C1-B502-D644-BBAE-1252BA38ADA6}"/>
              </a:ext>
            </a:extLst>
          </p:cNvPr>
          <p:cNvSpPr>
            <a:spLocks noGrp="1" noChangeArrowheads="1"/>
          </p:cNvSpPr>
          <p:nvPr>
            <p:ph type="sldNum" sz="quarter" idx="12"/>
          </p:nvPr>
        </p:nvSpPr>
        <p:spPr>
          <a:ln/>
        </p:spPr>
        <p:txBody>
          <a:bodyPr/>
          <a:lstStyle>
            <a:lvl1pPr>
              <a:defRPr/>
            </a:lvl1pPr>
          </a:lstStyle>
          <a:p>
            <a:fld id="{2F8A579A-1F85-FC46-AB4D-3D5347ADF004}" type="slidenum">
              <a:rPr lang="en-US" altLang="en-VN"/>
              <a:pPr/>
              <a:t>‹#›</a:t>
            </a:fld>
            <a:endParaRPr lang="en-US" altLang="en-VN"/>
          </a:p>
        </p:txBody>
      </p:sp>
    </p:spTree>
    <p:extLst>
      <p:ext uri="{BB962C8B-B14F-4D97-AF65-F5344CB8AC3E}">
        <p14:creationId xmlns:p14="http://schemas.microsoft.com/office/powerpoint/2010/main" val="6120481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3C35-4E0C-4994-8A80-FD7CDD51AF8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0C8C5F1-B2C4-44FB-9A3D-EC79E0FCE33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ECF44-5EAA-4073-912F-289673BFD494}"/>
              </a:ext>
            </a:extLst>
          </p:cNvPr>
          <p:cNvSpPr>
            <a:spLocks noGrp="1"/>
          </p:cNvSpPr>
          <p:nvPr>
            <p:ph type="dt" sz="half" idx="10"/>
          </p:nvPr>
        </p:nvSpPr>
        <p:spPr/>
        <p:txBody>
          <a:bodyPr/>
          <a:lstStyle/>
          <a:p>
            <a:fld id="{B28593A9-40E4-4715-BB88-DD783705E2B1}" type="datetimeFigureOut">
              <a:rPr lang="en-US" smtClean="0"/>
              <a:t>4/8/2024</a:t>
            </a:fld>
            <a:endParaRPr lang="en-US"/>
          </a:p>
        </p:txBody>
      </p:sp>
      <p:sp>
        <p:nvSpPr>
          <p:cNvPr id="5" name="Footer Placeholder 4">
            <a:extLst>
              <a:ext uri="{FF2B5EF4-FFF2-40B4-BE49-F238E27FC236}">
                <a16:creationId xmlns:a16="http://schemas.microsoft.com/office/drawing/2014/main" id="{78AFDC7E-23A7-4CFE-BA10-AC8231359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D79EE-629F-4DC1-905F-C74B59330A6C}"/>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8971595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9798A-314F-4957-97C6-A5E211E153C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3C6BF-7E3F-43B5-A92B-8831CEB3891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FEF661-BA2D-4BF4-AB69-784F8ACA3BB1}"/>
              </a:ext>
            </a:extLst>
          </p:cNvPr>
          <p:cNvSpPr>
            <a:spLocks noGrp="1"/>
          </p:cNvSpPr>
          <p:nvPr>
            <p:ph type="dt" sz="half" idx="10"/>
          </p:nvPr>
        </p:nvSpPr>
        <p:spPr/>
        <p:txBody>
          <a:bodyPr/>
          <a:lstStyle/>
          <a:p>
            <a:fld id="{B28593A9-40E4-4715-BB88-DD783705E2B1}" type="datetimeFigureOut">
              <a:rPr lang="en-US" smtClean="0"/>
              <a:t>4/8/2024</a:t>
            </a:fld>
            <a:endParaRPr lang="en-US"/>
          </a:p>
        </p:txBody>
      </p:sp>
      <p:sp>
        <p:nvSpPr>
          <p:cNvPr id="6" name="Footer Placeholder 5">
            <a:extLst>
              <a:ext uri="{FF2B5EF4-FFF2-40B4-BE49-F238E27FC236}">
                <a16:creationId xmlns:a16="http://schemas.microsoft.com/office/drawing/2014/main" id="{96B4EF0E-3256-4E31-8B1F-889EE6BF69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B174D-886E-4312-A48D-132F9385D9C1}"/>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048627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BD02-BAC7-4DD8-A4B7-95774C9E9A8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2AEC2-9F0D-4CDE-A50A-69C6E0E74C3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23F7EFF-F9A3-40EE-86C6-655E8D4D95C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F1A951-F4D9-4C17-AFC7-E034211C290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B38F376-0DF0-403F-8142-CA4A8FAA0A9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82C31-A641-4725-999F-7E94BBF63DB3}"/>
              </a:ext>
            </a:extLst>
          </p:cNvPr>
          <p:cNvSpPr>
            <a:spLocks noGrp="1"/>
          </p:cNvSpPr>
          <p:nvPr>
            <p:ph type="dt" sz="half" idx="10"/>
          </p:nvPr>
        </p:nvSpPr>
        <p:spPr/>
        <p:txBody>
          <a:bodyPr/>
          <a:lstStyle/>
          <a:p>
            <a:fld id="{B28593A9-40E4-4715-BB88-DD783705E2B1}" type="datetimeFigureOut">
              <a:rPr lang="en-US" smtClean="0"/>
              <a:t>4/8/2024</a:t>
            </a:fld>
            <a:endParaRPr lang="en-US"/>
          </a:p>
        </p:txBody>
      </p:sp>
      <p:sp>
        <p:nvSpPr>
          <p:cNvPr id="8" name="Footer Placeholder 7">
            <a:extLst>
              <a:ext uri="{FF2B5EF4-FFF2-40B4-BE49-F238E27FC236}">
                <a16:creationId xmlns:a16="http://schemas.microsoft.com/office/drawing/2014/main" id="{7249091D-33C3-4D3B-ABB8-3AEEDE707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38F5F0-80C4-4386-80EE-D1AF607721D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2647994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327401-68DA-4A4E-B91C-FDAC7AD1FA04}"/>
              </a:ext>
            </a:extLst>
          </p:cNvPr>
          <p:cNvSpPr>
            <a:spLocks noGrp="1"/>
          </p:cNvSpPr>
          <p:nvPr>
            <p:ph type="dt" sz="half" idx="10"/>
          </p:nvPr>
        </p:nvSpPr>
        <p:spPr/>
        <p:txBody>
          <a:bodyPr/>
          <a:lstStyle/>
          <a:p>
            <a:fld id="{B28593A9-40E4-4715-BB88-DD783705E2B1}" type="datetimeFigureOut">
              <a:rPr lang="en-US" smtClean="0"/>
              <a:t>4/8/2024</a:t>
            </a:fld>
            <a:endParaRPr lang="en-US"/>
          </a:p>
        </p:txBody>
      </p:sp>
      <p:sp>
        <p:nvSpPr>
          <p:cNvPr id="4" name="Footer Placeholder 3">
            <a:extLst>
              <a:ext uri="{FF2B5EF4-FFF2-40B4-BE49-F238E27FC236}">
                <a16:creationId xmlns:a16="http://schemas.microsoft.com/office/drawing/2014/main" id="{F5AA7212-36F2-4B5E-8F78-5B9B8003B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E7EF3C-F38C-44FC-9151-E747A01EF1B5}"/>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0988203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65C24-7A23-4259-86C5-8616EADDB807}"/>
              </a:ext>
            </a:extLst>
          </p:cNvPr>
          <p:cNvSpPr>
            <a:spLocks noGrp="1"/>
          </p:cNvSpPr>
          <p:nvPr>
            <p:ph type="dt" sz="half" idx="10"/>
          </p:nvPr>
        </p:nvSpPr>
        <p:spPr/>
        <p:txBody>
          <a:bodyPr/>
          <a:lstStyle/>
          <a:p>
            <a:fld id="{B28593A9-40E4-4715-BB88-DD783705E2B1}" type="datetimeFigureOut">
              <a:rPr lang="en-US" smtClean="0"/>
              <a:t>4/8/2024</a:t>
            </a:fld>
            <a:endParaRPr lang="en-US"/>
          </a:p>
        </p:txBody>
      </p:sp>
      <p:sp>
        <p:nvSpPr>
          <p:cNvPr id="3" name="Footer Placeholder 2">
            <a:extLst>
              <a:ext uri="{FF2B5EF4-FFF2-40B4-BE49-F238E27FC236}">
                <a16:creationId xmlns:a16="http://schemas.microsoft.com/office/drawing/2014/main" id="{2EF5AE87-9D38-4D78-8C8E-C7DBFF8E46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1D5D5D-EB57-463F-8B74-C578DFFC82F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5216463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37C-9153-4184-AA44-7FD3192F446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8B79437-9AC3-40D3-8983-14F454E85A6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B4F61-9881-4B40-AC7C-E93ADDFA8D8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BF9D15D-8888-4032-A812-C6E80587FD91}"/>
              </a:ext>
            </a:extLst>
          </p:cNvPr>
          <p:cNvSpPr>
            <a:spLocks noGrp="1"/>
          </p:cNvSpPr>
          <p:nvPr>
            <p:ph type="dt" sz="half" idx="10"/>
          </p:nvPr>
        </p:nvSpPr>
        <p:spPr/>
        <p:txBody>
          <a:bodyPr/>
          <a:lstStyle/>
          <a:p>
            <a:fld id="{B28593A9-40E4-4715-BB88-DD783705E2B1}" type="datetimeFigureOut">
              <a:rPr lang="en-US" smtClean="0"/>
              <a:t>4/8/2024</a:t>
            </a:fld>
            <a:endParaRPr lang="en-US"/>
          </a:p>
        </p:txBody>
      </p:sp>
      <p:sp>
        <p:nvSpPr>
          <p:cNvPr id="6" name="Footer Placeholder 5">
            <a:extLst>
              <a:ext uri="{FF2B5EF4-FFF2-40B4-BE49-F238E27FC236}">
                <a16:creationId xmlns:a16="http://schemas.microsoft.com/office/drawing/2014/main" id="{E43571E9-C45A-4FCC-8BC4-20601D73F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96BAE-FAEA-4EB9-9636-59D322EDFC42}"/>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8290938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175C-C830-47F7-9AA9-5C876D88C66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8235759-141D-469F-9A1F-3E6CD3F7A76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80F29D7-969E-4248-8F51-433C03D4B3C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5A40237-12B0-4EC6-9BAE-D1D7AB43EF37}"/>
              </a:ext>
            </a:extLst>
          </p:cNvPr>
          <p:cNvSpPr>
            <a:spLocks noGrp="1"/>
          </p:cNvSpPr>
          <p:nvPr>
            <p:ph type="dt" sz="half" idx="10"/>
          </p:nvPr>
        </p:nvSpPr>
        <p:spPr/>
        <p:txBody>
          <a:bodyPr/>
          <a:lstStyle/>
          <a:p>
            <a:fld id="{B28593A9-40E4-4715-BB88-DD783705E2B1}" type="datetimeFigureOut">
              <a:rPr lang="en-US" smtClean="0"/>
              <a:t>4/8/2024</a:t>
            </a:fld>
            <a:endParaRPr lang="en-US"/>
          </a:p>
        </p:txBody>
      </p:sp>
      <p:sp>
        <p:nvSpPr>
          <p:cNvPr id="6" name="Footer Placeholder 5">
            <a:extLst>
              <a:ext uri="{FF2B5EF4-FFF2-40B4-BE49-F238E27FC236}">
                <a16:creationId xmlns:a16="http://schemas.microsoft.com/office/drawing/2014/main" id="{ADEB2865-03B6-4860-8949-23A21F5A0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5C6FE-BB3D-466A-B474-AA9A0FBDA5C3}"/>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7064792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3CF8-80E1-4017-B864-BC06C136011E}"/>
              </a:ext>
            </a:extLst>
          </p:cNvPr>
          <p:cNvSpPr>
            <a:spLocks noGrp="1"/>
          </p:cNvSpPr>
          <p:nvPr>
            <p:ph type="dt" sz="half" idx="10"/>
          </p:nvPr>
        </p:nvSpPr>
        <p:spPr/>
        <p:txBody>
          <a:bodyPr/>
          <a:lstStyle/>
          <a:p>
            <a:fld id="{B28593A9-40E4-4715-BB88-DD783705E2B1}" type="datetimeFigureOut">
              <a:rPr lang="en-US" smtClean="0"/>
              <a:t>4/8/2024</a:t>
            </a:fld>
            <a:endParaRPr lang="en-US"/>
          </a:p>
        </p:txBody>
      </p:sp>
      <p:sp>
        <p:nvSpPr>
          <p:cNvPr id="5" name="Footer Placeholder 4">
            <a:extLst>
              <a:ext uri="{FF2B5EF4-FFF2-40B4-BE49-F238E27FC236}">
                <a16:creationId xmlns:a16="http://schemas.microsoft.com/office/drawing/2014/main" id="{D5C8E2CD-F983-4360-9C8F-244C4659E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7DF1D-EE58-4A68-86A7-FC994F3FBBE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1909790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E1EB0-E0E7-4A3D-BD57-28106C101F0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94DBC-B5B6-48A2-972C-2B4479D1D83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7C64C-6C71-4F0C-99F9-08B03E658A32}"/>
              </a:ext>
            </a:extLst>
          </p:cNvPr>
          <p:cNvSpPr>
            <a:spLocks noGrp="1"/>
          </p:cNvSpPr>
          <p:nvPr>
            <p:ph type="dt" sz="half" idx="10"/>
          </p:nvPr>
        </p:nvSpPr>
        <p:spPr/>
        <p:txBody>
          <a:bodyPr/>
          <a:lstStyle/>
          <a:p>
            <a:fld id="{B28593A9-40E4-4715-BB88-DD783705E2B1}" type="datetimeFigureOut">
              <a:rPr lang="en-US" smtClean="0"/>
              <a:t>4/8/2024</a:t>
            </a:fld>
            <a:endParaRPr lang="en-US"/>
          </a:p>
        </p:txBody>
      </p:sp>
      <p:sp>
        <p:nvSpPr>
          <p:cNvPr id="5" name="Footer Placeholder 4">
            <a:extLst>
              <a:ext uri="{FF2B5EF4-FFF2-40B4-BE49-F238E27FC236}">
                <a16:creationId xmlns:a16="http://schemas.microsoft.com/office/drawing/2014/main" id="{02F7E54B-C0BC-426A-B4D5-DEA7D03A5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F72D2-E0BC-4EAC-9A8C-0339621EBAFF}"/>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145105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528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7E0CC62-218D-2643-979B-C9B4ECE4CEE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D40DBFB-3DA6-6045-9B2C-46D39F164D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075DBDC-5089-4E4C-8C00-26416B291241}"/>
              </a:ext>
            </a:extLst>
          </p:cNvPr>
          <p:cNvSpPr>
            <a:spLocks noGrp="1" noChangeArrowheads="1"/>
          </p:cNvSpPr>
          <p:nvPr>
            <p:ph type="sldNum" sz="quarter" idx="12"/>
          </p:nvPr>
        </p:nvSpPr>
        <p:spPr>
          <a:ln/>
        </p:spPr>
        <p:txBody>
          <a:bodyPr/>
          <a:lstStyle>
            <a:lvl1pPr>
              <a:defRPr/>
            </a:lvl1pPr>
          </a:lstStyle>
          <a:p>
            <a:fld id="{4BA74A71-D73A-DC4A-9A56-9BAFFAA85DEE}" type="slidenum">
              <a:rPr lang="en-US" altLang="en-VN"/>
              <a:pPr/>
              <a:t>‹#›</a:t>
            </a:fld>
            <a:endParaRPr lang="en-US" altLang="en-VN"/>
          </a:p>
        </p:txBody>
      </p:sp>
    </p:spTree>
    <p:extLst>
      <p:ext uri="{BB962C8B-B14F-4D97-AF65-F5344CB8AC3E}">
        <p14:creationId xmlns:p14="http://schemas.microsoft.com/office/powerpoint/2010/main" val="29283103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2"/>
        <p:cNvGrpSpPr/>
        <p:nvPr/>
      </p:nvGrpSpPr>
      <p:grpSpPr>
        <a:xfrm>
          <a:off x="0" y="0"/>
          <a:ext cx="0" cy="0"/>
          <a:chOff x="0" y="0"/>
          <a:chExt cx="0" cy="0"/>
        </a:xfrm>
      </p:grpSpPr>
      <p:sp>
        <p:nvSpPr>
          <p:cNvPr id="103" name="Google Shape;103;p2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104" name="Google Shape;10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870291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6"/>
          <p:cNvSpPr txBox="1">
            <a:spLocks noGrp="1"/>
          </p:cNvSpPr>
          <p:nvPr>
            <p:ph type="title"/>
          </p:nvPr>
        </p:nvSpPr>
        <p:spPr>
          <a:xfrm>
            <a:off x="398150" y="1129130"/>
            <a:ext cx="1700700" cy="14838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3082175"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0" name="Google Shape;30;p6"/>
          <p:cNvSpPr txBox="1">
            <a:spLocks noGrp="1"/>
          </p:cNvSpPr>
          <p:nvPr>
            <p:ph type="body" idx="2"/>
          </p:nvPr>
        </p:nvSpPr>
        <p:spPr>
          <a:xfrm>
            <a:off x="5863323"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1" name="Google Shape;3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524911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459599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361950" y="-571500"/>
            <a:ext cx="6286500" cy="6286500"/>
          </a:xfrm>
          <a:prstGeom prst="ellips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FF00"/>
              </a:highlight>
            </a:endParaRPr>
          </a:p>
        </p:txBody>
      </p:sp>
      <p:sp>
        <p:nvSpPr>
          <p:cNvPr id="53" name="Google Shape;53;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484164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361950" y="-571500"/>
            <a:ext cx="6286500" cy="62865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082149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a16="http://schemas.microsoft.com/office/drawing/2014/main" id="{C96DD65A-42AC-6340-B266-5B9F21B493F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38F475-9B7D-3343-915F-D076A63537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42B473-1FEE-E147-A0C4-7A603A2D976E}"/>
              </a:ext>
            </a:extLst>
          </p:cNvPr>
          <p:cNvSpPr>
            <a:spLocks noGrp="1" noChangeArrowheads="1"/>
          </p:cNvSpPr>
          <p:nvPr>
            <p:ph type="sldNum" sz="quarter" idx="12"/>
          </p:nvPr>
        </p:nvSpPr>
        <p:spPr>
          <a:ln/>
        </p:spPr>
        <p:txBody>
          <a:bodyPr/>
          <a:lstStyle>
            <a:lvl1pPr>
              <a:defRPr/>
            </a:lvl1pPr>
          </a:lstStyle>
          <a:p>
            <a:fld id="{4D2D95D1-A268-6944-BE2F-F098D97F2A99}" type="slidenum">
              <a:rPr lang="en-US" altLang="en-VN"/>
              <a:pPr/>
              <a:t>‹#›</a:t>
            </a:fld>
            <a:endParaRPr lang="en-US" altLang="en-VN"/>
          </a:p>
        </p:txBody>
      </p:sp>
    </p:spTree>
    <p:extLst>
      <p:ext uri="{BB962C8B-B14F-4D97-AF65-F5344CB8AC3E}">
        <p14:creationId xmlns:p14="http://schemas.microsoft.com/office/powerpoint/2010/main" val="7686219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AD943-ECD3-4D01-BBA7-0B69126519E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ECE41F6-C11F-4316-9009-C2D5C272A32C}"/>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A6B8773-A0A6-46A9-8320-F23696B93D2D}"/>
              </a:ext>
            </a:extLst>
          </p:cNvPr>
          <p:cNvSpPr>
            <a:spLocks noGrp="1"/>
          </p:cNvSpPr>
          <p:nvPr>
            <p:ph type="dt" sz="half" idx="10"/>
          </p:nvPr>
        </p:nvSpPr>
        <p:spPr/>
        <p:txBody>
          <a:bodyPr/>
          <a:lstStyle/>
          <a:p>
            <a:fld id="{412AF024-DAF1-4E3C-A679-05DEF84BA977}" type="datetimeFigureOut">
              <a:rPr lang="en-US" smtClean="0"/>
              <a:t>4/8/2024</a:t>
            </a:fld>
            <a:endParaRPr lang="en-US"/>
          </a:p>
        </p:txBody>
      </p:sp>
      <p:sp>
        <p:nvSpPr>
          <p:cNvPr id="5" name="Footer Placeholder 4">
            <a:extLst>
              <a:ext uri="{FF2B5EF4-FFF2-40B4-BE49-F238E27FC236}">
                <a16:creationId xmlns:a16="http://schemas.microsoft.com/office/drawing/2014/main" id="{1DD45FE3-A219-4CD2-867D-B08DB81CC5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BBA40F-6138-464A-A507-B0A890E0D9CF}"/>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31849869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ACD07-019B-4A3B-93FD-B21DA37BB1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AEB303-120C-45A3-81BA-6EE4818C12D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2F240E-F750-4E68-A639-804EF5A6677B}"/>
              </a:ext>
            </a:extLst>
          </p:cNvPr>
          <p:cNvSpPr>
            <a:spLocks noGrp="1"/>
          </p:cNvSpPr>
          <p:nvPr>
            <p:ph type="dt" sz="half" idx="10"/>
          </p:nvPr>
        </p:nvSpPr>
        <p:spPr/>
        <p:txBody>
          <a:bodyPr/>
          <a:lstStyle/>
          <a:p>
            <a:fld id="{412AF024-DAF1-4E3C-A679-05DEF84BA977}" type="datetimeFigureOut">
              <a:rPr lang="en-US" smtClean="0"/>
              <a:t>4/8/2024</a:t>
            </a:fld>
            <a:endParaRPr lang="en-US"/>
          </a:p>
        </p:txBody>
      </p:sp>
      <p:sp>
        <p:nvSpPr>
          <p:cNvPr id="5" name="Footer Placeholder 4">
            <a:extLst>
              <a:ext uri="{FF2B5EF4-FFF2-40B4-BE49-F238E27FC236}">
                <a16:creationId xmlns:a16="http://schemas.microsoft.com/office/drawing/2014/main" id="{1EBFB03E-ECE9-43E2-81C1-4EE293405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737AE-97DA-4772-9FB5-C2F01CE95B76}"/>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14898318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EDA7E-8F19-41B7-A877-D621BE320658}"/>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EA4E20A-E41A-4953-AC3C-44AB2728F481}"/>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3263A2-5F3C-407B-8B37-04C0A6538F3A}"/>
              </a:ext>
            </a:extLst>
          </p:cNvPr>
          <p:cNvSpPr>
            <a:spLocks noGrp="1"/>
          </p:cNvSpPr>
          <p:nvPr>
            <p:ph type="dt" sz="half" idx="10"/>
          </p:nvPr>
        </p:nvSpPr>
        <p:spPr/>
        <p:txBody>
          <a:bodyPr/>
          <a:lstStyle/>
          <a:p>
            <a:fld id="{412AF024-DAF1-4E3C-A679-05DEF84BA977}" type="datetimeFigureOut">
              <a:rPr lang="en-US" smtClean="0"/>
              <a:t>4/8/2024</a:t>
            </a:fld>
            <a:endParaRPr lang="en-US"/>
          </a:p>
        </p:txBody>
      </p:sp>
      <p:sp>
        <p:nvSpPr>
          <p:cNvPr id="5" name="Footer Placeholder 4">
            <a:extLst>
              <a:ext uri="{FF2B5EF4-FFF2-40B4-BE49-F238E27FC236}">
                <a16:creationId xmlns:a16="http://schemas.microsoft.com/office/drawing/2014/main" id="{ACB761AC-640B-4DD5-82C7-BFFD50D8C6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7AD95A-0D3D-4BA0-8FB2-AB8B0E7FC5A9}"/>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19436109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C7AB9-1EB4-452D-9850-A693C17FBA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63E7F1-4463-4131-A891-4960173A08DB}"/>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D65830-F7AC-4D04-9AF3-579C4C107566}"/>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5E3941-ABF8-45D2-95EE-338F55F5C94C}"/>
              </a:ext>
            </a:extLst>
          </p:cNvPr>
          <p:cNvSpPr>
            <a:spLocks noGrp="1"/>
          </p:cNvSpPr>
          <p:nvPr>
            <p:ph type="dt" sz="half" idx="10"/>
          </p:nvPr>
        </p:nvSpPr>
        <p:spPr/>
        <p:txBody>
          <a:bodyPr/>
          <a:lstStyle/>
          <a:p>
            <a:fld id="{412AF024-DAF1-4E3C-A679-05DEF84BA977}" type="datetimeFigureOut">
              <a:rPr lang="en-US" smtClean="0"/>
              <a:t>4/8/2024</a:t>
            </a:fld>
            <a:endParaRPr lang="en-US"/>
          </a:p>
        </p:txBody>
      </p:sp>
      <p:sp>
        <p:nvSpPr>
          <p:cNvPr id="6" name="Footer Placeholder 5">
            <a:extLst>
              <a:ext uri="{FF2B5EF4-FFF2-40B4-BE49-F238E27FC236}">
                <a16:creationId xmlns:a16="http://schemas.microsoft.com/office/drawing/2014/main" id="{49D5B814-E4BF-4A6F-9843-ACC7BC8454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404A20-AB77-4D77-A116-F83C3EE3A982}"/>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3954228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4FF0854-CB7D-CA4C-83D2-62A0B4B0C65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811FCE0-6066-9043-975D-EB4C33F2DC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9591E95-FA24-1F42-BEC6-6B23B3656FE1}"/>
              </a:ext>
            </a:extLst>
          </p:cNvPr>
          <p:cNvSpPr>
            <a:spLocks noGrp="1" noChangeArrowheads="1"/>
          </p:cNvSpPr>
          <p:nvPr>
            <p:ph type="sldNum" sz="quarter" idx="12"/>
          </p:nvPr>
        </p:nvSpPr>
        <p:spPr>
          <a:ln/>
        </p:spPr>
        <p:txBody>
          <a:bodyPr/>
          <a:lstStyle>
            <a:lvl1pPr>
              <a:defRPr/>
            </a:lvl1pPr>
          </a:lstStyle>
          <a:p>
            <a:fld id="{B1B50E51-DE45-2D4D-AB54-44E6CFA02761}" type="slidenum">
              <a:rPr lang="en-US" altLang="en-VN"/>
              <a:pPr/>
              <a:t>‹#›</a:t>
            </a:fld>
            <a:endParaRPr lang="en-US" altLang="en-VN"/>
          </a:p>
        </p:txBody>
      </p:sp>
    </p:spTree>
    <p:extLst>
      <p:ext uri="{BB962C8B-B14F-4D97-AF65-F5344CB8AC3E}">
        <p14:creationId xmlns:p14="http://schemas.microsoft.com/office/powerpoint/2010/main" val="9834600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9303E-5D5E-4639-A7BC-1A2BB2D60D42}"/>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934C7D-FC87-41D5-8D30-8823E1EA07FB}"/>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DA63551-0815-4DA0-84DC-4EF991663CB4}"/>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220D73-9553-480A-A6CC-C4E362F3F0E9}"/>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29FE510-B2D4-4C9C-8069-40B3A16B6D6B}"/>
              </a:ext>
            </a:extLst>
          </p:cNvPr>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D82449-23C5-45B9-BFAE-AD18CBD6E439}"/>
              </a:ext>
            </a:extLst>
          </p:cNvPr>
          <p:cNvSpPr>
            <a:spLocks noGrp="1"/>
          </p:cNvSpPr>
          <p:nvPr>
            <p:ph type="dt" sz="half" idx="10"/>
          </p:nvPr>
        </p:nvSpPr>
        <p:spPr/>
        <p:txBody>
          <a:bodyPr/>
          <a:lstStyle/>
          <a:p>
            <a:fld id="{412AF024-DAF1-4E3C-A679-05DEF84BA977}" type="datetimeFigureOut">
              <a:rPr lang="en-US" smtClean="0"/>
              <a:t>4/8/2024</a:t>
            </a:fld>
            <a:endParaRPr lang="en-US"/>
          </a:p>
        </p:txBody>
      </p:sp>
      <p:sp>
        <p:nvSpPr>
          <p:cNvPr id="8" name="Footer Placeholder 7">
            <a:extLst>
              <a:ext uri="{FF2B5EF4-FFF2-40B4-BE49-F238E27FC236}">
                <a16:creationId xmlns:a16="http://schemas.microsoft.com/office/drawing/2014/main" id="{5CFCE1E9-9EEB-4FF6-BE9A-0FE425031C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5F379B-6EF9-4E97-9864-F719D36631EE}"/>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38705192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317B9-3DE3-4884-AE51-5F7EDBA652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702E83-50C1-4579-8C48-3199E95D8AF2}"/>
              </a:ext>
            </a:extLst>
          </p:cNvPr>
          <p:cNvSpPr>
            <a:spLocks noGrp="1"/>
          </p:cNvSpPr>
          <p:nvPr>
            <p:ph type="dt" sz="half" idx="10"/>
          </p:nvPr>
        </p:nvSpPr>
        <p:spPr/>
        <p:txBody>
          <a:bodyPr/>
          <a:lstStyle/>
          <a:p>
            <a:fld id="{412AF024-DAF1-4E3C-A679-05DEF84BA977}" type="datetimeFigureOut">
              <a:rPr lang="en-US" smtClean="0"/>
              <a:t>4/8/2024</a:t>
            </a:fld>
            <a:endParaRPr lang="en-US"/>
          </a:p>
        </p:txBody>
      </p:sp>
      <p:sp>
        <p:nvSpPr>
          <p:cNvPr id="4" name="Footer Placeholder 3">
            <a:extLst>
              <a:ext uri="{FF2B5EF4-FFF2-40B4-BE49-F238E27FC236}">
                <a16:creationId xmlns:a16="http://schemas.microsoft.com/office/drawing/2014/main" id="{329819C9-8A9B-4FE9-BBEF-427D8484C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DE034A-E370-4689-8733-66F546FBC721}"/>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12515527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EDCA5F-AEE7-4831-AC44-1C2767277867}"/>
              </a:ext>
            </a:extLst>
          </p:cNvPr>
          <p:cNvSpPr>
            <a:spLocks noGrp="1"/>
          </p:cNvSpPr>
          <p:nvPr>
            <p:ph type="dt" sz="half" idx="10"/>
          </p:nvPr>
        </p:nvSpPr>
        <p:spPr/>
        <p:txBody>
          <a:bodyPr/>
          <a:lstStyle/>
          <a:p>
            <a:fld id="{412AF024-DAF1-4E3C-A679-05DEF84BA977}" type="datetimeFigureOut">
              <a:rPr lang="en-US" smtClean="0"/>
              <a:t>4/8/2024</a:t>
            </a:fld>
            <a:endParaRPr lang="en-US"/>
          </a:p>
        </p:txBody>
      </p:sp>
      <p:sp>
        <p:nvSpPr>
          <p:cNvPr id="3" name="Footer Placeholder 2">
            <a:extLst>
              <a:ext uri="{FF2B5EF4-FFF2-40B4-BE49-F238E27FC236}">
                <a16:creationId xmlns:a16="http://schemas.microsoft.com/office/drawing/2014/main" id="{D429956C-9590-41B0-A439-32020EB095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5CA24D-5B31-43AC-9BFC-A06FA445ADB4}"/>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38329669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AEFC6-2559-4DA2-8C3C-E6609B9DA73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51703F1-50C3-4C39-A17D-C193C3559C95}"/>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4DBCC9-986C-4794-A36C-DCE987484EA2}"/>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9C769AB-203B-4167-919A-57D6D935C07D}"/>
              </a:ext>
            </a:extLst>
          </p:cNvPr>
          <p:cNvSpPr>
            <a:spLocks noGrp="1"/>
          </p:cNvSpPr>
          <p:nvPr>
            <p:ph type="dt" sz="half" idx="10"/>
          </p:nvPr>
        </p:nvSpPr>
        <p:spPr/>
        <p:txBody>
          <a:bodyPr/>
          <a:lstStyle/>
          <a:p>
            <a:fld id="{412AF024-DAF1-4E3C-A679-05DEF84BA977}" type="datetimeFigureOut">
              <a:rPr lang="en-US" smtClean="0"/>
              <a:t>4/8/2024</a:t>
            </a:fld>
            <a:endParaRPr lang="en-US"/>
          </a:p>
        </p:txBody>
      </p:sp>
      <p:sp>
        <p:nvSpPr>
          <p:cNvPr id="6" name="Footer Placeholder 5">
            <a:extLst>
              <a:ext uri="{FF2B5EF4-FFF2-40B4-BE49-F238E27FC236}">
                <a16:creationId xmlns:a16="http://schemas.microsoft.com/office/drawing/2014/main" id="{BC2C1F97-E222-4D2C-B9C0-FE9EC7173F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1AA316-3B85-4768-B8C4-F3030ECE6106}"/>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9017961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42567-37A1-4FB4-8872-9460D8D180C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EB9BD53-0DF0-4121-89D7-51B834B48004}"/>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C6DE6D3A-B859-4167-B2CB-8CB4FB75DF27}"/>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3ED1E13-47C8-4974-ACFF-E9F76755313E}"/>
              </a:ext>
            </a:extLst>
          </p:cNvPr>
          <p:cNvSpPr>
            <a:spLocks noGrp="1"/>
          </p:cNvSpPr>
          <p:nvPr>
            <p:ph type="dt" sz="half" idx="10"/>
          </p:nvPr>
        </p:nvSpPr>
        <p:spPr/>
        <p:txBody>
          <a:bodyPr/>
          <a:lstStyle/>
          <a:p>
            <a:fld id="{412AF024-DAF1-4E3C-A679-05DEF84BA977}" type="datetimeFigureOut">
              <a:rPr lang="en-US" smtClean="0"/>
              <a:t>4/8/2024</a:t>
            </a:fld>
            <a:endParaRPr lang="en-US"/>
          </a:p>
        </p:txBody>
      </p:sp>
      <p:sp>
        <p:nvSpPr>
          <p:cNvPr id="6" name="Footer Placeholder 5">
            <a:extLst>
              <a:ext uri="{FF2B5EF4-FFF2-40B4-BE49-F238E27FC236}">
                <a16:creationId xmlns:a16="http://schemas.microsoft.com/office/drawing/2014/main" id="{6FE3042B-E228-46A6-8A98-E2DAE4C345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AE6DFE-17DF-4F6D-BC27-828A794690FE}"/>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13688165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4AB07-0963-4E25-BC3F-729AD6657B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E55A80-8C9C-4BFD-AFE3-4DEF005053D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84411A-802B-45C8-823B-63E9E1A92AD6}"/>
              </a:ext>
            </a:extLst>
          </p:cNvPr>
          <p:cNvSpPr>
            <a:spLocks noGrp="1"/>
          </p:cNvSpPr>
          <p:nvPr>
            <p:ph type="dt" sz="half" idx="10"/>
          </p:nvPr>
        </p:nvSpPr>
        <p:spPr/>
        <p:txBody>
          <a:bodyPr/>
          <a:lstStyle/>
          <a:p>
            <a:fld id="{412AF024-DAF1-4E3C-A679-05DEF84BA977}" type="datetimeFigureOut">
              <a:rPr lang="en-US" smtClean="0"/>
              <a:t>4/8/2024</a:t>
            </a:fld>
            <a:endParaRPr lang="en-US"/>
          </a:p>
        </p:txBody>
      </p:sp>
      <p:sp>
        <p:nvSpPr>
          <p:cNvPr id="5" name="Footer Placeholder 4">
            <a:extLst>
              <a:ext uri="{FF2B5EF4-FFF2-40B4-BE49-F238E27FC236}">
                <a16:creationId xmlns:a16="http://schemas.microsoft.com/office/drawing/2014/main" id="{538701EC-2C13-422A-90C6-A4C06FE1FC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D6E1F2-D5CF-48B3-ACA3-7C51C694553C}"/>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11125583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AA9A8C-67C6-4BF5-80FE-48FA46B25BC3}"/>
              </a:ext>
            </a:extLst>
          </p:cNvPr>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AB9AF2-A6E8-48DF-92A7-9DD8E925914D}"/>
              </a:ext>
            </a:extLst>
          </p:cNvPr>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9D4D3B-0CE1-432C-8C71-4DEA81E9502F}"/>
              </a:ext>
            </a:extLst>
          </p:cNvPr>
          <p:cNvSpPr>
            <a:spLocks noGrp="1"/>
          </p:cNvSpPr>
          <p:nvPr>
            <p:ph type="dt" sz="half" idx="10"/>
          </p:nvPr>
        </p:nvSpPr>
        <p:spPr/>
        <p:txBody>
          <a:bodyPr/>
          <a:lstStyle/>
          <a:p>
            <a:fld id="{412AF024-DAF1-4E3C-A679-05DEF84BA977}" type="datetimeFigureOut">
              <a:rPr lang="en-US" smtClean="0"/>
              <a:t>4/8/2024</a:t>
            </a:fld>
            <a:endParaRPr lang="en-US"/>
          </a:p>
        </p:txBody>
      </p:sp>
      <p:sp>
        <p:nvSpPr>
          <p:cNvPr id="5" name="Footer Placeholder 4">
            <a:extLst>
              <a:ext uri="{FF2B5EF4-FFF2-40B4-BE49-F238E27FC236}">
                <a16:creationId xmlns:a16="http://schemas.microsoft.com/office/drawing/2014/main" id="{239375F8-A58D-44A8-88AD-7AB17A0180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C8BAFC-5D42-4B10-AF33-1BFFF748A42F}"/>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22453900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6"/>
          <p:cNvSpPr txBox="1">
            <a:spLocks noGrp="1"/>
          </p:cNvSpPr>
          <p:nvPr>
            <p:ph type="title"/>
          </p:nvPr>
        </p:nvSpPr>
        <p:spPr>
          <a:xfrm>
            <a:off x="398150" y="1129130"/>
            <a:ext cx="1700700" cy="14838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3082175" y="1091725"/>
            <a:ext cx="2623200" cy="3834300"/>
          </a:xfrm>
          <a:prstGeom prst="rect">
            <a:avLst/>
          </a:prstGeom>
        </p:spPr>
        <p:txBody>
          <a:bodyPr spcFirstLastPara="1" wrap="square" lIns="91425" tIns="91425" rIns="91425" bIns="91425" anchor="t" anchorCtr="0">
            <a:noAutofit/>
          </a:bodyPr>
          <a:lstStyle>
            <a:lvl1pPr marL="457178" lvl="0" indent="-355582">
              <a:spcBef>
                <a:spcPts val="600"/>
              </a:spcBef>
              <a:spcAft>
                <a:spcPts val="0"/>
              </a:spcAft>
              <a:buSzPts val="2000"/>
              <a:buChar char="⊙"/>
              <a:defRPr sz="2000"/>
            </a:lvl1pPr>
            <a:lvl2pPr marL="914355" lvl="1" indent="-355582">
              <a:spcBef>
                <a:spcPts val="0"/>
              </a:spcBef>
              <a:spcAft>
                <a:spcPts val="0"/>
              </a:spcAft>
              <a:buSzPts val="2000"/>
              <a:buChar char="○"/>
              <a:defRPr sz="2000"/>
            </a:lvl2pPr>
            <a:lvl3pPr marL="1371532" lvl="2" indent="-355582">
              <a:spcBef>
                <a:spcPts val="0"/>
              </a:spcBef>
              <a:spcAft>
                <a:spcPts val="0"/>
              </a:spcAft>
              <a:buSzPts val="2000"/>
              <a:buChar char="■"/>
              <a:defRPr sz="2000"/>
            </a:lvl3pPr>
            <a:lvl4pPr marL="1828709" lvl="3" indent="-355582">
              <a:spcBef>
                <a:spcPts val="0"/>
              </a:spcBef>
              <a:spcAft>
                <a:spcPts val="0"/>
              </a:spcAft>
              <a:buSzPts val="2000"/>
              <a:buChar char="●"/>
              <a:defRPr sz="2000"/>
            </a:lvl4pPr>
            <a:lvl5pPr marL="2285886" lvl="4" indent="-355582">
              <a:spcBef>
                <a:spcPts val="0"/>
              </a:spcBef>
              <a:spcAft>
                <a:spcPts val="0"/>
              </a:spcAft>
              <a:buSzPts val="2000"/>
              <a:buChar char="○"/>
              <a:defRPr sz="2000"/>
            </a:lvl5pPr>
            <a:lvl6pPr marL="2743064" lvl="5" indent="-355582">
              <a:spcBef>
                <a:spcPts val="0"/>
              </a:spcBef>
              <a:spcAft>
                <a:spcPts val="0"/>
              </a:spcAft>
              <a:buSzPts val="2000"/>
              <a:buChar char="■"/>
              <a:defRPr sz="2000"/>
            </a:lvl6pPr>
            <a:lvl7pPr marL="3200240" lvl="6" indent="-355582">
              <a:spcBef>
                <a:spcPts val="0"/>
              </a:spcBef>
              <a:spcAft>
                <a:spcPts val="0"/>
              </a:spcAft>
              <a:buSzPts val="2000"/>
              <a:buChar char="●"/>
              <a:defRPr sz="2000"/>
            </a:lvl7pPr>
            <a:lvl8pPr marL="3657418" lvl="7" indent="-355582">
              <a:spcBef>
                <a:spcPts val="0"/>
              </a:spcBef>
              <a:spcAft>
                <a:spcPts val="0"/>
              </a:spcAft>
              <a:buSzPts val="2000"/>
              <a:buChar char="○"/>
              <a:defRPr sz="2000"/>
            </a:lvl8pPr>
            <a:lvl9pPr marL="4114595" lvl="8" indent="-355582">
              <a:spcBef>
                <a:spcPts val="0"/>
              </a:spcBef>
              <a:spcAft>
                <a:spcPts val="0"/>
              </a:spcAft>
              <a:buSzPts val="2000"/>
              <a:buChar char="■"/>
              <a:defRPr sz="2000"/>
            </a:lvl9pPr>
          </a:lstStyle>
          <a:p>
            <a:endParaRPr/>
          </a:p>
        </p:txBody>
      </p:sp>
      <p:sp>
        <p:nvSpPr>
          <p:cNvPr id="30" name="Google Shape;30;p6"/>
          <p:cNvSpPr txBox="1">
            <a:spLocks noGrp="1"/>
          </p:cNvSpPr>
          <p:nvPr>
            <p:ph type="body" idx="2"/>
          </p:nvPr>
        </p:nvSpPr>
        <p:spPr>
          <a:xfrm>
            <a:off x="5863323" y="1091725"/>
            <a:ext cx="2623200" cy="3834300"/>
          </a:xfrm>
          <a:prstGeom prst="rect">
            <a:avLst/>
          </a:prstGeom>
        </p:spPr>
        <p:txBody>
          <a:bodyPr spcFirstLastPara="1" wrap="square" lIns="91425" tIns="91425" rIns="91425" bIns="91425" anchor="t" anchorCtr="0">
            <a:noAutofit/>
          </a:bodyPr>
          <a:lstStyle>
            <a:lvl1pPr marL="457178" lvl="0" indent="-355582">
              <a:spcBef>
                <a:spcPts val="600"/>
              </a:spcBef>
              <a:spcAft>
                <a:spcPts val="0"/>
              </a:spcAft>
              <a:buSzPts val="2000"/>
              <a:buChar char="⊙"/>
              <a:defRPr sz="2000"/>
            </a:lvl1pPr>
            <a:lvl2pPr marL="914355" lvl="1" indent="-355582">
              <a:spcBef>
                <a:spcPts val="0"/>
              </a:spcBef>
              <a:spcAft>
                <a:spcPts val="0"/>
              </a:spcAft>
              <a:buSzPts val="2000"/>
              <a:buChar char="○"/>
              <a:defRPr sz="2000"/>
            </a:lvl2pPr>
            <a:lvl3pPr marL="1371532" lvl="2" indent="-355582">
              <a:spcBef>
                <a:spcPts val="0"/>
              </a:spcBef>
              <a:spcAft>
                <a:spcPts val="0"/>
              </a:spcAft>
              <a:buSzPts val="2000"/>
              <a:buChar char="■"/>
              <a:defRPr sz="2000"/>
            </a:lvl3pPr>
            <a:lvl4pPr marL="1828709" lvl="3" indent="-355582">
              <a:spcBef>
                <a:spcPts val="0"/>
              </a:spcBef>
              <a:spcAft>
                <a:spcPts val="0"/>
              </a:spcAft>
              <a:buSzPts val="2000"/>
              <a:buChar char="●"/>
              <a:defRPr sz="2000"/>
            </a:lvl4pPr>
            <a:lvl5pPr marL="2285886" lvl="4" indent="-355582">
              <a:spcBef>
                <a:spcPts val="0"/>
              </a:spcBef>
              <a:spcAft>
                <a:spcPts val="0"/>
              </a:spcAft>
              <a:buSzPts val="2000"/>
              <a:buChar char="○"/>
              <a:defRPr sz="2000"/>
            </a:lvl5pPr>
            <a:lvl6pPr marL="2743064" lvl="5" indent="-355582">
              <a:spcBef>
                <a:spcPts val="0"/>
              </a:spcBef>
              <a:spcAft>
                <a:spcPts val="0"/>
              </a:spcAft>
              <a:buSzPts val="2000"/>
              <a:buChar char="■"/>
              <a:defRPr sz="2000"/>
            </a:lvl6pPr>
            <a:lvl7pPr marL="3200240" lvl="6" indent="-355582">
              <a:spcBef>
                <a:spcPts val="0"/>
              </a:spcBef>
              <a:spcAft>
                <a:spcPts val="0"/>
              </a:spcAft>
              <a:buSzPts val="2000"/>
              <a:buChar char="●"/>
              <a:defRPr sz="2000"/>
            </a:lvl7pPr>
            <a:lvl8pPr marL="3657418" lvl="7" indent="-355582">
              <a:spcBef>
                <a:spcPts val="0"/>
              </a:spcBef>
              <a:spcAft>
                <a:spcPts val="0"/>
              </a:spcAft>
              <a:buSzPts val="2000"/>
              <a:buChar char="○"/>
              <a:defRPr sz="2000"/>
            </a:lvl8pPr>
            <a:lvl9pPr marL="4114595" lvl="8" indent="-355582">
              <a:spcBef>
                <a:spcPts val="0"/>
              </a:spcBef>
              <a:spcAft>
                <a:spcPts val="0"/>
              </a:spcAft>
              <a:buSzPts val="2000"/>
              <a:buChar char="■"/>
              <a:defRPr sz="2000"/>
            </a:lvl9pPr>
          </a:lstStyle>
          <a:p>
            <a:endParaRPr/>
          </a:p>
        </p:txBody>
      </p:sp>
      <p:sp>
        <p:nvSpPr>
          <p:cNvPr id="31" name="Google Shape;3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34768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990163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361950" y="-571500"/>
            <a:ext cx="6286500" cy="6286500"/>
          </a:xfrm>
          <a:prstGeom prst="ellips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highlight>
                <a:srgbClr val="FFFF00"/>
              </a:highlight>
            </a:endParaRPr>
          </a:p>
        </p:txBody>
      </p:sp>
      <p:sp>
        <p:nvSpPr>
          <p:cNvPr id="53" name="Google Shape;53;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31275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129AE07-08C4-6C4F-AFFC-B8CF9F4E705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D7DD610-63C2-5243-9D4D-9127CBF361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35059C9-C6BF-9D48-B6DD-E0BDDA563F46}"/>
              </a:ext>
            </a:extLst>
          </p:cNvPr>
          <p:cNvSpPr>
            <a:spLocks noGrp="1" noChangeArrowheads="1"/>
          </p:cNvSpPr>
          <p:nvPr>
            <p:ph type="sldNum" sz="quarter" idx="12"/>
          </p:nvPr>
        </p:nvSpPr>
        <p:spPr>
          <a:ln/>
        </p:spPr>
        <p:txBody>
          <a:bodyPr/>
          <a:lstStyle>
            <a:lvl1pPr>
              <a:defRPr/>
            </a:lvl1pPr>
          </a:lstStyle>
          <a:p>
            <a:fld id="{BFEAF267-DE18-CC40-A698-E2D064095813}" type="slidenum">
              <a:rPr lang="en-US" altLang="en-VN"/>
              <a:pPr/>
              <a:t>‹#›</a:t>
            </a:fld>
            <a:endParaRPr lang="en-US" altLang="en-VN"/>
          </a:p>
        </p:txBody>
      </p:sp>
    </p:spTree>
    <p:extLst>
      <p:ext uri="{BB962C8B-B14F-4D97-AF65-F5344CB8AC3E}">
        <p14:creationId xmlns:p14="http://schemas.microsoft.com/office/powerpoint/2010/main" val="41551819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361950" y="-571500"/>
            <a:ext cx="6286500" cy="62865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55"/>
            <a:fld id="{00000000-1234-1234-1234-123412341234}" type="slidenum">
              <a:rPr lang="en" smtClean="0">
                <a:solidFill>
                  <a:srgbClr val="000000"/>
                </a:solidFill>
              </a:rPr>
              <a:pPr defTabSz="914355"/>
              <a:t>‹#›</a:t>
            </a:fld>
            <a:endParaRPr lang="en">
              <a:solidFill>
                <a:srgbClr val="000000"/>
              </a:solidFill>
            </a:endParaRPr>
          </a:p>
        </p:txBody>
      </p:sp>
    </p:spTree>
    <p:extLst>
      <p:ext uri="{BB962C8B-B14F-4D97-AF65-F5344CB8AC3E}">
        <p14:creationId xmlns:p14="http://schemas.microsoft.com/office/powerpoint/2010/main" val="18591043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000000"/>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2676525" y="1247775"/>
            <a:ext cx="4905300" cy="819900"/>
          </a:xfrm>
          <a:prstGeom prst="rect">
            <a:avLst/>
          </a:prstGeom>
        </p:spPr>
        <p:txBody>
          <a:bodyPr spcFirstLastPara="1" wrap="square" lIns="91425" tIns="91425" rIns="91425" bIns="91425" anchor="t" anchorCtr="0">
            <a:noAutofit/>
          </a:bodyPr>
          <a:lstStyle>
            <a:lvl1pPr marL="457178" lvl="0" indent="-419080" rtl="0">
              <a:spcBef>
                <a:spcPts val="600"/>
              </a:spcBef>
              <a:spcAft>
                <a:spcPts val="0"/>
              </a:spcAft>
              <a:buClr>
                <a:srgbClr val="000000"/>
              </a:buClr>
              <a:buSzPts val="3000"/>
              <a:buChar char="⊙"/>
              <a:defRPr>
                <a:solidFill>
                  <a:srgbClr val="000000"/>
                </a:solidFill>
                <a:highlight>
                  <a:srgbClr val="FFFF00"/>
                </a:highlight>
              </a:defRPr>
            </a:lvl1pPr>
            <a:lvl2pPr marL="914355" lvl="1" indent="-380981" rtl="0">
              <a:spcBef>
                <a:spcPts val="0"/>
              </a:spcBef>
              <a:spcAft>
                <a:spcPts val="0"/>
              </a:spcAft>
              <a:buClr>
                <a:srgbClr val="000000"/>
              </a:buClr>
              <a:buSzPts val="2400"/>
              <a:buChar char="○"/>
              <a:defRPr>
                <a:solidFill>
                  <a:srgbClr val="000000"/>
                </a:solidFill>
                <a:highlight>
                  <a:srgbClr val="FFFF00"/>
                </a:highlight>
              </a:defRPr>
            </a:lvl2pPr>
            <a:lvl3pPr marL="1371532" lvl="2" indent="-380981" rtl="0">
              <a:spcBef>
                <a:spcPts val="0"/>
              </a:spcBef>
              <a:spcAft>
                <a:spcPts val="0"/>
              </a:spcAft>
              <a:buClr>
                <a:srgbClr val="000000"/>
              </a:buClr>
              <a:buSzPts val="2400"/>
              <a:buChar char="■"/>
              <a:defRPr>
                <a:solidFill>
                  <a:srgbClr val="000000"/>
                </a:solidFill>
                <a:highlight>
                  <a:srgbClr val="FFFF00"/>
                </a:highlight>
              </a:defRPr>
            </a:lvl3pPr>
            <a:lvl4pPr marL="1828709" lvl="3" indent="-342884" rtl="0">
              <a:spcBef>
                <a:spcPts val="0"/>
              </a:spcBef>
              <a:spcAft>
                <a:spcPts val="0"/>
              </a:spcAft>
              <a:buClr>
                <a:srgbClr val="000000"/>
              </a:buClr>
              <a:buSzPts val="1800"/>
              <a:buChar char="●"/>
              <a:defRPr>
                <a:solidFill>
                  <a:srgbClr val="000000"/>
                </a:solidFill>
                <a:highlight>
                  <a:srgbClr val="FFFF00"/>
                </a:highlight>
              </a:defRPr>
            </a:lvl4pPr>
            <a:lvl5pPr marL="2285886" lvl="4" indent="-342884" rtl="0">
              <a:spcBef>
                <a:spcPts val="0"/>
              </a:spcBef>
              <a:spcAft>
                <a:spcPts val="0"/>
              </a:spcAft>
              <a:buClr>
                <a:srgbClr val="000000"/>
              </a:buClr>
              <a:buSzPts val="1800"/>
              <a:buChar char="○"/>
              <a:defRPr>
                <a:solidFill>
                  <a:srgbClr val="000000"/>
                </a:solidFill>
                <a:highlight>
                  <a:srgbClr val="FFFF00"/>
                </a:highlight>
              </a:defRPr>
            </a:lvl5pPr>
            <a:lvl6pPr marL="2743064" lvl="5" indent="-342884" rtl="0">
              <a:spcBef>
                <a:spcPts val="0"/>
              </a:spcBef>
              <a:spcAft>
                <a:spcPts val="0"/>
              </a:spcAft>
              <a:buClr>
                <a:srgbClr val="000000"/>
              </a:buClr>
              <a:buSzPts val="1800"/>
              <a:buChar char="■"/>
              <a:defRPr>
                <a:solidFill>
                  <a:srgbClr val="000000"/>
                </a:solidFill>
                <a:highlight>
                  <a:srgbClr val="FFFF00"/>
                </a:highlight>
              </a:defRPr>
            </a:lvl6pPr>
            <a:lvl7pPr marL="3200240" lvl="6" indent="-342884" rtl="0">
              <a:spcBef>
                <a:spcPts val="0"/>
              </a:spcBef>
              <a:spcAft>
                <a:spcPts val="0"/>
              </a:spcAft>
              <a:buClr>
                <a:srgbClr val="000000"/>
              </a:buClr>
              <a:buSzPts val="1800"/>
              <a:buChar char="●"/>
              <a:defRPr>
                <a:solidFill>
                  <a:srgbClr val="000000"/>
                </a:solidFill>
                <a:highlight>
                  <a:srgbClr val="FFFF00"/>
                </a:highlight>
              </a:defRPr>
            </a:lvl7pPr>
            <a:lvl8pPr marL="3657418" lvl="7" indent="-342884" rtl="0">
              <a:spcBef>
                <a:spcPts val="0"/>
              </a:spcBef>
              <a:spcAft>
                <a:spcPts val="0"/>
              </a:spcAft>
              <a:buClr>
                <a:srgbClr val="000000"/>
              </a:buClr>
              <a:buSzPts val="1800"/>
              <a:buChar char="○"/>
              <a:defRPr>
                <a:solidFill>
                  <a:srgbClr val="000000"/>
                </a:solidFill>
                <a:highlight>
                  <a:srgbClr val="FFFF00"/>
                </a:highlight>
              </a:defRPr>
            </a:lvl8pPr>
            <a:lvl9pPr marL="4114595" lvl="8" indent="-342884">
              <a:spcBef>
                <a:spcPts val="0"/>
              </a:spcBef>
              <a:spcAft>
                <a:spcPts val="0"/>
              </a:spcAft>
              <a:buClr>
                <a:srgbClr val="000000"/>
              </a:buClr>
              <a:buSzPts val="1800"/>
              <a:buChar char="■"/>
              <a:defRPr>
                <a:solidFill>
                  <a:srgbClr val="000000"/>
                </a:solidFill>
                <a:highlight>
                  <a:srgbClr val="FFFF00"/>
                </a:highlight>
              </a:defRPr>
            </a:lvl9pPr>
          </a:lstStyle>
          <a:p>
            <a:endParaRPr/>
          </a:p>
        </p:txBody>
      </p:sp>
      <p:sp>
        <p:nvSpPr>
          <p:cNvPr id="19" name="Google Shape;19;p4"/>
          <p:cNvSpPr txBox="1"/>
          <p:nvPr/>
        </p:nvSpPr>
        <p:spPr>
          <a:xfrm>
            <a:off x="1238250" y="705175"/>
            <a:ext cx="1178700" cy="653700"/>
          </a:xfrm>
          <a:prstGeom prst="rect">
            <a:avLst/>
          </a:prstGeom>
          <a:noFill/>
          <a:ln>
            <a:noFill/>
          </a:ln>
        </p:spPr>
        <p:txBody>
          <a:bodyPr spcFirstLastPara="1" wrap="square" lIns="91425" tIns="91425" rIns="91425" bIns="91425" anchor="t" anchorCtr="0">
            <a:noAutofit/>
          </a:bodyPr>
          <a:lstStyle/>
          <a:p>
            <a:pPr marL="0" marR="0" lvl="0" indent="0" algn="r" defTabSz="914355" rtl="0" eaLnBrk="1" fontAlgn="auto" latinLnBrk="0" hangingPunct="1">
              <a:lnSpc>
                <a:spcPct val="100000"/>
              </a:lnSpc>
              <a:spcBef>
                <a:spcPts val="0"/>
              </a:spcBef>
              <a:spcAft>
                <a:spcPts val="0"/>
              </a:spcAft>
              <a:buClr>
                <a:srgbClr val="000000"/>
              </a:buClr>
              <a:buSzTx/>
              <a:buFont typeface="Arial"/>
              <a:buNone/>
              <a:tabLst/>
              <a:defRPr/>
            </a:pPr>
            <a:r>
              <a:rPr kumimoji="0" lang="en" sz="15000" b="1" i="0" u="none" strike="noStrike" kern="0" cap="none" spc="0" normalizeH="0" baseline="0" noProof="0">
                <a:ln>
                  <a:noFill/>
                </a:ln>
                <a:solidFill>
                  <a:srgbClr val="FFFF00"/>
                </a:solidFill>
                <a:effectLst/>
                <a:uLnTx/>
                <a:uFillTx/>
                <a:latin typeface="Cabin Condensed"/>
                <a:ea typeface="Cabin Condensed"/>
                <a:cs typeface="Cabin Condensed"/>
                <a:sym typeface="Cabin Condensed"/>
              </a:rPr>
              <a:t>“</a:t>
            </a:r>
            <a:endParaRPr kumimoji="0" sz="15000" b="1" i="0" u="none" strike="noStrike" kern="0" cap="none" spc="0" normalizeH="0" baseline="0" noProof="0">
              <a:ln>
                <a:noFill/>
              </a:ln>
              <a:solidFill>
                <a:srgbClr val="FFFF00"/>
              </a:solidFill>
              <a:effectLst/>
              <a:uLnTx/>
              <a:uFillTx/>
              <a:latin typeface="Cabin Condensed"/>
              <a:ea typeface="Cabin Condensed"/>
              <a:cs typeface="Cabin Condensed"/>
              <a:sym typeface="Cabin Condensed"/>
            </a:endParaRPr>
          </a:p>
        </p:txBody>
      </p:sp>
      <p:sp>
        <p:nvSpPr>
          <p:cNvPr id="20" name="Google Shape;20;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defTabSz="914355"/>
            <a:fld id="{00000000-1234-1234-1234-123412341234}" type="slidenum">
              <a:rPr lang="en" smtClean="0"/>
              <a:pPr defTabSz="914355"/>
              <a:t>‹#›</a:t>
            </a:fld>
            <a:endParaRPr lang="en"/>
          </a:p>
        </p:txBody>
      </p:sp>
    </p:spTree>
    <p:extLst>
      <p:ext uri="{BB962C8B-B14F-4D97-AF65-F5344CB8AC3E}">
        <p14:creationId xmlns:p14="http://schemas.microsoft.com/office/powerpoint/2010/main" val="1239062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5"/>
          <p:cNvSpPr txBox="1">
            <a:spLocks noGrp="1"/>
          </p:cNvSpPr>
          <p:nvPr>
            <p:ph type="title"/>
          </p:nvPr>
        </p:nvSpPr>
        <p:spPr>
          <a:xfrm>
            <a:off x="398150" y="1129130"/>
            <a:ext cx="1700700" cy="14838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2871075" y="1007295"/>
            <a:ext cx="5561100" cy="3571200"/>
          </a:xfrm>
          <a:prstGeom prst="rect">
            <a:avLst/>
          </a:prstGeom>
        </p:spPr>
        <p:txBody>
          <a:bodyPr spcFirstLastPara="1" wrap="square" lIns="91425" tIns="91425" rIns="91425" bIns="91425" anchor="t" anchorCtr="0">
            <a:noAutofit/>
          </a:bodyPr>
          <a:lstStyle>
            <a:lvl1pPr marL="457178" lvl="0" indent="-419080">
              <a:spcBef>
                <a:spcPts val="600"/>
              </a:spcBef>
              <a:spcAft>
                <a:spcPts val="0"/>
              </a:spcAft>
              <a:buSzPts val="3000"/>
              <a:buChar char="⊙"/>
              <a:defRPr/>
            </a:lvl1pPr>
            <a:lvl2pPr marL="914355" lvl="1" indent="-380981">
              <a:spcBef>
                <a:spcPts val="0"/>
              </a:spcBef>
              <a:spcAft>
                <a:spcPts val="0"/>
              </a:spcAft>
              <a:buSzPts val="2400"/>
              <a:buChar char="○"/>
              <a:defRPr/>
            </a:lvl2pPr>
            <a:lvl3pPr marL="1371532" lvl="2" indent="-380981">
              <a:spcBef>
                <a:spcPts val="0"/>
              </a:spcBef>
              <a:spcAft>
                <a:spcPts val="0"/>
              </a:spcAft>
              <a:buSzPts val="2400"/>
              <a:buChar char="■"/>
              <a:defRPr/>
            </a:lvl3pPr>
            <a:lvl4pPr marL="1828709" lvl="3" indent="-342884">
              <a:spcBef>
                <a:spcPts val="0"/>
              </a:spcBef>
              <a:spcAft>
                <a:spcPts val="0"/>
              </a:spcAft>
              <a:buSzPts val="1800"/>
              <a:buChar char="●"/>
              <a:defRPr/>
            </a:lvl4pPr>
            <a:lvl5pPr marL="2285886" lvl="4" indent="-342884">
              <a:spcBef>
                <a:spcPts val="0"/>
              </a:spcBef>
              <a:spcAft>
                <a:spcPts val="0"/>
              </a:spcAft>
              <a:buSzPts val="1800"/>
              <a:buChar char="○"/>
              <a:defRPr/>
            </a:lvl5pPr>
            <a:lvl6pPr marL="2743064" lvl="5" indent="-342884">
              <a:spcBef>
                <a:spcPts val="0"/>
              </a:spcBef>
              <a:spcAft>
                <a:spcPts val="0"/>
              </a:spcAft>
              <a:buSzPts val="1800"/>
              <a:buChar char="■"/>
              <a:defRPr/>
            </a:lvl6pPr>
            <a:lvl7pPr marL="3200240" lvl="6" indent="-342884">
              <a:spcBef>
                <a:spcPts val="0"/>
              </a:spcBef>
              <a:spcAft>
                <a:spcPts val="0"/>
              </a:spcAft>
              <a:buSzPts val="1800"/>
              <a:buChar char="●"/>
              <a:defRPr/>
            </a:lvl7pPr>
            <a:lvl8pPr marL="3657418" lvl="7" indent="-342884">
              <a:spcBef>
                <a:spcPts val="0"/>
              </a:spcBef>
              <a:spcAft>
                <a:spcPts val="0"/>
              </a:spcAft>
              <a:buSzPts val="1800"/>
              <a:buChar char="○"/>
              <a:defRPr/>
            </a:lvl8pPr>
            <a:lvl9pPr marL="4114595" lvl="8" indent="-342884">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55"/>
            <a:fld id="{00000000-1234-1234-1234-123412341234}" type="slidenum">
              <a:rPr lang="en" smtClean="0">
                <a:solidFill>
                  <a:srgbClr val="000000"/>
                </a:solidFill>
              </a:rPr>
              <a:pPr defTabSz="914355"/>
              <a:t>‹#›</a:t>
            </a:fld>
            <a:endParaRPr lang="en">
              <a:solidFill>
                <a:srgbClr val="000000"/>
              </a:solidFill>
            </a:endParaRPr>
          </a:p>
        </p:txBody>
      </p:sp>
    </p:spTree>
    <p:extLst>
      <p:ext uri="{BB962C8B-B14F-4D97-AF65-F5344CB8AC3E}">
        <p14:creationId xmlns:p14="http://schemas.microsoft.com/office/powerpoint/2010/main" val="29639613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4" y="205983"/>
            <a:ext cx="8226425" cy="854869"/>
          </a:xfrm>
        </p:spPr>
        <p:txBody>
          <a:bodyPr/>
          <a:lstStyle/>
          <a:p>
            <a:r>
              <a:rPr lang="en-US"/>
              <a:t>Click to edit Master title style</a:t>
            </a:r>
          </a:p>
        </p:txBody>
      </p:sp>
      <p:sp>
        <p:nvSpPr>
          <p:cNvPr id="3" name="Rectangle 3">
            <a:extLst>
              <a:ext uri="{FF2B5EF4-FFF2-40B4-BE49-F238E27FC236}">
                <a16:creationId xmlns:a16="http://schemas.microsoft.com/office/drawing/2014/main" id="{5EF00554-8DDD-B645-883F-42DD7212AB80}"/>
              </a:ext>
            </a:extLst>
          </p:cNvPr>
          <p:cNvSpPr>
            <a:spLocks noGrp="1" noChangeArrowheads="1"/>
          </p:cNvSpPr>
          <p:nvPr>
            <p:ph type="dt" idx="10"/>
          </p:nvPr>
        </p:nvSpPr>
        <p:spPr/>
        <p:txBody>
          <a:bodyPr/>
          <a:lstStyle>
            <a:lvl1pPr fontAlgn="auto">
              <a:spcBef>
                <a:spcPts val="0"/>
              </a:spcBef>
              <a:spcAft>
                <a:spcPts val="0"/>
              </a:spcAft>
              <a:buSzTx/>
              <a:defRPr>
                <a:ea typeface="+mn-ea"/>
              </a:defRPr>
            </a:lvl1pPr>
          </a:lstStyle>
          <a:p>
            <a:pPr>
              <a:defRPr/>
            </a:pPr>
            <a:endParaRPr lang="vi-VN"/>
          </a:p>
        </p:txBody>
      </p:sp>
      <p:sp>
        <p:nvSpPr>
          <p:cNvPr id="4" name="Rectangle 4">
            <a:extLst>
              <a:ext uri="{FF2B5EF4-FFF2-40B4-BE49-F238E27FC236}">
                <a16:creationId xmlns:a16="http://schemas.microsoft.com/office/drawing/2014/main" id="{741C1E48-A8D8-CB47-80F1-D5D24D1773A7}"/>
              </a:ext>
            </a:extLst>
          </p:cNvPr>
          <p:cNvSpPr>
            <a:spLocks noGrp="1" noChangeArrowheads="1"/>
          </p:cNvSpPr>
          <p:nvPr>
            <p:ph type="ftr" idx="11"/>
          </p:nvPr>
        </p:nvSpPr>
        <p:spPr/>
        <p:txBody>
          <a:bodyPr/>
          <a:lstStyle>
            <a:lvl1pPr fontAlgn="auto">
              <a:spcBef>
                <a:spcPts val="0"/>
              </a:spcBef>
              <a:spcAft>
                <a:spcPts val="0"/>
              </a:spcAft>
              <a:buSzTx/>
              <a:defRPr>
                <a:ea typeface="+mn-ea"/>
              </a:defRPr>
            </a:lvl1pPr>
          </a:lstStyle>
          <a:p>
            <a:pPr>
              <a:defRPr/>
            </a:pPr>
            <a:endParaRPr lang="vi-VN"/>
          </a:p>
        </p:txBody>
      </p:sp>
      <p:sp>
        <p:nvSpPr>
          <p:cNvPr id="5" name="Rectangle 5">
            <a:extLst>
              <a:ext uri="{FF2B5EF4-FFF2-40B4-BE49-F238E27FC236}">
                <a16:creationId xmlns:a16="http://schemas.microsoft.com/office/drawing/2014/main" id="{71C985D1-BCEE-6849-9B63-C49B7FDA80BA}"/>
              </a:ext>
            </a:extLst>
          </p:cNvPr>
          <p:cNvSpPr>
            <a:spLocks noGrp="1" noChangeArrowheads="1"/>
          </p:cNvSpPr>
          <p:nvPr>
            <p:ph type="sldNum" idx="12"/>
          </p:nvPr>
        </p:nvSpPr>
        <p:spPr/>
        <p:txBody>
          <a:bodyPr/>
          <a:lstStyle>
            <a:lvl1pPr>
              <a:defRPr/>
            </a:lvl1pPr>
          </a:lstStyle>
          <a:p>
            <a:fld id="{FE831909-07C7-CF4F-A32F-6C648D752DF3}" type="slidenum">
              <a:rPr lang="vi-VN" altLang="en-VN"/>
              <a:pPr/>
              <a:t>‹#›</a:t>
            </a:fld>
            <a:endParaRPr lang="vi-VN" altLang="en-VN"/>
          </a:p>
        </p:txBody>
      </p:sp>
    </p:spTree>
    <p:extLst>
      <p:ext uri="{BB962C8B-B14F-4D97-AF65-F5344CB8AC3E}">
        <p14:creationId xmlns:p14="http://schemas.microsoft.com/office/powerpoint/2010/main" val="40753769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able Placeholder 2"/>
          <p:cNvSpPr>
            <a:spLocks noGrp="1"/>
          </p:cNvSpPr>
          <p:nvPr>
            <p:ph type="tbl" idx="1"/>
          </p:nvPr>
        </p:nvSpPr>
        <p:spPr>
          <a:xfrm>
            <a:off x="457200" y="1200154"/>
            <a:ext cx="8229600" cy="3394472"/>
          </a:xfrm>
        </p:spPr>
        <p:txBody>
          <a:bodyPr/>
          <a:lstStyle/>
          <a:p>
            <a:pPr lvl="0"/>
            <a:endParaRPr lang="en-US" noProof="0"/>
          </a:p>
        </p:txBody>
      </p:sp>
      <p:sp>
        <p:nvSpPr>
          <p:cNvPr id="4" name="Rectangle 4">
            <a:extLst>
              <a:ext uri="{FF2B5EF4-FFF2-40B4-BE49-F238E27FC236}">
                <a16:creationId xmlns:a16="http://schemas.microsoft.com/office/drawing/2014/main" id="{5F3E72C3-1ADA-444B-89A8-5330AF5AC1F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9EE32C-C09D-EB46-A290-7AD2BD79696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A13035-E931-2145-9909-E1E1FCD18510}"/>
              </a:ext>
            </a:extLst>
          </p:cNvPr>
          <p:cNvSpPr>
            <a:spLocks noGrp="1" noChangeArrowheads="1"/>
          </p:cNvSpPr>
          <p:nvPr>
            <p:ph type="sldNum" sz="quarter" idx="12"/>
          </p:nvPr>
        </p:nvSpPr>
        <p:spPr/>
        <p:txBody>
          <a:bodyPr/>
          <a:lstStyle>
            <a:lvl1pPr>
              <a:defRPr/>
            </a:lvl1pPr>
          </a:lstStyle>
          <a:p>
            <a:fld id="{B79BE2C4-9EE0-7548-804A-B431EAEC01C3}" type="slidenum">
              <a:rPr lang="en-US" altLang="en-VN"/>
              <a:pPr/>
              <a:t>‹#›</a:t>
            </a:fld>
            <a:endParaRPr lang="en-US" altLang="en-VN"/>
          </a:p>
        </p:txBody>
      </p:sp>
    </p:spTree>
    <p:extLst>
      <p:ext uri="{BB962C8B-B14F-4D97-AF65-F5344CB8AC3E}">
        <p14:creationId xmlns:p14="http://schemas.microsoft.com/office/powerpoint/2010/main" val="1193008773"/>
      </p:ext>
    </p:extLst>
  </p:cSld>
  <p:clrMapOvr>
    <a:masterClrMapping/>
  </p:clrMapOvr>
  <p:transition spd="slow">
    <p:wheel/>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1885950"/>
            <a:ext cx="6686549" cy="1697086"/>
          </a:xfrm>
        </p:spPr>
        <p:txBody>
          <a:bodyPr anchor="b">
            <a:normAutofit/>
          </a:bodyPr>
          <a:lstStyle>
            <a:lvl1pPr>
              <a:defRPr sz="4050"/>
            </a:lvl1pPr>
          </a:lstStyle>
          <a:p>
            <a:r>
              <a:rPr lang="en-US"/>
              <a:t>Click to edit Master title style</a:t>
            </a:r>
            <a:endParaRPr lang="en-US" dirty="0"/>
          </a:p>
        </p:txBody>
      </p:sp>
      <p:sp>
        <p:nvSpPr>
          <p:cNvPr id="3" name="Subtitle 2"/>
          <p:cNvSpPr>
            <a:spLocks noGrp="1"/>
          </p:cNvSpPr>
          <p:nvPr>
            <p:ph type="subTitle" idx="1"/>
          </p:nvPr>
        </p:nvSpPr>
        <p:spPr>
          <a:xfrm>
            <a:off x="1941910" y="3583035"/>
            <a:ext cx="6686549" cy="844712"/>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3242858"/>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3397155"/>
            <a:ext cx="584825" cy="273844"/>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84088173"/>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94" y="468082"/>
            <a:ext cx="6683765" cy="960668"/>
          </a:xfrm>
        </p:spPr>
        <p:txBody>
          <a:bodyPr/>
          <a:lstStyle/>
          <a:p>
            <a:r>
              <a:rPr lang="en-US"/>
              <a:t>Click to edit Master title style</a:t>
            </a:r>
            <a:endParaRPr lang="en-US" dirty="0"/>
          </a:p>
        </p:txBody>
      </p:sp>
      <p:sp>
        <p:nvSpPr>
          <p:cNvPr id="3" name="Content Placeholder 2"/>
          <p:cNvSpPr>
            <a:spLocks noGrp="1"/>
          </p:cNvSpPr>
          <p:nvPr>
            <p:ph idx="1"/>
          </p:nvPr>
        </p:nvSpPr>
        <p:spPr>
          <a:xfrm>
            <a:off x="1941909" y="1600200"/>
            <a:ext cx="6686550" cy="28332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243D61-EC3C-48B6-9E9D-93C88E24BC9D}"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15A97FF-464E-48ED-A65F-A82C85E7B2DA}" type="slidenum">
              <a:rPr lang="en-US" smtClean="0"/>
              <a:pPr/>
              <a:t>‹#›</a:t>
            </a:fld>
            <a:endParaRPr lang="en-US"/>
          </a:p>
        </p:txBody>
      </p:sp>
    </p:spTree>
    <p:extLst>
      <p:ext uri="{BB962C8B-B14F-4D97-AF65-F5344CB8AC3E}">
        <p14:creationId xmlns:p14="http://schemas.microsoft.com/office/powerpoint/2010/main" val="42938494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1910" y="1544063"/>
            <a:ext cx="6686549" cy="110160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941910" y="2647597"/>
            <a:ext cx="6686549" cy="6453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148721413"/>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1909" y="1600200"/>
            <a:ext cx="3235398" cy="28332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93060" y="1594666"/>
            <a:ext cx="3235398" cy="28332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4/8/2024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0" y="590837"/>
            <a:ext cx="584825" cy="273844"/>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37787039"/>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04530" y="1479527"/>
            <a:ext cx="2994549"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941909" y="1911725"/>
            <a:ext cx="3257170" cy="251554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29972" y="1477106"/>
            <a:ext cx="2999251"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375218" y="1909304"/>
            <a:ext cx="3254006" cy="251554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7085354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702E2A08-7436-E943-B38B-0ED35A56ED5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BC45427-34B1-DC4F-B837-B82477F289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30B0702-A4B8-D248-931C-0BAC3346DF35}"/>
              </a:ext>
            </a:extLst>
          </p:cNvPr>
          <p:cNvSpPr>
            <a:spLocks noGrp="1" noChangeArrowheads="1"/>
          </p:cNvSpPr>
          <p:nvPr>
            <p:ph type="sldNum" sz="quarter" idx="12"/>
          </p:nvPr>
        </p:nvSpPr>
        <p:spPr>
          <a:ln/>
        </p:spPr>
        <p:txBody>
          <a:bodyPr/>
          <a:lstStyle>
            <a:lvl1pPr>
              <a:defRPr/>
            </a:lvl1pPr>
          </a:lstStyle>
          <a:p>
            <a:fld id="{9C726606-203B-D643-9BDF-C0EFCC08E3C1}" type="slidenum">
              <a:rPr lang="en-US" altLang="en-VN"/>
              <a:pPr/>
              <a:t>‹#›</a:t>
            </a:fld>
            <a:endParaRPr lang="en-US" altLang="en-VN"/>
          </a:p>
        </p:txBody>
      </p:sp>
    </p:spTree>
    <p:extLst>
      <p:ext uri="{BB962C8B-B14F-4D97-AF65-F5344CB8AC3E}">
        <p14:creationId xmlns:p14="http://schemas.microsoft.com/office/powerpoint/2010/main" val="12953919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14587003"/>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800169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334566"/>
            <a:ext cx="2628899" cy="732234"/>
          </a:xfrm>
        </p:spPr>
        <p:txBody>
          <a:bodyPr anchor="b"/>
          <a:lstStyle>
            <a:lvl1pPr algn="l">
              <a:defRPr sz="1500" b="0"/>
            </a:lvl1pPr>
          </a:lstStyle>
          <a:p>
            <a:r>
              <a:rPr lang="en-US"/>
              <a:t>Click to edit Master title style</a:t>
            </a:r>
            <a:endParaRPr lang="en-US" dirty="0"/>
          </a:p>
        </p:txBody>
      </p:sp>
      <p:sp>
        <p:nvSpPr>
          <p:cNvPr id="3" name="Content Placeholder 2"/>
          <p:cNvSpPr>
            <a:spLocks noGrp="1"/>
          </p:cNvSpPr>
          <p:nvPr>
            <p:ph idx="1"/>
          </p:nvPr>
        </p:nvSpPr>
        <p:spPr>
          <a:xfrm>
            <a:off x="4742259" y="334567"/>
            <a:ext cx="3886200" cy="4061222"/>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1910" y="1198960"/>
            <a:ext cx="2628899" cy="319682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4/8/2024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45802915"/>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3600450"/>
            <a:ext cx="668655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1909" y="476224"/>
            <a:ext cx="6686550" cy="289122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941910" y="4025504"/>
            <a:ext cx="6686550"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70976086"/>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57200"/>
            <a:ext cx="6686549" cy="2337780"/>
          </a:xfrm>
        </p:spPr>
        <p:txBody>
          <a:bodyPr anchor="ctr">
            <a:normAutofit/>
          </a:bodyPr>
          <a:lstStyle>
            <a:lvl1pPr algn="l">
              <a:defRPr sz="3600" b="0" cap="none"/>
            </a:lvl1pPr>
          </a:lstStyle>
          <a:p>
            <a:r>
              <a:rPr lang="en-US"/>
              <a:t>Click to edit Master title style</a:t>
            </a:r>
            <a:endParaRPr lang="en-US" dirty="0"/>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26515684"/>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56259" y="2628900"/>
            <a:ext cx="5652416"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14" name="TextBox 13"/>
          <p:cNvSpPr txBox="1"/>
          <p:nvPr/>
        </p:nvSpPr>
        <p:spPr>
          <a:xfrm>
            <a:off x="1850739" y="48600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5" name="TextBox 14"/>
          <p:cNvSpPr txBox="1"/>
          <p:nvPr/>
        </p:nvSpPr>
        <p:spPr>
          <a:xfrm>
            <a:off x="8336139" y="2178980"/>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40834951"/>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1828800"/>
            <a:ext cx="6686550" cy="2043634"/>
          </a:xfrm>
        </p:spPr>
        <p:txBody>
          <a:bodyPr anchor="b">
            <a:normAutofit/>
          </a:bodyPr>
          <a:lstStyle>
            <a:lvl1pPr algn="l">
              <a:defRPr sz="3600" b="0"/>
            </a:lvl1pPr>
          </a:lstStyle>
          <a:p>
            <a:r>
              <a:rPr lang="en-US"/>
              <a:t>Click to edit Master title style</a:t>
            </a:r>
            <a:endParaRPr lang="en-US" dirty="0"/>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160B1769-4CA7-C24C-A8EE-92EEA026009B}" type="slidenum">
              <a:rPr lang="en-US" altLang="en-VN" smtClean="0"/>
              <a:pPr/>
              <a:t>‹#›</a:t>
            </a:fld>
            <a:endParaRPr lang="en-US" altLang="en-VN"/>
          </a:p>
        </p:txBody>
      </p:sp>
    </p:spTree>
    <p:extLst>
      <p:ext uri="{BB962C8B-B14F-4D97-AF65-F5344CB8AC3E}">
        <p14:creationId xmlns:p14="http://schemas.microsoft.com/office/powerpoint/2010/main" val="30837785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11"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160B1769-4CA7-C24C-A8EE-92EEA026009B}" type="slidenum">
              <a:rPr lang="en-US" altLang="en-VN" smtClean="0"/>
              <a:pPr/>
              <a:t>‹#›</a:t>
            </a:fld>
            <a:endParaRPr lang="en-US" altLang="en-VN"/>
          </a:p>
        </p:txBody>
      </p:sp>
      <p:sp>
        <p:nvSpPr>
          <p:cNvPr id="17" name="TextBox 16"/>
          <p:cNvSpPr txBox="1"/>
          <p:nvPr/>
        </p:nvSpPr>
        <p:spPr>
          <a:xfrm>
            <a:off x="1850739" y="48600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8" name="TextBox 17"/>
          <p:cNvSpPr txBox="1"/>
          <p:nvPr/>
        </p:nvSpPr>
        <p:spPr>
          <a:xfrm>
            <a:off x="8336139" y="2178980"/>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694084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10" y="470555"/>
            <a:ext cx="6686549" cy="2160015"/>
          </a:xfrm>
        </p:spPr>
        <p:txBody>
          <a:bodyPr anchor="ctr">
            <a:normAutofit/>
          </a:bodyPr>
          <a:lstStyle>
            <a:lvl1pPr algn="l">
              <a:defRPr sz="3600" b="0"/>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160B1769-4CA7-C24C-A8EE-92EEA026009B}" type="slidenum">
              <a:rPr lang="en-US" altLang="en-VN" smtClean="0"/>
              <a:pPr/>
              <a:t>‹#›</a:t>
            </a:fld>
            <a:endParaRPr lang="en-US" altLang="en-VN"/>
          </a:p>
        </p:txBody>
      </p:sp>
    </p:spTree>
    <p:extLst>
      <p:ext uri="{BB962C8B-B14F-4D97-AF65-F5344CB8AC3E}">
        <p14:creationId xmlns:p14="http://schemas.microsoft.com/office/powerpoint/2010/main" val="14374506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4/8/2024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6100589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F7791D4D-876E-664B-9729-316581CF79A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056AF1D-7E2A-8345-BE0E-FBF256CE8F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4A91CBB-7583-5747-B08B-3688DD90E2A0}"/>
              </a:ext>
            </a:extLst>
          </p:cNvPr>
          <p:cNvSpPr>
            <a:spLocks noGrp="1" noChangeArrowheads="1"/>
          </p:cNvSpPr>
          <p:nvPr>
            <p:ph type="sldNum" sz="quarter" idx="12"/>
          </p:nvPr>
        </p:nvSpPr>
        <p:spPr>
          <a:ln/>
        </p:spPr>
        <p:txBody>
          <a:bodyPr/>
          <a:lstStyle>
            <a:lvl1pPr>
              <a:defRPr/>
            </a:lvl1pPr>
          </a:lstStyle>
          <a:p>
            <a:fld id="{69E7CB6F-143C-1449-BBE4-B475C0B5292F}" type="slidenum">
              <a:rPr lang="en-US" altLang="en-VN"/>
              <a:pPr/>
              <a:t>‹#›</a:t>
            </a:fld>
            <a:endParaRPr lang="en-US" altLang="en-VN"/>
          </a:p>
        </p:txBody>
      </p:sp>
    </p:spTree>
    <p:extLst>
      <p:ext uri="{BB962C8B-B14F-4D97-AF65-F5344CB8AC3E}">
        <p14:creationId xmlns:p14="http://schemas.microsoft.com/office/powerpoint/2010/main" val="5618408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470554"/>
            <a:ext cx="1655701" cy="3962863"/>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1909" y="470554"/>
            <a:ext cx="4857750" cy="3962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58541211"/>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071071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8" name="Google Shape;28;p6"/>
          <p:cNvSpPr txBox="1">
            <a:spLocks noGrp="1"/>
          </p:cNvSpPr>
          <p:nvPr>
            <p:ph type="title"/>
          </p:nvPr>
        </p:nvSpPr>
        <p:spPr>
          <a:xfrm>
            <a:off x="398150" y="1129130"/>
            <a:ext cx="1700700" cy="14838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3082175"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0" name="Google Shape;30;p6"/>
          <p:cNvSpPr txBox="1">
            <a:spLocks noGrp="1"/>
          </p:cNvSpPr>
          <p:nvPr>
            <p:ph type="body" idx="2"/>
          </p:nvPr>
        </p:nvSpPr>
        <p:spPr>
          <a:xfrm>
            <a:off x="5863323"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1" name="Google Shape;3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166577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Inverse">
  <p:cSld name="Blank Inverse">
    <p:spTree>
      <p:nvGrpSpPr>
        <p:cNvPr id="1" name="Shape 51"/>
        <p:cNvGrpSpPr/>
        <p:nvPr/>
      </p:nvGrpSpPr>
      <p:grpSpPr>
        <a:xfrm>
          <a:off x="0" y="0"/>
          <a:ext cx="0" cy="0"/>
          <a:chOff x="0" y="0"/>
          <a:chExt cx="0" cy="0"/>
        </a:xfrm>
      </p:grpSpPr>
      <p:sp>
        <p:nvSpPr>
          <p:cNvPr id="53" name="Google Shape;53;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94146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theme" Target="../theme/theme9.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alpha val="37000"/>
          </a:srgbClr>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65AAC2F-31DA-6547-8060-FA488BF1E1E2}"/>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Rectangle 3">
            <a:extLst>
              <a:ext uri="{FF2B5EF4-FFF2-40B4-BE49-F238E27FC236}">
                <a16:creationId xmlns:a16="http://schemas.microsoft.com/office/drawing/2014/main" id="{671C2E96-E10A-E04D-AFFD-CD906B38F089}"/>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1028" name="Rectangle 4">
            <a:extLst>
              <a:ext uri="{FF2B5EF4-FFF2-40B4-BE49-F238E27FC236}">
                <a16:creationId xmlns:a16="http://schemas.microsoft.com/office/drawing/2014/main" id="{21E24D3F-CFB8-A947-AD66-3B9529C310D5}"/>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latin typeface="+mn-lt"/>
              </a:defRPr>
            </a:lvl1pPr>
          </a:lstStyle>
          <a:p>
            <a:pPr>
              <a:defRPr/>
            </a:pPr>
            <a:endParaRPr lang="en-US"/>
          </a:p>
        </p:txBody>
      </p:sp>
      <p:sp>
        <p:nvSpPr>
          <p:cNvPr id="1029" name="Rectangle 5">
            <a:extLst>
              <a:ext uri="{FF2B5EF4-FFF2-40B4-BE49-F238E27FC236}">
                <a16:creationId xmlns:a16="http://schemas.microsoft.com/office/drawing/2014/main" id="{44D33F84-8D77-104F-B41B-035E9044FEEF}"/>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latin typeface="+mn-lt"/>
              </a:defRPr>
            </a:lvl1pPr>
          </a:lstStyle>
          <a:p>
            <a:pPr>
              <a:defRPr/>
            </a:pPr>
            <a:endParaRPr lang="en-US"/>
          </a:p>
        </p:txBody>
      </p:sp>
      <p:sp>
        <p:nvSpPr>
          <p:cNvPr id="1030" name="Rectangle 6">
            <a:extLst>
              <a:ext uri="{FF2B5EF4-FFF2-40B4-BE49-F238E27FC236}">
                <a16:creationId xmlns:a16="http://schemas.microsoft.com/office/drawing/2014/main" id="{F87BEA48-06B6-6244-82E6-0A6249239456}"/>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latin typeface="Arial" panose="020B0604020202020204" pitchFamily="34" charset="0"/>
              </a:defRPr>
            </a:lvl1pPr>
          </a:lstStyle>
          <a:p>
            <a:fld id="{160B1769-4CA7-C24C-A8EE-92EEA026009B}" type="slidenum">
              <a:rPr lang="en-US" altLang="en-VN"/>
              <a:pPr/>
              <a:t>‹#›</a:t>
            </a:fld>
            <a:endParaRPr lang="en-US" altLang="en-VN"/>
          </a:p>
        </p:txBody>
      </p:sp>
    </p:spTree>
    <p:extLst>
      <p:ext uri="{BB962C8B-B14F-4D97-AF65-F5344CB8AC3E}">
        <p14:creationId xmlns:p14="http://schemas.microsoft.com/office/powerpoint/2010/main" val="19536600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00">
            <a:alpha val="3700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98150" y="1129130"/>
            <a:ext cx="1700700" cy="14838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2871075" y="1007295"/>
            <a:ext cx="5561100" cy="35712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200">
                <a:solidFill>
                  <a:schemeClr val="dk1"/>
                </a:solidFill>
                <a:latin typeface="Cabin Condensed"/>
                <a:ea typeface="Cabin Condensed"/>
                <a:cs typeface="Cabin Condensed"/>
                <a:sym typeface="Cabin Condensed"/>
              </a:defRPr>
            </a:lvl1pPr>
            <a:lvl2pPr lvl="1" algn="r">
              <a:buNone/>
              <a:defRPr sz="1200">
                <a:solidFill>
                  <a:schemeClr val="dk1"/>
                </a:solidFill>
                <a:latin typeface="Cabin Condensed"/>
                <a:ea typeface="Cabin Condensed"/>
                <a:cs typeface="Cabin Condensed"/>
                <a:sym typeface="Cabin Condensed"/>
              </a:defRPr>
            </a:lvl2pPr>
            <a:lvl3pPr lvl="2" algn="r">
              <a:buNone/>
              <a:defRPr sz="1200">
                <a:solidFill>
                  <a:schemeClr val="dk1"/>
                </a:solidFill>
                <a:latin typeface="Cabin Condensed"/>
                <a:ea typeface="Cabin Condensed"/>
                <a:cs typeface="Cabin Condensed"/>
                <a:sym typeface="Cabin Condensed"/>
              </a:defRPr>
            </a:lvl3pPr>
            <a:lvl4pPr lvl="3" algn="r">
              <a:buNone/>
              <a:defRPr sz="1200">
                <a:solidFill>
                  <a:schemeClr val="dk1"/>
                </a:solidFill>
                <a:latin typeface="Cabin Condensed"/>
                <a:ea typeface="Cabin Condensed"/>
                <a:cs typeface="Cabin Condensed"/>
                <a:sym typeface="Cabin Condensed"/>
              </a:defRPr>
            </a:lvl4pPr>
            <a:lvl5pPr lvl="4" algn="r">
              <a:buNone/>
              <a:defRPr sz="1200">
                <a:solidFill>
                  <a:schemeClr val="dk1"/>
                </a:solidFill>
                <a:latin typeface="Cabin Condensed"/>
                <a:ea typeface="Cabin Condensed"/>
                <a:cs typeface="Cabin Condensed"/>
                <a:sym typeface="Cabin Condensed"/>
              </a:defRPr>
            </a:lvl5pPr>
            <a:lvl6pPr lvl="5" algn="r">
              <a:buNone/>
              <a:defRPr sz="1200">
                <a:solidFill>
                  <a:schemeClr val="dk1"/>
                </a:solidFill>
                <a:latin typeface="Cabin Condensed"/>
                <a:ea typeface="Cabin Condensed"/>
                <a:cs typeface="Cabin Condensed"/>
                <a:sym typeface="Cabin Condensed"/>
              </a:defRPr>
            </a:lvl6pPr>
            <a:lvl7pPr lvl="6" algn="r">
              <a:buNone/>
              <a:defRPr sz="1200">
                <a:solidFill>
                  <a:schemeClr val="dk1"/>
                </a:solidFill>
                <a:latin typeface="Cabin Condensed"/>
                <a:ea typeface="Cabin Condensed"/>
                <a:cs typeface="Cabin Condensed"/>
                <a:sym typeface="Cabin Condensed"/>
              </a:defRPr>
            </a:lvl7pPr>
            <a:lvl8pPr lvl="7" algn="r">
              <a:buNone/>
              <a:defRPr sz="1200">
                <a:solidFill>
                  <a:schemeClr val="dk1"/>
                </a:solidFill>
                <a:latin typeface="Cabin Condensed"/>
                <a:ea typeface="Cabin Condensed"/>
                <a:cs typeface="Cabin Condensed"/>
                <a:sym typeface="Cabin Condensed"/>
              </a:defRPr>
            </a:lvl8pPr>
            <a:lvl9pPr lvl="8" algn="r">
              <a:buNone/>
              <a:defRPr sz="1200">
                <a:solidFill>
                  <a:schemeClr val="dk1"/>
                </a:solidFill>
                <a:latin typeface="Cabin Condensed"/>
                <a:ea typeface="Cabin Condensed"/>
                <a:cs typeface="Cabin Condensed"/>
                <a:sym typeface="Cabin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04478071"/>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00">
            <a:alpha val="3700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61459037"/>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00">
            <a:alpha val="3700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94975" y="984265"/>
            <a:ext cx="7154100" cy="393600"/>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1pPr>
            <a:lvl2pPr lvl="1"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2pPr>
            <a:lvl3pPr lvl="2"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3pPr>
            <a:lvl4pPr lvl="3"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4pPr>
            <a:lvl5pPr lvl="4"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5pPr>
            <a:lvl6pPr lvl="5"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6pPr>
            <a:lvl7pPr lvl="6"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7pPr>
            <a:lvl8pPr lvl="7"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8pPr>
            <a:lvl9pPr lvl="8"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9pPr>
          </a:lstStyle>
          <a:p>
            <a:endParaRPr/>
          </a:p>
        </p:txBody>
      </p:sp>
      <p:sp>
        <p:nvSpPr>
          <p:cNvPr id="7" name="Google Shape;7;p1"/>
          <p:cNvSpPr txBox="1">
            <a:spLocks noGrp="1"/>
          </p:cNvSpPr>
          <p:nvPr>
            <p:ph type="body" idx="1"/>
          </p:nvPr>
        </p:nvSpPr>
        <p:spPr>
          <a:xfrm>
            <a:off x="994975" y="1524837"/>
            <a:ext cx="7154100" cy="28056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600"/>
              </a:spcBef>
              <a:spcAft>
                <a:spcPts val="0"/>
              </a:spcAft>
              <a:buClr>
                <a:schemeClr val="accent3"/>
              </a:buClr>
              <a:buSzPts val="2400"/>
              <a:buFont typeface="Bellota Text Light"/>
              <a:buChar char="⊳"/>
              <a:defRPr sz="2400">
                <a:solidFill>
                  <a:schemeClr val="dk1"/>
                </a:solidFill>
                <a:latin typeface="Bellota Text Light"/>
                <a:ea typeface="Bellota Text Light"/>
                <a:cs typeface="Bellota Text Light"/>
                <a:sym typeface="Bellota Text Light"/>
              </a:defRPr>
            </a:lvl1pPr>
            <a:lvl2pPr marL="914400" lvl="1" indent="-381000" rtl="0">
              <a:lnSpc>
                <a:spcPct val="115000"/>
              </a:lnSpc>
              <a:spcBef>
                <a:spcPts val="0"/>
              </a:spcBef>
              <a:spcAft>
                <a:spcPts val="0"/>
              </a:spcAft>
              <a:buClr>
                <a:schemeClr val="accent3"/>
              </a:buClr>
              <a:buSzPts val="2400"/>
              <a:buFont typeface="Bellota Text Light"/>
              <a:buChar char="○"/>
              <a:defRPr sz="2400">
                <a:solidFill>
                  <a:schemeClr val="dk1"/>
                </a:solidFill>
                <a:latin typeface="Bellota Text Light"/>
                <a:ea typeface="Bellota Text Light"/>
                <a:cs typeface="Bellota Text Light"/>
                <a:sym typeface="Bellota Text Light"/>
              </a:defRPr>
            </a:lvl2pPr>
            <a:lvl3pPr marL="1371600" lvl="2" indent="-381000" rtl="0">
              <a:lnSpc>
                <a:spcPct val="115000"/>
              </a:lnSpc>
              <a:spcBef>
                <a:spcPts val="0"/>
              </a:spcBef>
              <a:spcAft>
                <a:spcPts val="0"/>
              </a:spcAft>
              <a:buClr>
                <a:schemeClr val="accent3"/>
              </a:buClr>
              <a:buSzPts val="2400"/>
              <a:buFont typeface="Bellota Text Light"/>
              <a:buChar char="■"/>
              <a:defRPr sz="2400">
                <a:solidFill>
                  <a:schemeClr val="dk1"/>
                </a:solidFill>
                <a:latin typeface="Bellota Text Light"/>
                <a:ea typeface="Bellota Text Light"/>
                <a:cs typeface="Bellota Text Light"/>
                <a:sym typeface="Bellota Text Light"/>
              </a:defRPr>
            </a:lvl3pPr>
            <a:lvl4pPr marL="1828800" lvl="3" indent="-3810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4pPr>
            <a:lvl5pPr marL="2286000" lvl="4" indent="-3810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5pPr>
            <a:lvl6pPr marL="2743200" lvl="5" indent="-3810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6pPr>
            <a:lvl7pPr marL="3200400" lvl="6" indent="-3810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7pPr>
            <a:lvl8pPr marL="3657600" lvl="7" indent="-3810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8pPr>
            <a:lvl9pPr marL="4114800" lvl="8" indent="-3810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9pPr>
          </a:lstStyle>
          <a:p>
            <a:endParaRPr/>
          </a:p>
        </p:txBody>
      </p:sp>
      <p:sp>
        <p:nvSpPr>
          <p:cNvPr id="8" name="Google Shape;8;p1"/>
          <p:cNvSpPr txBox="1">
            <a:spLocks noGrp="1"/>
          </p:cNvSpPr>
          <p:nvPr>
            <p:ph type="sldNum" idx="12"/>
          </p:nvPr>
        </p:nvSpPr>
        <p:spPr>
          <a:xfrm>
            <a:off x="4297650" y="4594800"/>
            <a:ext cx="548700" cy="548700"/>
          </a:xfrm>
          <a:prstGeom prst="rect">
            <a:avLst/>
          </a:prstGeom>
          <a:noFill/>
          <a:ln>
            <a:noFill/>
          </a:ln>
        </p:spPr>
        <p:txBody>
          <a:bodyPr spcFirstLastPara="1" wrap="square" lIns="0" tIns="0" rIns="0" bIns="0" anchor="ctr" anchorCtr="0">
            <a:noAutofit/>
          </a:bodyPr>
          <a:lstStyle>
            <a:lvl1pPr lvl="0" algn="ctr" rtl="0">
              <a:buNone/>
              <a:defRPr sz="1300">
                <a:solidFill>
                  <a:schemeClr val="accent6"/>
                </a:solidFill>
                <a:latin typeface="Parisienne"/>
                <a:ea typeface="Parisienne"/>
                <a:cs typeface="Parisienne"/>
                <a:sym typeface="Parisienne"/>
              </a:defRPr>
            </a:lvl1pPr>
            <a:lvl2pPr lvl="1" algn="ctr" rtl="0">
              <a:buNone/>
              <a:defRPr sz="1300">
                <a:solidFill>
                  <a:schemeClr val="accent6"/>
                </a:solidFill>
                <a:latin typeface="Parisienne"/>
                <a:ea typeface="Parisienne"/>
                <a:cs typeface="Parisienne"/>
                <a:sym typeface="Parisienne"/>
              </a:defRPr>
            </a:lvl2pPr>
            <a:lvl3pPr lvl="2" algn="ctr" rtl="0">
              <a:buNone/>
              <a:defRPr sz="1300">
                <a:solidFill>
                  <a:schemeClr val="accent6"/>
                </a:solidFill>
                <a:latin typeface="Parisienne"/>
                <a:ea typeface="Parisienne"/>
                <a:cs typeface="Parisienne"/>
                <a:sym typeface="Parisienne"/>
              </a:defRPr>
            </a:lvl3pPr>
            <a:lvl4pPr lvl="3" algn="ctr" rtl="0">
              <a:buNone/>
              <a:defRPr sz="1300">
                <a:solidFill>
                  <a:schemeClr val="accent6"/>
                </a:solidFill>
                <a:latin typeface="Parisienne"/>
                <a:ea typeface="Parisienne"/>
                <a:cs typeface="Parisienne"/>
                <a:sym typeface="Parisienne"/>
              </a:defRPr>
            </a:lvl4pPr>
            <a:lvl5pPr lvl="4" algn="ctr" rtl="0">
              <a:buNone/>
              <a:defRPr sz="1300">
                <a:solidFill>
                  <a:schemeClr val="accent6"/>
                </a:solidFill>
                <a:latin typeface="Parisienne"/>
                <a:ea typeface="Parisienne"/>
                <a:cs typeface="Parisienne"/>
                <a:sym typeface="Parisienne"/>
              </a:defRPr>
            </a:lvl5pPr>
            <a:lvl6pPr lvl="5" algn="ctr" rtl="0">
              <a:buNone/>
              <a:defRPr sz="1300">
                <a:solidFill>
                  <a:schemeClr val="accent6"/>
                </a:solidFill>
                <a:latin typeface="Parisienne"/>
                <a:ea typeface="Parisienne"/>
                <a:cs typeface="Parisienne"/>
                <a:sym typeface="Parisienne"/>
              </a:defRPr>
            </a:lvl6pPr>
            <a:lvl7pPr lvl="6" algn="ctr" rtl="0">
              <a:buNone/>
              <a:defRPr sz="1300">
                <a:solidFill>
                  <a:schemeClr val="accent6"/>
                </a:solidFill>
                <a:latin typeface="Parisienne"/>
                <a:ea typeface="Parisienne"/>
                <a:cs typeface="Parisienne"/>
                <a:sym typeface="Parisienne"/>
              </a:defRPr>
            </a:lvl7pPr>
            <a:lvl8pPr lvl="7" algn="ctr" rtl="0">
              <a:buNone/>
              <a:defRPr sz="1300">
                <a:solidFill>
                  <a:schemeClr val="accent6"/>
                </a:solidFill>
                <a:latin typeface="Parisienne"/>
                <a:ea typeface="Parisienne"/>
                <a:cs typeface="Parisienne"/>
                <a:sym typeface="Parisienne"/>
              </a:defRPr>
            </a:lvl8pPr>
            <a:lvl9pPr lvl="8" algn="ctr" rtl="0">
              <a:buNone/>
              <a:defRPr sz="1300">
                <a:solidFill>
                  <a:schemeClr val="accent6"/>
                </a:solidFill>
                <a:latin typeface="Parisienne"/>
                <a:ea typeface="Parisienne"/>
                <a:cs typeface="Parisienne"/>
                <a:sym typeface="Parisien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34672653"/>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00">
            <a:alpha val="37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8593A9-40E4-4715-BB88-DD783705E2B1}" type="datetimeFigureOut">
              <a:rPr lang="en-US" smtClean="0"/>
              <a:t>4/8/2024</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62133775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98150" y="1129130"/>
            <a:ext cx="1700700" cy="14838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2871075" y="1007295"/>
            <a:ext cx="5561100" cy="35712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200">
                <a:solidFill>
                  <a:schemeClr val="dk1"/>
                </a:solidFill>
                <a:latin typeface="Cabin Condensed"/>
                <a:ea typeface="Cabin Condensed"/>
                <a:cs typeface="Cabin Condensed"/>
                <a:sym typeface="Cabin Condensed"/>
              </a:defRPr>
            </a:lvl1pPr>
            <a:lvl2pPr lvl="1" algn="r">
              <a:buNone/>
              <a:defRPr sz="1200">
                <a:solidFill>
                  <a:schemeClr val="dk1"/>
                </a:solidFill>
                <a:latin typeface="Cabin Condensed"/>
                <a:ea typeface="Cabin Condensed"/>
                <a:cs typeface="Cabin Condensed"/>
                <a:sym typeface="Cabin Condensed"/>
              </a:defRPr>
            </a:lvl2pPr>
            <a:lvl3pPr lvl="2" algn="r">
              <a:buNone/>
              <a:defRPr sz="1200">
                <a:solidFill>
                  <a:schemeClr val="dk1"/>
                </a:solidFill>
                <a:latin typeface="Cabin Condensed"/>
                <a:ea typeface="Cabin Condensed"/>
                <a:cs typeface="Cabin Condensed"/>
                <a:sym typeface="Cabin Condensed"/>
              </a:defRPr>
            </a:lvl3pPr>
            <a:lvl4pPr lvl="3" algn="r">
              <a:buNone/>
              <a:defRPr sz="1200">
                <a:solidFill>
                  <a:schemeClr val="dk1"/>
                </a:solidFill>
                <a:latin typeface="Cabin Condensed"/>
                <a:ea typeface="Cabin Condensed"/>
                <a:cs typeface="Cabin Condensed"/>
                <a:sym typeface="Cabin Condensed"/>
              </a:defRPr>
            </a:lvl4pPr>
            <a:lvl5pPr lvl="4" algn="r">
              <a:buNone/>
              <a:defRPr sz="1200">
                <a:solidFill>
                  <a:schemeClr val="dk1"/>
                </a:solidFill>
                <a:latin typeface="Cabin Condensed"/>
                <a:ea typeface="Cabin Condensed"/>
                <a:cs typeface="Cabin Condensed"/>
                <a:sym typeface="Cabin Condensed"/>
              </a:defRPr>
            </a:lvl5pPr>
            <a:lvl6pPr lvl="5" algn="r">
              <a:buNone/>
              <a:defRPr sz="1200">
                <a:solidFill>
                  <a:schemeClr val="dk1"/>
                </a:solidFill>
                <a:latin typeface="Cabin Condensed"/>
                <a:ea typeface="Cabin Condensed"/>
                <a:cs typeface="Cabin Condensed"/>
                <a:sym typeface="Cabin Condensed"/>
              </a:defRPr>
            </a:lvl6pPr>
            <a:lvl7pPr lvl="6" algn="r">
              <a:buNone/>
              <a:defRPr sz="1200">
                <a:solidFill>
                  <a:schemeClr val="dk1"/>
                </a:solidFill>
                <a:latin typeface="Cabin Condensed"/>
                <a:ea typeface="Cabin Condensed"/>
                <a:cs typeface="Cabin Condensed"/>
                <a:sym typeface="Cabin Condensed"/>
              </a:defRPr>
            </a:lvl7pPr>
            <a:lvl8pPr lvl="7" algn="r">
              <a:buNone/>
              <a:defRPr sz="1200">
                <a:solidFill>
                  <a:schemeClr val="dk1"/>
                </a:solidFill>
                <a:latin typeface="Cabin Condensed"/>
                <a:ea typeface="Cabin Condensed"/>
                <a:cs typeface="Cabin Condensed"/>
                <a:sym typeface="Cabin Condensed"/>
              </a:defRPr>
            </a:lvl8pPr>
            <a:lvl9pPr lvl="8" algn="r">
              <a:buNone/>
              <a:defRPr sz="1200">
                <a:solidFill>
                  <a:schemeClr val="dk1"/>
                </a:solidFill>
                <a:latin typeface="Cabin Condensed"/>
                <a:ea typeface="Cabin Condensed"/>
                <a:cs typeface="Cabin Condensed"/>
                <a:sym typeface="Cabin Condensed"/>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22926272"/>
      </p:ext>
    </p:extLst>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B4BE94-336A-4193-AE23-9880A847AA6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6885C2-BFC1-4C8E-8819-4E23B87439A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53BD54-6050-4EC9-9496-D128D5CD5549}"/>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12AF024-DAF1-4E3C-A679-05DEF84BA977}" type="datetimeFigureOut">
              <a:rPr lang="en-US" smtClean="0"/>
              <a:t>4/8/2024</a:t>
            </a:fld>
            <a:endParaRPr lang="en-US"/>
          </a:p>
        </p:txBody>
      </p:sp>
      <p:sp>
        <p:nvSpPr>
          <p:cNvPr id="5" name="Footer Placeholder 4">
            <a:extLst>
              <a:ext uri="{FF2B5EF4-FFF2-40B4-BE49-F238E27FC236}">
                <a16:creationId xmlns:a16="http://schemas.microsoft.com/office/drawing/2014/main" id="{9F8246CE-13EF-4F54-A790-95D99771F743}"/>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923CDF-CE0D-43A9-8649-B0538628DAC6}"/>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EA5CA6C-F13F-4B25-87AF-F16D94D179B8}" type="slidenum">
              <a:rPr lang="en-US" smtClean="0"/>
              <a:t>‹#›</a:t>
            </a:fld>
            <a:endParaRPr lang="en-US"/>
          </a:p>
        </p:txBody>
      </p:sp>
    </p:spTree>
    <p:extLst>
      <p:ext uri="{BB962C8B-B14F-4D97-AF65-F5344CB8AC3E}">
        <p14:creationId xmlns:p14="http://schemas.microsoft.com/office/powerpoint/2010/main" val="226603458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98150" y="1129130"/>
            <a:ext cx="1700700" cy="14838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2871075" y="1007295"/>
            <a:ext cx="5561100" cy="35712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200">
                <a:solidFill>
                  <a:schemeClr val="dk1"/>
                </a:solidFill>
                <a:latin typeface="Cabin Condensed"/>
                <a:ea typeface="Cabin Condensed"/>
                <a:cs typeface="Cabin Condensed"/>
                <a:sym typeface="Cabin Condensed"/>
              </a:defRPr>
            </a:lvl1pPr>
            <a:lvl2pPr lvl="1" algn="r">
              <a:buNone/>
              <a:defRPr sz="1200">
                <a:solidFill>
                  <a:schemeClr val="dk1"/>
                </a:solidFill>
                <a:latin typeface="Cabin Condensed"/>
                <a:ea typeface="Cabin Condensed"/>
                <a:cs typeface="Cabin Condensed"/>
                <a:sym typeface="Cabin Condensed"/>
              </a:defRPr>
            </a:lvl2pPr>
            <a:lvl3pPr lvl="2" algn="r">
              <a:buNone/>
              <a:defRPr sz="1200">
                <a:solidFill>
                  <a:schemeClr val="dk1"/>
                </a:solidFill>
                <a:latin typeface="Cabin Condensed"/>
                <a:ea typeface="Cabin Condensed"/>
                <a:cs typeface="Cabin Condensed"/>
                <a:sym typeface="Cabin Condensed"/>
              </a:defRPr>
            </a:lvl3pPr>
            <a:lvl4pPr lvl="3" algn="r">
              <a:buNone/>
              <a:defRPr sz="1200">
                <a:solidFill>
                  <a:schemeClr val="dk1"/>
                </a:solidFill>
                <a:latin typeface="Cabin Condensed"/>
                <a:ea typeface="Cabin Condensed"/>
                <a:cs typeface="Cabin Condensed"/>
                <a:sym typeface="Cabin Condensed"/>
              </a:defRPr>
            </a:lvl4pPr>
            <a:lvl5pPr lvl="4" algn="r">
              <a:buNone/>
              <a:defRPr sz="1200">
                <a:solidFill>
                  <a:schemeClr val="dk1"/>
                </a:solidFill>
                <a:latin typeface="Cabin Condensed"/>
                <a:ea typeface="Cabin Condensed"/>
                <a:cs typeface="Cabin Condensed"/>
                <a:sym typeface="Cabin Condensed"/>
              </a:defRPr>
            </a:lvl5pPr>
            <a:lvl6pPr lvl="5" algn="r">
              <a:buNone/>
              <a:defRPr sz="1200">
                <a:solidFill>
                  <a:schemeClr val="dk1"/>
                </a:solidFill>
                <a:latin typeface="Cabin Condensed"/>
                <a:ea typeface="Cabin Condensed"/>
                <a:cs typeface="Cabin Condensed"/>
                <a:sym typeface="Cabin Condensed"/>
              </a:defRPr>
            </a:lvl6pPr>
            <a:lvl7pPr lvl="6" algn="r">
              <a:buNone/>
              <a:defRPr sz="1200">
                <a:solidFill>
                  <a:schemeClr val="dk1"/>
                </a:solidFill>
                <a:latin typeface="Cabin Condensed"/>
                <a:ea typeface="Cabin Condensed"/>
                <a:cs typeface="Cabin Condensed"/>
                <a:sym typeface="Cabin Condensed"/>
              </a:defRPr>
            </a:lvl7pPr>
            <a:lvl8pPr lvl="7" algn="r">
              <a:buNone/>
              <a:defRPr sz="1200">
                <a:solidFill>
                  <a:schemeClr val="dk1"/>
                </a:solidFill>
                <a:latin typeface="Cabin Condensed"/>
                <a:ea typeface="Cabin Condensed"/>
                <a:cs typeface="Cabin Condensed"/>
                <a:sym typeface="Cabin Condensed"/>
              </a:defRPr>
            </a:lvl8pPr>
            <a:lvl9pPr lvl="8" algn="r">
              <a:buNone/>
              <a:defRPr sz="1200">
                <a:solidFill>
                  <a:schemeClr val="dk1"/>
                </a:solidFill>
                <a:latin typeface="Cabin Condensed"/>
                <a:ea typeface="Cabin Condensed"/>
                <a:cs typeface="Cabin Condensed"/>
                <a:sym typeface="Cabin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68675040"/>
      </p:ext>
    </p:extLst>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171450"/>
            <a:ext cx="2138637" cy="4978971"/>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589"/>
            <a:ext cx="1767506" cy="514052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468082"/>
            <a:ext cx="6683765" cy="96066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1909" y="1600200"/>
            <a:ext cx="6686550" cy="29146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1210" y="4597828"/>
            <a:ext cx="859712" cy="277797"/>
          </a:xfrm>
          <a:prstGeom prst="rect">
            <a:avLst/>
          </a:prstGeom>
        </p:spPr>
        <p:txBody>
          <a:bodyPr vert="horz" lIns="91440" tIns="45720" rIns="91440" bIns="45720" rtlCol="0" anchor="ctr"/>
          <a:lstStyle>
            <a:lvl1pPr algn="r">
              <a:defRPr sz="675">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1941910" y="4601856"/>
            <a:ext cx="5714999"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bwMode="gray">
          <a:xfrm>
            <a:off x="398860" y="590837"/>
            <a:ext cx="584825" cy="273844"/>
          </a:xfrm>
          <a:prstGeom prst="rect">
            <a:avLst/>
          </a:prstGeom>
        </p:spPr>
        <p:txBody>
          <a:bodyPr vert="horz" lIns="91440" tIns="45720" rIns="91440" bIns="45720" rtlCol="0" anchor="ctr"/>
          <a:lstStyle>
            <a:lvl1pPr algn="r">
              <a:defRPr sz="1500">
                <a:solidFill>
                  <a:srgbClr val="FEFFFF"/>
                </a:solidFill>
              </a:defRPr>
            </a:lvl1pPr>
          </a:lstStyle>
          <a:p>
            <a:fld id="{160B1769-4CA7-C24C-A8EE-92EEA026009B}" type="slidenum">
              <a:rPr lang="en-US" altLang="en-VN" smtClean="0"/>
              <a:pPr/>
              <a:t>‹#›</a:t>
            </a:fld>
            <a:endParaRPr lang="en-US" altLang="en-VN"/>
          </a:p>
        </p:txBody>
      </p:sp>
    </p:spTree>
    <p:extLst>
      <p:ext uri="{BB962C8B-B14F-4D97-AF65-F5344CB8AC3E}">
        <p14:creationId xmlns:p14="http://schemas.microsoft.com/office/powerpoint/2010/main" val="874488254"/>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Lst>
  <p:transition>
    <p:fade thruBlk="1"/>
  </p:transition>
  <p:txStyles>
    <p:titleStyle>
      <a:lvl1pPr algn="l" defTabSz="342900"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56.xml"/><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Layout" Target="../slideLayouts/slideLayout70.xml"/><Relationship Id="rId5" Type="http://schemas.openxmlformats.org/officeDocument/2006/relationships/image" Target="../media/image25.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2.xml"/><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0.png"/><Relationship Id="rId1" Type="http://schemas.openxmlformats.org/officeDocument/2006/relationships/slideLayout" Target="../slideLayouts/slideLayout91.xml"/><Relationship Id="rId5" Type="http://schemas.openxmlformats.org/officeDocument/2006/relationships/image" Target="../media/image34.jpe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gif"/><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gif"/></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8.png"/><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9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9.gif"/></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92.xml"/><Relationship Id="rId6" Type="http://schemas.openxmlformats.org/officeDocument/2006/relationships/image" Target="../media/image45.png"/><Relationship Id="rId5" Type="http://schemas.openxmlformats.org/officeDocument/2006/relationships/image" Target="../media/image29.gif"/><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62.xml"/><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91.xml"/><Relationship Id="rId5" Type="http://schemas.openxmlformats.org/officeDocument/2006/relationships/image" Target="../media/image53.jpeg"/><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6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2.xml"/><Relationship Id="rId6" Type="http://schemas.openxmlformats.org/officeDocument/2006/relationships/image" Target="../media/image54.png"/><Relationship Id="rId5" Type="http://schemas.openxmlformats.org/officeDocument/2006/relationships/image" Target="../media/image29.gif"/><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6.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81.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s://1.bp.blogspot.com/-Q8mfw1qgEfg/WglAlc-FsLI/AAAAAAAAFLY/eG-rrnzcwBsot_uecqgEQ4tBWtoLNnh1wCEwYBhgL/s1600/2000_549_l.jpg" TargetMode="External"/><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7.png"/><Relationship Id="rId1" Type="http://schemas.openxmlformats.org/officeDocument/2006/relationships/slideLayout" Target="../slideLayouts/slideLayout81.xml"/><Relationship Id="rId6" Type="http://schemas.openxmlformats.org/officeDocument/2006/relationships/image" Target="../media/image65.jpeg"/><Relationship Id="rId5" Type="http://schemas.openxmlformats.org/officeDocument/2006/relationships/hyperlink" Target="https://1.bp.blogspot.com/-M8aba5F9heM/WglAmDXJkkI/AAAAAAAAFLY/r8I0D0ptrEQuHPqRt3L6KmHJOuxkPgwmwCEwYBhgL/s1600/LO1DA26813.jpg" TargetMode="External"/><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92.xml"/><Relationship Id="rId5" Type="http://schemas.openxmlformats.org/officeDocument/2006/relationships/image" Target="../media/image10.png"/><Relationship Id="rId4" Type="http://schemas.openxmlformats.org/officeDocument/2006/relationships/image" Target="../media/image29.gif"/></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51.xml"/><Relationship Id="rId5" Type="http://schemas.openxmlformats.org/officeDocument/2006/relationships/image" Target="../media/image66.gif"/><Relationship Id="rId4" Type="http://schemas.openxmlformats.org/officeDocument/2006/relationships/image" Target="../media/image29.gif"/></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1.xml"/><Relationship Id="rId6" Type="http://schemas.openxmlformats.org/officeDocument/2006/relationships/image" Target="../media/image70.png"/><Relationship Id="rId5" Type="http://schemas.openxmlformats.org/officeDocument/2006/relationships/image" Target="../media/image69.gif"/><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gif"/></Relationships>
</file>

<file path=ppt/slides/_rels/slide31.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9.xml"/><Relationship Id="rId1" Type="http://schemas.openxmlformats.org/officeDocument/2006/relationships/slideLayout" Target="../slideLayouts/slideLayout92.xml"/><Relationship Id="rId6" Type="http://schemas.openxmlformats.org/officeDocument/2006/relationships/image" Target="../media/image10.png"/><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7.png"/><Relationship Id="rId1" Type="http://schemas.openxmlformats.org/officeDocument/2006/relationships/slideLayout" Target="../slideLayouts/slideLayout81.xml"/><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0.png"/><Relationship Id="rId5" Type="http://schemas.openxmlformats.org/officeDocument/2006/relationships/image" Target="../media/image79.gif"/><Relationship Id="rId4" Type="http://schemas.openxmlformats.org/officeDocument/2006/relationships/image" Target="../media/image78.jpeg"/></Relationships>
</file>

<file path=ppt/slides/_rels/slide36.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10.xml"/><Relationship Id="rId1" Type="http://schemas.openxmlformats.org/officeDocument/2006/relationships/slideLayout" Target="../slideLayouts/slideLayout92.xml"/><Relationship Id="rId5" Type="http://schemas.openxmlformats.org/officeDocument/2006/relationships/image" Target="../media/image10.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93.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91.xml"/></Relationships>
</file>

<file path=ppt/slides/_rels/slide3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91.xml"/><Relationship Id="rId5" Type="http://schemas.openxmlformats.org/officeDocument/2006/relationships/image" Target="../media/image91.jpeg"/><Relationship Id="rId4" Type="http://schemas.openxmlformats.org/officeDocument/2006/relationships/image" Target="../media/image90.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91.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81.xml"/><Relationship Id="rId4" Type="http://schemas.openxmlformats.org/officeDocument/2006/relationships/image" Target="../media/image94.jpeg"/></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70.png"/><Relationship Id="rId1" Type="http://schemas.openxmlformats.org/officeDocument/2006/relationships/slideLayout" Target="../slideLayouts/slideLayout43.xml"/><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7.gif"/><Relationship Id="rId7" Type="http://schemas.openxmlformats.org/officeDocument/2006/relationships/image" Target="../media/image101.gif"/><Relationship Id="rId2" Type="http://schemas.openxmlformats.org/officeDocument/2006/relationships/image" Target="../media/image96.gif"/><Relationship Id="rId1" Type="http://schemas.openxmlformats.org/officeDocument/2006/relationships/slideLayout" Target="../slideLayouts/slideLayout16.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pn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2.gif"/><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2.gif"/><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2.gif"/><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2.gif"/><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2.gif"/><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xml"/><Relationship Id="rId1" Type="http://schemas.openxmlformats.org/officeDocument/2006/relationships/slideLayout" Target="../slideLayouts/slideLayout49.xml"/><Relationship Id="rId6" Type="http://schemas.openxmlformats.org/officeDocument/2006/relationships/image" Target="../media/image10.png"/><Relationship Id="rId5" Type="http://schemas.openxmlformats.org/officeDocument/2006/relationships/image" Target="../media/image105.gif"/><Relationship Id="rId4" Type="http://schemas.openxmlformats.org/officeDocument/2006/relationships/image" Target="../media/image104.gif"/></Relationships>
</file>

<file path=ppt/slides/_rels/slide4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gif"/><Relationship Id="rId1" Type="http://schemas.openxmlformats.org/officeDocument/2006/relationships/slideLayout" Target="../slideLayouts/slideLayout37.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91.xml"/><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png"/><Relationship Id="rId1" Type="http://schemas.openxmlformats.org/officeDocument/2006/relationships/slideLayout" Target="../slideLayouts/slideLayout91.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5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91.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1.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2.xml"/><Relationship Id="rId6" Type="http://schemas.openxmlformats.org/officeDocument/2006/relationships/image" Target="../media/image10.png"/><Relationship Id="rId5" Type="http://schemas.openxmlformats.org/officeDocument/2006/relationships/image" Target="../media/image26.gif"/><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descr="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7" name="Rectangle 3"/>
          <p:cNvSpPr>
            <a:spLocks noChangeArrowheads="1"/>
          </p:cNvSpPr>
          <p:nvPr/>
        </p:nvSpPr>
        <p:spPr bwMode="auto">
          <a:xfrm>
            <a:off x="2114550" y="1943100"/>
            <a:ext cx="5029200" cy="1600200"/>
          </a:xfrm>
          <a:prstGeom prst="rect">
            <a:avLst/>
          </a:prstGeom>
          <a:noFill/>
          <a:ln>
            <a:noFill/>
          </a:ln>
          <a:effectLst/>
          <a:extLst>
            <a:ext uri="{909E8E84-426E-40DD-AFC4-6F175D3DCCD1}">
              <a14:hiddenFill xmlns:a14="http://schemas.microsoft.com/office/drawing/2010/main">
                <a:solidFill>
                  <a:schemeClr val="accent1">
                    <a:alpha val="98822"/>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1500" b="1">
              <a:solidFill>
                <a:srgbClr val="FF0000"/>
              </a:solidFill>
              <a:latin typeface="VNI-Duff" pitchFamily="2" charset="0"/>
            </a:endParaRPr>
          </a:p>
          <a:p>
            <a:pPr algn="ctr" eaLnBrk="1" hangingPunct="1"/>
            <a:endParaRPr lang="en-US" sz="1500" b="1">
              <a:solidFill>
                <a:srgbClr val="FF0000"/>
              </a:solidFill>
              <a:latin typeface="VNI-Duff" pitchFamily="2" charset="0"/>
            </a:endParaRPr>
          </a:p>
        </p:txBody>
      </p:sp>
      <p:sp>
        <p:nvSpPr>
          <p:cNvPr id="216068" name="Rectangle 4"/>
          <p:cNvSpPr>
            <a:spLocks noChangeArrowheads="1"/>
          </p:cNvSpPr>
          <p:nvPr/>
        </p:nvSpPr>
        <p:spPr bwMode="auto">
          <a:xfrm>
            <a:off x="1771650" y="3429000"/>
            <a:ext cx="508635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100" b="1">
              <a:solidFill>
                <a:srgbClr val="0000FF"/>
              </a:solidFill>
              <a:latin typeface="VNI-Zap" pitchFamily="2" charset="0"/>
            </a:endParaRPr>
          </a:p>
        </p:txBody>
      </p:sp>
      <p:pic>
        <p:nvPicPr>
          <p:cNvPr id="216069" name="Picture 8" descr="anhdong (7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3371851"/>
            <a:ext cx="1276350" cy="95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0" name="Picture 8" descr="anhdong (7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32872" y="800101"/>
            <a:ext cx="1276350" cy="95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1" name="Picture 7" descr="1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00450" y="566738"/>
            <a:ext cx="1714500" cy="142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68124" y="1928808"/>
            <a:ext cx="4768487" cy="1938992"/>
          </a:xfrm>
          <a:prstGeom prst="rect">
            <a:avLst/>
          </a:prstGeom>
          <a:noFill/>
        </p:spPr>
        <p:txBody>
          <a:bodyPr wrap="square" rtlCol="0">
            <a:spAutoFit/>
          </a:bodyPr>
          <a:lstStyle/>
          <a:p>
            <a:pPr algn="ctr"/>
            <a:r>
              <a:rPr lang="en-US" sz="3000" b="1" dirty="0">
                <a:solidFill>
                  <a:srgbClr val="FF0000"/>
                </a:solidFill>
                <a:latin typeface="Times New Roman" pitchFamily="18" charset="0"/>
                <a:cs typeface="Times New Roman" pitchFamily="18" charset="0"/>
              </a:rPr>
              <a:t>CHÀO MỪNG QUÝ THẦY CÔ VỀ DỰ GIỜ MÔN LỊCH SỬ </a:t>
            </a:r>
          </a:p>
          <a:p>
            <a:pPr algn="ctr"/>
            <a:r>
              <a:rPr lang="en-US" sz="3000" b="1" dirty="0">
                <a:solidFill>
                  <a:srgbClr val="FF0000"/>
                </a:solidFill>
                <a:latin typeface="Times New Roman" pitchFamily="18" charset="0"/>
                <a:cs typeface="Times New Roman" pitchFamily="18" charset="0"/>
              </a:rPr>
              <a:t>LỚP 8</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7000" b="-6000"/>
          </a:stretch>
        </a:blip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EE582D4D-A9B7-A6E9-C055-32AC667CE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sp>
        <p:nvSpPr>
          <p:cNvPr id="20" name="Rectangle 19">
            <a:extLst>
              <a:ext uri="{FF2B5EF4-FFF2-40B4-BE49-F238E27FC236}">
                <a16:creationId xmlns:a16="http://schemas.microsoft.com/office/drawing/2014/main" id="{9BC7466A-9C5A-794E-B35C-B233D38E92C6}"/>
              </a:ext>
            </a:extLst>
          </p:cNvPr>
          <p:cNvSpPr/>
          <p:nvPr/>
        </p:nvSpPr>
        <p:spPr>
          <a:xfrm>
            <a:off x="633043" y="2634568"/>
            <a:ext cx="5976753" cy="584775"/>
          </a:xfrm>
          <a:prstGeom prst="rect">
            <a:avLst/>
          </a:prstGeom>
          <a:noFill/>
        </p:spPr>
        <p:txBody>
          <a:bodyPr wrap="square" lIns="91440" tIns="45720" rIns="91440" bIns="45720">
            <a:spAutoFit/>
          </a:bodyPr>
          <a:lstStyle/>
          <a:p>
            <a:pPr algn="ctr" defTabSz="914355"/>
            <a:r>
              <a:rPr lang="en-US" sz="3200" b="1" kern="1200">
                <a:solidFill>
                  <a:srgbClr val="FFFF00"/>
                </a:solidFill>
                <a:latin typeface="Times New Roman" panose="02020603050405020304" pitchFamily="18" charset="0"/>
                <a:ea typeface="+mn-ea"/>
                <a:cs typeface="Times New Roman" panose="02020603050405020304" pitchFamily="18" charset="0"/>
              </a:rPr>
              <a:t>a</a:t>
            </a:r>
            <a:r>
              <a:rPr lang="vi-VN" sz="3200" b="1" kern="1200">
                <a:solidFill>
                  <a:srgbClr val="FFFF00"/>
                </a:solidFill>
                <a:latin typeface="Times New Roman" panose="02020603050405020304" pitchFamily="18" charset="0"/>
                <a:ea typeface="+mn-ea"/>
                <a:cs typeface="Times New Roman" panose="02020603050405020304" pitchFamily="18" charset="0"/>
              </a:rPr>
              <a:t>. Cuộc Duy tân Minh Trị</a:t>
            </a:r>
            <a:r>
              <a:rPr lang="en-US" sz="3200" b="1" kern="1200">
                <a:solidFill>
                  <a:srgbClr val="FFFF00"/>
                </a:solidFill>
                <a:latin typeface="Times New Roman" panose="02020603050405020304" pitchFamily="18" charset="0"/>
                <a:ea typeface="+mn-ea"/>
                <a:cs typeface="Times New Roman" panose="02020603050405020304" pitchFamily="18" charset="0"/>
              </a:rPr>
              <a:t> (1868)</a:t>
            </a:r>
            <a:endParaRPr lang="en-US" sz="3200" b="1" dirty="0">
              <a:ln w="22225">
                <a:solidFill>
                  <a:srgbClr val="D89F39"/>
                </a:solidFill>
                <a:prstDash val="solid"/>
              </a:ln>
              <a:solidFill>
                <a:srgbClr val="FFFF00"/>
              </a:solidFill>
              <a:latin typeface="Snell Roundhand Black" panose="02000603080000090004" pitchFamily="2" charset="77"/>
              <a:ea typeface="+mn-ea"/>
            </a:endParaRPr>
          </a:p>
        </p:txBody>
      </p:sp>
      <p:grpSp>
        <p:nvGrpSpPr>
          <p:cNvPr id="28" name="Google Shape;607;p39">
            <a:extLst>
              <a:ext uri="{FF2B5EF4-FFF2-40B4-BE49-F238E27FC236}">
                <a16:creationId xmlns:a16="http://schemas.microsoft.com/office/drawing/2014/main" id="{A2F578EE-0B22-B44C-AC2F-230847B2C588}"/>
              </a:ext>
            </a:extLst>
          </p:cNvPr>
          <p:cNvGrpSpPr/>
          <p:nvPr/>
        </p:nvGrpSpPr>
        <p:grpSpPr>
          <a:xfrm>
            <a:off x="7445469" y="850918"/>
            <a:ext cx="1569946" cy="1323439"/>
            <a:chOff x="5926225" y="921350"/>
            <a:chExt cx="517800" cy="504350"/>
          </a:xfrm>
        </p:grpSpPr>
        <p:sp>
          <p:nvSpPr>
            <p:cNvPr id="29" name="Google Shape;608;p39">
              <a:extLst>
                <a:ext uri="{FF2B5EF4-FFF2-40B4-BE49-F238E27FC236}">
                  <a16:creationId xmlns:a16="http://schemas.microsoft.com/office/drawing/2014/main" id="{7C62F9E8-0065-F842-8C63-A2EA230BF540}"/>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solidFill>
              <a:srgbClr val="FFFF00"/>
            </a:solidFill>
            <a:ln>
              <a:noFill/>
            </a:ln>
          </p:spPr>
          <p:txBody>
            <a:bodyPr spcFirstLastPara="1" wrap="square" lIns="91425" tIns="91425" rIns="91425" bIns="91425" anchor="ctr" anchorCtr="0">
              <a:noAutofit/>
            </a:bodyPr>
            <a:lstStyle/>
            <a:p>
              <a:pPr defTabSz="914355"/>
              <a:endParaRPr>
                <a:solidFill>
                  <a:srgbClr val="F1C232"/>
                </a:solidFill>
                <a:ea typeface="+mn-ea"/>
              </a:endParaRPr>
            </a:p>
          </p:txBody>
        </p:sp>
        <p:sp>
          <p:nvSpPr>
            <p:cNvPr id="30" name="Google Shape;609;p39">
              <a:extLst>
                <a:ext uri="{FF2B5EF4-FFF2-40B4-BE49-F238E27FC236}">
                  <a16:creationId xmlns:a16="http://schemas.microsoft.com/office/drawing/2014/main" id="{B43F7548-FEB3-E549-9D2E-292DE4B7AFC5}"/>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rgbClr val="FFFF00"/>
            </a:solidFill>
            <a:ln>
              <a:noFill/>
            </a:ln>
          </p:spPr>
          <p:txBody>
            <a:bodyPr spcFirstLastPara="1" wrap="square" lIns="91425" tIns="91425" rIns="91425" bIns="91425" anchor="ctr" anchorCtr="0">
              <a:noAutofit/>
            </a:bodyPr>
            <a:lstStyle/>
            <a:p>
              <a:pPr defTabSz="914355"/>
              <a:endParaRPr>
                <a:solidFill>
                  <a:srgbClr val="F1C232"/>
                </a:solidFill>
                <a:ea typeface="+mn-ea"/>
              </a:endParaRPr>
            </a:p>
          </p:txBody>
        </p:sp>
      </p:grpSp>
      <p:sp>
        <p:nvSpPr>
          <p:cNvPr id="31" name="Google Shape;610;p39">
            <a:extLst>
              <a:ext uri="{FF2B5EF4-FFF2-40B4-BE49-F238E27FC236}">
                <a16:creationId xmlns:a16="http://schemas.microsoft.com/office/drawing/2014/main" id="{A1D9C459-D419-8F44-A1CD-EE0E21378135}"/>
              </a:ext>
            </a:extLst>
          </p:cNvPr>
          <p:cNvSpPr/>
          <p:nvPr/>
        </p:nvSpPr>
        <p:spPr>
          <a:xfrm>
            <a:off x="6880314" y="1012446"/>
            <a:ext cx="1295932" cy="67852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sp>
        <p:nvSpPr>
          <p:cNvPr id="32" name="Google Shape;617;p39">
            <a:extLst>
              <a:ext uri="{FF2B5EF4-FFF2-40B4-BE49-F238E27FC236}">
                <a16:creationId xmlns:a16="http://schemas.microsoft.com/office/drawing/2014/main" id="{0BDC5886-7702-2F4F-9752-5B403C2507D3}"/>
              </a:ext>
            </a:extLst>
          </p:cNvPr>
          <p:cNvSpPr/>
          <p:nvPr/>
        </p:nvSpPr>
        <p:spPr>
          <a:xfrm>
            <a:off x="8443644" y="98827"/>
            <a:ext cx="700356" cy="700356"/>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chemeClr val="tx1"/>
          </a:solidFill>
          <a:ln w="38100" cap="flat" cmpd="sng">
            <a:solidFill>
              <a:srgbClr val="F1C232"/>
            </a:solidFill>
            <a:prstDash val="solid"/>
            <a:bevel/>
            <a:headEnd type="none" w="sm" len="sm"/>
            <a:tailEnd type="none" w="sm" len="sm"/>
          </a:ln>
        </p:spPr>
        <p:txBody>
          <a:bodyPr spcFirstLastPara="1" wrap="square" lIns="91425" tIns="91425" rIns="91425" bIns="91425" anchor="ctr" anchorCtr="0">
            <a:noAutofit/>
          </a:bodyPr>
          <a:lstStyle/>
          <a:p>
            <a:pPr defTabSz="914355"/>
            <a:endParaRPr>
              <a:ea typeface="+mn-ea"/>
            </a:endParaRPr>
          </a:p>
        </p:txBody>
      </p:sp>
      <p:sp>
        <p:nvSpPr>
          <p:cNvPr id="33" name="Google Shape;610;p39">
            <a:extLst>
              <a:ext uri="{FF2B5EF4-FFF2-40B4-BE49-F238E27FC236}">
                <a16:creationId xmlns:a16="http://schemas.microsoft.com/office/drawing/2014/main" id="{DC4320F9-319F-5840-B100-CFC902740267}"/>
              </a:ext>
            </a:extLst>
          </p:cNvPr>
          <p:cNvSpPr/>
          <p:nvPr/>
        </p:nvSpPr>
        <p:spPr>
          <a:xfrm>
            <a:off x="7856490" y="1755568"/>
            <a:ext cx="1295932" cy="67852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sp>
        <p:nvSpPr>
          <p:cNvPr id="34" name="Google Shape;558;p39">
            <a:extLst>
              <a:ext uri="{FF2B5EF4-FFF2-40B4-BE49-F238E27FC236}">
                <a16:creationId xmlns:a16="http://schemas.microsoft.com/office/drawing/2014/main" id="{B8B162B3-1CE1-854E-AAFD-DE915A8E8DDC}"/>
              </a:ext>
            </a:extLst>
          </p:cNvPr>
          <p:cNvSpPr/>
          <p:nvPr/>
        </p:nvSpPr>
        <p:spPr>
          <a:xfrm rot="15155197">
            <a:off x="6735645" y="213994"/>
            <a:ext cx="785770" cy="741258"/>
          </a:xfrm>
          <a:custGeom>
            <a:avLst/>
            <a:gdLst/>
            <a:ahLst/>
            <a:cxnLst/>
            <a:rect l="l" t="t" r="r" b="b"/>
            <a:pathLst>
              <a:path w="16902" h="16901" extrusionOk="0">
                <a:moveTo>
                  <a:pt x="14386" y="757"/>
                </a:moveTo>
                <a:lnTo>
                  <a:pt x="14557" y="782"/>
                </a:lnTo>
                <a:lnTo>
                  <a:pt x="14728" y="806"/>
                </a:lnTo>
                <a:lnTo>
                  <a:pt x="14899" y="831"/>
                </a:lnTo>
                <a:lnTo>
                  <a:pt x="15070" y="904"/>
                </a:lnTo>
                <a:lnTo>
                  <a:pt x="15216" y="977"/>
                </a:lnTo>
                <a:lnTo>
                  <a:pt x="15363" y="1050"/>
                </a:lnTo>
                <a:lnTo>
                  <a:pt x="15509" y="1148"/>
                </a:lnTo>
                <a:lnTo>
                  <a:pt x="15631" y="1270"/>
                </a:lnTo>
                <a:lnTo>
                  <a:pt x="15729" y="1392"/>
                </a:lnTo>
                <a:lnTo>
                  <a:pt x="15827" y="1539"/>
                </a:lnTo>
                <a:lnTo>
                  <a:pt x="15925" y="1661"/>
                </a:lnTo>
                <a:lnTo>
                  <a:pt x="15998" y="1807"/>
                </a:lnTo>
                <a:lnTo>
                  <a:pt x="16047" y="1978"/>
                </a:lnTo>
                <a:lnTo>
                  <a:pt x="16095" y="2125"/>
                </a:lnTo>
                <a:lnTo>
                  <a:pt x="16120" y="2296"/>
                </a:lnTo>
                <a:lnTo>
                  <a:pt x="16144" y="2467"/>
                </a:lnTo>
                <a:lnTo>
                  <a:pt x="16120" y="2565"/>
                </a:lnTo>
                <a:lnTo>
                  <a:pt x="16071" y="2638"/>
                </a:lnTo>
                <a:lnTo>
                  <a:pt x="15998" y="2687"/>
                </a:lnTo>
                <a:lnTo>
                  <a:pt x="15900" y="2711"/>
                </a:lnTo>
                <a:lnTo>
                  <a:pt x="15802" y="2687"/>
                </a:lnTo>
                <a:lnTo>
                  <a:pt x="15729" y="2638"/>
                </a:lnTo>
                <a:lnTo>
                  <a:pt x="15680" y="2565"/>
                </a:lnTo>
                <a:lnTo>
                  <a:pt x="15656" y="2467"/>
                </a:lnTo>
                <a:lnTo>
                  <a:pt x="15631" y="2247"/>
                </a:lnTo>
                <a:lnTo>
                  <a:pt x="15558" y="2003"/>
                </a:lnTo>
                <a:lnTo>
                  <a:pt x="15436" y="1807"/>
                </a:lnTo>
                <a:lnTo>
                  <a:pt x="15290" y="1612"/>
                </a:lnTo>
                <a:lnTo>
                  <a:pt x="15094" y="1466"/>
                </a:lnTo>
                <a:lnTo>
                  <a:pt x="14874" y="1343"/>
                </a:lnTo>
                <a:lnTo>
                  <a:pt x="14630" y="1270"/>
                </a:lnTo>
                <a:lnTo>
                  <a:pt x="14386" y="1246"/>
                </a:lnTo>
                <a:lnTo>
                  <a:pt x="14288" y="1246"/>
                </a:lnTo>
                <a:lnTo>
                  <a:pt x="14215" y="1172"/>
                </a:lnTo>
                <a:lnTo>
                  <a:pt x="14166" y="1099"/>
                </a:lnTo>
                <a:lnTo>
                  <a:pt x="14142" y="1002"/>
                </a:lnTo>
                <a:lnTo>
                  <a:pt x="14166" y="904"/>
                </a:lnTo>
                <a:lnTo>
                  <a:pt x="14215" y="831"/>
                </a:lnTo>
                <a:lnTo>
                  <a:pt x="14288" y="782"/>
                </a:lnTo>
                <a:lnTo>
                  <a:pt x="14386" y="757"/>
                </a:lnTo>
                <a:close/>
                <a:moveTo>
                  <a:pt x="15460" y="0"/>
                </a:moveTo>
                <a:lnTo>
                  <a:pt x="15167" y="25"/>
                </a:lnTo>
                <a:lnTo>
                  <a:pt x="14850" y="49"/>
                </a:lnTo>
                <a:lnTo>
                  <a:pt x="14557" y="122"/>
                </a:lnTo>
                <a:lnTo>
                  <a:pt x="14117" y="244"/>
                </a:lnTo>
                <a:lnTo>
                  <a:pt x="13873" y="318"/>
                </a:lnTo>
                <a:lnTo>
                  <a:pt x="13653" y="415"/>
                </a:lnTo>
                <a:lnTo>
                  <a:pt x="13458" y="537"/>
                </a:lnTo>
                <a:lnTo>
                  <a:pt x="13287" y="660"/>
                </a:lnTo>
                <a:lnTo>
                  <a:pt x="10625" y="3346"/>
                </a:lnTo>
                <a:lnTo>
                  <a:pt x="2858" y="1221"/>
                </a:lnTo>
                <a:lnTo>
                  <a:pt x="2712" y="1197"/>
                </a:lnTo>
                <a:lnTo>
                  <a:pt x="2590" y="1221"/>
                </a:lnTo>
                <a:lnTo>
                  <a:pt x="2467" y="1270"/>
                </a:lnTo>
                <a:lnTo>
                  <a:pt x="2345" y="1343"/>
                </a:lnTo>
                <a:lnTo>
                  <a:pt x="1613" y="2101"/>
                </a:lnTo>
                <a:lnTo>
                  <a:pt x="1539" y="2198"/>
                </a:lnTo>
                <a:lnTo>
                  <a:pt x="1491" y="2296"/>
                </a:lnTo>
                <a:lnTo>
                  <a:pt x="1466" y="2418"/>
                </a:lnTo>
                <a:lnTo>
                  <a:pt x="1466" y="2516"/>
                </a:lnTo>
                <a:lnTo>
                  <a:pt x="1491" y="2613"/>
                </a:lnTo>
                <a:lnTo>
                  <a:pt x="1515" y="2687"/>
                </a:lnTo>
                <a:lnTo>
                  <a:pt x="1613" y="2833"/>
                </a:lnTo>
                <a:lnTo>
                  <a:pt x="1710" y="2907"/>
                </a:lnTo>
                <a:lnTo>
                  <a:pt x="7425" y="6619"/>
                </a:lnTo>
                <a:lnTo>
                  <a:pt x="4177" y="10893"/>
                </a:lnTo>
                <a:lnTo>
                  <a:pt x="929" y="10331"/>
                </a:lnTo>
                <a:lnTo>
                  <a:pt x="831" y="10331"/>
                </a:lnTo>
                <a:lnTo>
                  <a:pt x="709" y="10356"/>
                </a:lnTo>
                <a:lnTo>
                  <a:pt x="611" y="10404"/>
                </a:lnTo>
                <a:lnTo>
                  <a:pt x="514" y="10478"/>
                </a:lnTo>
                <a:lnTo>
                  <a:pt x="147" y="10844"/>
                </a:lnTo>
                <a:lnTo>
                  <a:pt x="74" y="10942"/>
                </a:lnTo>
                <a:lnTo>
                  <a:pt x="25" y="11064"/>
                </a:lnTo>
                <a:lnTo>
                  <a:pt x="1" y="11186"/>
                </a:lnTo>
                <a:lnTo>
                  <a:pt x="1" y="11308"/>
                </a:lnTo>
                <a:lnTo>
                  <a:pt x="50" y="11455"/>
                </a:lnTo>
                <a:lnTo>
                  <a:pt x="147" y="11601"/>
                </a:lnTo>
                <a:lnTo>
                  <a:pt x="245" y="11674"/>
                </a:lnTo>
                <a:lnTo>
                  <a:pt x="3444" y="13457"/>
                </a:lnTo>
                <a:lnTo>
                  <a:pt x="5227" y="16657"/>
                </a:lnTo>
                <a:lnTo>
                  <a:pt x="5301" y="16754"/>
                </a:lnTo>
                <a:lnTo>
                  <a:pt x="5447" y="16852"/>
                </a:lnTo>
                <a:lnTo>
                  <a:pt x="5594" y="16901"/>
                </a:lnTo>
                <a:lnTo>
                  <a:pt x="5716" y="16901"/>
                </a:lnTo>
                <a:lnTo>
                  <a:pt x="5838" y="16877"/>
                </a:lnTo>
                <a:lnTo>
                  <a:pt x="5960" y="16828"/>
                </a:lnTo>
                <a:lnTo>
                  <a:pt x="6058" y="16754"/>
                </a:lnTo>
                <a:lnTo>
                  <a:pt x="6424" y="16388"/>
                </a:lnTo>
                <a:lnTo>
                  <a:pt x="6497" y="16290"/>
                </a:lnTo>
                <a:lnTo>
                  <a:pt x="6546" y="16193"/>
                </a:lnTo>
                <a:lnTo>
                  <a:pt x="6571" y="16071"/>
                </a:lnTo>
                <a:lnTo>
                  <a:pt x="6571" y="15973"/>
                </a:lnTo>
                <a:lnTo>
                  <a:pt x="6009" y="12725"/>
                </a:lnTo>
                <a:lnTo>
                  <a:pt x="10283" y="9476"/>
                </a:lnTo>
                <a:lnTo>
                  <a:pt x="13995" y="15191"/>
                </a:lnTo>
                <a:lnTo>
                  <a:pt x="14068" y="15289"/>
                </a:lnTo>
                <a:lnTo>
                  <a:pt x="14215" y="15387"/>
                </a:lnTo>
                <a:lnTo>
                  <a:pt x="14288" y="15411"/>
                </a:lnTo>
                <a:lnTo>
                  <a:pt x="14386" y="15436"/>
                </a:lnTo>
                <a:lnTo>
                  <a:pt x="14484" y="15436"/>
                </a:lnTo>
                <a:lnTo>
                  <a:pt x="14606" y="15411"/>
                </a:lnTo>
                <a:lnTo>
                  <a:pt x="14703" y="15362"/>
                </a:lnTo>
                <a:lnTo>
                  <a:pt x="14801" y="15289"/>
                </a:lnTo>
                <a:lnTo>
                  <a:pt x="15558" y="14556"/>
                </a:lnTo>
                <a:lnTo>
                  <a:pt x="15631" y="14434"/>
                </a:lnTo>
                <a:lnTo>
                  <a:pt x="15680" y="14312"/>
                </a:lnTo>
                <a:lnTo>
                  <a:pt x="15705" y="14190"/>
                </a:lnTo>
                <a:lnTo>
                  <a:pt x="15680" y="14043"/>
                </a:lnTo>
                <a:lnTo>
                  <a:pt x="13555" y="6277"/>
                </a:lnTo>
                <a:lnTo>
                  <a:pt x="16242" y="3615"/>
                </a:lnTo>
                <a:lnTo>
                  <a:pt x="16364" y="3444"/>
                </a:lnTo>
                <a:lnTo>
                  <a:pt x="16486" y="3248"/>
                </a:lnTo>
                <a:lnTo>
                  <a:pt x="16584" y="3029"/>
                </a:lnTo>
                <a:lnTo>
                  <a:pt x="16657" y="2784"/>
                </a:lnTo>
                <a:lnTo>
                  <a:pt x="16779" y="2345"/>
                </a:lnTo>
                <a:lnTo>
                  <a:pt x="16853" y="2052"/>
                </a:lnTo>
                <a:lnTo>
                  <a:pt x="16877" y="1734"/>
                </a:lnTo>
                <a:lnTo>
                  <a:pt x="16901" y="1441"/>
                </a:lnTo>
                <a:lnTo>
                  <a:pt x="16901" y="1197"/>
                </a:lnTo>
                <a:lnTo>
                  <a:pt x="16901" y="953"/>
                </a:lnTo>
                <a:lnTo>
                  <a:pt x="16853" y="757"/>
                </a:lnTo>
                <a:lnTo>
                  <a:pt x="16779" y="586"/>
                </a:lnTo>
                <a:lnTo>
                  <a:pt x="16706" y="415"/>
                </a:lnTo>
                <a:lnTo>
                  <a:pt x="16608" y="293"/>
                </a:lnTo>
                <a:lnTo>
                  <a:pt x="16486" y="196"/>
                </a:lnTo>
                <a:lnTo>
                  <a:pt x="16315" y="122"/>
                </a:lnTo>
                <a:lnTo>
                  <a:pt x="16144" y="49"/>
                </a:lnTo>
                <a:lnTo>
                  <a:pt x="15949" y="0"/>
                </a:lnTo>
                <a:close/>
              </a:path>
            </a:pathLst>
          </a:custGeom>
          <a:solidFill>
            <a:schemeClr val="tx1"/>
          </a:solidFill>
          <a:ln>
            <a:noFill/>
          </a:ln>
        </p:spPr>
        <p:txBody>
          <a:bodyPr spcFirstLastPara="1" wrap="square" lIns="91425" tIns="91425" rIns="91425" bIns="91425" anchor="ctr" anchorCtr="0">
            <a:noAutofit/>
          </a:bodyPr>
          <a:lstStyle/>
          <a:p>
            <a:pPr defTabSz="914355"/>
            <a:endParaRPr>
              <a:ea typeface="+mn-ea"/>
            </a:endParaRPr>
          </a:p>
        </p:txBody>
      </p:sp>
      <p:sp>
        <p:nvSpPr>
          <p:cNvPr id="35" name="Google Shape;610;p39">
            <a:extLst>
              <a:ext uri="{FF2B5EF4-FFF2-40B4-BE49-F238E27FC236}">
                <a16:creationId xmlns:a16="http://schemas.microsoft.com/office/drawing/2014/main" id="{DE853DE2-81B3-7548-A582-99B315E67290}"/>
              </a:ext>
            </a:extLst>
          </p:cNvPr>
          <p:cNvSpPr/>
          <p:nvPr/>
        </p:nvSpPr>
        <p:spPr>
          <a:xfrm>
            <a:off x="6207943" y="494666"/>
            <a:ext cx="920586" cy="54816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sp>
        <p:nvSpPr>
          <p:cNvPr id="36" name="Google Shape;610;p39">
            <a:extLst>
              <a:ext uri="{FF2B5EF4-FFF2-40B4-BE49-F238E27FC236}">
                <a16:creationId xmlns:a16="http://schemas.microsoft.com/office/drawing/2014/main" id="{6D12A8AA-F8E6-CA4A-A413-6BEFA3AF8A9F}"/>
              </a:ext>
            </a:extLst>
          </p:cNvPr>
          <p:cNvSpPr/>
          <p:nvPr/>
        </p:nvSpPr>
        <p:spPr>
          <a:xfrm>
            <a:off x="7557324" y="62638"/>
            <a:ext cx="1295932" cy="67852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pic>
        <p:nvPicPr>
          <p:cNvPr id="5" name="Picture 4">
            <a:extLst>
              <a:ext uri="{FF2B5EF4-FFF2-40B4-BE49-F238E27FC236}">
                <a16:creationId xmlns:a16="http://schemas.microsoft.com/office/drawing/2014/main" id="{CB1133CE-53AE-1648-9E2A-AAD0691A09F3}"/>
              </a:ext>
            </a:extLst>
          </p:cNvPr>
          <p:cNvPicPr>
            <a:picLocks noChangeAspect="1"/>
          </p:cNvPicPr>
          <p:nvPr/>
        </p:nvPicPr>
        <p:blipFill>
          <a:blip r:embed="rId4"/>
          <a:stretch>
            <a:fillRect/>
          </a:stretch>
        </p:blipFill>
        <p:spPr>
          <a:xfrm>
            <a:off x="2790116" y="51601"/>
            <a:ext cx="1889849" cy="1533014"/>
          </a:xfrm>
          <a:prstGeom prst="rect">
            <a:avLst/>
          </a:prstGeom>
        </p:spPr>
      </p:pic>
      <p:grpSp>
        <p:nvGrpSpPr>
          <p:cNvPr id="21" name="Google Shape;439;p39">
            <a:extLst>
              <a:ext uri="{FF2B5EF4-FFF2-40B4-BE49-F238E27FC236}">
                <a16:creationId xmlns:a16="http://schemas.microsoft.com/office/drawing/2014/main" id="{D34B3326-8A2B-7F44-971C-85FA5F0E14AA}"/>
              </a:ext>
            </a:extLst>
          </p:cNvPr>
          <p:cNvGrpSpPr/>
          <p:nvPr/>
        </p:nvGrpSpPr>
        <p:grpSpPr>
          <a:xfrm>
            <a:off x="7646095" y="3338746"/>
            <a:ext cx="1506326" cy="1690358"/>
            <a:chOff x="5970800" y="1619250"/>
            <a:chExt cx="428650" cy="456725"/>
          </a:xfrm>
          <a:solidFill>
            <a:schemeClr val="tx1"/>
          </a:solidFill>
        </p:grpSpPr>
        <p:sp>
          <p:nvSpPr>
            <p:cNvPr id="27" name="Google Shape;440;p39">
              <a:extLst>
                <a:ext uri="{FF2B5EF4-FFF2-40B4-BE49-F238E27FC236}">
                  <a16:creationId xmlns:a16="http://schemas.microsoft.com/office/drawing/2014/main" id="{A333C21D-3698-6542-B7D4-F4519B403354}"/>
                </a:ext>
              </a:extLst>
            </p:cNvPr>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grpFill/>
            <a:ln>
              <a:noFill/>
            </a:ln>
          </p:spPr>
          <p:txBody>
            <a:bodyPr spcFirstLastPara="1" wrap="square" lIns="91425" tIns="91425" rIns="91425" bIns="91425" anchor="ctr" anchorCtr="0">
              <a:noAutofit/>
            </a:bodyPr>
            <a:lstStyle/>
            <a:p>
              <a:pPr defTabSz="685800">
                <a:buClrTx/>
              </a:pPr>
              <a:endParaRPr sz="1800" kern="1200">
                <a:ea typeface="+mn-ea"/>
                <a:cs typeface="+mn-cs"/>
              </a:endParaRPr>
            </a:p>
          </p:txBody>
        </p:sp>
        <p:sp>
          <p:nvSpPr>
            <p:cNvPr id="37" name="Google Shape;441;p39">
              <a:extLst>
                <a:ext uri="{FF2B5EF4-FFF2-40B4-BE49-F238E27FC236}">
                  <a16:creationId xmlns:a16="http://schemas.microsoft.com/office/drawing/2014/main" id="{7AC85655-806B-3542-8099-4C01E2F5F3C6}"/>
                </a:ext>
              </a:extLst>
            </p:cNvPr>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grpFill/>
            <a:ln>
              <a:noFill/>
            </a:ln>
          </p:spPr>
          <p:txBody>
            <a:bodyPr spcFirstLastPara="1" wrap="square" lIns="91425" tIns="91425" rIns="91425" bIns="91425" anchor="ctr" anchorCtr="0">
              <a:noAutofit/>
            </a:bodyPr>
            <a:lstStyle/>
            <a:p>
              <a:pPr defTabSz="685800">
                <a:buClrTx/>
              </a:pPr>
              <a:endParaRPr sz="1800" kern="1200">
                <a:ea typeface="+mn-ea"/>
                <a:cs typeface="+mn-cs"/>
              </a:endParaRPr>
            </a:p>
          </p:txBody>
        </p:sp>
        <p:sp>
          <p:nvSpPr>
            <p:cNvPr id="38" name="Google Shape;442;p39">
              <a:extLst>
                <a:ext uri="{FF2B5EF4-FFF2-40B4-BE49-F238E27FC236}">
                  <a16:creationId xmlns:a16="http://schemas.microsoft.com/office/drawing/2014/main" id="{7C1DA6FB-C782-D24F-8482-44E7678B7349}"/>
                </a:ext>
              </a:extLst>
            </p:cNvPr>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grpFill/>
            <a:ln>
              <a:noFill/>
            </a:ln>
          </p:spPr>
          <p:txBody>
            <a:bodyPr spcFirstLastPara="1" wrap="square" lIns="91425" tIns="91425" rIns="91425" bIns="91425" anchor="ctr" anchorCtr="0">
              <a:noAutofit/>
            </a:bodyPr>
            <a:lstStyle/>
            <a:p>
              <a:pPr defTabSz="685800">
                <a:buClrTx/>
              </a:pPr>
              <a:endParaRPr sz="1800" kern="1200">
                <a:ea typeface="+mn-ea"/>
                <a:cs typeface="+mn-cs"/>
              </a:endParaRPr>
            </a:p>
          </p:txBody>
        </p:sp>
        <p:sp>
          <p:nvSpPr>
            <p:cNvPr id="39" name="Google Shape;443;p39">
              <a:extLst>
                <a:ext uri="{FF2B5EF4-FFF2-40B4-BE49-F238E27FC236}">
                  <a16:creationId xmlns:a16="http://schemas.microsoft.com/office/drawing/2014/main" id="{15EA5FE6-4B68-644F-BD59-E407AC387E96}"/>
                </a:ext>
              </a:extLst>
            </p:cNvPr>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grpFill/>
            <a:ln>
              <a:noFill/>
            </a:ln>
          </p:spPr>
          <p:txBody>
            <a:bodyPr spcFirstLastPara="1" wrap="square" lIns="91425" tIns="91425" rIns="91425" bIns="91425" anchor="ctr" anchorCtr="0">
              <a:noAutofit/>
            </a:bodyPr>
            <a:lstStyle/>
            <a:p>
              <a:pPr defTabSz="685800">
                <a:buClrTx/>
              </a:pPr>
              <a:endParaRPr sz="1800" kern="1200">
                <a:ea typeface="+mn-ea"/>
                <a:cs typeface="+mn-cs"/>
              </a:endParaRPr>
            </a:p>
          </p:txBody>
        </p:sp>
        <p:sp>
          <p:nvSpPr>
            <p:cNvPr id="40" name="Google Shape;444;p39">
              <a:extLst>
                <a:ext uri="{FF2B5EF4-FFF2-40B4-BE49-F238E27FC236}">
                  <a16:creationId xmlns:a16="http://schemas.microsoft.com/office/drawing/2014/main" id="{4E353D7F-FC95-A249-9010-D6191411BA31}"/>
                </a:ext>
              </a:extLst>
            </p:cNvPr>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grpFill/>
            <a:ln>
              <a:noFill/>
            </a:ln>
          </p:spPr>
          <p:txBody>
            <a:bodyPr spcFirstLastPara="1" wrap="square" lIns="91425" tIns="91425" rIns="91425" bIns="91425" anchor="ctr" anchorCtr="0">
              <a:noAutofit/>
            </a:bodyPr>
            <a:lstStyle/>
            <a:p>
              <a:pPr defTabSz="685800">
                <a:buClrTx/>
              </a:pPr>
              <a:endParaRPr sz="1800" kern="1200">
                <a:ea typeface="+mn-ea"/>
                <a:cs typeface="+mn-cs"/>
              </a:endParaRPr>
            </a:p>
          </p:txBody>
        </p:sp>
      </p:grpSp>
      <p:sp>
        <p:nvSpPr>
          <p:cNvPr id="41" name="Google Shape;533;p39">
            <a:extLst>
              <a:ext uri="{FF2B5EF4-FFF2-40B4-BE49-F238E27FC236}">
                <a16:creationId xmlns:a16="http://schemas.microsoft.com/office/drawing/2014/main" id="{A82F1D06-7F15-9248-B2E6-DF8B14D9607E}"/>
              </a:ext>
            </a:extLst>
          </p:cNvPr>
          <p:cNvSpPr/>
          <p:nvPr/>
        </p:nvSpPr>
        <p:spPr>
          <a:xfrm>
            <a:off x="152400" y="86888"/>
            <a:ext cx="606334" cy="724234"/>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chemeClr val="tx1"/>
          </a:solidFill>
          <a:ln>
            <a:noFill/>
          </a:ln>
        </p:spPr>
        <p:txBody>
          <a:bodyPr spcFirstLastPara="1" wrap="square" lIns="91425" tIns="91425" rIns="91425" bIns="91425" anchor="ctr" anchorCtr="0">
            <a:noAutofit/>
          </a:bodyPr>
          <a:lstStyle/>
          <a:p>
            <a:pPr defTabSz="685800">
              <a:buClrTx/>
            </a:pPr>
            <a:endParaRPr sz="1800" kern="1200">
              <a:ea typeface="+mn-ea"/>
              <a:cs typeface="+mn-cs"/>
            </a:endParaRPr>
          </a:p>
        </p:txBody>
      </p:sp>
      <p:sp>
        <p:nvSpPr>
          <p:cNvPr id="3" name="Rectangle 2">
            <a:extLst>
              <a:ext uri="{FF2B5EF4-FFF2-40B4-BE49-F238E27FC236}">
                <a16:creationId xmlns:a16="http://schemas.microsoft.com/office/drawing/2014/main" id="{6B323567-4680-9C8D-F14A-BAF74C438404}"/>
              </a:ext>
            </a:extLst>
          </p:cNvPr>
          <p:cNvSpPr/>
          <p:nvPr/>
        </p:nvSpPr>
        <p:spPr>
          <a:xfrm>
            <a:off x="535081" y="1407934"/>
            <a:ext cx="5976753" cy="1200329"/>
          </a:xfrm>
          <a:prstGeom prst="rect">
            <a:avLst/>
          </a:prstGeom>
          <a:noFill/>
        </p:spPr>
        <p:txBody>
          <a:bodyPr wrap="square" lIns="91440" tIns="45720" rIns="91440" bIns="45720">
            <a:spAutoFit/>
          </a:bodyPr>
          <a:lstStyle/>
          <a:p>
            <a:pPr algn="ctr" defTabSz="914355"/>
            <a:r>
              <a:rPr lang="en-US" sz="3600" b="1" kern="1200">
                <a:solidFill>
                  <a:srgbClr val="FFFF00"/>
                </a:solidFill>
                <a:latin typeface="Times New Roman" panose="02020603050405020304" pitchFamily="18" charset="0"/>
                <a:ea typeface="+mn-ea"/>
                <a:cs typeface="Times New Roman" panose="02020603050405020304" pitchFamily="18" charset="0"/>
              </a:rPr>
              <a:t>2. Nhật Bản </a:t>
            </a:r>
            <a:r>
              <a:rPr lang="en-US" sz="3600" b="1">
                <a:solidFill>
                  <a:srgbClr val="FFFF00"/>
                </a:solidFill>
                <a:latin typeface="Times New Roman" panose="02020603050405020304" pitchFamily="18" charset="0"/>
                <a:cs typeface="Times New Roman" panose="02020603050405020304" pitchFamily="18" charset="0"/>
              </a:rPr>
              <a:t>từ nửa sau thế kỉ XIX đến đầu thế kỉ XX</a:t>
            </a:r>
            <a:endParaRPr lang="en-US" sz="3600" b="1" dirty="0">
              <a:ln w="22225">
                <a:solidFill>
                  <a:srgbClr val="D89F39"/>
                </a:solidFill>
                <a:prstDash val="solid"/>
              </a:ln>
              <a:solidFill>
                <a:srgbClr val="FFFF00"/>
              </a:solidFill>
              <a:latin typeface="Snell Roundhand Black" panose="02000603080000090004" pitchFamily="2" charset="77"/>
              <a:ea typeface="+mn-ea"/>
            </a:endParaRPr>
          </a:p>
        </p:txBody>
      </p:sp>
      <p:pic>
        <p:nvPicPr>
          <p:cNvPr id="15" name="Picture 10">
            <a:extLst>
              <a:ext uri="{FF2B5EF4-FFF2-40B4-BE49-F238E27FC236}">
                <a16:creationId xmlns:a16="http://schemas.microsoft.com/office/drawing/2014/main" id="{03A5EAFB-460A-C5E0-B60E-5166B2560D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91" t="19799" r="9458" b="34531"/>
          <a:stretch/>
        </p:blipFill>
        <p:spPr bwMode="auto">
          <a:xfrm>
            <a:off x="1952828" y="3610758"/>
            <a:ext cx="3141261" cy="1557121"/>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122;p19">
            <a:extLst>
              <a:ext uri="{FF2B5EF4-FFF2-40B4-BE49-F238E27FC236}">
                <a16:creationId xmlns:a16="http://schemas.microsoft.com/office/drawing/2014/main" id="{BC7C7F4A-EE6A-304F-1887-4161A8A29EEE}"/>
              </a:ext>
            </a:extLst>
          </p:cNvPr>
          <p:cNvSpPr/>
          <p:nvPr/>
        </p:nvSpPr>
        <p:spPr>
          <a:xfrm>
            <a:off x="4329306" y="3603220"/>
            <a:ext cx="124730" cy="187822"/>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23;p19">
            <a:extLst>
              <a:ext uri="{FF2B5EF4-FFF2-40B4-BE49-F238E27FC236}">
                <a16:creationId xmlns:a16="http://schemas.microsoft.com/office/drawing/2014/main" id="{69AC7261-B31E-F0EE-C1A1-43F5BA332CCD}"/>
              </a:ext>
            </a:extLst>
          </p:cNvPr>
          <p:cNvSpPr/>
          <p:nvPr/>
        </p:nvSpPr>
        <p:spPr>
          <a:xfrm rot="1799983">
            <a:off x="4628488" y="3973153"/>
            <a:ext cx="84925" cy="172123"/>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23;p19">
            <a:extLst>
              <a:ext uri="{FF2B5EF4-FFF2-40B4-BE49-F238E27FC236}">
                <a16:creationId xmlns:a16="http://schemas.microsoft.com/office/drawing/2014/main" id="{8309DEC3-8EE7-99FE-496B-9F2F5D41A74B}"/>
              </a:ext>
            </a:extLst>
          </p:cNvPr>
          <p:cNvSpPr/>
          <p:nvPr/>
        </p:nvSpPr>
        <p:spPr>
          <a:xfrm rot="1799983">
            <a:off x="4909047" y="3661370"/>
            <a:ext cx="114769" cy="150616"/>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9" name="Google Shape;402;p39">
            <a:extLst>
              <a:ext uri="{FF2B5EF4-FFF2-40B4-BE49-F238E27FC236}">
                <a16:creationId xmlns:a16="http://schemas.microsoft.com/office/drawing/2014/main" id="{6439454E-DCC6-4EC7-598B-ACE041C7ED9F}"/>
              </a:ext>
            </a:extLst>
          </p:cNvPr>
          <p:cNvGrpSpPr/>
          <p:nvPr/>
        </p:nvGrpSpPr>
        <p:grpSpPr>
          <a:xfrm>
            <a:off x="3696340" y="3391753"/>
            <a:ext cx="349155" cy="349657"/>
            <a:chOff x="5302225" y="968375"/>
            <a:chExt cx="417650" cy="418250"/>
          </a:xfrm>
        </p:grpSpPr>
        <p:sp>
          <p:nvSpPr>
            <p:cNvPr id="42" name="Google Shape;403;p39">
              <a:extLst>
                <a:ext uri="{FF2B5EF4-FFF2-40B4-BE49-F238E27FC236}">
                  <a16:creationId xmlns:a16="http://schemas.microsoft.com/office/drawing/2014/main" id="{32D2138E-5740-832A-AEA9-1FA2C65E60F8}"/>
                </a:ext>
              </a:extLst>
            </p:cNvPr>
            <p:cNvSpPr/>
            <p:nvPr/>
          </p:nvSpPr>
          <p:spPr>
            <a:xfrm>
              <a:off x="5333350" y="991575"/>
              <a:ext cx="152075" cy="155100"/>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04;p39">
              <a:extLst>
                <a:ext uri="{FF2B5EF4-FFF2-40B4-BE49-F238E27FC236}">
                  <a16:creationId xmlns:a16="http://schemas.microsoft.com/office/drawing/2014/main" id="{5F140DAF-2DC9-77FF-4F5E-27616BA983A2}"/>
                </a:ext>
              </a:extLst>
            </p:cNvPr>
            <p:cNvSpPr/>
            <p:nvPr/>
          </p:nvSpPr>
          <p:spPr>
            <a:xfrm>
              <a:off x="5302225" y="968375"/>
              <a:ext cx="417650" cy="418250"/>
            </a:xfrm>
            <a:custGeom>
              <a:avLst/>
              <a:gdLst/>
              <a:ahLst/>
              <a:cxnLst/>
              <a:rect l="l" t="t" r="r" b="b"/>
              <a:pathLst>
                <a:path w="16706" h="16730" extrusionOk="0">
                  <a:moveTo>
                    <a:pt x="10331" y="0"/>
                  </a:moveTo>
                  <a:lnTo>
                    <a:pt x="10747" y="513"/>
                  </a:lnTo>
                  <a:lnTo>
                    <a:pt x="10942" y="782"/>
                  </a:lnTo>
                  <a:lnTo>
                    <a:pt x="11137" y="1050"/>
                  </a:lnTo>
                  <a:lnTo>
                    <a:pt x="11284" y="1343"/>
                  </a:lnTo>
                  <a:lnTo>
                    <a:pt x="11455" y="1636"/>
                  </a:lnTo>
                  <a:lnTo>
                    <a:pt x="11577" y="1929"/>
                  </a:lnTo>
                  <a:lnTo>
                    <a:pt x="11723" y="2223"/>
                  </a:lnTo>
                  <a:lnTo>
                    <a:pt x="11821" y="2540"/>
                  </a:lnTo>
                  <a:lnTo>
                    <a:pt x="11919" y="2858"/>
                  </a:lnTo>
                  <a:lnTo>
                    <a:pt x="12017" y="3199"/>
                  </a:lnTo>
                  <a:lnTo>
                    <a:pt x="12090" y="3517"/>
                  </a:lnTo>
                  <a:lnTo>
                    <a:pt x="12139" y="3859"/>
                  </a:lnTo>
                  <a:lnTo>
                    <a:pt x="12187" y="4201"/>
                  </a:lnTo>
                  <a:lnTo>
                    <a:pt x="12212" y="4543"/>
                  </a:lnTo>
                  <a:lnTo>
                    <a:pt x="12212" y="4909"/>
                  </a:lnTo>
                  <a:lnTo>
                    <a:pt x="12212" y="5275"/>
                  </a:lnTo>
                  <a:lnTo>
                    <a:pt x="12187" y="5642"/>
                  </a:lnTo>
                  <a:lnTo>
                    <a:pt x="12139" y="6008"/>
                  </a:lnTo>
                  <a:lnTo>
                    <a:pt x="12065" y="6374"/>
                  </a:lnTo>
                  <a:lnTo>
                    <a:pt x="11992" y="6741"/>
                  </a:lnTo>
                  <a:lnTo>
                    <a:pt x="11894" y="7083"/>
                  </a:lnTo>
                  <a:lnTo>
                    <a:pt x="11772" y="7425"/>
                  </a:lnTo>
                  <a:lnTo>
                    <a:pt x="11650" y="7742"/>
                  </a:lnTo>
                  <a:lnTo>
                    <a:pt x="11504" y="8084"/>
                  </a:lnTo>
                  <a:lnTo>
                    <a:pt x="11333" y="8402"/>
                  </a:lnTo>
                  <a:lnTo>
                    <a:pt x="11162" y="8695"/>
                  </a:lnTo>
                  <a:lnTo>
                    <a:pt x="10966" y="8988"/>
                  </a:lnTo>
                  <a:lnTo>
                    <a:pt x="10771" y="9281"/>
                  </a:lnTo>
                  <a:lnTo>
                    <a:pt x="10551" y="9549"/>
                  </a:lnTo>
                  <a:lnTo>
                    <a:pt x="10307" y="9818"/>
                  </a:lnTo>
                  <a:lnTo>
                    <a:pt x="10063" y="10087"/>
                  </a:lnTo>
                  <a:lnTo>
                    <a:pt x="9818" y="10331"/>
                  </a:lnTo>
                  <a:lnTo>
                    <a:pt x="9550" y="10551"/>
                  </a:lnTo>
                  <a:lnTo>
                    <a:pt x="9281" y="10771"/>
                  </a:lnTo>
                  <a:lnTo>
                    <a:pt x="8988" y="10966"/>
                  </a:lnTo>
                  <a:lnTo>
                    <a:pt x="8695" y="11161"/>
                  </a:lnTo>
                  <a:lnTo>
                    <a:pt x="8377" y="11332"/>
                  </a:lnTo>
                  <a:lnTo>
                    <a:pt x="8060" y="11503"/>
                  </a:lnTo>
                  <a:lnTo>
                    <a:pt x="7742" y="11650"/>
                  </a:lnTo>
                  <a:lnTo>
                    <a:pt x="7401" y="11772"/>
                  </a:lnTo>
                  <a:lnTo>
                    <a:pt x="7059" y="11894"/>
                  </a:lnTo>
                  <a:lnTo>
                    <a:pt x="6717" y="11992"/>
                  </a:lnTo>
                  <a:lnTo>
                    <a:pt x="6375" y="12065"/>
                  </a:lnTo>
                  <a:lnTo>
                    <a:pt x="6008" y="12138"/>
                  </a:lnTo>
                  <a:lnTo>
                    <a:pt x="5642" y="12187"/>
                  </a:lnTo>
                  <a:lnTo>
                    <a:pt x="5276" y="12212"/>
                  </a:lnTo>
                  <a:lnTo>
                    <a:pt x="4885" y="12236"/>
                  </a:lnTo>
                  <a:lnTo>
                    <a:pt x="4543" y="12212"/>
                  </a:lnTo>
                  <a:lnTo>
                    <a:pt x="4201" y="12187"/>
                  </a:lnTo>
                  <a:lnTo>
                    <a:pt x="3859" y="12163"/>
                  </a:lnTo>
                  <a:lnTo>
                    <a:pt x="3517" y="12089"/>
                  </a:lnTo>
                  <a:lnTo>
                    <a:pt x="3175" y="12016"/>
                  </a:lnTo>
                  <a:lnTo>
                    <a:pt x="2858" y="11943"/>
                  </a:lnTo>
                  <a:lnTo>
                    <a:pt x="2540" y="11845"/>
                  </a:lnTo>
                  <a:lnTo>
                    <a:pt x="2223" y="11723"/>
                  </a:lnTo>
                  <a:lnTo>
                    <a:pt x="1905" y="11601"/>
                  </a:lnTo>
                  <a:lnTo>
                    <a:pt x="1612" y="11454"/>
                  </a:lnTo>
                  <a:lnTo>
                    <a:pt x="1319" y="11308"/>
                  </a:lnTo>
                  <a:lnTo>
                    <a:pt x="1051" y="11137"/>
                  </a:lnTo>
                  <a:lnTo>
                    <a:pt x="757" y="10966"/>
                  </a:lnTo>
                  <a:lnTo>
                    <a:pt x="489" y="10771"/>
                  </a:lnTo>
                  <a:lnTo>
                    <a:pt x="0" y="10355"/>
                  </a:lnTo>
                  <a:lnTo>
                    <a:pt x="98" y="10697"/>
                  </a:lnTo>
                  <a:lnTo>
                    <a:pt x="196" y="11015"/>
                  </a:lnTo>
                  <a:lnTo>
                    <a:pt x="464" y="11674"/>
                  </a:lnTo>
                  <a:lnTo>
                    <a:pt x="757" y="12309"/>
                  </a:lnTo>
                  <a:lnTo>
                    <a:pt x="1124" y="12895"/>
                  </a:lnTo>
                  <a:lnTo>
                    <a:pt x="1515" y="13457"/>
                  </a:lnTo>
                  <a:lnTo>
                    <a:pt x="1979" y="13970"/>
                  </a:lnTo>
                  <a:lnTo>
                    <a:pt x="2443" y="14458"/>
                  </a:lnTo>
                  <a:lnTo>
                    <a:pt x="2980" y="14898"/>
                  </a:lnTo>
                  <a:lnTo>
                    <a:pt x="3542" y="15313"/>
                  </a:lnTo>
                  <a:lnTo>
                    <a:pt x="4128" y="15680"/>
                  </a:lnTo>
                  <a:lnTo>
                    <a:pt x="4738" y="15973"/>
                  </a:lnTo>
                  <a:lnTo>
                    <a:pt x="5398" y="16241"/>
                  </a:lnTo>
                  <a:lnTo>
                    <a:pt x="5740" y="16339"/>
                  </a:lnTo>
                  <a:lnTo>
                    <a:pt x="6082" y="16437"/>
                  </a:lnTo>
                  <a:lnTo>
                    <a:pt x="6424" y="16534"/>
                  </a:lnTo>
                  <a:lnTo>
                    <a:pt x="6766" y="16608"/>
                  </a:lnTo>
                  <a:lnTo>
                    <a:pt x="7132" y="16657"/>
                  </a:lnTo>
                  <a:lnTo>
                    <a:pt x="7474" y="16681"/>
                  </a:lnTo>
                  <a:lnTo>
                    <a:pt x="7840" y="16705"/>
                  </a:lnTo>
                  <a:lnTo>
                    <a:pt x="8231" y="16730"/>
                  </a:lnTo>
                  <a:lnTo>
                    <a:pt x="8646" y="16705"/>
                  </a:lnTo>
                  <a:lnTo>
                    <a:pt x="9086" y="16681"/>
                  </a:lnTo>
                  <a:lnTo>
                    <a:pt x="9501" y="16632"/>
                  </a:lnTo>
                  <a:lnTo>
                    <a:pt x="9941" y="16559"/>
                  </a:lnTo>
                  <a:lnTo>
                    <a:pt x="10331" y="16461"/>
                  </a:lnTo>
                  <a:lnTo>
                    <a:pt x="10747" y="16339"/>
                  </a:lnTo>
                  <a:lnTo>
                    <a:pt x="11137" y="16217"/>
                  </a:lnTo>
                  <a:lnTo>
                    <a:pt x="11528" y="16046"/>
                  </a:lnTo>
                  <a:lnTo>
                    <a:pt x="11894" y="15875"/>
                  </a:lnTo>
                  <a:lnTo>
                    <a:pt x="12261" y="15704"/>
                  </a:lnTo>
                  <a:lnTo>
                    <a:pt x="12627" y="15484"/>
                  </a:lnTo>
                  <a:lnTo>
                    <a:pt x="12969" y="15264"/>
                  </a:lnTo>
                  <a:lnTo>
                    <a:pt x="13311" y="15045"/>
                  </a:lnTo>
                  <a:lnTo>
                    <a:pt x="13628" y="14776"/>
                  </a:lnTo>
                  <a:lnTo>
                    <a:pt x="13922" y="14507"/>
                  </a:lnTo>
                  <a:lnTo>
                    <a:pt x="14215" y="14239"/>
                  </a:lnTo>
                  <a:lnTo>
                    <a:pt x="14508" y="13946"/>
                  </a:lnTo>
                  <a:lnTo>
                    <a:pt x="14776" y="13628"/>
                  </a:lnTo>
                  <a:lnTo>
                    <a:pt x="15021" y="13311"/>
                  </a:lnTo>
                  <a:lnTo>
                    <a:pt x="15265" y="12969"/>
                  </a:lnTo>
                  <a:lnTo>
                    <a:pt x="15485" y="12627"/>
                  </a:lnTo>
                  <a:lnTo>
                    <a:pt x="15680" y="12285"/>
                  </a:lnTo>
                  <a:lnTo>
                    <a:pt x="15875" y="11918"/>
                  </a:lnTo>
                  <a:lnTo>
                    <a:pt x="16046" y="11528"/>
                  </a:lnTo>
                  <a:lnTo>
                    <a:pt x="16193" y="11161"/>
                  </a:lnTo>
                  <a:lnTo>
                    <a:pt x="16339" y="10746"/>
                  </a:lnTo>
                  <a:lnTo>
                    <a:pt x="16437" y="10355"/>
                  </a:lnTo>
                  <a:lnTo>
                    <a:pt x="16535" y="9940"/>
                  </a:lnTo>
                  <a:lnTo>
                    <a:pt x="16608" y="9525"/>
                  </a:lnTo>
                  <a:lnTo>
                    <a:pt x="16657" y="9085"/>
                  </a:lnTo>
                  <a:lnTo>
                    <a:pt x="16706" y="8670"/>
                  </a:lnTo>
                  <a:lnTo>
                    <a:pt x="16706" y="8231"/>
                  </a:lnTo>
                  <a:lnTo>
                    <a:pt x="16706" y="7864"/>
                  </a:lnTo>
                  <a:lnTo>
                    <a:pt x="16681" y="7498"/>
                  </a:lnTo>
                  <a:lnTo>
                    <a:pt x="16632" y="7132"/>
                  </a:lnTo>
                  <a:lnTo>
                    <a:pt x="16584" y="6790"/>
                  </a:lnTo>
                  <a:lnTo>
                    <a:pt x="16510" y="6423"/>
                  </a:lnTo>
                  <a:lnTo>
                    <a:pt x="16437" y="6081"/>
                  </a:lnTo>
                  <a:lnTo>
                    <a:pt x="16339" y="5739"/>
                  </a:lnTo>
                  <a:lnTo>
                    <a:pt x="16242" y="5398"/>
                  </a:lnTo>
                  <a:lnTo>
                    <a:pt x="15973" y="4763"/>
                  </a:lnTo>
                  <a:lnTo>
                    <a:pt x="15656" y="4128"/>
                  </a:lnTo>
                  <a:lnTo>
                    <a:pt x="15314" y="3541"/>
                  </a:lnTo>
                  <a:lnTo>
                    <a:pt x="14898" y="2980"/>
                  </a:lnTo>
                  <a:lnTo>
                    <a:pt x="14459" y="2467"/>
                  </a:lnTo>
                  <a:lnTo>
                    <a:pt x="13970" y="1978"/>
                  </a:lnTo>
                  <a:lnTo>
                    <a:pt x="13433" y="1539"/>
                  </a:lnTo>
                  <a:lnTo>
                    <a:pt x="12871" y="1123"/>
                  </a:lnTo>
                  <a:lnTo>
                    <a:pt x="12285" y="782"/>
                  </a:lnTo>
                  <a:lnTo>
                    <a:pt x="11675" y="464"/>
                  </a:lnTo>
                  <a:lnTo>
                    <a:pt x="11015" y="220"/>
                  </a:lnTo>
                  <a:lnTo>
                    <a:pt x="10673" y="98"/>
                  </a:lnTo>
                  <a:lnTo>
                    <a:pt x="10331"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4" name="Google Shape;610;p39">
            <a:extLst>
              <a:ext uri="{FF2B5EF4-FFF2-40B4-BE49-F238E27FC236}">
                <a16:creationId xmlns:a16="http://schemas.microsoft.com/office/drawing/2014/main" id="{C21DC7B4-A7EF-C06E-2FAD-D41711D2B9BF}"/>
              </a:ext>
            </a:extLst>
          </p:cNvPr>
          <p:cNvSpPr/>
          <p:nvPr/>
        </p:nvSpPr>
        <p:spPr>
          <a:xfrm>
            <a:off x="3412529" y="3594472"/>
            <a:ext cx="400950" cy="22649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610;p39">
            <a:extLst>
              <a:ext uri="{FF2B5EF4-FFF2-40B4-BE49-F238E27FC236}">
                <a16:creationId xmlns:a16="http://schemas.microsoft.com/office/drawing/2014/main" id="{0A2E6C9D-93E2-91D7-4752-B40E7D295BA2}"/>
              </a:ext>
            </a:extLst>
          </p:cNvPr>
          <p:cNvSpPr/>
          <p:nvPr/>
        </p:nvSpPr>
        <p:spPr>
          <a:xfrm>
            <a:off x="4183459" y="3736954"/>
            <a:ext cx="400950" cy="22649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610;p39">
            <a:extLst>
              <a:ext uri="{FF2B5EF4-FFF2-40B4-BE49-F238E27FC236}">
                <a16:creationId xmlns:a16="http://schemas.microsoft.com/office/drawing/2014/main" id="{CB428CC1-A6BB-B918-A473-A7C9E49DD7F0}"/>
              </a:ext>
            </a:extLst>
          </p:cNvPr>
          <p:cNvSpPr/>
          <p:nvPr/>
        </p:nvSpPr>
        <p:spPr>
          <a:xfrm>
            <a:off x="2984441" y="3917624"/>
            <a:ext cx="400950" cy="22649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94178729"/>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14:bounceEnd="50000">
                                          <p:cBhvr additive="base">
                                            <p:cTn id="11" dur="500" fill="hold"/>
                                            <p:tgtEl>
                                              <p:spTgt spid="20"/>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6" presetClass="emph" presetSubtype="0" repeatCount="5000" autoRev="1" fill="hold" grpId="0" nodeType="withEffect">
                                      <p:stCondLst>
                                        <p:cond delay="0"/>
                                      </p:stCondLst>
                                      <p:childTnLst>
                                        <p:animScale>
                                          <p:cBhvr>
                                            <p:cTn id="18" dur="5000" fill="hold"/>
                                            <p:tgtEl>
                                              <p:spTgt spid="16"/>
                                            </p:tgtEl>
                                          </p:cBhvr>
                                          <p:by x="150000" y="150000"/>
                                        </p:animScale>
                                      </p:childTnLst>
                                    </p:cTn>
                                  </p:par>
                                  <p:par>
                                    <p:cTn id="19" presetID="6" presetClass="emph" presetSubtype="0" repeatCount="5000" autoRev="1" fill="hold" grpId="0" nodeType="withEffect">
                                      <p:stCondLst>
                                        <p:cond delay="0"/>
                                      </p:stCondLst>
                                      <p:childTnLst>
                                        <p:animScale>
                                          <p:cBhvr>
                                            <p:cTn id="20" dur="5000" fill="hold"/>
                                            <p:tgtEl>
                                              <p:spTgt spid="17"/>
                                            </p:tgtEl>
                                          </p:cBhvr>
                                          <p:by x="150000" y="150000"/>
                                        </p:animScale>
                                      </p:childTnLst>
                                    </p:cTn>
                                  </p:par>
                                  <p:par>
                                    <p:cTn id="21" presetID="6" presetClass="emph" presetSubtype="0" repeatCount="5000" autoRev="1" fill="hold" grpId="0" nodeType="withEffect">
                                      <p:stCondLst>
                                        <p:cond delay="0"/>
                                      </p:stCondLst>
                                      <p:childTnLst>
                                        <p:animScale>
                                          <p:cBhvr>
                                            <p:cTn id="22" dur="5000" fill="hold"/>
                                            <p:tgtEl>
                                              <p:spTgt spid="18"/>
                                            </p:tgtEl>
                                          </p:cBhvr>
                                          <p:by x="150000" y="150000"/>
                                        </p:animScale>
                                      </p:childTnLst>
                                    </p:cTn>
                                  </p:par>
                                  <p:par>
                                    <p:cTn id="23" presetID="21" presetClass="entr" presetSubtype="8"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8)">
                                          <p:cBhvr>
                                            <p:cTn id="25" dur="500"/>
                                            <p:tgtEl>
                                              <p:spTgt spid="15"/>
                                            </p:tgtEl>
                                          </p:cBhvr>
                                        </p:animEffect>
                                      </p:childTnLst>
                                    </p:cTn>
                                  </p:par>
                                  <p:par>
                                    <p:cTn id="26" presetID="21" presetClass="entr" presetSubtype="1" fill="hold" grpId="1"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heel(1)">
                                          <p:cBhvr>
                                            <p:cTn id="28" dur="250"/>
                                            <p:tgtEl>
                                              <p:spTgt spid="16"/>
                                            </p:tgtEl>
                                          </p:cBhvr>
                                        </p:animEffect>
                                      </p:childTnLst>
                                    </p:cTn>
                                  </p:par>
                                  <p:par>
                                    <p:cTn id="29" presetID="21" presetClass="entr" presetSubtype="1" fill="hold" grpId="1"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heel(1)">
                                          <p:cBhvr>
                                            <p:cTn id="31" dur="250"/>
                                            <p:tgtEl>
                                              <p:spTgt spid="17"/>
                                            </p:tgtEl>
                                          </p:cBhvr>
                                        </p:animEffect>
                                      </p:childTnLst>
                                    </p:cTn>
                                  </p:par>
                                  <p:par>
                                    <p:cTn id="32" presetID="21" presetClass="entr" presetSubtype="1" fill="hold" grpId="1"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heel(1)">
                                          <p:cBhvr>
                                            <p:cTn id="34" dur="250"/>
                                            <p:tgtEl>
                                              <p:spTgt spid="18"/>
                                            </p:tgtEl>
                                          </p:cBhvr>
                                        </p:animEffect>
                                      </p:childTnLst>
                                    </p:cTn>
                                  </p:par>
                                  <p:par>
                                    <p:cTn id="35" presetID="21" presetClass="entr" presetSubtype="1"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heel(1)">
                                          <p:cBhvr>
                                            <p:cTn id="37" dur="250"/>
                                            <p:tgtEl>
                                              <p:spTgt spid="19"/>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heel(1)">
                                          <p:cBhvr>
                                            <p:cTn id="40" dur="250"/>
                                            <p:tgtEl>
                                              <p:spTgt spid="44"/>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wheel(1)">
                                          <p:cBhvr>
                                            <p:cTn id="43" dur="250"/>
                                            <p:tgtEl>
                                              <p:spTgt spid="45"/>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wheel(1)">
                                          <p:cBhvr>
                                            <p:cTn id="46"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P spid="16" grpId="0" animBg="1"/>
          <p:bldP spid="16" grpId="1" animBg="1"/>
          <p:bldP spid="17" grpId="0" animBg="1"/>
          <p:bldP spid="17" grpId="1" animBg="1"/>
          <p:bldP spid="18" grpId="0" animBg="1"/>
          <p:bldP spid="18" grpId="1" animBg="1"/>
          <p:bldP spid="44" grpId="0" animBg="1"/>
          <p:bldP spid="45" grpId="0" animBg="1"/>
          <p:bldP spid="4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6" presetClass="emph" presetSubtype="0" repeatCount="5000" autoRev="1" fill="hold" grpId="0" nodeType="withEffect">
                                      <p:stCondLst>
                                        <p:cond delay="0"/>
                                      </p:stCondLst>
                                      <p:childTnLst>
                                        <p:animScale>
                                          <p:cBhvr>
                                            <p:cTn id="18" dur="5000" fill="hold"/>
                                            <p:tgtEl>
                                              <p:spTgt spid="16"/>
                                            </p:tgtEl>
                                          </p:cBhvr>
                                          <p:by x="150000" y="150000"/>
                                        </p:animScale>
                                      </p:childTnLst>
                                    </p:cTn>
                                  </p:par>
                                  <p:par>
                                    <p:cTn id="19" presetID="6" presetClass="emph" presetSubtype="0" repeatCount="5000" autoRev="1" fill="hold" grpId="0" nodeType="withEffect">
                                      <p:stCondLst>
                                        <p:cond delay="0"/>
                                      </p:stCondLst>
                                      <p:childTnLst>
                                        <p:animScale>
                                          <p:cBhvr>
                                            <p:cTn id="20" dur="5000" fill="hold"/>
                                            <p:tgtEl>
                                              <p:spTgt spid="17"/>
                                            </p:tgtEl>
                                          </p:cBhvr>
                                          <p:by x="150000" y="150000"/>
                                        </p:animScale>
                                      </p:childTnLst>
                                    </p:cTn>
                                  </p:par>
                                  <p:par>
                                    <p:cTn id="21" presetID="6" presetClass="emph" presetSubtype="0" repeatCount="5000" autoRev="1" fill="hold" grpId="0" nodeType="withEffect">
                                      <p:stCondLst>
                                        <p:cond delay="0"/>
                                      </p:stCondLst>
                                      <p:childTnLst>
                                        <p:animScale>
                                          <p:cBhvr>
                                            <p:cTn id="22" dur="5000" fill="hold"/>
                                            <p:tgtEl>
                                              <p:spTgt spid="18"/>
                                            </p:tgtEl>
                                          </p:cBhvr>
                                          <p:by x="150000" y="150000"/>
                                        </p:animScale>
                                      </p:childTnLst>
                                    </p:cTn>
                                  </p:par>
                                  <p:par>
                                    <p:cTn id="23" presetID="21" presetClass="entr" presetSubtype="8"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8)">
                                          <p:cBhvr>
                                            <p:cTn id="25" dur="500"/>
                                            <p:tgtEl>
                                              <p:spTgt spid="15"/>
                                            </p:tgtEl>
                                          </p:cBhvr>
                                        </p:animEffect>
                                      </p:childTnLst>
                                    </p:cTn>
                                  </p:par>
                                  <p:par>
                                    <p:cTn id="26" presetID="21" presetClass="entr" presetSubtype="1" fill="hold" grpId="1"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heel(1)">
                                          <p:cBhvr>
                                            <p:cTn id="28" dur="250"/>
                                            <p:tgtEl>
                                              <p:spTgt spid="16"/>
                                            </p:tgtEl>
                                          </p:cBhvr>
                                        </p:animEffect>
                                      </p:childTnLst>
                                    </p:cTn>
                                  </p:par>
                                  <p:par>
                                    <p:cTn id="29" presetID="21" presetClass="entr" presetSubtype="1" fill="hold" grpId="1"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heel(1)">
                                          <p:cBhvr>
                                            <p:cTn id="31" dur="250"/>
                                            <p:tgtEl>
                                              <p:spTgt spid="17"/>
                                            </p:tgtEl>
                                          </p:cBhvr>
                                        </p:animEffect>
                                      </p:childTnLst>
                                    </p:cTn>
                                  </p:par>
                                  <p:par>
                                    <p:cTn id="32" presetID="21" presetClass="entr" presetSubtype="1" fill="hold" grpId="1"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heel(1)">
                                          <p:cBhvr>
                                            <p:cTn id="34" dur="250"/>
                                            <p:tgtEl>
                                              <p:spTgt spid="18"/>
                                            </p:tgtEl>
                                          </p:cBhvr>
                                        </p:animEffect>
                                      </p:childTnLst>
                                    </p:cTn>
                                  </p:par>
                                  <p:par>
                                    <p:cTn id="35" presetID="21" presetClass="entr" presetSubtype="1"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heel(1)">
                                          <p:cBhvr>
                                            <p:cTn id="37" dur="250"/>
                                            <p:tgtEl>
                                              <p:spTgt spid="19"/>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heel(1)">
                                          <p:cBhvr>
                                            <p:cTn id="40" dur="250"/>
                                            <p:tgtEl>
                                              <p:spTgt spid="44"/>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wheel(1)">
                                          <p:cBhvr>
                                            <p:cTn id="43" dur="250"/>
                                            <p:tgtEl>
                                              <p:spTgt spid="45"/>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wheel(1)">
                                          <p:cBhvr>
                                            <p:cTn id="46"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P spid="16" grpId="0" animBg="1"/>
          <p:bldP spid="16" grpId="1" animBg="1"/>
          <p:bldP spid="17" grpId="0" animBg="1"/>
          <p:bldP spid="17" grpId="1" animBg="1"/>
          <p:bldP spid="18" grpId="0" animBg="1"/>
          <p:bldP spid="18" grpId="1" animBg="1"/>
          <p:bldP spid="44" grpId="0" animBg="1"/>
          <p:bldP spid="45" grpId="0" animBg="1"/>
          <p:bldP spid="46"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62"/>
        <p:cNvGrpSpPr/>
        <p:nvPr/>
      </p:nvGrpSpPr>
      <p:grpSpPr>
        <a:xfrm>
          <a:off x="0" y="0"/>
          <a:ext cx="0" cy="0"/>
          <a:chOff x="0" y="0"/>
          <a:chExt cx="0" cy="0"/>
        </a:xfrm>
      </p:grpSpPr>
      <p:grpSp>
        <p:nvGrpSpPr>
          <p:cNvPr id="64" name="Google Shape;64;p14"/>
          <p:cNvGrpSpPr/>
          <p:nvPr/>
        </p:nvGrpSpPr>
        <p:grpSpPr>
          <a:xfrm>
            <a:off x="1663973" y="156728"/>
            <a:ext cx="590469" cy="538706"/>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grpSp>
      <p:pic>
        <p:nvPicPr>
          <p:cNvPr id="15" name="Picture 8">
            <a:extLst>
              <a:ext uri="{FF2B5EF4-FFF2-40B4-BE49-F238E27FC236}">
                <a16:creationId xmlns:a16="http://schemas.microsoft.com/office/drawing/2014/main" id="{F3A66A4C-7E0F-8D45-868A-A3A0F03528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583" r="23720"/>
          <a:stretch/>
        </p:blipFill>
        <p:spPr bwMode="auto">
          <a:xfrm>
            <a:off x="308953" y="2067056"/>
            <a:ext cx="1572605" cy="3022653"/>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63;p14">
            <a:extLst>
              <a:ext uri="{FF2B5EF4-FFF2-40B4-BE49-F238E27FC236}">
                <a16:creationId xmlns:a16="http://schemas.microsoft.com/office/drawing/2014/main" id="{B09874F0-4B2A-4246-996C-7FC5473FC41C}"/>
              </a:ext>
            </a:extLst>
          </p:cNvPr>
          <p:cNvSpPr txBox="1">
            <a:spLocks noGrp="1"/>
          </p:cNvSpPr>
          <p:nvPr>
            <p:ph type="title"/>
          </p:nvPr>
        </p:nvSpPr>
        <p:spPr>
          <a:xfrm>
            <a:off x="79720" y="1177570"/>
            <a:ext cx="2317558" cy="1483800"/>
          </a:xfrm>
          <a:prstGeom prst="rect">
            <a:avLst/>
          </a:prstGeom>
        </p:spPr>
        <p:txBody>
          <a:bodyPr spcFirstLastPara="1" wrap="square" lIns="91425" tIns="91425" rIns="91425" bIns="91425" anchor="t" anchorCtr="0">
            <a:noAutofit/>
          </a:bodyPr>
          <a:lstStyle/>
          <a:p>
            <a:pPr algn="ctr" defTabSz="914355"/>
            <a:r>
              <a:rPr lang="en-US" sz="2000" kern="1200">
                <a:solidFill>
                  <a:srgbClr val="FFFF00"/>
                </a:solidFill>
                <a:latin typeface="Times New Roman" panose="02020603050405020304" pitchFamily="18" charset="0"/>
                <a:cs typeface="Times New Roman" panose="02020603050405020304" pitchFamily="18" charset="0"/>
              </a:rPr>
              <a:t>a</a:t>
            </a:r>
            <a:r>
              <a:rPr lang="vi-VN" sz="2000" kern="1200">
                <a:solidFill>
                  <a:srgbClr val="FFFF00"/>
                </a:solidFill>
                <a:latin typeface="Times New Roman" panose="02020603050405020304" pitchFamily="18" charset="0"/>
                <a:cs typeface="Times New Roman" panose="02020603050405020304" pitchFamily="18" charset="0"/>
              </a:rPr>
              <a:t>. Cuộc Duy tân Minh Trị</a:t>
            </a:r>
            <a:r>
              <a:rPr lang="en-US" sz="2000" kern="1200">
                <a:solidFill>
                  <a:srgbClr val="FFFF00"/>
                </a:solidFill>
                <a:latin typeface="Times New Roman" panose="02020603050405020304" pitchFamily="18" charset="0"/>
                <a:cs typeface="Times New Roman" panose="02020603050405020304" pitchFamily="18" charset="0"/>
              </a:rPr>
              <a:t> (1868)</a:t>
            </a:r>
            <a:endParaRPr lang="en-US" sz="2000" dirty="0">
              <a:ln w="22225">
                <a:solidFill>
                  <a:srgbClr val="D89F39"/>
                </a:solidFill>
                <a:prstDash val="solid"/>
              </a:ln>
              <a:solidFill>
                <a:srgbClr val="FFFF00"/>
              </a:solidFill>
              <a:latin typeface="Snell Roundhand Black" panose="02000603080000090004" pitchFamily="2" charset="77"/>
            </a:endParaRPr>
          </a:p>
        </p:txBody>
      </p:sp>
      <p:pic>
        <p:nvPicPr>
          <p:cNvPr id="20" name="Picture 10">
            <a:extLst>
              <a:ext uri="{FF2B5EF4-FFF2-40B4-BE49-F238E27FC236}">
                <a16:creationId xmlns:a16="http://schemas.microsoft.com/office/drawing/2014/main" id="{353CBF22-41B8-654D-8582-66DA431AB4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0135" y="53791"/>
            <a:ext cx="1064958" cy="727611"/>
          </a:xfrm>
          <a:prstGeom prst="rect">
            <a:avLst/>
          </a:prstGeom>
          <a:noFill/>
          <a:extLst>
            <a:ext uri="{909E8E84-426E-40DD-AFC4-6F175D3DCCD1}">
              <a14:hiddenFill xmlns:a14="http://schemas.microsoft.com/office/drawing/2010/main">
                <a:solidFill>
                  <a:srgbClr val="FFFFFF"/>
                </a:solidFill>
              </a14:hiddenFill>
            </a:ext>
          </a:extLst>
        </p:spPr>
      </p:pic>
      <p:pic>
        <p:nvPicPr>
          <p:cNvPr id="3" name="tinh hình nhật bản trước cải cách.mp4" descr="tinh hình nhật bản trước cải cách.mp4">
            <a:hlinkClick r:id="" action="ppaction://media"/>
            <a:extLst>
              <a:ext uri="{FF2B5EF4-FFF2-40B4-BE49-F238E27FC236}">
                <a16:creationId xmlns:a16="http://schemas.microsoft.com/office/drawing/2014/main" id="{1DD2AA4A-52C4-424D-893C-274F8EFA926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468720" y="1"/>
            <a:ext cx="6675280" cy="4103077"/>
          </a:xfrm>
          <a:prstGeom prst="rect">
            <a:avLst/>
          </a:prstGeom>
        </p:spPr>
      </p:pic>
      <p:sp>
        <p:nvSpPr>
          <p:cNvPr id="4" name="Rounded Rectangle 3">
            <a:extLst>
              <a:ext uri="{FF2B5EF4-FFF2-40B4-BE49-F238E27FC236}">
                <a16:creationId xmlns:a16="http://schemas.microsoft.com/office/drawing/2014/main" id="{2F2E6DC3-CEE9-024E-8F45-98D2E5FB930C}"/>
              </a:ext>
            </a:extLst>
          </p:cNvPr>
          <p:cNvSpPr/>
          <p:nvPr/>
        </p:nvSpPr>
        <p:spPr>
          <a:xfrm>
            <a:off x="2468720" y="4103078"/>
            <a:ext cx="6675280" cy="104042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Em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tân</a:t>
            </a:r>
            <a:r>
              <a:rPr lang="en-US" sz="3200" dirty="0">
                <a:latin typeface="Times New Roman" panose="02020603050405020304" pitchFamily="18" charset="0"/>
                <a:cs typeface="Times New Roman" panose="02020603050405020304" pitchFamily="18" charset="0"/>
              </a:rPr>
              <a:t> Minh </a:t>
            </a:r>
            <a:r>
              <a:rPr lang="en-US" sz="3200" dirty="0" err="1">
                <a:latin typeface="Times New Roman" panose="02020603050405020304" pitchFamily="18" charset="0"/>
                <a:cs typeface="Times New Roman" panose="02020603050405020304" pitchFamily="18" charset="0"/>
              </a:rPr>
              <a:t>Trị</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52743852"/>
      </p:ext>
    </p:extLst>
  </p:cSld>
  <p:clrMapOvr>
    <a:masterClrMapping/>
  </p:clrMapOvr>
  <p:transition spd="slow">
    <p:diamon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14:bounceEnd="50000">
                                          <p:cBhvr additive="base">
                                            <p:cTn id="7" dur="500" fill="hold"/>
                                            <p:tgtEl>
                                              <p:spTgt spid="6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50000">
                                          <p:cBhvr additive="base">
                                            <p:cTn id="11"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50000">
                                          <p:cBhvr additive="base">
                                            <p:cTn id="15"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heel(4)">
                                          <p:cBhvr>
                                            <p:cTn id="21" dur="750"/>
                                            <p:tgtEl>
                                              <p:spTgt spid="3"/>
                                            </p:tgtEl>
                                          </p:cBhvr>
                                        </p:animEffect>
                                      </p:childTnLst>
                                    </p:cTn>
                                  </p:par>
                                  <p:par>
                                    <p:cTn id="22" presetID="21"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4)">
                                          <p:cBhvr>
                                            <p:cTn id="24"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3"/>
                    </p:tgtEl>
                  </p:cMediaNode>
                </p:video>
              </p:childTnLst>
            </p:cTn>
          </p:par>
        </p:tnLst>
        <p:bldLst>
          <p:bldP spid="17" grpId="0"/>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heel(4)">
                                          <p:cBhvr>
                                            <p:cTn id="21" dur="750"/>
                                            <p:tgtEl>
                                              <p:spTgt spid="3"/>
                                            </p:tgtEl>
                                          </p:cBhvr>
                                        </p:animEffect>
                                      </p:childTnLst>
                                    </p:cTn>
                                  </p:par>
                                  <p:par>
                                    <p:cTn id="22" presetID="21"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4)">
                                          <p:cBhvr>
                                            <p:cTn id="24"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3"/>
                    </p:tgtEl>
                  </p:cMediaNode>
                </p:video>
              </p:childTnLst>
            </p:cTn>
          </p:par>
        </p:tnLst>
        <p:bldLst>
          <p:bldP spid="17" grpId="0"/>
          <p:bldP spid="4"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264" y="0"/>
            <a:ext cx="6789755" cy="3813888"/>
          </a:xfrm>
          <a:prstGeom prst="rect">
            <a:avLst/>
          </a:prstGeom>
        </p:spPr>
      </p:pic>
      <p:sp>
        <p:nvSpPr>
          <p:cNvPr id="3" name="Rectangle 2"/>
          <p:cNvSpPr/>
          <p:nvPr/>
        </p:nvSpPr>
        <p:spPr>
          <a:xfrm>
            <a:off x="3167845" y="3818148"/>
            <a:ext cx="2042547" cy="323165"/>
          </a:xfrm>
          <a:prstGeom prst="rect">
            <a:avLst/>
          </a:prstGeom>
          <a:solidFill>
            <a:schemeClr val="accent6">
              <a:lumMod val="20000"/>
              <a:lumOff val="80000"/>
            </a:schemeClr>
          </a:solidFill>
        </p:spPr>
        <p:txBody>
          <a:bodyPr wrap="none">
            <a:spAutoFit/>
          </a:bodyPr>
          <a:lstStyle/>
          <a:p>
            <a:r>
              <a:rPr lang="en-US" sz="1500" b="1" i="1" dirty="0" err="1">
                <a:solidFill>
                  <a:srgbClr val="C00000"/>
                </a:solidFill>
                <a:latin typeface="Times" panose="02020603050405020304" pitchFamily="18" charset="0"/>
                <a:ea typeface="Times New Roman"/>
                <a:cs typeface="Times" panose="02020603050405020304" pitchFamily="18" charset="0"/>
              </a:rPr>
              <a:t>Quang</a:t>
            </a:r>
            <a:r>
              <a:rPr lang="en-US" sz="1500" b="1" i="1" dirty="0">
                <a:solidFill>
                  <a:srgbClr val="C00000"/>
                </a:solidFill>
                <a:latin typeface="Times" panose="02020603050405020304" pitchFamily="18" charset="0"/>
                <a:ea typeface="Times New Roman"/>
                <a:cs typeface="Times" panose="02020603050405020304" pitchFamily="18" charset="0"/>
              </a:rPr>
              <a:t> </a:t>
            </a:r>
            <a:r>
              <a:rPr lang="en-US" sz="1500" b="1" i="1" dirty="0" err="1">
                <a:solidFill>
                  <a:srgbClr val="C00000"/>
                </a:solidFill>
                <a:latin typeface="Times" panose="02020603050405020304" pitchFamily="18" charset="0"/>
                <a:ea typeface="Times New Roman"/>
                <a:cs typeface="Times" panose="02020603050405020304" pitchFamily="18" charset="0"/>
              </a:rPr>
              <a:t>cảnh</a:t>
            </a:r>
            <a:r>
              <a:rPr lang="en-US" sz="1500" b="1" i="1" dirty="0">
                <a:solidFill>
                  <a:srgbClr val="C00000"/>
                </a:solidFill>
                <a:latin typeface="Times" panose="02020603050405020304" pitchFamily="18" charset="0"/>
                <a:ea typeface="Times New Roman"/>
                <a:cs typeface="Times" panose="02020603050405020304" pitchFamily="18" charset="0"/>
              </a:rPr>
              <a:t> </a:t>
            </a:r>
            <a:r>
              <a:rPr lang="en-US" sz="1500" b="1" i="1" dirty="0" err="1">
                <a:solidFill>
                  <a:srgbClr val="C00000"/>
                </a:solidFill>
                <a:latin typeface="Times" panose="02020603050405020304" pitchFamily="18" charset="0"/>
                <a:ea typeface="Times New Roman"/>
                <a:cs typeface="Times" panose="02020603050405020304" pitchFamily="18" charset="0"/>
              </a:rPr>
              <a:t>nông</a:t>
            </a:r>
            <a:r>
              <a:rPr lang="en-US" sz="1500" b="1" i="1" dirty="0">
                <a:solidFill>
                  <a:srgbClr val="C00000"/>
                </a:solidFill>
                <a:latin typeface="Times" panose="02020603050405020304" pitchFamily="18" charset="0"/>
                <a:ea typeface="Times New Roman"/>
                <a:cs typeface="Times" panose="02020603050405020304" pitchFamily="18" charset="0"/>
              </a:rPr>
              <a:t> </a:t>
            </a:r>
            <a:r>
              <a:rPr lang="en-US" sz="1500" b="1" i="1" dirty="0" err="1">
                <a:solidFill>
                  <a:srgbClr val="C00000"/>
                </a:solidFill>
                <a:latin typeface="Times" panose="02020603050405020304" pitchFamily="18" charset="0"/>
                <a:ea typeface="Times New Roman"/>
                <a:cs typeface="Times" panose="02020603050405020304" pitchFamily="18" charset="0"/>
              </a:rPr>
              <a:t>thôn</a:t>
            </a:r>
            <a:endParaRPr lang="en-US" sz="1500" dirty="0">
              <a:solidFill>
                <a:srgbClr val="C00000"/>
              </a:solidFill>
              <a:latin typeface="Times" panose="02020603050405020304" pitchFamily="18" charset="0"/>
              <a:cs typeface="Times" panose="02020603050405020304" pitchFamily="18" charset="0"/>
            </a:endParaRPr>
          </a:p>
        </p:txBody>
      </p:sp>
      <p:sp>
        <p:nvSpPr>
          <p:cNvPr id="5" name="Rectangle 4"/>
          <p:cNvSpPr/>
          <p:nvPr/>
        </p:nvSpPr>
        <p:spPr>
          <a:xfrm>
            <a:off x="1277634" y="4118231"/>
            <a:ext cx="6829583" cy="1304203"/>
          </a:xfrm>
          <a:prstGeom prst="rect">
            <a:avLst/>
          </a:prstGeom>
        </p:spPr>
        <p:txBody>
          <a:bodyPr wrap="square">
            <a:spAutoFit/>
          </a:bodyPr>
          <a:lstStyle/>
          <a:p>
            <a:r>
              <a:rPr lang="en-US" sz="1575" b="1" dirty="0" err="1">
                <a:solidFill>
                  <a:srgbClr val="002060"/>
                </a:solidFill>
                <a:latin typeface="Times" panose="02020603050405020304" pitchFamily="18" charset="0"/>
                <a:ea typeface="Times New Roman"/>
                <a:cs typeface="Times" panose="02020603050405020304" pitchFamily="18" charset="0"/>
              </a:rPr>
              <a:t>Sự</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xuất</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hiện</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của</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tầng</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lớp</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địa</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chủ</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Jinnushi</a:t>
            </a:r>
            <a:r>
              <a:rPr lang="en-US" sz="1575" b="1" dirty="0">
                <a:solidFill>
                  <a:srgbClr val="002060"/>
                </a:solidFill>
                <a:latin typeface="Times" panose="02020603050405020304" pitchFamily="18" charset="0"/>
                <a:ea typeface="Times New Roman"/>
                <a:cs typeface="Times" panose="02020603050405020304" pitchFamily="18" charset="0"/>
              </a:rPr>
              <a:t> ( </a:t>
            </a:r>
            <a:r>
              <a:rPr lang="en-US" sz="1575" b="1" dirty="0" err="1">
                <a:solidFill>
                  <a:srgbClr val="002060"/>
                </a:solidFill>
                <a:latin typeface="Times" panose="02020603050405020304" pitchFamily="18" charset="0"/>
                <a:ea typeface="Times New Roman"/>
                <a:cs typeface="Times" panose="02020603050405020304" pitchFamily="18" charset="0"/>
              </a:rPr>
              <a:t>gồm</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phú</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nông</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và</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các</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nhà</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buôn</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cho</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vay</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nặng</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lãi</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khiến</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đời</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sống</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của</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người</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nông</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dân</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ngày</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càng</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cơ</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cực</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Tô</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thuế</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nộp</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cho</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các</a:t>
            </a:r>
            <a:r>
              <a:rPr lang="en-US" sz="1575" b="1" dirty="0">
                <a:solidFill>
                  <a:srgbClr val="002060"/>
                </a:solidFill>
                <a:latin typeface="Times" panose="02020603050405020304" pitchFamily="18" charset="0"/>
                <a:ea typeface="Times New Roman"/>
                <a:cs typeface="Times" panose="02020603050405020304" pitchFamily="18" charset="0"/>
              </a:rPr>
              <a:t> Daimyo (</a:t>
            </a:r>
            <a:r>
              <a:rPr lang="en-US" sz="1575" b="1" dirty="0" err="1">
                <a:solidFill>
                  <a:srgbClr val="002060"/>
                </a:solidFill>
                <a:latin typeface="Times" panose="02020603050405020304" pitchFamily="18" charset="0"/>
                <a:ea typeface="Times New Roman"/>
                <a:cs typeface="Times" panose="02020603050405020304" pitchFamily="18" charset="0"/>
              </a:rPr>
              <a:t>quí</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tộc</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phong</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kiến</a:t>
            </a:r>
            <a:r>
              <a:rPr lang="en-US" sz="1575" b="1" dirty="0">
                <a:solidFill>
                  <a:srgbClr val="002060"/>
                </a:solidFill>
                <a:latin typeface="Times" panose="02020603050405020304" pitchFamily="18" charset="0"/>
                <a:ea typeface="Times New Roman"/>
                <a:cs typeface="Times" panose="02020603050405020304" pitchFamily="18" charset="0"/>
              </a:rPr>
              <a:t> – </a:t>
            </a:r>
            <a:r>
              <a:rPr lang="en-US" sz="1575" b="1" dirty="0" err="1">
                <a:solidFill>
                  <a:srgbClr val="002060"/>
                </a:solidFill>
                <a:latin typeface="Times" panose="02020603050405020304" pitchFamily="18" charset="0"/>
                <a:ea typeface="Times New Roman"/>
                <a:cs typeface="Times" panose="02020603050405020304" pitchFamily="18" charset="0"/>
              </a:rPr>
              <a:t>lãnh</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chúa</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và</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Jinnushi</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chiếm</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hơn</a:t>
            </a:r>
            <a:r>
              <a:rPr lang="en-US" sz="1575" b="1" dirty="0">
                <a:solidFill>
                  <a:srgbClr val="002060"/>
                </a:solidFill>
                <a:latin typeface="Times" panose="02020603050405020304" pitchFamily="18" charset="0"/>
                <a:ea typeface="Times New Roman"/>
                <a:cs typeface="Times" panose="02020603050405020304" pitchFamily="18" charset="0"/>
              </a:rPr>
              <a:t> 70% </a:t>
            </a:r>
            <a:r>
              <a:rPr lang="en-US" sz="1575" b="1" dirty="0" err="1">
                <a:solidFill>
                  <a:srgbClr val="002060"/>
                </a:solidFill>
                <a:latin typeface="Times" panose="02020603050405020304" pitchFamily="18" charset="0"/>
                <a:ea typeface="Times New Roman"/>
                <a:cs typeface="Times" panose="02020603050405020304" pitchFamily="18" charset="0"/>
              </a:rPr>
              <a:t>thu</a:t>
            </a:r>
            <a:r>
              <a:rPr lang="en-US" sz="1575" b="1" dirty="0">
                <a:solidFill>
                  <a:srgbClr val="002060"/>
                </a:solidFill>
                <a:latin typeface="Times" panose="02020603050405020304" pitchFamily="18" charset="0"/>
                <a:ea typeface="Times New Roman"/>
                <a:cs typeface="Times" panose="02020603050405020304" pitchFamily="18" charset="0"/>
              </a:rPr>
              <a:t> </a:t>
            </a:r>
            <a:r>
              <a:rPr lang="en-US" sz="1575" b="1" dirty="0" err="1">
                <a:solidFill>
                  <a:srgbClr val="002060"/>
                </a:solidFill>
                <a:latin typeface="Times" panose="02020603050405020304" pitchFamily="18" charset="0"/>
                <a:ea typeface="Times New Roman"/>
                <a:cs typeface="Times" panose="02020603050405020304" pitchFamily="18" charset="0"/>
              </a:rPr>
              <a:t>nhập</a:t>
            </a:r>
            <a:r>
              <a:rPr lang="en-US" sz="1575" b="1" dirty="0">
                <a:solidFill>
                  <a:srgbClr val="002060"/>
                </a:solidFill>
                <a:latin typeface="Times" panose="02020603050405020304" pitchFamily="18" charset="0"/>
                <a:ea typeface="Times New Roman"/>
                <a:cs typeface="Times" panose="02020603050405020304" pitchFamily="18" charset="0"/>
              </a:rPr>
              <a:t>.</a:t>
            </a:r>
            <a:br>
              <a:rPr lang="en-US" sz="1575" b="1" dirty="0">
                <a:solidFill>
                  <a:srgbClr val="002060"/>
                </a:solidFill>
                <a:latin typeface="Times" panose="02020603050405020304" pitchFamily="18" charset="0"/>
                <a:ea typeface="Times New Roman"/>
                <a:cs typeface="Times" panose="02020603050405020304" pitchFamily="18" charset="0"/>
              </a:rPr>
            </a:br>
            <a:endParaRPr lang="en-US" sz="1575" b="1" dirty="0">
              <a:solidFill>
                <a:srgbClr val="00206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037412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8488E8F2-308F-C222-7AAF-3FBA207AD9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pic>
        <p:nvPicPr>
          <p:cNvPr id="1026" name="Picture 2" descr="Peace">
            <a:extLst>
              <a:ext uri="{FF2B5EF4-FFF2-40B4-BE49-F238E27FC236}">
                <a16:creationId xmlns:a16="http://schemas.microsoft.com/office/drawing/2014/main" id="{C0F1A1CB-FDDD-D841-89DE-E289318CD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45" y="83192"/>
            <a:ext cx="4585745" cy="4585745"/>
          </a:xfrm>
          <a:prstGeom prst="ellipse">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F07B5F9-5CBA-614F-AF7D-E717A5B997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817" y="0"/>
            <a:ext cx="4944716" cy="42225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0308023-AE2B-5A41-B1CF-920B4C524E22}"/>
              </a:ext>
            </a:extLst>
          </p:cNvPr>
          <p:cNvSpPr/>
          <p:nvPr/>
        </p:nvSpPr>
        <p:spPr>
          <a:xfrm>
            <a:off x="1940313" y="4668937"/>
            <a:ext cx="5729454" cy="523220"/>
          </a:xfrm>
          <a:prstGeom prst="rect">
            <a:avLst/>
          </a:prstGeom>
        </p:spPr>
        <p:txBody>
          <a:bodyPr wrap="none">
            <a:spAutoFit/>
          </a:bodyPr>
          <a:lstStyle/>
          <a:p>
            <a:r>
              <a:rPr lang="en-US" sz="2800" b="1" dirty="0">
                <a:solidFill>
                  <a:srgbClr val="333333"/>
                </a:solidFill>
                <a:latin typeface="Times New Roman" panose="02020603050405020304" pitchFamily="18" charset="0"/>
              </a:rPr>
              <a:t>CHẾ ĐỘ MẠC PHỦ </a:t>
            </a:r>
            <a:r>
              <a:rPr lang="en-US" sz="2800" b="1" dirty="0" err="1">
                <a:solidFill>
                  <a:srgbClr val="333333"/>
                </a:solidFill>
                <a:latin typeface="Times New Roman" panose="02020603050405020304" pitchFamily="18" charset="0"/>
              </a:rPr>
              <a:t>Ở</a:t>
            </a:r>
            <a:r>
              <a:rPr lang="en-US" sz="2800" b="1" dirty="0">
                <a:solidFill>
                  <a:srgbClr val="333333"/>
                </a:solidFill>
                <a:latin typeface="Times New Roman" panose="02020603050405020304" pitchFamily="18" charset="0"/>
              </a:rPr>
              <a:t> NHẬT BẢN</a:t>
            </a:r>
            <a:endParaRPr lang="en-VN" sz="2800" b="1" dirty="0"/>
          </a:p>
        </p:txBody>
      </p:sp>
      <p:grpSp>
        <p:nvGrpSpPr>
          <p:cNvPr id="5" name="Group 4">
            <a:extLst>
              <a:ext uri="{FF2B5EF4-FFF2-40B4-BE49-F238E27FC236}">
                <a16:creationId xmlns:a16="http://schemas.microsoft.com/office/drawing/2014/main" id="{6EAED536-7F62-394A-B786-D1E1973974EE}"/>
              </a:ext>
            </a:extLst>
          </p:cNvPr>
          <p:cNvGrpSpPr/>
          <p:nvPr/>
        </p:nvGrpSpPr>
        <p:grpSpPr>
          <a:xfrm>
            <a:off x="0" y="0"/>
            <a:ext cx="9144002" cy="5130222"/>
            <a:chOff x="-1" y="0"/>
            <a:chExt cx="9144002" cy="5130222"/>
          </a:xfrm>
        </p:grpSpPr>
        <p:pic>
          <p:nvPicPr>
            <p:cNvPr id="1034" name="Picture 10" descr="Thiên hoàng- Mạc phủ và vua Lê- chúa Trịnh | Nghiên Cứu Lịch Sử">
              <a:extLst>
                <a:ext uri="{FF2B5EF4-FFF2-40B4-BE49-F238E27FC236}">
                  <a16:creationId xmlns:a16="http://schemas.microsoft.com/office/drawing/2014/main" id="{363839A5-4B73-734D-BE08-62E24433A1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1" cy="5130222"/>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2945139D-3CDE-F34B-B207-E3060F1FE5BA}"/>
                </a:ext>
              </a:extLst>
            </p:cNvPr>
            <p:cNvSpPr/>
            <p:nvPr/>
          </p:nvSpPr>
          <p:spPr>
            <a:xfrm>
              <a:off x="4013200" y="0"/>
              <a:ext cx="5130801" cy="61345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FF0000"/>
                  </a:solidFill>
                  <a:latin typeface="Times New Roman" panose="02020603050405020304" pitchFamily="18" charset="0"/>
                  <a:cs typeface="Times New Roman" panose="02020603050405020304" pitchFamily="18" charset="0"/>
                </a:rPr>
                <a:t>Giống thời kì vua Lê- </a:t>
              </a:r>
              <a:r>
                <a:rPr lang="en-VN" sz="2800">
                  <a:solidFill>
                    <a:srgbClr val="FF0000"/>
                  </a:solidFill>
                  <a:latin typeface="Times New Roman" panose="02020603050405020304" pitchFamily="18" charset="0"/>
                  <a:cs typeface="Times New Roman" panose="02020603050405020304" pitchFamily="18" charset="0"/>
                </a:rPr>
                <a:t>chúa Tr</a:t>
              </a:r>
              <a:r>
                <a:rPr lang="vi-VN" sz="2800" dirty="0">
                  <a:solidFill>
                    <a:srgbClr val="FF0000"/>
                  </a:solidFill>
                  <a:latin typeface="Times New Roman" panose="02020603050405020304" pitchFamily="18" charset="0"/>
                  <a:cs typeface="Times New Roman" panose="02020603050405020304" pitchFamily="18" charset="0"/>
                </a:rPr>
                <a:t>ị</a:t>
              </a:r>
              <a:r>
                <a:rPr lang="en-VN" sz="2800">
                  <a:solidFill>
                    <a:srgbClr val="FF0000"/>
                  </a:solidFill>
                  <a:latin typeface="Times New Roman" panose="02020603050405020304" pitchFamily="18" charset="0"/>
                  <a:cs typeface="Times New Roman" panose="02020603050405020304" pitchFamily="18" charset="0"/>
                </a:rPr>
                <a:t>nh</a:t>
              </a:r>
              <a:endParaRPr lang="en-VN" sz="2800"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40611391"/>
      </p:ext>
    </p:extLst>
  </p:cSld>
  <p:clrMapOvr>
    <a:masterClrMapping/>
  </p:clrMapOvr>
  <p:transition spd="slow">
    <p:diamon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50000">
                                          <p:cBhvr additive="base">
                                            <p:cTn id="7"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032"/>
                                            </p:tgtEl>
                                            <p:attrNameLst>
                                              <p:attrName>style.visibility</p:attrName>
                                            </p:attrNameLst>
                                          </p:cBhvr>
                                          <p:to>
                                            <p:strVal val="visible"/>
                                          </p:to>
                                        </p:set>
                                        <p:anim calcmode="lin" valueType="num" p14:bounceEnd="50000">
                                          <p:cBhvr additive="base">
                                            <p:cTn id="11" dur="500" fill="hold"/>
                                            <p:tgtEl>
                                              <p:spTgt spid="103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03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32"/>
                                            </p:tgtEl>
                                            <p:attrNameLst>
                                              <p:attrName>style.visibility</p:attrName>
                                            </p:attrNameLst>
                                          </p:cBhvr>
                                          <p:to>
                                            <p:strVal val="visible"/>
                                          </p:to>
                                        </p:set>
                                        <p:anim calcmode="lin" valueType="num">
                                          <p:cBhvr additive="base">
                                            <p:cTn id="11" dur="500" fill="hold"/>
                                            <p:tgtEl>
                                              <p:spTgt spid="1032"/>
                                            </p:tgtEl>
                                            <p:attrNameLst>
                                              <p:attrName>ppt_x</p:attrName>
                                            </p:attrNameLst>
                                          </p:cBhvr>
                                          <p:tavLst>
                                            <p:tav tm="0">
                                              <p:val>
                                                <p:strVal val="#ppt_x"/>
                                              </p:val>
                                            </p:tav>
                                            <p:tav tm="100000">
                                              <p:val>
                                                <p:strVal val="#ppt_x"/>
                                              </p:val>
                                            </p:tav>
                                          </p:tavLst>
                                        </p:anim>
                                        <p:anim calcmode="lin" valueType="num">
                                          <p:cBhvr additive="base">
                                            <p:cTn id="12" dur="500" fill="hold"/>
                                            <p:tgtEl>
                                              <p:spTgt spid="103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992CD0-FAEA-E044-B660-3A3CACFBE380}"/>
              </a:ext>
            </a:extLst>
          </p:cNvPr>
          <p:cNvPicPr>
            <a:picLocks noChangeAspect="1"/>
          </p:cNvPicPr>
          <p:nvPr/>
        </p:nvPicPr>
        <p:blipFill>
          <a:blip r:embed="rId2"/>
          <a:stretch>
            <a:fillRect/>
          </a:stretch>
        </p:blipFill>
        <p:spPr>
          <a:xfrm>
            <a:off x="-1" y="-1"/>
            <a:ext cx="9051403" cy="5143501"/>
          </a:xfrm>
          <a:prstGeom prst="rect">
            <a:avLst/>
          </a:prstGeom>
        </p:spPr>
      </p:pic>
      <p:pic>
        <p:nvPicPr>
          <p:cNvPr id="5" name="Picture 2">
            <a:extLst>
              <a:ext uri="{FF2B5EF4-FFF2-40B4-BE49-F238E27FC236}">
                <a16:creationId xmlns:a16="http://schemas.microsoft.com/office/drawing/2014/main" id="{DF419EF8-A049-7346-9E26-04E9C3EA6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250328" y="1865523"/>
            <a:ext cx="1017125" cy="8438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79ADF79A-3108-154E-AEC2-76D5ADC09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499902" y="1913992"/>
            <a:ext cx="1017125" cy="8438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SA Flag GIFs, American Flag - 70 Animated Images for Free">
            <a:extLst>
              <a:ext uri="{FF2B5EF4-FFF2-40B4-BE49-F238E27FC236}">
                <a16:creationId xmlns:a16="http://schemas.microsoft.com/office/drawing/2014/main" id="{18B02550-D59B-524C-9AC5-523EB973B2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2761" y="1134318"/>
            <a:ext cx="1049236" cy="14374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03CD5C3-48D4-4F42-A4D5-B7F00BEDE723}"/>
              </a:ext>
            </a:extLst>
          </p:cNvPr>
          <p:cNvSpPr/>
          <p:nvPr/>
        </p:nvSpPr>
        <p:spPr>
          <a:xfrm>
            <a:off x="-1" y="4312503"/>
            <a:ext cx="6933235" cy="830997"/>
          </a:xfrm>
          <a:prstGeom prst="rect">
            <a:avLst/>
          </a:prstGeom>
          <a:solidFill>
            <a:schemeClr val="bg1"/>
          </a:solidFill>
        </p:spPr>
        <p:txBody>
          <a:bodyPr wrap="square">
            <a:spAutoFit/>
          </a:bodyPr>
          <a:lstStyle/>
          <a:p>
            <a:pPr algn="just"/>
            <a:r>
              <a:rPr lang="vi-VN" sz="2400" dirty="0">
                <a:solidFill>
                  <a:srgbClr val="222222"/>
                </a:solidFill>
                <a:latin typeface="Times New Roman" panose="02020603050405020304" pitchFamily="18" charset="0"/>
                <a:cs typeface="Times New Roman" panose="02020603050405020304" pitchFamily="18" charset="0"/>
              </a:rPr>
              <a:t>Vì sao các nước tư bản phương Tây, trước tiên là Mĩ dùng áp lực quân sự đòi Nhật Bản phải “</a:t>
            </a:r>
            <a:r>
              <a:rPr lang="vi-VN" sz="2400" i="1" dirty="0">
                <a:solidFill>
                  <a:srgbClr val="222222"/>
                </a:solidFill>
                <a:latin typeface="Times New Roman" panose="02020603050405020304" pitchFamily="18" charset="0"/>
                <a:cs typeface="Times New Roman" panose="02020603050405020304" pitchFamily="18" charset="0"/>
              </a:rPr>
              <a:t>mở cửa</a:t>
            </a:r>
            <a:r>
              <a:rPr lang="vi-VN" sz="2400" dirty="0">
                <a:solidFill>
                  <a:srgbClr val="222222"/>
                </a:solidFill>
                <a:latin typeface="Times New Roman" panose="02020603050405020304" pitchFamily="18" charset="0"/>
                <a:cs typeface="Times New Roman" panose="02020603050405020304" pitchFamily="18" charset="0"/>
              </a:rPr>
              <a:t>”?</a:t>
            </a:r>
            <a:endParaRPr lang="en-VN" sz="2400" dirty="0">
              <a:latin typeface="Times New Roman" panose="02020603050405020304" pitchFamily="18" charset="0"/>
              <a:cs typeface="Times New Roman" panose="02020603050405020304" pitchFamily="18" charset="0"/>
            </a:endParaRPr>
          </a:p>
        </p:txBody>
      </p:sp>
      <p:grpSp>
        <p:nvGrpSpPr>
          <p:cNvPr id="25" name="Group 24">
            <a:extLst>
              <a:ext uri="{FF2B5EF4-FFF2-40B4-BE49-F238E27FC236}">
                <a16:creationId xmlns:a16="http://schemas.microsoft.com/office/drawing/2014/main" id="{5AF25ADC-62EC-9D4F-9D67-43679A44D8D2}"/>
              </a:ext>
            </a:extLst>
          </p:cNvPr>
          <p:cNvGrpSpPr/>
          <p:nvPr/>
        </p:nvGrpSpPr>
        <p:grpSpPr>
          <a:xfrm>
            <a:off x="0" y="-1"/>
            <a:ext cx="9144000" cy="5143501"/>
            <a:chOff x="0" y="-1"/>
            <a:chExt cx="9144000" cy="5143501"/>
          </a:xfrm>
        </p:grpSpPr>
        <p:pic>
          <p:nvPicPr>
            <p:cNvPr id="26" name="Picture 2" descr="Commodore Matthew Perry and the &amp;#39;Opening&amp;#39; of Japan">
              <a:extLst>
                <a:ext uri="{FF2B5EF4-FFF2-40B4-BE49-F238E27FC236}">
                  <a16:creationId xmlns:a16="http://schemas.microsoft.com/office/drawing/2014/main" id="{6D93DDB0-7DBD-0640-90A3-2AE8DD5567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5689600" cy="471637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ommodore Matthew Perry">
              <a:extLst>
                <a:ext uri="{FF2B5EF4-FFF2-40B4-BE49-F238E27FC236}">
                  <a16:creationId xmlns:a16="http://schemas.microsoft.com/office/drawing/2014/main" id="{3A7EAC5F-4F45-884C-A610-DD75C3E67B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9600" y="0"/>
              <a:ext cx="3454400" cy="4716378"/>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C5ACE2E5-5B93-2147-8025-A5374C467DA6}"/>
                </a:ext>
              </a:extLst>
            </p:cNvPr>
            <p:cNvSpPr/>
            <p:nvPr/>
          </p:nvSpPr>
          <p:spPr>
            <a:xfrm>
              <a:off x="0" y="4435614"/>
              <a:ext cx="9144000" cy="707886"/>
            </a:xfrm>
            <a:prstGeom prst="rect">
              <a:avLst/>
            </a:prstGeom>
            <a:solidFill>
              <a:schemeClr val="accent3">
                <a:lumMod val="95000"/>
              </a:schemeClr>
            </a:solidFill>
          </p:spPr>
          <p:txBody>
            <a:bodyPr wrap="square">
              <a:spAutoFit/>
            </a:bodyPr>
            <a:lstStyle/>
            <a:p>
              <a:pPr algn="ctr"/>
              <a:r>
                <a:rPr lang="en-US" sz="2000" dirty="0">
                  <a:solidFill>
                    <a:srgbClr val="303030"/>
                  </a:solidFill>
                  <a:latin typeface="Times New Roman" panose="02020603050405020304" pitchFamily="18" charset="0"/>
                </a:rPr>
                <a:t>08/07/1853, </a:t>
              </a:r>
              <a:r>
                <a:rPr lang="en-US" sz="2000" dirty="0" err="1">
                  <a:solidFill>
                    <a:srgbClr val="303030"/>
                  </a:solidFill>
                  <a:latin typeface="Times New Roman" panose="02020603050405020304" pitchFamily="18" charset="0"/>
                </a:rPr>
                <a:t>Phó</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Đề</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đốc</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Hải</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quân</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Hoa</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Kỳ</a:t>
              </a:r>
              <a:r>
                <a:rPr lang="en-US" sz="2000" dirty="0">
                  <a:solidFill>
                    <a:srgbClr val="303030"/>
                  </a:solidFill>
                  <a:latin typeface="Times New Roman" panose="02020603050405020304" pitchFamily="18" charset="0"/>
                </a:rPr>
                <a:t> Matthew Perry </a:t>
              </a:r>
              <a:r>
                <a:rPr lang="en-US" sz="2000" dirty="0" err="1">
                  <a:solidFill>
                    <a:srgbClr val="303030"/>
                  </a:solidFill>
                  <a:latin typeface="Times New Roman" panose="02020603050405020304" pitchFamily="18" charset="0"/>
                </a:rPr>
                <a:t>cho</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hạm</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đội</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của</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mình</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dừng</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chân</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tại</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khu</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vực</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vùng</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biển</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ngay</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gần</a:t>
              </a:r>
              <a:r>
                <a:rPr lang="en-US" sz="2000" dirty="0">
                  <a:solidFill>
                    <a:srgbClr val="303030"/>
                  </a:solidFill>
                  <a:latin typeface="Times New Roman" panose="02020603050405020304" pitchFamily="18" charset="0"/>
                </a:rPr>
                <a:t> Edo (</a:t>
              </a:r>
              <a:r>
                <a:rPr lang="en-US" sz="2000" dirty="0" err="1">
                  <a:solidFill>
                    <a:srgbClr val="303030"/>
                  </a:solidFill>
                  <a:latin typeface="Times New Roman" panose="02020603050405020304" pitchFamily="18" charset="0"/>
                </a:rPr>
                <a:t>thủ</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đô</a:t>
              </a:r>
              <a:r>
                <a:rPr lang="en-US" sz="2000" dirty="0">
                  <a:solidFill>
                    <a:srgbClr val="303030"/>
                  </a:solidFill>
                  <a:latin typeface="Times New Roman" panose="02020603050405020304" pitchFamily="18" charset="0"/>
                </a:rPr>
                <a:t> Tokyo </a:t>
              </a:r>
              <a:r>
                <a:rPr lang="en-US" sz="2000" dirty="0" err="1">
                  <a:solidFill>
                    <a:srgbClr val="303030"/>
                  </a:solidFill>
                  <a:latin typeface="Times New Roman" panose="02020603050405020304" pitchFamily="18" charset="0"/>
                </a:rPr>
                <a:t>ngày</a:t>
              </a:r>
              <a:r>
                <a:rPr lang="en-US" sz="2000" dirty="0">
                  <a:solidFill>
                    <a:srgbClr val="303030"/>
                  </a:solidFill>
                  <a:latin typeface="Times New Roman" panose="02020603050405020304" pitchFamily="18" charset="0"/>
                </a:rPr>
                <a:t> nay).</a:t>
              </a:r>
              <a:endParaRPr lang="en-VN" sz="2000" dirty="0"/>
            </a:p>
          </p:txBody>
        </p:sp>
      </p:grpSp>
      <p:grpSp>
        <p:nvGrpSpPr>
          <p:cNvPr id="29" name="Group 28">
            <a:extLst>
              <a:ext uri="{FF2B5EF4-FFF2-40B4-BE49-F238E27FC236}">
                <a16:creationId xmlns:a16="http://schemas.microsoft.com/office/drawing/2014/main" id="{4A8B889F-1704-EB4D-AD07-BBA89F3A59B8}"/>
              </a:ext>
            </a:extLst>
          </p:cNvPr>
          <p:cNvGrpSpPr/>
          <p:nvPr/>
        </p:nvGrpSpPr>
        <p:grpSpPr>
          <a:xfrm>
            <a:off x="9002" y="15419"/>
            <a:ext cx="9076005" cy="5112661"/>
            <a:chOff x="104629" y="-27709"/>
            <a:chExt cx="9076005" cy="5112661"/>
          </a:xfrm>
        </p:grpSpPr>
        <p:grpSp>
          <p:nvGrpSpPr>
            <p:cNvPr id="30" name="Group 29">
              <a:extLst>
                <a:ext uri="{FF2B5EF4-FFF2-40B4-BE49-F238E27FC236}">
                  <a16:creationId xmlns:a16="http://schemas.microsoft.com/office/drawing/2014/main" id="{3ECB80EA-16F0-644F-B6DE-015A71988ADF}"/>
                </a:ext>
              </a:extLst>
            </p:cNvPr>
            <p:cNvGrpSpPr/>
            <p:nvPr/>
          </p:nvGrpSpPr>
          <p:grpSpPr>
            <a:xfrm>
              <a:off x="104629" y="-27709"/>
              <a:ext cx="4617842" cy="5112661"/>
              <a:chOff x="-45842" y="0"/>
              <a:chExt cx="4617842" cy="5112661"/>
            </a:xfrm>
          </p:grpSpPr>
          <p:sp>
            <p:nvSpPr>
              <p:cNvPr id="37" name="Rounded Rectangle 36">
                <a:extLst>
                  <a:ext uri="{FF2B5EF4-FFF2-40B4-BE49-F238E27FC236}">
                    <a16:creationId xmlns:a16="http://schemas.microsoft.com/office/drawing/2014/main" id="{7BFF06C7-817B-1E44-9888-4CAE6D462F58}"/>
                  </a:ext>
                </a:extLst>
              </p:cNvPr>
              <p:cNvSpPr/>
              <p:nvPr/>
            </p:nvSpPr>
            <p:spPr>
              <a:xfrm>
                <a:off x="-45842" y="4687910"/>
                <a:ext cx="4611116" cy="424751"/>
              </a:xfrm>
              <a:prstGeom prst="roundRect">
                <a:avLst/>
              </a:prstGeom>
              <a:solidFill>
                <a:srgbClr val="969082">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grpSp>
            <p:nvGrpSpPr>
              <p:cNvPr id="38" name="Group 37">
                <a:extLst>
                  <a:ext uri="{FF2B5EF4-FFF2-40B4-BE49-F238E27FC236}">
                    <a16:creationId xmlns:a16="http://schemas.microsoft.com/office/drawing/2014/main" id="{3B84EBC3-3D25-424E-AAA7-CD0AC5D23BE4}"/>
                  </a:ext>
                </a:extLst>
              </p:cNvPr>
              <p:cNvGrpSpPr/>
              <p:nvPr/>
            </p:nvGrpSpPr>
            <p:grpSpPr>
              <a:xfrm>
                <a:off x="-21239" y="0"/>
                <a:ext cx="4593239" cy="5057242"/>
                <a:chOff x="-21239" y="0"/>
                <a:chExt cx="4593239" cy="5057242"/>
              </a:xfrm>
            </p:grpSpPr>
            <p:pic>
              <p:nvPicPr>
                <p:cNvPr id="39" name="Picture 8" descr="Công ước Kanagawa">
                  <a:extLst>
                    <a:ext uri="{FF2B5EF4-FFF2-40B4-BE49-F238E27FC236}">
                      <a16:creationId xmlns:a16="http://schemas.microsoft.com/office/drawing/2014/main" id="{49234DDC-8DF6-6E48-AE5C-0F9766479D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39" y="0"/>
                  <a:ext cx="4593239" cy="4691039"/>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9291BF5A-EF93-CF49-B254-384F1904F1A2}"/>
                    </a:ext>
                  </a:extLst>
                </p:cNvPr>
                <p:cNvSpPr/>
                <p:nvPr/>
              </p:nvSpPr>
              <p:spPr>
                <a:xfrm>
                  <a:off x="-21239" y="4687910"/>
                  <a:ext cx="4586513" cy="369332"/>
                </a:xfrm>
                <a:prstGeom prst="rect">
                  <a:avLst/>
                </a:prstGeom>
              </p:spPr>
              <p:txBody>
                <a:bodyPr wrap="none">
                  <a:spAutoFit/>
                </a:bodyPr>
                <a:lstStyle/>
                <a:p>
                  <a:pPr algn="ctr"/>
                  <a:r>
                    <a:rPr lang="vi-VN" sz="1800" b="1" dirty="0">
                      <a:solidFill>
                        <a:srgbClr val="C00000"/>
                      </a:solidFill>
                      <a:latin typeface="Times New Roman" panose="02020603050405020304" pitchFamily="18" charset="0"/>
                      <a:cs typeface="Times New Roman" panose="02020603050405020304" pitchFamily="18" charset="0"/>
                    </a:rPr>
                    <a:t>31/03/1854: Mỹ-Nhật ký hiệp ước Kanagawa</a:t>
                  </a:r>
                </a:p>
              </p:txBody>
            </p:sp>
          </p:grpSp>
        </p:grpSp>
        <p:grpSp>
          <p:nvGrpSpPr>
            <p:cNvPr id="31" name="Group 30">
              <a:extLst>
                <a:ext uri="{FF2B5EF4-FFF2-40B4-BE49-F238E27FC236}">
                  <a16:creationId xmlns:a16="http://schemas.microsoft.com/office/drawing/2014/main" id="{D0C50642-9FA9-8A47-AF84-3EA1D7A8732E}"/>
                </a:ext>
              </a:extLst>
            </p:cNvPr>
            <p:cNvGrpSpPr/>
            <p:nvPr/>
          </p:nvGrpSpPr>
          <p:grpSpPr>
            <a:xfrm>
              <a:off x="4780342" y="0"/>
              <a:ext cx="4400292" cy="5003929"/>
              <a:chOff x="4780342" y="0"/>
              <a:chExt cx="4400292" cy="5003929"/>
            </a:xfrm>
          </p:grpSpPr>
          <p:grpSp>
            <p:nvGrpSpPr>
              <p:cNvPr id="32" name="Group 31">
                <a:extLst>
                  <a:ext uri="{FF2B5EF4-FFF2-40B4-BE49-F238E27FC236}">
                    <a16:creationId xmlns:a16="http://schemas.microsoft.com/office/drawing/2014/main" id="{35817E1E-21FC-CB42-B3C2-381A33BD4552}"/>
                  </a:ext>
                </a:extLst>
              </p:cNvPr>
              <p:cNvGrpSpPr/>
              <p:nvPr/>
            </p:nvGrpSpPr>
            <p:grpSpPr>
              <a:xfrm>
                <a:off x="4780342" y="0"/>
                <a:ext cx="4400292" cy="5003929"/>
                <a:chOff x="4790008" y="81022"/>
                <a:chExt cx="4400292" cy="5003929"/>
              </a:xfrm>
            </p:grpSpPr>
            <p:sp>
              <p:nvSpPr>
                <p:cNvPr id="35" name="Rounded Rectangle 34">
                  <a:extLst>
                    <a:ext uri="{FF2B5EF4-FFF2-40B4-BE49-F238E27FC236}">
                      <a16:creationId xmlns:a16="http://schemas.microsoft.com/office/drawing/2014/main" id="{62B758C7-FDD5-6746-8976-1146053A66B2}"/>
                    </a:ext>
                  </a:extLst>
                </p:cNvPr>
                <p:cNvSpPr/>
                <p:nvPr/>
              </p:nvSpPr>
              <p:spPr>
                <a:xfrm>
                  <a:off x="4790008" y="81022"/>
                  <a:ext cx="4400292" cy="5003929"/>
                </a:xfrm>
                <a:prstGeom prst="roundRect">
                  <a:avLst/>
                </a:prstGeom>
                <a:solidFill>
                  <a:schemeClr val="accent3">
                    <a:lumMod val="95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6" name="Rectangle 35">
                  <a:extLst>
                    <a:ext uri="{FF2B5EF4-FFF2-40B4-BE49-F238E27FC236}">
                      <a16:creationId xmlns:a16="http://schemas.microsoft.com/office/drawing/2014/main" id="{1E330022-2015-EE41-925D-D086AC823662}"/>
                    </a:ext>
                  </a:extLst>
                </p:cNvPr>
                <p:cNvSpPr/>
                <p:nvPr/>
              </p:nvSpPr>
              <p:spPr>
                <a:xfrm>
                  <a:off x="5145508" y="248104"/>
                  <a:ext cx="3611886" cy="461665"/>
                </a:xfrm>
                <a:prstGeom prst="rect">
                  <a:avLst/>
                </a:prstGeom>
              </p:spPr>
              <p:txBody>
                <a:bodyPr wrap="none">
                  <a:spAutoFit/>
                </a:bodyPr>
                <a:lstStyle/>
                <a:p>
                  <a:r>
                    <a:rPr lang="vi-VN" sz="2400" b="1" dirty="0">
                      <a:solidFill>
                        <a:srgbClr val="C00000"/>
                      </a:solidFill>
                      <a:latin typeface="Times New Roman" panose="02020603050405020304" pitchFamily="18" charset="0"/>
                      <a:cs typeface="Times New Roman" panose="02020603050405020304" pitchFamily="18" charset="0"/>
                    </a:rPr>
                    <a:t>HIỆP ƯỚC KANAGAWA</a:t>
                  </a:r>
                  <a:endParaRPr lang="en-VN" sz="1800" b="1" dirty="0"/>
                </a:p>
              </p:txBody>
            </p:sp>
          </p:grpSp>
          <p:sp>
            <p:nvSpPr>
              <p:cNvPr id="33" name="Rectangle 32">
                <a:extLst>
                  <a:ext uri="{FF2B5EF4-FFF2-40B4-BE49-F238E27FC236}">
                    <a16:creationId xmlns:a16="http://schemas.microsoft.com/office/drawing/2014/main" id="{33445B98-313C-D246-BAC8-D65116590A15}"/>
                  </a:ext>
                </a:extLst>
              </p:cNvPr>
              <p:cNvSpPr/>
              <p:nvPr/>
            </p:nvSpPr>
            <p:spPr>
              <a:xfrm>
                <a:off x="4826935" y="496918"/>
                <a:ext cx="4229701" cy="4154984"/>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Hiệp ước mười hai điều mà Mạc phủ Edo đã ký với Perry năm 1854.</a:t>
                </a:r>
              </a:p>
              <a:p>
                <a:pPr algn="just"/>
                <a:r>
                  <a:rPr lang="vi-VN" sz="2400" dirty="0">
                    <a:latin typeface="Times New Roman" panose="02020603050405020304" pitchFamily="18" charset="0"/>
                    <a:cs typeface="Times New Roman" panose="02020603050405020304" pitchFamily="18" charset="0"/>
                  </a:rPr>
                  <a:t>  Hiệp ước này buộc Nhật Bản phải mở hai hải cảng Shimo và Hakodate cho thương thuyền Hoa Kỳ vào buôn bán. Sau 200 năm thực hiện chính sách Tỏa Quốc, Nhật Bản cuối cùng phải nhượng bộ cho thế lực thương mại nước ngoài.</a:t>
                </a:r>
              </a:p>
            </p:txBody>
          </p:sp>
          <p:pic>
            <p:nvPicPr>
              <p:cNvPr id="34" name="Picture 6">
                <a:extLst>
                  <a:ext uri="{FF2B5EF4-FFF2-40B4-BE49-F238E27FC236}">
                    <a16:creationId xmlns:a16="http://schemas.microsoft.com/office/drawing/2014/main" id="{DF3218F5-1C5A-6449-B373-321F9760F9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75454" y="4318159"/>
                <a:ext cx="836186" cy="59953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955906924"/>
      </p:ext>
    </p:extLst>
  </p:cSld>
  <p:clrMapOvr>
    <a:masterClrMapping/>
  </p:clrMapOvr>
  <p:transition spd="slow">
    <p:diamon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9" fill="hold" nodeType="withEffect" p14:presetBounceEnd="50000">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14:bounceEnd="50000">
                                          <p:cBhvr additive="base">
                                            <p:cTn id="10"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1" dur="500" fill="hold"/>
                                            <p:tgtEl>
                                              <p:spTgt spid="5"/>
                                            </p:tgtEl>
                                            <p:attrNameLst>
                                              <p:attrName>ppt_y</p:attrName>
                                            </p:attrNameLst>
                                          </p:cBhvr>
                                          <p:tavLst>
                                            <p:tav tm="0">
                                              <p:val>
                                                <p:strVal val="0-#ppt_h/2"/>
                                              </p:val>
                                            </p:tav>
                                            <p:tav tm="100000">
                                              <p:val>
                                                <p:strVal val="#ppt_y"/>
                                              </p:val>
                                            </p:tav>
                                          </p:tavLst>
                                        </p:anim>
                                      </p:childTnLst>
                                    </p:cTn>
                                  </p:par>
                                  <p:par>
                                    <p:cTn id="12" presetID="2" presetClass="entr" presetSubtype="9" fill="hold" nodeType="withEffect" p14:presetBounceEnd="50000">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14:bounceEnd="50000">
                                          <p:cBhvr additive="base">
                                            <p:cTn id="14"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5" dur="500" fill="hold"/>
                                            <p:tgtEl>
                                              <p:spTgt spid="6"/>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14:presetBounceEnd="50000">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14:bounceEnd="50000">
                                          <p:cBhvr additive="base">
                                            <p:cTn id="18" dur="500" fill="hold"/>
                                            <p:tgtEl>
                                              <p:spTgt spid="2052"/>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2052"/>
                                            </p:tgtEl>
                                            <p:attrNameLst>
                                              <p:attrName>ppt_y</p:attrName>
                                            </p:attrNameLst>
                                          </p:cBhvr>
                                          <p:tavLst>
                                            <p:tav tm="0">
                                              <p:val>
                                                <p:strVal val="0-#ppt_h/2"/>
                                              </p:val>
                                            </p:tav>
                                            <p:tav tm="100000">
                                              <p:val>
                                                <p:strVal val="#ppt_y"/>
                                              </p:val>
                                            </p:tav>
                                          </p:tavLst>
                                        </p:anim>
                                      </p:childTnLst>
                                    </p:cTn>
                                  </p:par>
                                  <p:par>
                                    <p:cTn id="20" presetID="2" presetClass="entr" presetSubtype="9" fill="hold" grpId="0" nodeType="withEffect" p14:presetBounceEnd="50000">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14:bounceEnd="50000">
                                          <p:cBhvr additive="base">
                                            <p:cTn id="22"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xit" presetSubtype="10" fill="hold" nodeType="clickEffect">
                                      <p:stCondLst>
                                        <p:cond delay="0"/>
                                      </p:stCondLst>
                                      <p:childTnLst>
                                        <p:animEffect transition="out" filter="checkerboard(across)">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5" presetClass="exit" presetSubtype="10" fill="hold" nodeType="withEffect">
                                      <p:stCondLst>
                                        <p:cond delay="0"/>
                                      </p:stCondLst>
                                      <p:childTnLst>
                                        <p:animEffect transition="out" filter="checkerboard(across)">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5" presetClass="exit" presetSubtype="10" fill="hold" nodeType="withEffect">
                                      <p:stCondLst>
                                        <p:cond delay="0"/>
                                      </p:stCondLst>
                                      <p:childTnLst>
                                        <p:animEffect transition="out" filter="checkerboard(across)">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5" presetClass="exit" presetSubtype="10" fill="hold" nodeType="withEffect">
                                      <p:stCondLst>
                                        <p:cond delay="0"/>
                                      </p:stCondLst>
                                      <p:childTnLst>
                                        <p:animEffect transition="out" filter="checkerboard(across)">
                                          <p:cBhvr>
                                            <p:cTn id="36" dur="500"/>
                                            <p:tgtEl>
                                              <p:spTgt spid="2052"/>
                                            </p:tgtEl>
                                          </p:cBhvr>
                                        </p:animEffect>
                                        <p:set>
                                          <p:cBhvr>
                                            <p:cTn id="37" dur="1" fill="hold">
                                              <p:stCondLst>
                                                <p:cond delay="499"/>
                                              </p:stCondLst>
                                            </p:cTn>
                                            <p:tgtEl>
                                              <p:spTgt spid="2052"/>
                                            </p:tgtEl>
                                            <p:attrNameLst>
                                              <p:attrName>style.visibility</p:attrName>
                                            </p:attrNameLst>
                                          </p:cBhvr>
                                          <p:to>
                                            <p:strVal val="hidden"/>
                                          </p:to>
                                        </p:set>
                                      </p:childTnLst>
                                    </p:cTn>
                                  </p:par>
                                  <p:par>
                                    <p:cTn id="38" presetID="5" presetClass="exit" presetSubtype="10" fill="hold" grpId="1" nodeType="withEffect">
                                      <p:stCondLst>
                                        <p:cond delay="0"/>
                                      </p:stCondLst>
                                      <p:childTnLst>
                                        <p:animEffect transition="out" filter="checkerboard(across)">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16" presetClass="entr" presetSubtype="37"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outVertical)">
                                          <p:cBhvr>
                                            <p:cTn id="43" dur="125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xit" presetSubtype="10" fill="hold" nodeType="clickEffect">
                                      <p:stCondLst>
                                        <p:cond delay="0"/>
                                      </p:stCondLst>
                                      <p:childTnLst>
                                        <p:animEffect transition="out" filter="checkerboard(across)">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cTn>
                                  </p:par>
                                  <p:par>
                                    <p:cTn id="49" presetID="16" presetClass="entr" presetSubtype="21"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9"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0-#ppt_w/2"/>
                                              </p:val>
                                            </p:tav>
                                            <p:tav tm="100000">
                                              <p:val>
                                                <p:strVal val="#ppt_x"/>
                                              </p:val>
                                            </p:tav>
                                          </p:tavLst>
                                        </p:anim>
                                        <p:anim calcmode="lin" valueType="num">
                                          <p:cBhvr additive="base">
                                            <p:cTn id="11" dur="500" fill="hold"/>
                                            <p:tgtEl>
                                              <p:spTgt spid="5"/>
                                            </p:tgtEl>
                                            <p:attrNameLst>
                                              <p:attrName>ppt_y</p:attrName>
                                            </p:attrNameLst>
                                          </p:cBhvr>
                                          <p:tavLst>
                                            <p:tav tm="0">
                                              <p:val>
                                                <p:strVal val="0-#ppt_h/2"/>
                                              </p:val>
                                            </p:tav>
                                            <p:tav tm="100000">
                                              <p:val>
                                                <p:strVal val="#ppt_y"/>
                                              </p:val>
                                            </p:tav>
                                          </p:tavLst>
                                        </p:anim>
                                      </p:childTnLst>
                                    </p:cTn>
                                  </p:par>
                                  <p:par>
                                    <p:cTn id="12" presetID="2" presetClass="entr" presetSubtype="9"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0-#ppt_w/2"/>
                                              </p:val>
                                            </p:tav>
                                            <p:tav tm="100000">
                                              <p:val>
                                                <p:strVal val="#ppt_x"/>
                                              </p:val>
                                            </p:tav>
                                          </p:tavLst>
                                        </p:anim>
                                        <p:anim calcmode="lin" valueType="num">
                                          <p:cBhvr additive="base">
                                            <p:cTn id="15" dur="500" fill="hold"/>
                                            <p:tgtEl>
                                              <p:spTgt spid="6"/>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additive="base">
                                            <p:cTn id="18" dur="500" fill="hold"/>
                                            <p:tgtEl>
                                              <p:spTgt spid="2052"/>
                                            </p:tgtEl>
                                            <p:attrNameLst>
                                              <p:attrName>ppt_x</p:attrName>
                                            </p:attrNameLst>
                                          </p:cBhvr>
                                          <p:tavLst>
                                            <p:tav tm="0">
                                              <p:val>
                                                <p:strVal val="#ppt_x"/>
                                              </p:val>
                                            </p:tav>
                                            <p:tav tm="100000">
                                              <p:val>
                                                <p:strVal val="#ppt_x"/>
                                              </p:val>
                                            </p:tav>
                                          </p:tavLst>
                                        </p:anim>
                                        <p:anim calcmode="lin" valueType="num">
                                          <p:cBhvr additive="base">
                                            <p:cTn id="19" dur="500" fill="hold"/>
                                            <p:tgtEl>
                                              <p:spTgt spid="2052"/>
                                            </p:tgtEl>
                                            <p:attrNameLst>
                                              <p:attrName>ppt_y</p:attrName>
                                            </p:attrNameLst>
                                          </p:cBhvr>
                                          <p:tavLst>
                                            <p:tav tm="0">
                                              <p:val>
                                                <p:strVal val="0-#ppt_h/2"/>
                                              </p:val>
                                            </p:tav>
                                            <p:tav tm="100000">
                                              <p:val>
                                                <p:strVal val="#ppt_y"/>
                                              </p:val>
                                            </p:tav>
                                          </p:tavLst>
                                        </p:anim>
                                      </p:childTnLst>
                                    </p:cTn>
                                  </p:par>
                                  <p:par>
                                    <p:cTn id="20" presetID="2" presetClass="entr" presetSubtype="9"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0-#ppt_w/2"/>
                                              </p:val>
                                            </p:tav>
                                            <p:tav tm="100000">
                                              <p:val>
                                                <p:strVal val="#ppt_x"/>
                                              </p:val>
                                            </p:tav>
                                          </p:tavLst>
                                        </p:anim>
                                        <p:anim calcmode="lin" valueType="num">
                                          <p:cBhvr additive="base">
                                            <p:cTn id="2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xit" presetSubtype="10" fill="hold" nodeType="clickEffect">
                                      <p:stCondLst>
                                        <p:cond delay="0"/>
                                      </p:stCondLst>
                                      <p:childTnLst>
                                        <p:animEffect transition="out" filter="checkerboard(across)">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5" presetClass="exit" presetSubtype="10" fill="hold" nodeType="withEffect">
                                      <p:stCondLst>
                                        <p:cond delay="0"/>
                                      </p:stCondLst>
                                      <p:childTnLst>
                                        <p:animEffect transition="out" filter="checkerboard(across)">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5" presetClass="exit" presetSubtype="10" fill="hold" nodeType="withEffect">
                                      <p:stCondLst>
                                        <p:cond delay="0"/>
                                      </p:stCondLst>
                                      <p:childTnLst>
                                        <p:animEffect transition="out" filter="checkerboard(across)">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5" presetClass="exit" presetSubtype="10" fill="hold" nodeType="withEffect">
                                      <p:stCondLst>
                                        <p:cond delay="0"/>
                                      </p:stCondLst>
                                      <p:childTnLst>
                                        <p:animEffect transition="out" filter="checkerboard(across)">
                                          <p:cBhvr>
                                            <p:cTn id="36" dur="500"/>
                                            <p:tgtEl>
                                              <p:spTgt spid="2052"/>
                                            </p:tgtEl>
                                          </p:cBhvr>
                                        </p:animEffect>
                                        <p:set>
                                          <p:cBhvr>
                                            <p:cTn id="37" dur="1" fill="hold">
                                              <p:stCondLst>
                                                <p:cond delay="499"/>
                                              </p:stCondLst>
                                            </p:cTn>
                                            <p:tgtEl>
                                              <p:spTgt spid="2052"/>
                                            </p:tgtEl>
                                            <p:attrNameLst>
                                              <p:attrName>style.visibility</p:attrName>
                                            </p:attrNameLst>
                                          </p:cBhvr>
                                          <p:to>
                                            <p:strVal val="hidden"/>
                                          </p:to>
                                        </p:set>
                                      </p:childTnLst>
                                    </p:cTn>
                                  </p:par>
                                  <p:par>
                                    <p:cTn id="38" presetID="5" presetClass="exit" presetSubtype="10" fill="hold" grpId="1" nodeType="withEffect">
                                      <p:stCondLst>
                                        <p:cond delay="0"/>
                                      </p:stCondLst>
                                      <p:childTnLst>
                                        <p:animEffect transition="out" filter="checkerboard(across)">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16" presetClass="entr" presetSubtype="37"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outVertical)">
                                          <p:cBhvr>
                                            <p:cTn id="43" dur="125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xit" presetSubtype="10" fill="hold" nodeType="clickEffect">
                                      <p:stCondLst>
                                        <p:cond delay="0"/>
                                      </p:stCondLst>
                                      <p:childTnLst>
                                        <p:animEffect transition="out" filter="checkerboard(across)">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cTn>
                                  </p:par>
                                  <p:par>
                                    <p:cTn id="49" presetID="16" presetClass="entr" presetSubtype="21"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grpSp>
        <p:nvGrpSpPr>
          <p:cNvPr id="64" name="Google Shape;64;p14"/>
          <p:cNvGrpSpPr/>
          <p:nvPr/>
        </p:nvGrpSpPr>
        <p:grpSpPr>
          <a:xfrm>
            <a:off x="1514197" y="368000"/>
            <a:ext cx="590469" cy="538706"/>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grpSp>
      <p:pic>
        <p:nvPicPr>
          <p:cNvPr id="15" name="Picture 8">
            <a:extLst>
              <a:ext uri="{FF2B5EF4-FFF2-40B4-BE49-F238E27FC236}">
                <a16:creationId xmlns:a16="http://schemas.microsoft.com/office/drawing/2014/main" id="{F3A66A4C-7E0F-8D45-868A-A3A0F03528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583" r="23720"/>
          <a:stretch/>
        </p:blipFill>
        <p:spPr bwMode="auto">
          <a:xfrm>
            <a:off x="390898" y="1212801"/>
            <a:ext cx="1883856" cy="362089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a:extLst>
              <a:ext uri="{FF2B5EF4-FFF2-40B4-BE49-F238E27FC236}">
                <a16:creationId xmlns:a16="http://schemas.microsoft.com/office/drawing/2014/main" id="{353CBF22-41B8-654D-8582-66DA431AB4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0135" y="53791"/>
            <a:ext cx="1064958" cy="72761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E45D41E3-E835-D740-A71B-43724509D694}"/>
              </a:ext>
            </a:extLst>
          </p:cNvPr>
          <p:cNvGrpSpPr/>
          <p:nvPr/>
        </p:nvGrpSpPr>
        <p:grpSpPr>
          <a:xfrm>
            <a:off x="2440689" y="1583064"/>
            <a:ext cx="2267548" cy="2545773"/>
            <a:chOff x="2948688" y="2369127"/>
            <a:chExt cx="2267548" cy="2545773"/>
          </a:xfrm>
        </p:grpSpPr>
        <p:sp>
          <p:nvSpPr>
            <p:cNvPr id="3" name="Rounded Rectangle 2">
              <a:extLst>
                <a:ext uri="{FF2B5EF4-FFF2-40B4-BE49-F238E27FC236}">
                  <a16:creationId xmlns:a16="http://schemas.microsoft.com/office/drawing/2014/main" id="{55AD812A-DD6C-3A4D-8A37-B2D338B49ABF}"/>
                </a:ext>
              </a:extLst>
            </p:cNvPr>
            <p:cNvSpPr/>
            <p:nvPr/>
          </p:nvSpPr>
          <p:spPr>
            <a:xfrm>
              <a:off x="2948688" y="2369127"/>
              <a:ext cx="2267548" cy="2545773"/>
            </a:xfrm>
            <a:prstGeom prst="roundRect">
              <a:avLst/>
            </a:prstGeom>
            <a:solidFill>
              <a:schemeClr val="accent3">
                <a:lumMod val="20000"/>
                <a:lumOff val="8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80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567D7CF8-7B80-6647-B846-B8C62FDDEE01}"/>
                </a:ext>
              </a:extLst>
            </p:cNvPr>
            <p:cNvSpPr/>
            <p:nvPr/>
          </p:nvSpPr>
          <p:spPr>
            <a:xfrm>
              <a:off x="2994987" y="2985883"/>
              <a:ext cx="2109448" cy="1569660"/>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Giữ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CĐPK </a:t>
              </a:r>
              <a:r>
                <a:rPr lang="en-US" sz="3200" dirty="0" err="1">
                  <a:latin typeface="Times New Roman" panose="02020603050405020304" pitchFamily="18" charset="0"/>
                  <a:cs typeface="Times New Roman" panose="02020603050405020304" pitchFamily="18" charset="0"/>
                </a:rPr>
                <a:t>mục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nát</a:t>
              </a:r>
              <a:r>
                <a:rPr lang="en-US" sz="3200" dirty="0">
                  <a:latin typeface="Times New Roman" panose="02020603050405020304" pitchFamily="18" charset="0"/>
                  <a:cs typeface="Times New Roman" panose="02020603050405020304" pitchFamily="18" charset="0"/>
                </a:rPr>
                <a:t>. </a:t>
              </a:r>
              <a:endParaRPr lang="en-VN" sz="3200" dirty="0">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511CA89E-8042-5243-821C-2D57DC7B8F18}"/>
              </a:ext>
            </a:extLst>
          </p:cNvPr>
          <p:cNvGrpSpPr/>
          <p:nvPr/>
        </p:nvGrpSpPr>
        <p:grpSpPr>
          <a:xfrm>
            <a:off x="6953489" y="1583064"/>
            <a:ext cx="2052095" cy="2545773"/>
            <a:chOff x="6304900" y="2405495"/>
            <a:chExt cx="2267548" cy="2545773"/>
          </a:xfrm>
        </p:grpSpPr>
        <p:sp>
          <p:nvSpPr>
            <p:cNvPr id="21" name="Rounded Rectangle 20">
              <a:extLst>
                <a:ext uri="{FF2B5EF4-FFF2-40B4-BE49-F238E27FC236}">
                  <a16:creationId xmlns:a16="http://schemas.microsoft.com/office/drawing/2014/main" id="{9C70F57D-9A28-204A-AB19-0A750C564E9C}"/>
                </a:ext>
              </a:extLst>
            </p:cNvPr>
            <p:cNvSpPr/>
            <p:nvPr/>
          </p:nvSpPr>
          <p:spPr>
            <a:xfrm>
              <a:off x="6304900" y="2405495"/>
              <a:ext cx="2267548" cy="2545773"/>
            </a:xfrm>
            <a:prstGeom prst="roundRect">
              <a:avLst/>
            </a:prstGeom>
            <a:solidFill>
              <a:srgbClr val="92D05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80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7D99C2BB-9F1C-8B43-980E-7B2FE3FD0149}"/>
                </a:ext>
              </a:extLst>
            </p:cNvPr>
            <p:cNvSpPr/>
            <p:nvPr/>
          </p:nvSpPr>
          <p:spPr>
            <a:xfrm>
              <a:off x="6470835" y="3103404"/>
              <a:ext cx="1935677" cy="1077218"/>
            </a:xfrm>
            <a:prstGeom prst="rect">
              <a:avLst/>
            </a:prstGeom>
          </p:spPr>
          <p:txBody>
            <a:bodyPr wrap="square">
              <a:spAutoFit/>
            </a:bodyPr>
            <a:lstStyle/>
            <a:p>
              <a:pPr algn="ctr"/>
              <a:r>
                <a:rPr lang="vi-VN" sz="3200" dirty="0">
                  <a:latin typeface="Times New Roman" panose="02020603050405020304" pitchFamily="18" charset="0"/>
                  <a:cs typeface="Times New Roman" panose="02020603050405020304" pitchFamily="18" charset="0"/>
                </a:rPr>
                <a:t>Cách tân đất nước</a:t>
              </a:r>
              <a:endParaRPr lang="en-VN" sz="3200" dirty="0">
                <a:latin typeface="Times New Roman" panose="02020603050405020304" pitchFamily="18" charset="0"/>
                <a:cs typeface="Times New Roman" panose="02020603050405020304" pitchFamily="18" charset="0"/>
              </a:endParaRPr>
            </a:p>
          </p:txBody>
        </p:sp>
      </p:grpSp>
      <p:pic>
        <p:nvPicPr>
          <p:cNvPr id="11" name="Picture 10">
            <a:extLst>
              <a:ext uri="{FF2B5EF4-FFF2-40B4-BE49-F238E27FC236}">
                <a16:creationId xmlns:a16="http://schemas.microsoft.com/office/drawing/2014/main" id="{33383A4D-11FE-8442-BFBF-CE020B078D33}"/>
              </a:ext>
            </a:extLst>
          </p:cNvPr>
          <p:cNvPicPr>
            <a:picLocks noChangeAspect="1"/>
          </p:cNvPicPr>
          <p:nvPr/>
        </p:nvPicPr>
        <p:blipFill rotWithShape="1">
          <a:blip r:embed="rId5"/>
          <a:srcRect l="31276" t="22899" r="33168" b="7147"/>
          <a:stretch/>
        </p:blipFill>
        <p:spPr>
          <a:xfrm>
            <a:off x="4682327" y="247831"/>
            <a:ext cx="2393779" cy="5143501"/>
          </a:xfrm>
          <a:prstGeom prst="rect">
            <a:avLst/>
          </a:prstGeom>
        </p:spPr>
      </p:pic>
      <p:pic>
        <p:nvPicPr>
          <p:cNvPr id="5126" name="Picture 6">
            <a:extLst>
              <a:ext uri="{FF2B5EF4-FFF2-40B4-BE49-F238E27FC236}">
                <a16:creationId xmlns:a16="http://schemas.microsoft.com/office/drawing/2014/main" id="{F1D7168B-4034-4A4B-BB12-1CCE27D871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4067" y="15260"/>
            <a:ext cx="1371799" cy="163887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040CE2D1-A389-6145-9C8B-19ABABCF15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3009" y="422403"/>
            <a:ext cx="1111063" cy="11110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text&#10;&#10;Description automatically generated">
            <a:extLst>
              <a:ext uri="{FF2B5EF4-FFF2-40B4-BE49-F238E27FC236}">
                <a16:creationId xmlns:a16="http://schemas.microsoft.com/office/drawing/2014/main" id="{2F361689-7D5C-5B76-72DF-E504F7BC7D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spTree>
    <p:extLst>
      <p:ext uri="{BB962C8B-B14F-4D97-AF65-F5344CB8AC3E}">
        <p14:creationId xmlns:p14="http://schemas.microsoft.com/office/powerpoint/2010/main" val="1534436784"/>
      </p:ext>
    </p:extLst>
  </p:cSld>
  <p:clrMapOvr>
    <a:masterClrMapping/>
  </p:clrMapOvr>
  <p:transition spd="slow">
    <p:diamon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14:bounceEnd="50000">
                                          <p:cBhvr additive="base">
                                            <p:cTn id="7" dur="500" fill="hold"/>
                                            <p:tgtEl>
                                              <p:spTgt spid="6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50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50000">
                                          <p:cBhvr additive="base">
                                            <p:cTn id="1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14:presetBounceEnd="50000">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14:bounceEnd="50000">
                                          <p:cBhvr additive="base">
                                            <p:cTn id="21"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11"/>
                                            </p:tgtEl>
                                            <p:attrNameLst>
                                              <p:attrName>ppt_y</p:attrName>
                                            </p:attrNameLst>
                                          </p:cBhvr>
                                          <p:tavLst>
                                            <p:tav tm="0">
                                              <p:val>
                                                <p:strVal val="0-#ppt_h/2"/>
                                              </p:val>
                                            </p:tav>
                                            <p:tav tm="100000">
                                              <p:val>
                                                <p:strVal val="#ppt_y"/>
                                              </p:val>
                                            </p:tav>
                                          </p:tavLst>
                                        </p:anim>
                                      </p:childTnLst>
                                    </p:cTn>
                                  </p:par>
                                  <p:par>
                                    <p:cTn id="23" presetID="2" presetClass="entr" presetSubtype="4" fill="hold" nodeType="withEffect" p14:presetBounceEnd="50000">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14:bounceEnd="50000">
                                          <p:cBhvr additive="base">
                                            <p:cTn id="25"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14:presetBounceEnd="50000">
                                      <p:stCondLst>
                                        <p:cond delay="0"/>
                                      </p:stCondLst>
                                      <p:childTnLst>
                                        <p:set>
                                          <p:cBhvr>
                                            <p:cTn id="30" dur="1" fill="hold">
                                              <p:stCondLst>
                                                <p:cond delay="0"/>
                                              </p:stCondLst>
                                            </p:cTn>
                                            <p:tgtEl>
                                              <p:spTgt spid="5126"/>
                                            </p:tgtEl>
                                            <p:attrNameLst>
                                              <p:attrName>style.visibility</p:attrName>
                                            </p:attrNameLst>
                                          </p:cBhvr>
                                          <p:to>
                                            <p:strVal val="visible"/>
                                          </p:to>
                                        </p:set>
                                        <p:anim calcmode="lin" valueType="num" p14:bounceEnd="50000">
                                          <p:cBhvr additive="base">
                                            <p:cTn id="31" dur="500" fill="hold"/>
                                            <p:tgtEl>
                                              <p:spTgt spid="5126"/>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5126"/>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14:presetBounceEnd="50000">
                                      <p:stCondLst>
                                        <p:cond delay="0"/>
                                      </p:stCondLst>
                                      <p:childTnLst>
                                        <p:set>
                                          <p:cBhvr>
                                            <p:cTn id="34" dur="1" fill="hold">
                                              <p:stCondLst>
                                                <p:cond delay="0"/>
                                              </p:stCondLst>
                                            </p:cTn>
                                            <p:tgtEl>
                                              <p:spTgt spid="5130"/>
                                            </p:tgtEl>
                                            <p:attrNameLst>
                                              <p:attrName>style.visibility</p:attrName>
                                            </p:attrNameLst>
                                          </p:cBhvr>
                                          <p:to>
                                            <p:strVal val="visible"/>
                                          </p:to>
                                        </p:set>
                                        <p:anim calcmode="lin" valueType="num" p14:bounceEnd="50000">
                                          <p:cBhvr additive="base">
                                            <p:cTn id="35" dur="500" fill="hold"/>
                                            <p:tgtEl>
                                              <p:spTgt spid="5130"/>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51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0-#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5126"/>
                                            </p:tgtEl>
                                            <p:attrNameLst>
                                              <p:attrName>style.visibility</p:attrName>
                                            </p:attrNameLst>
                                          </p:cBhvr>
                                          <p:to>
                                            <p:strVal val="visible"/>
                                          </p:to>
                                        </p:set>
                                        <p:anim calcmode="lin" valueType="num">
                                          <p:cBhvr additive="base">
                                            <p:cTn id="31" dur="500" fill="hold"/>
                                            <p:tgtEl>
                                              <p:spTgt spid="5126"/>
                                            </p:tgtEl>
                                            <p:attrNameLst>
                                              <p:attrName>ppt_x</p:attrName>
                                            </p:attrNameLst>
                                          </p:cBhvr>
                                          <p:tavLst>
                                            <p:tav tm="0">
                                              <p:val>
                                                <p:strVal val="0-#ppt_w/2"/>
                                              </p:val>
                                            </p:tav>
                                            <p:tav tm="100000">
                                              <p:val>
                                                <p:strVal val="#ppt_x"/>
                                              </p:val>
                                            </p:tav>
                                          </p:tavLst>
                                        </p:anim>
                                        <p:anim calcmode="lin" valueType="num">
                                          <p:cBhvr additive="base">
                                            <p:cTn id="32" dur="500" fill="hold"/>
                                            <p:tgtEl>
                                              <p:spTgt spid="5126"/>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5130"/>
                                            </p:tgtEl>
                                            <p:attrNameLst>
                                              <p:attrName>style.visibility</p:attrName>
                                            </p:attrNameLst>
                                          </p:cBhvr>
                                          <p:to>
                                            <p:strVal val="visible"/>
                                          </p:to>
                                        </p:set>
                                        <p:anim calcmode="lin" valueType="num">
                                          <p:cBhvr additive="base">
                                            <p:cTn id="35" dur="500" fill="hold"/>
                                            <p:tgtEl>
                                              <p:spTgt spid="5130"/>
                                            </p:tgtEl>
                                            <p:attrNameLst>
                                              <p:attrName>ppt_x</p:attrName>
                                            </p:attrNameLst>
                                          </p:cBhvr>
                                          <p:tavLst>
                                            <p:tav tm="0">
                                              <p:val>
                                                <p:strVal val="1+#ppt_w/2"/>
                                              </p:val>
                                            </p:tav>
                                            <p:tav tm="100000">
                                              <p:val>
                                                <p:strVal val="#ppt_x"/>
                                              </p:val>
                                            </p:tav>
                                          </p:tavLst>
                                        </p:anim>
                                        <p:anim calcmode="lin" valueType="num">
                                          <p:cBhvr additive="base">
                                            <p:cTn id="36" dur="500" fill="hold"/>
                                            <p:tgtEl>
                                              <p:spTgt spid="51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62"/>
        <p:cNvGrpSpPr/>
        <p:nvPr/>
      </p:nvGrpSpPr>
      <p:grpSpPr>
        <a:xfrm>
          <a:off x="0" y="0"/>
          <a:ext cx="0" cy="0"/>
          <a:chOff x="0" y="0"/>
          <a:chExt cx="0" cy="0"/>
        </a:xfrm>
      </p:grpSpPr>
      <p:grpSp>
        <p:nvGrpSpPr>
          <p:cNvPr id="64" name="Google Shape;64;p14"/>
          <p:cNvGrpSpPr/>
          <p:nvPr/>
        </p:nvGrpSpPr>
        <p:grpSpPr>
          <a:xfrm>
            <a:off x="1514197" y="87512"/>
            <a:ext cx="742866" cy="819194"/>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grpSp>
      <p:pic>
        <p:nvPicPr>
          <p:cNvPr id="15" name="Picture 8">
            <a:extLst>
              <a:ext uri="{FF2B5EF4-FFF2-40B4-BE49-F238E27FC236}">
                <a16:creationId xmlns:a16="http://schemas.microsoft.com/office/drawing/2014/main" id="{F3A66A4C-7E0F-8D45-868A-A3A0F03528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83" r="23720"/>
          <a:stretch/>
        </p:blipFill>
        <p:spPr bwMode="auto">
          <a:xfrm>
            <a:off x="179567" y="1672470"/>
            <a:ext cx="1791076" cy="3442569"/>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63;p14">
            <a:extLst>
              <a:ext uri="{FF2B5EF4-FFF2-40B4-BE49-F238E27FC236}">
                <a16:creationId xmlns:a16="http://schemas.microsoft.com/office/drawing/2014/main" id="{B09874F0-4B2A-4246-996C-7FC5473FC41C}"/>
              </a:ext>
            </a:extLst>
          </p:cNvPr>
          <p:cNvSpPr txBox="1">
            <a:spLocks noGrp="1"/>
          </p:cNvSpPr>
          <p:nvPr>
            <p:ph type="title"/>
          </p:nvPr>
        </p:nvSpPr>
        <p:spPr>
          <a:xfrm>
            <a:off x="2387202" y="-37792"/>
            <a:ext cx="6756798" cy="819194"/>
          </a:xfrm>
          <a:prstGeom prst="rect">
            <a:avLst/>
          </a:prstGeom>
        </p:spPr>
        <p:txBody>
          <a:bodyPr spcFirstLastPara="1" wrap="square" lIns="91425" tIns="91425" rIns="91425" bIns="91425" anchor="t" anchorCtr="0">
            <a:noAutofit/>
          </a:bodyPr>
          <a:lstStyle/>
          <a:p>
            <a:pPr algn="l">
              <a:buClrTx/>
              <a:buSzTx/>
            </a:pPr>
            <a:r>
              <a:rPr lang="en-US" sz="3600" kern="1200">
                <a:solidFill>
                  <a:srgbClr val="FF0000"/>
                </a:solidFill>
                <a:latin typeface="Times New Roman" pitchFamily="18" charset="0"/>
                <a:ea typeface="+mn-ea"/>
                <a:cs typeface="Times New Roman" pitchFamily="18" charset="0"/>
              </a:rPr>
              <a:t>a. Cuộc Duy tân Minh Trị (1868)</a:t>
            </a:r>
          </a:p>
        </p:txBody>
      </p:sp>
      <p:pic>
        <p:nvPicPr>
          <p:cNvPr id="20" name="Picture 10">
            <a:extLst>
              <a:ext uri="{FF2B5EF4-FFF2-40B4-BE49-F238E27FC236}">
                <a16:creationId xmlns:a16="http://schemas.microsoft.com/office/drawing/2014/main" id="{353CBF22-41B8-654D-8582-66DA431AB4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0135" y="53791"/>
            <a:ext cx="1064958" cy="72761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C20B3C9-55D8-1047-8A05-7A8EF5EBE77B}"/>
              </a:ext>
            </a:extLst>
          </p:cNvPr>
          <p:cNvSpPr txBox="1"/>
          <p:nvPr/>
        </p:nvSpPr>
        <p:spPr>
          <a:xfrm>
            <a:off x="2257063" y="1223722"/>
            <a:ext cx="6817544" cy="1569660"/>
          </a:xfrm>
          <a:prstGeom prst="rect">
            <a:avLst/>
          </a:prstGeom>
          <a:noFill/>
        </p:spPr>
        <p:txBody>
          <a:bodyPr wrap="square" rtlCol="0">
            <a:spAutoFit/>
          </a:bodyPr>
          <a:lstStyle/>
          <a:p>
            <a:pPr algn="ctr"/>
            <a:r>
              <a:rPr lang="vi-VN"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kỉ</a:t>
            </a:r>
            <a:r>
              <a:rPr lang="en-US" sz="3200" dirty="0">
                <a:latin typeface="Times New Roman" panose="02020603050405020304" pitchFamily="18" charset="0"/>
                <a:cs typeface="Times New Roman" panose="02020603050405020304" pitchFamily="18" charset="0"/>
              </a:rPr>
              <a:t> XIX, </a:t>
            </a:r>
            <a:r>
              <a:rPr lang="en-US" sz="3200" dirty="0" err="1">
                <a:latin typeface="Times New Roman" panose="02020603050405020304" pitchFamily="18" charset="0"/>
                <a:cs typeface="Times New Roman" panose="02020603050405020304" pitchFamily="18" charset="0"/>
              </a:rPr>
              <a:t>Chế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PK </a:t>
            </a:r>
            <a:r>
              <a:rPr lang="en-US" sz="3200" dirty="0" err="1">
                <a:latin typeface="Times New Roman" panose="02020603050405020304" pitchFamily="18" charset="0"/>
                <a:cs typeface="Times New Roman" panose="02020603050405020304" pitchFamily="18" charset="0"/>
              </a:rPr>
              <a:t>Nhật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khủng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a:t>
            </a:r>
          </a:p>
          <a:p>
            <a:pPr algn="ctr"/>
            <a:r>
              <a:rPr lang="en-US" sz="3200" dirty="0">
                <a:latin typeface="Times New Roman" panose="02020603050405020304" pitchFamily="18" charset="0"/>
                <a:cs typeface="Times New Roman" panose="02020603050405020304" pitchFamily="18" charset="0"/>
              </a:rPr>
              <a:t>=&gt;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TB </a:t>
            </a:r>
            <a:r>
              <a:rPr lang="en-US" sz="3200" dirty="0" err="1">
                <a:latin typeface="Times New Roman" panose="02020603050405020304" pitchFamily="18" charset="0"/>
                <a:cs typeface="Times New Roman" panose="02020603050405020304" pitchFamily="18" charset="0"/>
              </a:rPr>
              <a:t>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nhòm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lược</a:t>
            </a:r>
            <a:r>
              <a:rPr lang="en-US" sz="3200" dirty="0">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id="{7BB3318E-4063-784F-89F8-76FD04A9308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1018" b="50000"/>
          <a:stretch/>
        </p:blipFill>
        <p:spPr bwMode="auto">
          <a:xfrm flipH="1" flipV="1">
            <a:off x="7179732" y="4088758"/>
            <a:ext cx="2123323" cy="119311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7CA556-E8F7-5B4F-9839-EBCD5C0D0F91}"/>
              </a:ext>
            </a:extLst>
          </p:cNvPr>
          <p:cNvSpPr txBox="1"/>
          <p:nvPr/>
        </p:nvSpPr>
        <p:spPr>
          <a:xfrm>
            <a:off x="2358224" y="2861608"/>
            <a:ext cx="6525311" cy="2062103"/>
          </a:xfrm>
          <a:prstGeom prst="rect">
            <a:avLst/>
          </a:prstGeom>
          <a:noFill/>
        </p:spPr>
        <p:txBody>
          <a:bodyPr wrap="square" rtlCol="0">
            <a:spAutoFit/>
          </a:bodyPr>
          <a:lstStyle/>
          <a:p>
            <a:pPr algn="ctr"/>
            <a:r>
              <a:rPr lang="vi-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1</a:t>
            </a:r>
            <a:r>
              <a:rPr lang="vi-VN" sz="3200">
                <a:latin typeface="Times New Roman" panose="02020603050405020304" pitchFamily="18" charset="0"/>
                <a:cs typeface="Times New Roman" panose="02020603050405020304" pitchFamily="18" charset="0"/>
              </a:rPr>
              <a:t>/1868 </a:t>
            </a:r>
            <a:r>
              <a:rPr lang="en-US" sz="3200">
                <a:latin typeface="Times New Roman" panose="02020603050405020304" pitchFamily="18" charset="0"/>
                <a:cs typeface="Times New Roman" panose="02020603050405020304" pitchFamily="18" charset="0"/>
              </a:rPr>
              <a:t>Nhật</a:t>
            </a:r>
            <a:r>
              <a:rPr lang="vi-VN" sz="320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hoàng Minh </a:t>
            </a:r>
            <a:r>
              <a:rPr lang="vi-VN" sz="3200">
                <a:latin typeface="Times New Roman" panose="02020603050405020304" pitchFamily="18" charset="0"/>
                <a:cs typeface="Times New Roman" panose="02020603050405020304" pitchFamily="18" charset="0"/>
              </a:rPr>
              <a:t>Trị </a:t>
            </a:r>
            <a:r>
              <a:rPr lang="en-US" sz="3200">
                <a:latin typeface="Times New Roman" panose="02020603050405020304" pitchFamily="18" charset="0"/>
                <a:cs typeface="Times New Roman" panose="02020603050405020304" pitchFamily="18" charset="0"/>
              </a:rPr>
              <a:t>đã thực hiện một loạt cải cách tiến bộ nhằm đưa Nhật Bản thoát khỏi tình trạng lạc hậu và giữ vững nền độc lập.</a:t>
            </a:r>
            <a:endParaRPr lang="vi-VN" sz="3200" dirty="0">
              <a:latin typeface="Times New Roman" panose="02020603050405020304" pitchFamily="18" charset="0"/>
              <a:cs typeface="Times New Roman" panose="02020603050405020304" pitchFamily="18" charset="0"/>
            </a:endParaRPr>
          </a:p>
        </p:txBody>
      </p:sp>
      <p:sp>
        <p:nvSpPr>
          <p:cNvPr id="2" name="Google Shape;63;p14">
            <a:extLst>
              <a:ext uri="{FF2B5EF4-FFF2-40B4-BE49-F238E27FC236}">
                <a16:creationId xmlns:a16="http://schemas.microsoft.com/office/drawing/2014/main" id="{AD81BE9A-A931-5F36-FB25-7EFE95047DB6}"/>
              </a:ext>
            </a:extLst>
          </p:cNvPr>
          <p:cNvSpPr txBox="1">
            <a:spLocks/>
          </p:cNvSpPr>
          <p:nvPr/>
        </p:nvSpPr>
        <p:spPr>
          <a:xfrm>
            <a:off x="2404734" y="557916"/>
            <a:ext cx="3825778" cy="8191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1pPr>
            <a:lvl2pPr marR="0" lvl="1"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2pPr>
            <a:lvl3pPr marR="0" lvl="2"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3pPr>
            <a:lvl4pPr marR="0" lvl="3"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4pPr>
            <a:lvl5pPr marR="0" lvl="4"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5pPr>
            <a:lvl6pPr marR="0" lvl="5"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6pPr>
            <a:lvl7pPr marR="0" lvl="6"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7pPr>
            <a:lvl8pPr marR="0" lvl="7"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8pPr>
            <a:lvl9pPr marR="0" lvl="8"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9pPr>
          </a:lstStyle>
          <a:p>
            <a:pPr marL="571500" indent="-571500" algn="l">
              <a:buClrTx/>
              <a:buSzTx/>
              <a:buFont typeface="Wingdings" panose="05000000000000000000" pitchFamily="2" charset="2"/>
              <a:buChar char="v"/>
            </a:pPr>
            <a:r>
              <a:rPr lang="en-US" sz="3600" kern="1200">
                <a:solidFill>
                  <a:srgbClr val="FF0000"/>
                </a:solidFill>
                <a:latin typeface="Times New Roman" pitchFamily="18" charset="0"/>
                <a:ea typeface="+mn-ea"/>
                <a:cs typeface="Times New Roman" pitchFamily="18" charset="0"/>
              </a:rPr>
              <a:t>Nguyên nhân</a:t>
            </a:r>
          </a:p>
        </p:txBody>
      </p:sp>
    </p:spTree>
    <p:extLst>
      <p:ext uri="{BB962C8B-B14F-4D97-AF65-F5344CB8AC3E}">
        <p14:creationId xmlns:p14="http://schemas.microsoft.com/office/powerpoint/2010/main" val="2423307427"/>
      </p:ext>
    </p:extLst>
  </p:cSld>
  <p:clrMapOvr>
    <a:masterClrMapping/>
  </p:clrMapOvr>
  <p:transition spd="slow">
    <p:diamon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14:bounceEnd="50000">
                                          <p:cBhvr additive="base">
                                            <p:cTn id="7" dur="500" fill="hold"/>
                                            <p:tgtEl>
                                              <p:spTgt spid="6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50000">
                                          <p:cBhvr additive="base">
                                            <p:cTn id="11"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50000">
                                          <p:cBhvr additive="base">
                                            <p:cTn id="15"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14:presetBounceEnd="50000">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14:bounceEnd="50000">
                                          <p:cBhvr additive="base">
                                            <p:cTn id="21" dur="500" fill="hold"/>
                                            <p:tgtEl>
                                              <p:spTgt spid="21"/>
                                            </p:tgtEl>
                                            <p:attrNameLst>
                                              <p:attrName>ppt_x</p:attrName>
                                            </p:attrNameLst>
                                          </p:cBhvr>
                                          <p:tavLst>
                                            <p:tav tm="0">
                                              <p:val>
                                                <p:strVal val="1+#ppt_w/2"/>
                                              </p:val>
                                            </p:tav>
                                            <p:tav tm="100000">
                                              <p:val>
                                                <p:strVal val="#ppt_x"/>
                                              </p:val>
                                            </p:tav>
                                          </p:tavLst>
                                        </p:anim>
                                        <p:anim calcmode="lin" valueType="num" p14:bounceEnd="50000">
                                          <p:cBhvr additive="base">
                                            <p:cTn id="22"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14:presetBounceEnd="50000">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14:bounceEnd="50000">
                                          <p:cBhvr additive="base">
                                            <p:cTn id="27" dur="5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1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9" presetID="2" presetClass="entr" presetSubtype="1" fill="hold" grpId="0" nodeType="withEffect" p14:presetBounceEnd="50000">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14:bounceEnd="50000">
                                          <p:cBhvr additive="base">
                                            <p:cTn id="31"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19"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1+#ppt_w/2"/>
                                              </p:val>
                                            </p:tav>
                                            <p:tav tm="100000">
                                              <p:val>
                                                <p:strVal val="#ppt_x"/>
                                              </p:val>
                                            </p:tav>
                                          </p:tavLst>
                                        </p:anim>
                                        <p:anim calcmode="lin" valueType="num">
                                          <p:cBhvr additive="base">
                                            <p:cTn id="22"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7" name="click.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1+#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click.wav"/>
                                            </p:tgtEl>
                                          </p:cMediaNode>
                                        </p:audio>
                                      </p:subTnLst>
                                    </p:cTn>
                                  </p:par>
                                  <p:par>
                                    <p:cTn id="29" presetID="2" presetClass="entr" presetSubtype="1"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19" grpId="0"/>
          <p:bldP spid="2"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eiji">
            <a:extLst>
              <a:ext uri="{FF2B5EF4-FFF2-40B4-BE49-F238E27FC236}">
                <a16:creationId xmlns:a16="http://schemas.microsoft.com/office/drawing/2014/main" id="{BD549C0C-B1F0-7E69-2602-6BC0CB4D61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72" y="57150"/>
            <a:ext cx="5399468" cy="502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ED6889B2-59DA-194B-9C4E-DC7A26467FAF}"/>
              </a:ext>
            </a:extLst>
          </p:cNvPr>
          <p:cNvSpPr/>
          <p:nvPr/>
        </p:nvSpPr>
        <p:spPr>
          <a:xfrm>
            <a:off x="5705342" y="714778"/>
            <a:ext cx="3264794" cy="327767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Em </a:t>
            </a:r>
            <a:r>
              <a:rPr lang="en-US" sz="2400" dirty="0" err="1">
                <a:solidFill>
                  <a:schemeClr val="bg1"/>
                </a:solidFill>
                <a:latin typeface="Times New Roman" panose="02020603050405020304" pitchFamily="18" charset="0"/>
                <a:cs typeface="Times New Roman" panose="02020603050405020304" pitchFamily="18" charset="0"/>
              </a:rPr>
              <a:t>hãy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giới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thiệu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đôi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nét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về</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Thiên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hoàng</a:t>
            </a:r>
            <a:r>
              <a:rPr lang="en-US" sz="2400" dirty="0">
                <a:solidFill>
                  <a:schemeClr val="bg1"/>
                </a:solidFill>
                <a:latin typeface="Times New Roman" panose="02020603050405020304" pitchFamily="18" charset="0"/>
                <a:cs typeface="Times New Roman" panose="02020603050405020304" pitchFamily="18" charset="0"/>
              </a:rPr>
              <a:t> Minh </a:t>
            </a:r>
            <a:r>
              <a:rPr lang="en-US" sz="2400" dirty="0" err="1">
                <a:solidFill>
                  <a:schemeClr val="bg1"/>
                </a:solidFill>
                <a:latin typeface="Times New Roman" panose="02020603050405020304" pitchFamily="18" charset="0"/>
                <a:cs typeface="Times New Roman" panose="02020603050405020304" pitchFamily="18" charset="0"/>
              </a:rPr>
              <a:t>Trị</a:t>
            </a:r>
            <a:r>
              <a:rPr lang="en-US" sz="24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81741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http://www.clipartbest.com/cliparts/dT8/5Xr/dT85Xroxc.png"/>
          <p:cNvPicPr>
            <a:picLocks noChangeAspect="1" noChangeArrowheads="1"/>
          </p:cNvPicPr>
          <p:nvPr/>
        </p:nvPicPr>
        <p:blipFill>
          <a:blip r:embed="rId2" cstate="print"/>
          <a:srcRect/>
          <a:stretch>
            <a:fillRect/>
          </a:stretch>
        </p:blipFill>
        <p:spPr bwMode="auto">
          <a:xfrm>
            <a:off x="1143000" y="6469"/>
            <a:ext cx="6858000" cy="850769"/>
          </a:xfrm>
          <a:prstGeom prst="rect">
            <a:avLst/>
          </a:prstGeom>
          <a:noFill/>
          <a:ln w="9525">
            <a:noFill/>
            <a:miter lim="800000"/>
            <a:headEnd/>
            <a:tailEnd/>
          </a:ln>
        </p:spPr>
      </p:pic>
      <p:pic>
        <p:nvPicPr>
          <p:cNvPr id="7" name="Picture 2" descr="http://www.clipartbest.com/cliparts/dT8/5Xr/dT85Xroxc.png"/>
          <p:cNvPicPr>
            <a:picLocks noChangeAspect="1" noChangeArrowheads="1"/>
          </p:cNvPicPr>
          <p:nvPr/>
        </p:nvPicPr>
        <p:blipFill>
          <a:blip r:embed="rId2" cstate="print"/>
          <a:srcRect/>
          <a:stretch>
            <a:fillRect/>
          </a:stretch>
        </p:blipFill>
        <p:spPr bwMode="auto">
          <a:xfrm>
            <a:off x="1143000" y="6469"/>
            <a:ext cx="6858000" cy="5137031"/>
          </a:xfrm>
          <a:prstGeom prst="rect">
            <a:avLst/>
          </a:prstGeom>
          <a:noFill/>
          <a:ln w="9525">
            <a:noFill/>
            <a:miter lim="800000"/>
            <a:headEnd/>
            <a:tailEnd/>
          </a:ln>
        </p:spPr>
      </p:pic>
      <p:pic>
        <p:nvPicPr>
          <p:cNvPr id="6" name="Picture 7" descr="3142813_wa"/>
          <p:cNvPicPr>
            <a:picLocks noChangeAspect="1" noChangeArrowheads="1"/>
          </p:cNvPicPr>
          <p:nvPr/>
        </p:nvPicPr>
        <p:blipFill>
          <a:blip r:embed="rId3"/>
          <a:srcRect/>
          <a:stretch>
            <a:fillRect/>
          </a:stretch>
        </p:blipFill>
        <p:spPr>
          <a:xfrm>
            <a:off x="1381082" y="249492"/>
            <a:ext cx="4179123" cy="2862318"/>
          </a:xfrm>
          <a:prstGeom prst="rect">
            <a:avLst/>
          </a:prstGeom>
          <a:noFill/>
        </p:spPr>
      </p:pic>
      <p:pic>
        <p:nvPicPr>
          <p:cNvPr id="8" name="Picture 2" descr="minh_tri_500_01"/>
          <p:cNvPicPr>
            <a:picLocks noChangeAspect="1" noChangeArrowheads="1"/>
          </p:cNvPicPr>
          <p:nvPr/>
        </p:nvPicPr>
        <p:blipFill>
          <a:blip r:embed="rId4">
            <a:lum contrast="30000"/>
          </a:blip>
          <a:srcRect/>
          <a:stretch>
            <a:fillRect/>
          </a:stretch>
        </p:blipFill>
        <p:spPr bwMode="auto">
          <a:xfrm>
            <a:off x="5570246" y="234784"/>
            <a:ext cx="2179802" cy="2823020"/>
          </a:xfrm>
          <a:prstGeom prst="rect">
            <a:avLst/>
          </a:prstGeom>
          <a:noFill/>
        </p:spPr>
      </p:pic>
      <p:sp>
        <p:nvSpPr>
          <p:cNvPr id="9" name="Rectangle 8"/>
          <p:cNvSpPr/>
          <p:nvPr/>
        </p:nvSpPr>
        <p:spPr>
          <a:xfrm>
            <a:off x="1392583" y="3113736"/>
            <a:ext cx="6375842" cy="1869743"/>
          </a:xfrm>
          <a:prstGeom prst="rect">
            <a:avLst/>
          </a:prstGeom>
        </p:spPr>
        <p:txBody>
          <a:bodyPr wrap="square">
            <a:spAutoFit/>
          </a:bodyPr>
          <a:lstStyle/>
          <a:p>
            <a:pPr algn="just"/>
            <a:r>
              <a:rPr lang="pt-BR" sz="1650" b="1" dirty="0">
                <a:solidFill>
                  <a:srgbClr val="0000CC"/>
                </a:solidFill>
                <a:latin typeface="Times New Roman" pitchFamily="18" charset="0"/>
                <a:cs typeface="Times New Roman" pitchFamily="18" charset="0"/>
              </a:rPr>
              <a:t>Vua Mút-xư-hi-tô </a:t>
            </a:r>
            <a:r>
              <a:rPr lang="pt-BR" sz="1650" dirty="0">
                <a:solidFill>
                  <a:prstClr val="black"/>
                </a:solidFill>
                <a:latin typeface="Times New Roman" pitchFamily="18" charset="0"/>
                <a:cs typeface="Times New Roman" pitchFamily="18" charset="0"/>
              </a:rPr>
              <a:t>lên kế vị vua cha 11/1867, khi mới 15 tuổi, </a:t>
            </a:r>
            <a:r>
              <a:rPr lang="en-US" altLang="vi-VN" sz="1650" dirty="0" err="1">
                <a:latin typeface="Times New Roman" pitchFamily="18" charset="0"/>
              </a:rPr>
              <a:t>trị</a:t>
            </a:r>
            <a:r>
              <a:rPr lang="en-US" altLang="vi-VN" sz="1650" dirty="0">
                <a:latin typeface="Times New Roman" pitchFamily="18" charset="0"/>
              </a:rPr>
              <a:t> </a:t>
            </a:r>
            <a:r>
              <a:rPr lang="en-US" altLang="vi-VN" sz="1650" dirty="0" err="1">
                <a:latin typeface="Times New Roman" pitchFamily="18" charset="0"/>
              </a:rPr>
              <a:t>vì</a:t>
            </a:r>
            <a:r>
              <a:rPr lang="en-US" altLang="vi-VN" sz="1650" dirty="0">
                <a:latin typeface="Times New Roman" pitchFamily="18" charset="0"/>
              </a:rPr>
              <a:t> 45 n</a:t>
            </a:r>
            <a:r>
              <a:rPr lang="vi-VN" altLang="vi-VN" sz="1650" dirty="0">
                <a:latin typeface="Times New Roman" pitchFamily="18" charset="0"/>
              </a:rPr>
              <a:t>ă</a:t>
            </a:r>
            <a:r>
              <a:rPr lang="en-US" altLang="vi-VN" sz="1650" dirty="0">
                <a:latin typeface="Times New Roman" pitchFamily="18" charset="0"/>
              </a:rPr>
              <a:t>m, </a:t>
            </a:r>
            <a:r>
              <a:rPr lang="en-US" altLang="vi-VN" sz="1650" dirty="0" err="1">
                <a:latin typeface="Times New Roman" pitchFamily="18" charset="0"/>
              </a:rPr>
              <a:t>là</a:t>
            </a:r>
            <a:r>
              <a:rPr lang="en-US" altLang="vi-VN" sz="1650" dirty="0">
                <a:latin typeface="Times New Roman" pitchFamily="18" charset="0"/>
              </a:rPr>
              <a:t> </a:t>
            </a:r>
            <a:r>
              <a:rPr lang="en-US" altLang="vi-VN" sz="1650" dirty="0" err="1">
                <a:latin typeface="Times New Roman" pitchFamily="18" charset="0"/>
              </a:rPr>
              <a:t>Hoàng</a:t>
            </a:r>
            <a:r>
              <a:rPr lang="en-US" altLang="vi-VN" sz="1650" dirty="0">
                <a:latin typeface="Times New Roman" pitchFamily="18" charset="0"/>
              </a:rPr>
              <a:t> </a:t>
            </a:r>
            <a:r>
              <a:rPr lang="vi-VN" altLang="vi-VN" sz="1650" dirty="0">
                <a:latin typeface="Times New Roman" pitchFamily="18" charset="0"/>
              </a:rPr>
              <a:t>đ</a:t>
            </a:r>
            <a:r>
              <a:rPr lang="en-US" altLang="vi-VN" sz="1650" dirty="0">
                <a:latin typeface="Times New Roman" pitchFamily="18" charset="0"/>
              </a:rPr>
              <a:t>ế </a:t>
            </a:r>
            <a:r>
              <a:rPr lang="en-US" altLang="vi-VN" sz="1650" dirty="0" err="1">
                <a:latin typeface="Times New Roman" pitchFamily="18" charset="0"/>
              </a:rPr>
              <a:t>thứ</a:t>
            </a:r>
            <a:r>
              <a:rPr lang="en-US" altLang="vi-VN" sz="1650" dirty="0">
                <a:latin typeface="Times New Roman" pitchFamily="18" charset="0"/>
              </a:rPr>
              <a:t> 122 </a:t>
            </a:r>
            <a:r>
              <a:rPr lang="en-US" altLang="vi-VN" sz="1650" dirty="0" err="1">
                <a:latin typeface="Times New Roman" pitchFamily="18" charset="0"/>
              </a:rPr>
              <a:t>của</a:t>
            </a:r>
            <a:r>
              <a:rPr lang="en-US" altLang="vi-VN" sz="1650" dirty="0">
                <a:latin typeface="Times New Roman" pitchFamily="18" charset="0"/>
              </a:rPr>
              <a:t> </a:t>
            </a:r>
            <a:r>
              <a:rPr lang="en-US" altLang="vi-VN" sz="1650" dirty="0" err="1">
                <a:latin typeface="Times New Roman" pitchFamily="18" charset="0"/>
              </a:rPr>
              <a:t>Nhật</a:t>
            </a:r>
            <a:r>
              <a:rPr lang="en-US" altLang="vi-VN" sz="1650" dirty="0">
                <a:latin typeface="Times New Roman" pitchFamily="18" charset="0"/>
              </a:rPr>
              <a:t> </a:t>
            </a:r>
            <a:r>
              <a:rPr lang="en-US" altLang="vi-VN" sz="1650" dirty="0" err="1">
                <a:latin typeface="Times New Roman" pitchFamily="18" charset="0"/>
              </a:rPr>
              <a:t>Bản</a:t>
            </a:r>
            <a:r>
              <a:rPr lang="en-US" altLang="vi-VN" sz="1650" dirty="0">
                <a:latin typeface="Times New Roman" pitchFamily="18" charset="0"/>
              </a:rPr>
              <a:t>.</a:t>
            </a:r>
            <a:r>
              <a:rPr lang="pt-BR" sz="1650" b="1" dirty="0">
                <a:solidFill>
                  <a:prstClr val="black"/>
                </a:solidFill>
                <a:latin typeface="Times New Roman" pitchFamily="18" charset="0"/>
                <a:cs typeface="Times New Roman" pitchFamily="18" charset="0"/>
              </a:rPr>
              <a:t> </a:t>
            </a:r>
            <a:r>
              <a:rPr lang="pt-BR" sz="1650" dirty="0">
                <a:solidFill>
                  <a:prstClr val="black"/>
                </a:solidFill>
                <a:latin typeface="Times New Roman" pitchFamily="18" charset="0"/>
                <a:cs typeface="Times New Roman" pitchFamily="18" charset="0"/>
              </a:rPr>
              <a:t>Ông là người </a:t>
            </a:r>
            <a:r>
              <a:rPr lang="pt-BR" sz="1650" dirty="0">
                <a:solidFill>
                  <a:srgbClr val="FF0000"/>
                </a:solidFill>
                <a:latin typeface="Times New Roman" pitchFamily="18" charset="0"/>
                <a:cs typeface="Times New Roman" pitchFamily="18" charset="0"/>
              </a:rPr>
              <a:t>thông minh, dũng cảm biết chăm lo việc nước, biết theo thời thế và biết dùng người</a:t>
            </a:r>
            <a:r>
              <a:rPr lang="pt-BR" sz="1650" dirty="0">
                <a:solidFill>
                  <a:prstClr val="black"/>
                </a:solidFill>
                <a:latin typeface="Times New Roman" pitchFamily="18" charset="0"/>
                <a:cs typeface="Times New Roman" pitchFamily="18" charset="0"/>
              </a:rPr>
              <a:t>. Tháng </a:t>
            </a:r>
            <a:r>
              <a:rPr lang="pt-BR" sz="1650" b="1" dirty="0">
                <a:solidFill>
                  <a:prstClr val="black"/>
                </a:solidFill>
                <a:latin typeface="Times New Roman" pitchFamily="18" charset="0"/>
                <a:cs typeface="Times New Roman" pitchFamily="18" charset="0"/>
              </a:rPr>
              <a:t>1/1868</a:t>
            </a:r>
            <a:r>
              <a:rPr lang="pt-BR" sz="1650" dirty="0">
                <a:solidFill>
                  <a:prstClr val="black"/>
                </a:solidFill>
                <a:latin typeface="Times New Roman" pitchFamily="18" charset="0"/>
                <a:cs typeface="Times New Roman" pitchFamily="18" charset="0"/>
              </a:rPr>
              <a:t>, ông ra lệnh truất quyền Sô-gun và thành lập chính phủ mới thủ tiêu chính phủ mục nát lấy hiệu </a:t>
            </a:r>
            <a:r>
              <a:rPr lang="pt-BR" sz="1650" b="1" dirty="0">
                <a:solidFill>
                  <a:srgbClr val="0000CC"/>
                </a:solidFill>
                <a:latin typeface="Times New Roman" pitchFamily="18" charset="0"/>
                <a:cs typeface="Times New Roman" pitchFamily="18" charset="0"/>
              </a:rPr>
              <a:t>Minh Trị Thiên Hoàng</a:t>
            </a:r>
            <a:r>
              <a:rPr lang="pt-BR" sz="1650" dirty="0">
                <a:solidFill>
                  <a:prstClr val="black"/>
                </a:solidFill>
                <a:latin typeface="Times New Roman" pitchFamily="18" charset="0"/>
                <a:cs typeface="Times New Roman" pitchFamily="18" charset="0"/>
              </a:rPr>
              <a:t>, Minh trị đã </a:t>
            </a:r>
            <a:r>
              <a:rPr lang="pt-BR" sz="1650" b="1" u="sng" dirty="0">
                <a:solidFill>
                  <a:srgbClr val="0000CC"/>
                </a:solidFill>
                <a:latin typeface="Times New Roman" pitchFamily="18" charset="0"/>
                <a:cs typeface="Times New Roman" pitchFamily="18" charset="0"/>
              </a:rPr>
              <a:t>tiến hành những cải cách tiến bộ </a:t>
            </a:r>
            <a:r>
              <a:rPr lang="pt-BR" sz="1650" dirty="0">
                <a:solidFill>
                  <a:prstClr val="black"/>
                </a:solidFill>
                <a:latin typeface="Times New Roman" pitchFamily="18" charset="0"/>
                <a:cs typeface="Times New Roman" pitchFamily="18" charset="0"/>
              </a:rPr>
              <a:t>theo Phương Tây để cách tân đất nước.</a:t>
            </a:r>
            <a:endParaRPr lang="en-US" sz="165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11742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500"/>
                                        <p:tgtEl>
                                          <p:spTgt spid="8"/>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hiên Hoàng Minh Trị - Mỗi ngày 1 cuốn sách">
            <a:extLst>
              <a:ext uri="{FF2B5EF4-FFF2-40B4-BE49-F238E27FC236}">
                <a16:creationId xmlns:a16="http://schemas.microsoft.com/office/drawing/2014/main" id="{49461252-B812-1C4E-95B0-9BF484026C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625" y="0"/>
            <a:ext cx="300037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28C3EAB5-AA6E-B045-95E6-BFE7E193EC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9" y="0"/>
            <a:ext cx="321468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Thần đạo Shinto - Thần Đạo vs Nhật Bản cận đại">
            <a:extLst>
              <a:ext uri="{FF2B5EF4-FFF2-40B4-BE49-F238E27FC236}">
                <a16:creationId xmlns:a16="http://schemas.microsoft.com/office/drawing/2014/main" id="{9AAA6FCC-ED07-4744-BBC2-72855BEE9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8968" y="0"/>
            <a:ext cx="2964657"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EFA2B0EF-8594-D747-B34D-CE708496FC60}"/>
              </a:ext>
            </a:extLst>
          </p:cNvPr>
          <p:cNvSpPr/>
          <p:nvPr/>
        </p:nvSpPr>
        <p:spPr>
          <a:xfrm>
            <a:off x="1421177" y="4671152"/>
            <a:ext cx="5607585" cy="47234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FF0000"/>
                </a:solidFill>
                <a:latin typeface="Times New Roman" panose="02020603050405020304" pitchFamily="18" charset="0"/>
                <a:cs typeface="Times New Roman" panose="02020603050405020304" pitchFamily="18" charset="0"/>
              </a:rPr>
              <a:t>Thiên hoàng Minh Trị (1852 – 1912)</a:t>
            </a:r>
          </a:p>
        </p:txBody>
      </p:sp>
      <p:pic>
        <p:nvPicPr>
          <p:cNvPr id="1028" name="Picture 4" descr="đền meiji">
            <a:extLst>
              <a:ext uri="{FF2B5EF4-FFF2-40B4-BE49-F238E27FC236}">
                <a16:creationId xmlns:a16="http://schemas.microsoft.com/office/drawing/2014/main" id="{3F528909-B9EF-D648-9805-AD0FBD7D77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9"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a:extLst>
              <a:ext uri="{FF2B5EF4-FFF2-40B4-BE49-F238E27FC236}">
                <a16:creationId xmlns:a16="http://schemas.microsoft.com/office/drawing/2014/main" id="{135E387D-14EA-AF48-86C6-440DF2363B62}"/>
              </a:ext>
            </a:extLst>
          </p:cNvPr>
          <p:cNvSpPr/>
          <p:nvPr/>
        </p:nvSpPr>
        <p:spPr>
          <a:xfrm>
            <a:off x="914399" y="4671152"/>
            <a:ext cx="6808424" cy="47234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FF0000"/>
                </a:solidFill>
                <a:latin typeface="Times New Roman" panose="02020603050405020304" pitchFamily="18" charset="0"/>
                <a:cs typeface="Times New Roman" panose="02020603050405020304" pitchFamily="18" charset="0"/>
              </a:rPr>
              <a:t>Lối vào đền thờ Thiên hoàng Minh Trị</a:t>
            </a:r>
          </a:p>
        </p:txBody>
      </p:sp>
    </p:spTree>
    <p:extLst>
      <p:ext uri="{BB962C8B-B14F-4D97-AF65-F5344CB8AC3E}">
        <p14:creationId xmlns:p14="http://schemas.microsoft.com/office/powerpoint/2010/main" val="1223451999"/>
      </p:ext>
    </p:extLst>
  </p:cSld>
  <p:clrMapOvr>
    <a:masterClrMapping/>
  </p:clrMapOvr>
  <p:transition spd="slow">
    <p:diamon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0244"/>
                                            </p:tgtEl>
                                            <p:attrNameLst>
                                              <p:attrName>style.visibility</p:attrName>
                                            </p:attrNameLst>
                                          </p:cBhvr>
                                          <p:to>
                                            <p:strVal val="visible"/>
                                          </p:to>
                                        </p:set>
                                        <p:anim calcmode="lin" valueType="num" p14:bounceEnd="50000">
                                          <p:cBhvr additive="base">
                                            <p:cTn id="7" dur="500" fill="hold"/>
                                            <p:tgtEl>
                                              <p:spTgt spid="1024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4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10242"/>
                                            </p:tgtEl>
                                            <p:attrNameLst>
                                              <p:attrName>style.visibility</p:attrName>
                                            </p:attrNameLst>
                                          </p:cBhvr>
                                          <p:to>
                                            <p:strVal val="visible"/>
                                          </p:to>
                                        </p:set>
                                        <p:anim calcmode="lin" valueType="num" p14:bounceEnd="50000">
                                          <p:cBhvr additive="base">
                                            <p:cTn id="11" dur="500" fill="hold"/>
                                            <p:tgtEl>
                                              <p:spTgt spid="1024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0242"/>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0246"/>
                                            </p:tgtEl>
                                            <p:attrNameLst>
                                              <p:attrName>style.visibility</p:attrName>
                                            </p:attrNameLst>
                                          </p:cBhvr>
                                          <p:to>
                                            <p:strVal val="visible"/>
                                          </p:to>
                                        </p:set>
                                        <p:anim calcmode="lin" valueType="num" p14:bounceEnd="50000">
                                          <p:cBhvr additive="base">
                                            <p:cTn id="15" dur="500" fill="hold"/>
                                            <p:tgtEl>
                                              <p:spTgt spid="10246"/>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024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50000">
                                          <p:cBhvr additive="base">
                                            <p:cTn id="19"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14:bounceEnd="50000">
                                          <p:cBhvr additive="base">
                                            <p:cTn id="23"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7"/>
                                            </p:tgtEl>
                                            <p:attrNameLst>
                                              <p:attrName>ppt_y</p:attrName>
                                            </p:attrNameLst>
                                          </p:cBhvr>
                                          <p:tavLst>
                                            <p:tav tm="0">
                                              <p:val>
                                                <p:strVal val="0-#ppt_h/2"/>
                                              </p:val>
                                            </p:tav>
                                            <p:tav tm="100000">
                                              <p:val>
                                                <p:strVal val="#ppt_y"/>
                                              </p:val>
                                            </p:tav>
                                          </p:tavLst>
                                        </p:anim>
                                      </p:childTnLst>
                                    </p:cTn>
                                  </p:par>
                                  <p:par>
                                    <p:cTn id="25" presetID="2" presetClass="entr" presetSubtype="4" fill="hold" nodeType="withEffect" p14:presetBounceEnd="50000">
                                      <p:stCondLst>
                                        <p:cond delay="0"/>
                                      </p:stCondLst>
                                      <p:childTnLst>
                                        <p:set>
                                          <p:cBhvr>
                                            <p:cTn id="26" dur="1" fill="hold">
                                              <p:stCondLst>
                                                <p:cond delay="0"/>
                                              </p:stCondLst>
                                            </p:cTn>
                                            <p:tgtEl>
                                              <p:spTgt spid="1028"/>
                                            </p:tgtEl>
                                            <p:attrNameLst>
                                              <p:attrName>style.visibility</p:attrName>
                                            </p:attrNameLst>
                                          </p:cBhvr>
                                          <p:to>
                                            <p:strVal val="visible"/>
                                          </p:to>
                                        </p:set>
                                        <p:anim calcmode="lin" valueType="num" p14:bounceEnd="50000">
                                          <p:cBhvr additive="base">
                                            <p:cTn id="27"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44"/>
                                            </p:tgtEl>
                                            <p:attrNameLst>
                                              <p:attrName>style.visibility</p:attrName>
                                            </p:attrNameLst>
                                          </p:cBhvr>
                                          <p:to>
                                            <p:strVal val="visible"/>
                                          </p:to>
                                        </p:set>
                                        <p:anim calcmode="lin" valueType="num">
                                          <p:cBhvr additive="base">
                                            <p:cTn id="7" dur="500" fill="hold"/>
                                            <p:tgtEl>
                                              <p:spTgt spid="10244"/>
                                            </p:tgtEl>
                                            <p:attrNameLst>
                                              <p:attrName>ppt_x</p:attrName>
                                            </p:attrNameLst>
                                          </p:cBhvr>
                                          <p:tavLst>
                                            <p:tav tm="0">
                                              <p:val>
                                                <p:strVal val="#ppt_x"/>
                                              </p:val>
                                            </p:tav>
                                            <p:tav tm="100000">
                                              <p:val>
                                                <p:strVal val="#ppt_x"/>
                                              </p:val>
                                            </p:tav>
                                          </p:tavLst>
                                        </p:anim>
                                        <p:anim calcmode="lin" valueType="num">
                                          <p:cBhvr additive="base">
                                            <p:cTn id="8" dur="500" fill="hold"/>
                                            <p:tgtEl>
                                              <p:spTgt spid="1024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2"/>
                                            </p:tgtEl>
                                            <p:attrNameLst>
                                              <p:attrName>style.visibility</p:attrName>
                                            </p:attrNameLst>
                                          </p:cBhvr>
                                          <p:to>
                                            <p:strVal val="visible"/>
                                          </p:to>
                                        </p:set>
                                        <p:anim calcmode="lin" valueType="num">
                                          <p:cBhvr additive="base">
                                            <p:cTn id="11" dur="500" fill="hold"/>
                                            <p:tgtEl>
                                              <p:spTgt spid="10242"/>
                                            </p:tgtEl>
                                            <p:attrNameLst>
                                              <p:attrName>ppt_x</p:attrName>
                                            </p:attrNameLst>
                                          </p:cBhvr>
                                          <p:tavLst>
                                            <p:tav tm="0">
                                              <p:val>
                                                <p:strVal val="#ppt_x"/>
                                              </p:val>
                                            </p:tav>
                                            <p:tav tm="100000">
                                              <p:val>
                                                <p:strVal val="#ppt_x"/>
                                              </p:val>
                                            </p:tav>
                                          </p:tavLst>
                                        </p:anim>
                                        <p:anim calcmode="lin" valueType="num">
                                          <p:cBhvr additive="base">
                                            <p:cTn id="12" dur="500" fill="hold"/>
                                            <p:tgtEl>
                                              <p:spTgt spid="10242"/>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246"/>
                                            </p:tgtEl>
                                            <p:attrNameLst>
                                              <p:attrName>style.visibility</p:attrName>
                                            </p:attrNameLst>
                                          </p:cBhvr>
                                          <p:to>
                                            <p:strVal val="visible"/>
                                          </p:to>
                                        </p:set>
                                        <p:anim calcmode="lin" valueType="num">
                                          <p:cBhvr additive="base">
                                            <p:cTn id="15" dur="500" fill="hold"/>
                                            <p:tgtEl>
                                              <p:spTgt spid="10246"/>
                                            </p:tgtEl>
                                            <p:attrNameLst>
                                              <p:attrName>ppt_x</p:attrName>
                                            </p:attrNameLst>
                                          </p:cBhvr>
                                          <p:tavLst>
                                            <p:tav tm="0">
                                              <p:val>
                                                <p:strVal val="#ppt_x"/>
                                              </p:val>
                                            </p:tav>
                                            <p:tav tm="100000">
                                              <p:val>
                                                <p:strVal val="#ppt_x"/>
                                              </p:val>
                                            </p:tav>
                                          </p:tavLst>
                                        </p:anim>
                                        <p:anim calcmode="lin" valueType="num">
                                          <p:cBhvr additive="base">
                                            <p:cTn id="16" dur="500" fill="hold"/>
                                            <p:tgtEl>
                                              <p:spTgt spid="1024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0-#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 calcmode="lin" valueType="num">
                                          <p:cBhvr additive="base">
                                            <p:cTn id="27" dur="500" fill="hold"/>
                                            <p:tgtEl>
                                              <p:spTgt spid="1028"/>
                                            </p:tgtEl>
                                            <p:attrNameLst>
                                              <p:attrName>ppt_x</p:attrName>
                                            </p:attrNameLst>
                                          </p:cBhvr>
                                          <p:tavLst>
                                            <p:tav tm="0">
                                              <p:val>
                                                <p:strVal val="#ppt_x"/>
                                              </p:val>
                                            </p:tav>
                                            <p:tav tm="100000">
                                              <p:val>
                                                <p:strVal val="#ppt_x"/>
                                              </p:val>
                                            </p:tav>
                                          </p:tavLst>
                                        </p:anim>
                                        <p:anim calcmode="lin" valueType="num">
                                          <p:cBhvr additive="base">
                                            <p:cTn id="2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àu xanh lá cây tự nhiên Mùa xuân hoặc mùa hè Nền thiên nhiên trừu tượng - 19911835">
            <a:extLst>
              <a:ext uri="{FF2B5EF4-FFF2-40B4-BE49-F238E27FC236}">
                <a16:creationId xmlns:a16="http://schemas.microsoft.com/office/drawing/2014/main" id="{684C4295-17B7-09AC-1D2C-5BFD8970A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25BF2AB-F94B-903A-01C1-23A7AFEE4E86}"/>
              </a:ext>
            </a:extLst>
          </p:cNvPr>
          <p:cNvSpPr/>
          <p:nvPr/>
        </p:nvSpPr>
        <p:spPr>
          <a:xfrm>
            <a:off x="1951738" y="1815117"/>
            <a:ext cx="5240537" cy="1107996"/>
          </a:xfrm>
          <a:prstGeom prst="rect">
            <a:avLst/>
          </a:prstGeom>
          <a:noFill/>
        </p:spPr>
        <p:txBody>
          <a:bodyPr wrap="none" lIns="91440" tIns="45720" rIns="91440" bIns="45720">
            <a:spAutoFit/>
          </a:bodyPr>
          <a:lstStyle/>
          <a:p>
            <a:pPr algn="ctr" defTabSz="914378">
              <a:defRPr/>
            </a:pP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KHỞI ĐỘNG</a:t>
            </a:r>
          </a:p>
        </p:txBody>
      </p:sp>
      <p:pic>
        <p:nvPicPr>
          <p:cNvPr id="2" name="Picture 1" descr="A picture containing text&#10;&#10;Description automatically generated">
            <a:extLst>
              <a:ext uri="{FF2B5EF4-FFF2-40B4-BE49-F238E27FC236}">
                <a16:creationId xmlns:a16="http://schemas.microsoft.com/office/drawing/2014/main" id="{BA4C4FB5-839E-4C3B-5352-490B9F6767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spTree>
    <p:extLst>
      <p:ext uri="{BB962C8B-B14F-4D97-AF65-F5344CB8AC3E}">
        <p14:creationId xmlns:p14="http://schemas.microsoft.com/office/powerpoint/2010/main" val="234791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3"/>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grpSp>
        <p:nvGrpSpPr>
          <p:cNvPr id="64" name="Google Shape;64;p14"/>
          <p:cNvGrpSpPr/>
          <p:nvPr/>
        </p:nvGrpSpPr>
        <p:grpSpPr>
          <a:xfrm>
            <a:off x="1514197" y="368000"/>
            <a:ext cx="590469" cy="538706"/>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grpSp>
      <p:pic>
        <p:nvPicPr>
          <p:cNvPr id="15" name="Picture 8">
            <a:extLst>
              <a:ext uri="{FF2B5EF4-FFF2-40B4-BE49-F238E27FC236}">
                <a16:creationId xmlns:a16="http://schemas.microsoft.com/office/drawing/2014/main" id="{F3A66A4C-7E0F-8D45-868A-A3A0F03528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83" r="23720"/>
          <a:stretch/>
        </p:blipFill>
        <p:spPr bwMode="auto">
          <a:xfrm>
            <a:off x="571552" y="2273575"/>
            <a:ext cx="1239184" cy="2381795"/>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63;p14">
            <a:extLst>
              <a:ext uri="{FF2B5EF4-FFF2-40B4-BE49-F238E27FC236}">
                <a16:creationId xmlns:a16="http://schemas.microsoft.com/office/drawing/2014/main" id="{B09874F0-4B2A-4246-996C-7FC5473FC41C}"/>
              </a:ext>
            </a:extLst>
          </p:cNvPr>
          <p:cNvSpPr txBox="1">
            <a:spLocks noGrp="1"/>
          </p:cNvSpPr>
          <p:nvPr>
            <p:ph type="title"/>
          </p:nvPr>
        </p:nvSpPr>
        <p:spPr>
          <a:xfrm>
            <a:off x="79720" y="1177570"/>
            <a:ext cx="2317558" cy="1483800"/>
          </a:xfrm>
          <a:prstGeom prst="rect">
            <a:avLst/>
          </a:prstGeom>
        </p:spPr>
        <p:txBody>
          <a:bodyPr spcFirstLastPara="1" wrap="square" lIns="91425" tIns="91425" rIns="91425" bIns="91425" anchor="t" anchorCtr="0">
            <a:noAutofit/>
          </a:bodyPr>
          <a:lstStyle/>
          <a:p>
            <a:pPr algn="ctr" defTabSz="914355"/>
            <a:r>
              <a:rPr lang="en-US" sz="2000" kern="1200">
                <a:solidFill>
                  <a:srgbClr val="FFFF00"/>
                </a:solidFill>
                <a:latin typeface="Times New Roman" panose="02020603050405020304" pitchFamily="18" charset="0"/>
                <a:cs typeface="Times New Roman" panose="02020603050405020304" pitchFamily="18" charset="0"/>
              </a:rPr>
              <a:t>a</a:t>
            </a:r>
            <a:r>
              <a:rPr lang="vi-VN" sz="2000" kern="1200">
                <a:solidFill>
                  <a:srgbClr val="FFFF00"/>
                </a:solidFill>
                <a:latin typeface="Times New Roman" panose="02020603050405020304" pitchFamily="18" charset="0"/>
                <a:cs typeface="Times New Roman" panose="02020603050405020304" pitchFamily="18" charset="0"/>
              </a:rPr>
              <a:t>. Cuộc Duy tân Minh Trị</a:t>
            </a:r>
            <a:r>
              <a:rPr lang="en-US" sz="2000" kern="1200">
                <a:solidFill>
                  <a:srgbClr val="FFFF00"/>
                </a:solidFill>
                <a:latin typeface="Times New Roman" panose="02020603050405020304" pitchFamily="18" charset="0"/>
                <a:cs typeface="Times New Roman" panose="02020603050405020304" pitchFamily="18" charset="0"/>
              </a:rPr>
              <a:t> (1868)</a:t>
            </a:r>
            <a:endParaRPr lang="en-US" sz="2000" dirty="0">
              <a:ln w="22225">
                <a:solidFill>
                  <a:srgbClr val="D89F39"/>
                </a:solidFill>
                <a:prstDash val="solid"/>
              </a:ln>
              <a:solidFill>
                <a:srgbClr val="FFFF00"/>
              </a:solidFill>
              <a:latin typeface="Snell Roundhand Black" panose="02000603080000090004" pitchFamily="2" charset="77"/>
            </a:endParaRPr>
          </a:p>
        </p:txBody>
      </p:sp>
      <p:pic>
        <p:nvPicPr>
          <p:cNvPr id="20" name="Picture 10">
            <a:extLst>
              <a:ext uri="{FF2B5EF4-FFF2-40B4-BE49-F238E27FC236}">
                <a16:creationId xmlns:a16="http://schemas.microsoft.com/office/drawing/2014/main" id="{353CBF22-41B8-654D-8582-66DA431AB4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0135" y="53791"/>
            <a:ext cx="1064958" cy="72761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2027D6B-4451-9D4A-98F8-866312F0AA48}"/>
              </a:ext>
            </a:extLst>
          </p:cNvPr>
          <p:cNvSpPr txBox="1"/>
          <p:nvPr/>
        </p:nvSpPr>
        <p:spPr>
          <a:xfrm>
            <a:off x="2397278" y="2530227"/>
            <a:ext cx="4937380" cy="2062103"/>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Cải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1868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trị</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xã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pic>
        <p:nvPicPr>
          <p:cNvPr id="28676" name="Picture 4">
            <a:extLst>
              <a:ext uri="{FF2B5EF4-FFF2-40B4-BE49-F238E27FC236}">
                <a16:creationId xmlns:a16="http://schemas.microsoft.com/office/drawing/2014/main" id="{3B50BB7E-9D82-8D4C-B025-19582AEBEB4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1405" r="32366"/>
          <a:stretch/>
        </p:blipFill>
        <p:spPr bwMode="auto">
          <a:xfrm>
            <a:off x="6980852" y="23285"/>
            <a:ext cx="2330464"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BBD7A004-A073-2D49-9FA7-D0658EA9313C}"/>
              </a:ext>
            </a:extLst>
          </p:cNvPr>
          <p:cNvGrpSpPr/>
          <p:nvPr/>
        </p:nvGrpSpPr>
        <p:grpSpPr>
          <a:xfrm>
            <a:off x="2711652" y="52060"/>
            <a:ext cx="4794797" cy="1384995"/>
            <a:chOff x="3324064" y="63834"/>
            <a:chExt cx="3737622" cy="1384995"/>
          </a:xfrm>
        </p:grpSpPr>
        <p:sp>
          <p:nvSpPr>
            <p:cNvPr id="18" name="Rounded Rectangular Callout 17">
              <a:extLst>
                <a:ext uri="{FF2B5EF4-FFF2-40B4-BE49-F238E27FC236}">
                  <a16:creationId xmlns:a16="http://schemas.microsoft.com/office/drawing/2014/main" id="{6E5ADE55-9A6A-5B4C-9976-D0C93338C3F3}"/>
                </a:ext>
              </a:extLst>
            </p:cNvPr>
            <p:cNvSpPr/>
            <p:nvPr/>
          </p:nvSpPr>
          <p:spPr>
            <a:xfrm>
              <a:off x="3324064" y="63834"/>
              <a:ext cx="3732603" cy="1381886"/>
            </a:xfrm>
            <a:prstGeom prst="wedgeRoundRectCallout">
              <a:avLst>
                <a:gd name="adj1" fmla="val 54871"/>
                <a:gd name="adj2" fmla="val 7910"/>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4" name="TextBox 13">
              <a:extLst>
                <a:ext uri="{FF2B5EF4-FFF2-40B4-BE49-F238E27FC236}">
                  <a16:creationId xmlns:a16="http://schemas.microsoft.com/office/drawing/2014/main" id="{5ADEA58B-4E1B-554F-B13D-EEA84908B9B2}"/>
                </a:ext>
              </a:extLst>
            </p:cNvPr>
            <p:cNvSpPr txBox="1"/>
            <p:nvPr/>
          </p:nvSpPr>
          <p:spPr>
            <a:xfrm>
              <a:off x="3329083" y="63834"/>
              <a:ext cx="3732603" cy="1384995"/>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Cuộc cải cách Duy tân Minh Trị được thực hiện</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trên những lĩnh vực nào?</a:t>
              </a:r>
              <a:endParaRPr lang="en-VN" sz="2800" dirty="0">
                <a:latin typeface="Times New Roman" panose="02020603050405020304" pitchFamily="18" charset="0"/>
                <a:cs typeface="Times New Roman" panose="02020603050405020304" pitchFamily="18" charset="0"/>
              </a:endParaRPr>
            </a:p>
          </p:txBody>
        </p:sp>
      </p:grpSp>
      <p:pic>
        <p:nvPicPr>
          <p:cNvPr id="3" name="Picture 2" descr="A picture containing text&#10;&#10;Description automatically generated">
            <a:extLst>
              <a:ext uri="{FF2B5EF4-FFF2-40B4-BE49-F238E27FC236}">
                <a16:creationId xmlns:a16="http://schemas.microsoft.com/office/drawing/2014/main" id="{D449B1A5-39E5-CE20-3EF5-BAF3039564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spTree>
    <p:extLst>
      <p:ext uri="{BB962C8B-B14F-4D97-AF65-F5344CB8AC3E}">
        <p14:creationId xmlns:p14="http://schemas.microsoft.com/office/powerpoint/2010/main" val="2627292114"/>
      </p:ext>
    </p:extLst>
  </p:cSld>
  <p:clrMapOvr>
    <a:masterClrMapping/>
  </p:clrMapOvr>
  <p:transition spd="slow">
    <p:diamon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14:bounceEnd="50000">
                                          <p:cBhvr additive="base">
                                            <p:cTn id="7" dur="500" fill="hold"/>
                                            <p:tgtEl>
                                              <p:spTgt spid="6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50000">
                                          <p:cBhvr additive="base">
                                            <p:cTn id="11"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50000">
                                          <p:cBhvr additive="base">
                                            <p:cTn id="15"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5"/>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28676"/>
                                            </p:tgtEl>
                                            <p:attrNameLst>
                                              <p:attrName>style.visibility</p:attrName>
                                            </p:attrNameLst>
                                          </p:cBhvr>
                                          <p:to>
                                            <p:strVal val="visible"/>
                                          </p:to>
                                        </p:set>
                                        <p:animEffect transition="in" filter="wipe(down)">
                                          <p:cBhvr>
                                            <p:cTn id="20" dur="500"/>
                                            <p:tgtEl>
                                              <p:spTgt spid="28676"/>
                                            </p:tgtEl>
                                          </p:cBhvr>
                                        </p:animEffect>
                                      </p:childTnLst>
                                    </p:cTn>
                                  </p:par>
                                  <p:par>
                                    <p:cTn id="21" presetID="22" presetClass="entr" presetSubtype="4"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14:presetBounceEnd="50000">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14:bounceEnd="50000">
                                          <p:cBhvr additive="base">
                                            <p:cTn id="28"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28676"/>
                                            </p:tgtEl>
                                            <p:attrNameLst>
                                              <p:attrName>style.visibility</p:attrName>
                                            </p:attrNameLst>
                                          </p:cBhvr>
                                          <p:to>
                                            <p:strVal val="visible"/>
                                          </p:to>
                                        </p:set>
                                        <p:animEffect transition="in" filter="wipe(down)">
                                          <p:cBhvr>
                                            <p:cTn id="20" dur="500"/>
                                            <p:tgtEl>
                                              <p:spTgt spid="28676"/>
                                            </p:tgtEl>
                                          </p:cBhvr>
                                        </p:animEffect>
                                      </p:childTnLst>
                                    </p:cTn>
                                  </p:par>
                                  <p:par>
                                    <p:cTn id="21" presetID="22" presetClass="entr" presetSubtype="4"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1+#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8"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1993872" y="4313467"/>
            <a:ext cx="5156256" cy="264005"/>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vi-VN" sz="2027"/>
          </a:p>
        </p:txBody>
      </p:sp>
      <p:grpSp>
        <p:nvGrpSpPr>
          <p:cNvPr id="7171" name="Group 1"/>
          <p:cNvGrpSpPr>
            <a:grpSpLocks/>
          </p:cNvGrpSpPr>
          <p:nvPr/>
        </p:nvGrpSpPr>
        <p:grpSpPr bwMode="auto">
          <a:xfrm rot="-5400000">
            <a:off x="4100738" y="-1344652"/>
            <a:ext cx="541747" cy="5129198"/>
            <a:chOff x="5935981" y="1552756"/>
            <a:chExt cx="1949389" cy="4848044"/>
          </a:xfrm>
        </p:grpSpPr>
        <p:grpSp>
          <p:nvGrpSpPr>
            <p:cNvPr id="7202" name="Group 39"/>
            <p:cNvGrpSpPr>
              <a:grpSpLocks/>
            </p:cNvGrpSpPr>
            <p:nvPr/>
          </p:nvGrpSpPr>
          <p:grpSpPr bwMode="auto">
            <a:xfrm>
              <a:off x="5935981" y="2390177"/>
              <a:ext cx="1949389" cy="3232259"/>
              <a:chOff x="5945957" y="2407750"/>
              <a:chExt cx="1949389" cy="3596960"/>
            </a:xfrm>
          </p:grpSpPr>
          <p:grpSp>
            <p:nvGrpSpPr>
              <p:cNvPr id="7204" name="Group 24"/>
              <p:cNvGrpSpPr>
                <a:grpSpLocks/>
              </p:cNvGrpSpPr>
              <p:nvPr/>
            </p:nvGrpSpPr>
            <p:grpSpPr bwMode="auto">
              <a:xfrm rot="5400000">
                <a:off x="6551388" y="4663545"/>
                <a:ext cx="735750" cy="1946579"/>
                <a:chOff x="10758091" y="2669308"/>
                <a:chExt cx="1003792" cy="1946579"/>
              </a:xfrm>
            </p:grpSpPr>
            <p:sp>
              <p:nvSpPr>
                <p:cNvPr id="23" name="Rectangle 22"/>
                <p:cNvSpPr/>
                <p:nvPr/>
              </p:nvSpPr>
              <p:spPr>
                <a:xfrm>
                  <a:off x="10770970" y="2669308"/>
                  <a:ext cx="990913" cy="1442755"/>
                </a:xfrm>
                <a:prstGeom prst="rect">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27"/>
                </a:p>
              </p:txBody>
            </p:sp>
            <p:sp>
              <p:nvSpPr>
                <p:cNvPr id="22" name="Pentagon 27"/>
                <p:cNvSpPr/>
                <p:nvPr/>
              </p:nvSpPr>
              <p:spPr>
                <a:xfrm rot="16200000" flipH="1" flipV="1">
                  <a:off x="10291711" y="3158594"/>
                  <a:ext cx="1923673" cy="990914"/>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4">
                    <a:lumMod val="20000"/>
                    <a:lumOff val="8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27"/>
                </a:p>
              </p:txBody>
            </p:sp>
          </p:grpSp>
          <p:grpSp>
            <p:nvGrpSpPr>
              <p:cNvPr id="7205" name="Group 30"/>
              <p:cNvGrpSpPr>
                <a:grpSpLocks/>
              </p:cNvGrpSpPr>
              <p:nvPr/>
            </p:nvGrpSpPr>
            <p:grpSpPr bwMode="auto">
              <a:xfrm rot="5400000">
                <a:off x="6570384" y="1809102"/>
                <a:ext cx="726314" cy="1923610"/>
                <a:chOff x="5522282" y="2666485"/>
                <a:chExt cx="990920" cy="1923610"/>
              </a:xfrm>
            </p:grpSpPr>
            <p:sp>
              <p:nvSpPr>
                <p:cNvPr id="32" name="Rectangle 31"/>
                <p:cNvSpPr/>
                <p:nvPr/>
              </p:nvSpPr>
              <p:spPr>
                <a:xfrm>
                  <a:off x="5522289" y="2669308"/>
                  <a:ext cx="990913" cy="1442755"/>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27"/>
                </a:p>
              </p:txBody>
            </p:sp>
            <p:sp>
              <p:nvSpPr>
                <p:cNvPr id="33" name="Pentagon 27"/>
                <p:cNvSpPr/>
                <p:nvPr/>
              </p:nvSpPr>
              <p:spPr>
                <a:xfrm rot="16200000" flipH="1" flipV="1">
                  <a:off x="5055934" y="3132833"/>
                  <a:ext cx="1923610" cy="990913"/>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2">
                    <a:lumMod val="20000"/>
                    <a:lumOff val="8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27"/>
                </a:p>
              </p:txBody>
            </p:sp>
          </p:grpSp>
          <p:grpSp>
            <p:nvGrpSpPr>
              <p:cNvPr id="7206" name="Group 33"/>
              <p:cNvGrpSpPr>
                <a:grpSpLocks/>
              </p:cNvGrpSpPr>
              <p:nvPr/>
            </p:nvGrpSpPr>
            <p:grpSpPr bwMode="auto">
              <a:xfrm rot="5400000">
                <a:off x="6556108" y="3677837"/>
                <a:ext cx="726314" cy="1946583"/>
                <a:chOff x="6857539" y="2669308"/>
                <a:chExt cx="990918" cy="1946583"/>
              </a:xfrm>
            </p:grpSpPr>
            <p:sp>
              <p:nvSpPr>
                <p:cNvPr id="35" name="Rectangle 34"/>
                <p:cNvSpPr/>
                <p:nvPr/>
              </p:nvSpPr>
              <p:spPr>
                <a:xfrm>
                  <a:off x="6857539" y="2669308"/>
                  <a:ext cx="990913" cy="1442756"/>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27"/>
                </a:p>
              </p:txBody>
            </p:sp>
            <p:sp>
              <p:nvSpPr>
                <p:cNvPr id="36" name="Pentagon 27"/>
                <p:cNvSpPr/>
                <p:nvPr/>
              </p:nvSpPr>
              <p:spPr>
                <a:xfrm rot="16200000" flipH="1" flipV="1">
                  <a:off x="6391162" y="3158596"/>
                  <a:ext cx="1923677" cy="990913"/>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3">
                    <a:lumMod val="20000"/>
                    <a:lumOff val="8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27"/>
                </a:p>
              </p:txBody>
            </p:sp>
          </p:grpSp>
          <p:grpSp>
            <p:nvGrpSpPr>
              <p:cNvPr id="7207" name="Group 36"/>
              <p:cNvGrpSpPr>
                <a:grpSpLocks/>
              </p:cNvGrpSpPr>
              <p:nvPr/>
            </p:nvGrpSpPr>
            <p:grpSpPr bwMode="auto">
              <a:xfrm rot="5400000">
                <a:off x="6551410" y="2783283"/>
                <a:ext cx="735741" cy="1946648"/>
                <a:chOff x="4298487" y="2669308"/>
                <a:chExt cx="1003783" cy="1946648"/>
              </a:xfrm>
            </p:grpSpPr>
            <p:sp>
              <p:nvSpPr>
                <p:cNvPr id="38" name="Rectangle 37"/>
                <p:cNvSpPr/>
                <p:nvPr/>
              </p:nvSpPr>
              <p:spPr>
                <a:xfrm>
                  <a:off x="4298487" y="2669308"/>
                  <a:ext cx="990913" cy="1442758"/>
                </a:xfrm>
                <a:prstGeom prst="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27"/>
                </a:p>
              </p:txBody>
            </p:sp>
            <p:sp>
              <p:nvSpPr>
                <p:cNvPr id="39" name="Pentagon 27"/>
                <p:cNvSpPr/>
                <p:nvPr/>
              </p:nvSpPr>
              <p:spPr>
                <a:xfrm rot="16200000" flipH="1" flipV="1">
                  <a:off x="3844968" y="3158654"/>
                  <a:ext cx="1923691" cy="990913"/>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5">
                    <a:lumMod val="20000"/>
                    <a:lumOff val="8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27"/>
                </a:p>
              </p:txBody>
            </p:sp>
          </p:grpSp>
        </p:grpSp>
        <p:pic>
          <p:nvPicPr>
            <p:cNvPr id="7203" name="Picture 345" descr="shadow_1_m"/>
            <p:cNvPicPr>
              <a:picLocks noChangeAspect="1" noChangeArrowheads="1"/>
            </p:cNvPicPr>
            <p:nvPr/>
          </p:nvPicPr>
          <p:blipFill>
            <a:blip r:embed="rId2">
              <a:extLst>
                <a:ext uri="{28A0092B-C50C-407E-A947-70E740481C1C}">
                  <a14:useLocalDpi xmlns:a14="http://schemas.microsoft.com/office/drawing/2010/main" val="0"/>
                </a:ext>
              </a:extLst>
            </a:blip>
            <a:srcRect t="61411"/>
            <a:stretch>
              <a:fillRect/>
            </a:stretch>
          </p:blipFill>
          <p:spPr bwMode="gray">
            <a:xfrm rot="-5400000" flipH="1" flipV="1">
              <a:off x="5405117" y="3924842"/>
              <a:ext cx="4848044" cy="103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78" name="Text Box 3">
            <a:hlinkClick r:id="" action="ppaction://noaction"/>
          </p:cNvPr>
          <p:cNvSpPr txBox="1">
            <a:spLocks noChangeArrowheads="1"/>
          </p:cNvSpPr>
          <p:nvPr/>
        </p:nvSpPr>
        <p:spPr bwMode="ltGray">
          <a:xfrm>
            <a:off x="2677353" y="903732"/>
            <a:ext cx="721805" cy="587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lnSpc>
                <a:spcPct val="95000"/>
              </a:lnSpc>
              <a:spcAft>
                <a:spcPts val="451"/>
              </a:spcAft>
            </a:pPr>
            <a:r>
              <a:rPr lang="en-US" altLang="en-US" sz="1128" b="1" dirty="0">
                <a:solidFill>
                  <a:srgbClr val="FF0000"/>
                </a:solidFill>
                <a:latin typeface="Times New Roman" panose="02020603050405020304" pitchFamily="18" charset="0"/>
                <a:cs typeface="Times New Roman" panose="02020603050405020304" pitchFamily="18" charset="0"/>
              </a:rPr>
              <a:t>CHÍNH TRỊ-XÃ HỘI</a:t>
            </a:r>
          </a:p>
        </p:txBody>
      </p:sp>
      <p:sp>
        <p:nvSpPr>
          <p:cNvPr id="68" name="Text Box 3">
            <a:hlinkClick r:id="" action="ppaction://noaction"/>
          </p:cNvPr>
          <p:cNvSpPr txBox="1">
            <a:spLocks noChangeArrowheads="1"/>
          </p:cNvSpPr>
          <p:nvPr/>
        </p:nvSpPr>
        <p:spPr bwMode="ltGray">
          <a:xfrm>
            <a:off x="3625639" y="969797"/>
            <a:ext cx="721805" cy="422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lnSpc>
                <a:spcPct val="95000"/>
              </a:lnSpc>
              <a:spcAft>
                <a:spcPts val="451"/>
              </a:spcAft>
            </a:pPr>
            <a:r>
              <a:rPr lang="en-US" altLang="en-US" sz="1128" b="1" dirty="0">
                <a:solidFill>
                  <a:srgbClr val="FF0000"/>
                </a:solidFill>
                <a:latin typeface="Times New Roman" panose="02020603050405020304" pitchFamily="18" charset="0"/>
                <a:cs typeface="Times New Roman" panose="02020603050405020304" pitchFamily="18" charset="0"/>
              </a:rPr>
              <a:t>KINH TẾ</a:t>
            </a:r>
          </a:p>
        </p:txBody>
      </p:sp>
      <p:sp>
        <p:nvSpPr>
          <p:cNvPr id="69" name="Text Box 3">
            <a:hlinkClick r:id="" action="ppaction://noaction"/>
          </p:cNvPr>
          <p:cNvSpPr txBox="1">
            <a:spLocks noChangeArrowheads="1"/>
          </p:cNvSpPr>
          <p:nvPr/>
        </p:nvSpPr>
        <p:spPr bwMode="ltGray">
          <a:xfrm>
            <a:off x="5381927" y="992213"/>
            <a:ext cx="721805" cy="422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lnSpc>
                <a:spcPct val="95000"/>
              </a:lnSpc>
              <a:spcAft>
                <a:spcPts val="451"/>
              </a:spcAft>
            </a:pPr>
            <a:r>
              <a:rPr lang="en-US" altLang="en-US" sz="1128" b="1" dirty="0">
                <a:solidFill>
                  <a:srgbClr val="FF0000"/>
                </a:solidFill>
                <a:latin typeface="Times New Roman" panose="02020603050405020304" pitchFamily="18" charset="0"/>
                <a:cs typeface="Times New Roman" panose="02020603050405020304" pitchFamily="18" charset="0"/>
              </a:rPr>
              <a:t>QUÂN SỰ</a:t>
            </a:r>
          </a:p>
        </p:txBody>
      </p:sp>
      <p:sp>
        <p:nvSpPr>
          <p:cNvPr id="70" name="Text Box 3">
            <a:hlinkClick r:id="" action="ppaction://noaction"/>
          </p:cNvPr>
          <p:cNvSpPr txBox="1">
            <a:spLocks noChangeArrowheads="1"/>
          </p:cNvSpPr>
          <p:nvPr/>
        </p:nvSpPr>
        <p:spPr bwMode="ltGray">
          <a:xfrm>
            <a:off x="4379924" y="967149"/>
            <a:ext cx="891802" cy="422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lnSpc>
                <a:spcPct val="95000"/>
              </a:lnSpc>
              <a:spcAft>
                <a:spcPts val="451"/>
              </a:spcAft>
            </a:pPr>
            <a:r>
              <a:rPr lang="en-US" altLang="en-US" sz="1128" b="1" dirty="0">
                <a:solidFill>
                  <a:srgbClr val="FF0000"/>
                </a:solidFill>
                <a:latin typeface="Times New Roman" panose="02020603050405020304" pitchFamily="18" charset="0"/>
                <a:cs typeface="Times New Roman" panose="02020603050405020304" pitchFamily="18" charset="0"/>
              </a:rPr>
              <a:t>GIÁO DỤC</a:t>
            </a:r>
          </a:p>
        </p:txBody>
      </p:sp>
      <p:grpSp>
        <p:nvGrpSpPr>
          <p:cNvPr id="5" name="Group 4"/>
          <p:cNvGrpSpPr/>
          <p:nvPr/>
        </p:nvGrpSpPr>
        <p:grpSpPr>
          <a:xfrm>
            <a:off x="4797692" y="1735319"/>
            <a:ext cx="3522372" cy="1858230"/>
            <a:chOff x="107504" y="1700808"/>
            <a:chExt cx="4493111" cy="2952880"/>
          </a:xfrm>
        </p:grpSpPr>
        <p:sp>
          <p:nvSpPr>
            <p:cNvPr id="3" name="Rectangle 2"/>
            <p:cNvSpPr/>
            <p:nvPr/>
          </p:nvSpPr>
          <p:spPr>
            <a:xfrm>
              <a:off x="107504" y="1700808"/>
              <a:ext cx="4464496" cy="27760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027"/>
            </a:p>
          </p:txBody>
        </p:sp>
        <p:sp>
          <p:nvSpPr>
            <p:cNvPr id="2" name="Rectangle 1"/>
            <p:cNvSpPr/>
            <p:nvPr/>
          </p:nvSpPr>
          <p:spPr>
            <a:xfrm>
              <a:off x="136119" y="1904197"/>
              <a:ext cx="4464496" cy="2749491"/>
            </a:xfrm>
            <a:prstGeom prst="rect">
              <a:avLst/>
            </a:prstGeom>
          </p:spPr>
          <p:txBody>
            <a:bodyPr wrap="square">
              <a:spAutoFit/>
            </a:bodyPr>
            <a:lstStyle/>
            <a:p>
              <a:pPr algn="just"/>
              <a:r>
                <a:rPr lang="en-US" sz="1579" b="1" dirty="0">
                  <a:latin typeface="Times New Roman" panose="02020603050405020304" pitchFamily="18" charset="0"/>
                  <a:cs typeface="Times New Roman" panose="02020603050405020304" pitchFamily="18" charset="0"/>
                </a:rPr>
                <a:t>- Thành </a:t>
              </a:r>
              <a:r>
                <a:rPr lang="en-US" sz="1579" b="1" dirty="0" err="1">
                  <a:latin typeface="Times New Roman" panose="02020603050405020304" pitchFamily="18" charset="0"/>
                  <a:cs typeface="Times New Roman" panose="02020603050405020304" pitchFamily="18" charset="0"/>
                </a:rPr>
                <a:t>lập</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chính</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phủ</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mới</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xóa</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bỏ</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tình</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trạng</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cát</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cứ</a:t>
              </a:r>
              <a:endParaRPr lang="en-US" sz="1579" b="1" dirty="0">
                <a:latin typeface="Times New Roman" panose="02020603050405020304" pitchFamily="18" charset="0"/>
                <a:cs typeface="Times New Roman" panose="02020603050405020304" pitchFamily="18" charset="0"/>
              </a:endParaRPr>
            </a:p>
            <a:p>
              <a:pPr algn="just"/>
              <a:r>
                <a:rPr lang="en-US" sz="1579" b="1" dirty="0">
                  <a:latin typeface="Times New Roman" panose="02020603050405020304" pitchFamily="18" charset="0"/>
                  <a:cs typeface="Times New Roman" panose="02020603050405020304" pitchFamily="18" charset="0"/>
                </a:rPr>
                <a:t>- Ban </a:t>
              </a:r>
              <a:r>
                <a:rPr lang="en-US" sz="1579" b="1" dirty="0" err="1">
                  <a:latin typeface="Times New Roman" panose="02020603050405020304" pitchFamily="18" charset="0"/>
                  <a:cs typeface="Times New Roman" panose="02020603050405020304" pitchFamily="18" charset="0"/>
                </a:rPr>
                <a:t>hành</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Hiến</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pháp</a:t>
              </a:r>
              <a:r>
                <a:rPr lang="en-US" sz="1579" b="1" dirty="0">
                  <a:latin typeface="Times New Roman" panose="02020603050405020304" pitchFamily="18" charset="0"/>
                  <a:cs typeface="Times New Roman" panose="02020603050405020304" pitchFamily="18" charset="0"/>
                </a:rPr>
                <a:t> (1889), </a:t>
              </a:r>
              <a:r>
                <a:rPr lang="en-US" sz="1579" b="1" dirty="0" err="1">
                  <a:latin typeface="Times New Roman" panose="02020603050405020304" pitchFamily="18" charset="0"/>
                  <a:cs typeface="Times New Roman" panose="02020603050405020304" pitchFamily="18" charset="0"/>
                </a:rPr>
                <a:t>thiết</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lập</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chế</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độ</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quân</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chủ</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lập</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hiến</a:t>
              </a:r>
              <a:r>
                <a:rPr lang="en-US" sz="1579" b="1" dirty="0">
                  <a:latin typeface="Times New Roman" panose="02020603050405020304" pitchFamily="18" charset="0"/>
                  <a:cs typeface="Times New Roman" panose="02020603050405020304" pitchFamily="18" charset="0"/>
                </a:rPr>
                <a:t>.</a:t>
              </a:r>
            </a:p>
            <a:p>
              <a:pPr algn="just"/>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Đua</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quý</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tộc</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tư</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sản</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hóa</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và</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đại</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tư</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sản</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lên</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nắm</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quyền</a:t>
              </a:r>
              <a:endParaRPr lang="vi-VN" sz="1579" b="1" dirty="0">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1049629" y="1762957"/>
            <a:ext cx="3522372" cy="1730239"/>
            <a:chOff x="5295597" y="1565416"/>
            <a:chExt cx="4392488" cy="2592281"/>
          </a:xfrm>
        </p:grpSpPr>
        <p:sp>
          <p:nvSpPr>
            <p:cNvPr id="40" name="Rectangle 39"/>
            <p:cNvSpPr/>
            <p:nvPr/>
          </p:nvSpPr>
          <p:spPr>
            <a:xfrm>
              <a:off x="5295597" y="1565416"/>
              <a:ext cx="4392488" cy="259228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vi-VN" sz="2027"/>
            </a:p>
          </p:txBody>
        </p:sp>
        <p:sp>
          <p:nvSpPr>
            <p:cNvPr id="71" name="Rectangle 70"/>
            <p:cNvSpPr/>
            <p:nvPr/>
          </p:nvSpPr>
          <p:spPr>
            <a:xfrm>
              <a:off x="5341248" y="1799211"/>
              <a:ext cx="4252802" cy="2318532"/>
            </a:xfrm>
            <a:prstGeom prst="rect">
              <a:avLst/>
            </a:prstGeom>
          </p:spPr>
          <p:txBody>
            <a:bodyPr wrap="square">
              <a:spAutoFit/>
            </a:bodyPr>
            <a:lstStyle/>
            <a:p>
              <a:pPr algn="just"/>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Thống</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nhất</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thị</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trường</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tiền</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tệ</a:t>
              </a:r>
              <a:r>
                <a:rPr lang="en-US" sz="1579" b="1" dirty="0">
                  <a:latin typeface="Times New Roman" panose="02020603050405020304" pitchFamily="18" charset="0"/>
                  <a:cs typeface="Times New Roman" panose="02020603050405020304" pitchFamily="18" charset="0"/>
                </a:rPr>
                <a:t>. </a:t>
              </a:r>
            </a:p>
            <a:p>
              <a:pPr algn="just"/>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Tăng</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cường</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phát</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triển</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kinh</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tế</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theo</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hướng</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tư</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bản</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chủ</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nghĩa</a:t>
              </a:r>
              <a:r>
                <a:rPr lang="en-US" sz="1579" b="1" dirty="0">
                  <a:latin typeface="Times New Roman" panose="02020603050405020304" pitchFamily="18" charset="0"/>
                  <a:cs typeface="Times New Roman" panose="02020603050405020304" pitchFamily="18" charset="0"/>
                </a:rPr>
                <a:t>.</a:t>
              </a:r>
            </a:p>
            <a:p>
              <a:pPr algn="just"/>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Đầu</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tư</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xây</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dựng</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cơ</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sở</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hạ</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tầng</a:t>
              </a:r>
              <a:r>
                <a:rPr lang="en-US" sz="1579" b="1" dirty="0">
                  <a:latin typeface="Times New Roman" panose="02020603050405020304" pitchFamily="18" charset="0"/>
                  <a:cs typeface="Times New Roman" panose="02020603050405020304" pitchFamily="18" charset="0"/>
                </a:rPr>
                <a:t>,…</a:t>
              </a:r>
              <a:endParaRPr lang="vi-VN" sz="1579" b="1" dirty="0">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4823896" y="3675463"/>
            <a:ext cx="3496168" cy="1380572"/>
            <a:chOff x="-85059" y="5670214"/>
            <a:chExt cx="5534777" cy="2448279"/>
          </a:xfrm>
        </p:grpSpPr>
        <p:sp>
          <p:nvSpPr>
            <p:cNvPr id="37" name="Rectangle 36"/>
            <p:cNvSpPr/>
            <p:nvPr/>
          </p:nvSpPr>
          <p:spPr>
            <a:xfrm>
              <a:off x="-85059" y="5670214"/>
              <a:ext cx="5534777" cy="244827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sz="2027"/>
            </a:p>
          </p:txBody>
        </p:sp>
        <p:sp>
          <p:nvSpPr>
            <p:cNvPr id="72" name="Rectangle 71"/>
            <p:cNvSpPr/>
            <p:nvPr/>
          </p:nvSpPr>
          <p:spPr>
            <a:xfrm>
              <a:off x="14507" y="5782077"/>
              <a:ext cx="5399697" cy="1887575"/>
            </a:xfrm>
            <a:prstGeom prst="rect">
              <a:avLst/>
            </a:prstGeom>
          </p:spPr>
          <p:txBody>
            <a:bodyPr wrap="square">
              <a:spAutoFit/>
            </a:bodyPr>
            <a:lstStyle/>
            <a:p>
              <a:pPr algn="just"/>
              <a:r>
                <a:rPr lang="en-US" sz="1579" b="1" dirty="0">
                  <a:latin typeface="Times New Roman" panose="02020603050405020304" pitchFamily="18" charset="0"/>
                  <a:cs typeface="Times New Roman" panose="02020603050405020304" pitchFamily="18" charset="0"/>
                </a:rPr>
                <a:t>- </a:t>
              </a:r>
              <a:r>
                <a:rPr lang="vi-VN" sz="1579" b="1" dirty="0">
                  <a:latin typeface="Times New Roman" panose="02020603050405020304" pitchFamily="18" charset="0"/>
                  <a:cs typeface="Times New Roman" panose="02020603050405020304" pitchFamily="18" charset="0"/>
                </a:rPr>
                <a:t>Tổ chức</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và</a:t>
              </a:r>
              <a:r>
                <a:rPr lang="vi-VN" sz="1579" b="1" dirty="0">
                  <a:latin typeface="Times New Roman" panose="02020603050405020304" pitchFamily="18" charset="0"/>
                  <a:cs typeface="Times New Roman" panose="02020603050405020304" pitchFamily="18" charset="0"/>
                </a:rPr>
                <a:t> huấn luyện theo kiểu phương Tây</a:t>
              </a:r>
              <a:r>
                <a:rPr lang="en-US" sz="1579" b="1" dirty="0">
                  <a:latin typeface="Times New Roman" panose="02020603050405020304" pitchFamily="18" charset="0"/>
                  <a:cs typeface="Times New Roman" panose="02020603050405020304" pitchFamily="18" charset="0"/>
                </a:rPr>
                <a:t>.</a:t>
              </a:r>
            </a:p>
            <a:p>
              <a:pPr algn="just"/>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Thực</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hiện</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chế</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độ</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nghĩa</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vụ</a:t>
              </a:r>
              <a:r>
                <a:rPr lang="en-US" sz="1579" b="1" dirty="0">
                  <a:latin typeface="Times New Roman" panose="02020603050405020304" pitchFamily="18" charset="0"/>
                  <a:cs typeface="Times New Roman" panose="02020603050405020304" pitchFamily="18" charset="0"/>
                </a:rPr>
                <a:t>.</a:t>
              </a:r>
            </a:p>
            <a:p>
              <a:pPr algn="just"/>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Phát</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triển</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kinh</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tế</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quốc</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phòng</a:t>
              </a:r>
              <a:r>
                <a:rPr lang="en-US" sz="1579" b="1" dirty="0">
                  <a:latin typeface="Times New Roman" panose="02020603050405020304" pitchFamily="18" charset="0"/>
                  <a:cs typeface="Times New Roman" panose="02020603050405020304" pitchFamily="18" charset="0"/>
                </a:rPr>
                <a:t>.</a:t>
              </a:r>
              <a:endParaRPr lang="vi-VN" sz="1579" b="1" dirty="0">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1049629" y="3670447"/>
            <a:ext cx="3465851" cy="1390604"/>
            <a:chOff x="5315365" y="4451654"/>
            <a:chExt cx="4479498" cy="2458727"/>
          </a:xfrm>
        </p:grpSpPr>
        <p:sp>
          <p:nvSpPr>
            <p:cNvPr id="41" name="Rectangle 40"/>
            <p:cNvSpPr/>
            <p:nvPr/>
          </p:nvSpPr>
          <p:spPr>
            <a:xfrm>
              <a:off x="5315365" y="4451654"/>
              <a:ext cx="4392488" cy="245872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vi-VN" sz="2027"/>
            </a:p>
          </p:txBody>
        </p:sp>
        <p:sp>
          <p:nvSpPr>
            <p:cNvPr id="73" name="Rectangle 72"/>
            <p:cNvSpPr/>
            <p:nvPr/>
          </p:nvSpPr>
          <p:spPr>
            <a:xfrm>
              <a:off x="5476175" y="4626498"/>
              <a:ext cx="4318688" cy="1881955"/>
            </a:xfrm>
            <a:prstGeom prst="rect">
              <a:avLst/>
            </a:prstGeom>
          </p:spPr>
          <p:txBody>
            <a:bodyPr wrap="square">
              <a:spAutoFit/>
            </a:bodyPr>
            <a:lstStyle/>
            <a:p>
              <a:pPr marL="193344" indent="-193344" algn="just">
                <a:buFontTx/>
                <a:buChar char="-"/>
              </a:pPr>
              <a:r>
                <a:rPr lang="en-US" sz="1579" b="1" dirty="0" err="1">
                  <a:latin typeface="Times New Roman" panose="02020603050405020304" pitchFamily="18" charset="0"/>
                  <a:cs typeface="Times New Roman" panose="02020603050405020304" pitchFamily="18" charset="0"/>
                </a:rPr>
                <a:t>Giáo</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dục</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là</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bắt</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buộc</a:t>
              </a:r>
              <a:r>
                <a:rPr lang="en-US" sz="1579" b="1" dirty="0">
                  <a:latin typeface="Times New Roman" panose="02020603050405020304" pitchFamily="18" charset="0"/>
                  <a:cs typeface="Times New Roman" panose="02020603050405020304" pitchFamily="18" charset="0"/>
                </a:rPr>
                <a:t>.</a:t>
              </a:r>
            </a:p>
            <a:p>
              <a:pPr marL="193344" indent="-193344" algn="just">
                <a:buFontTx/>
                <a:buChar char="-"/>
              </a:pPr>
              <a:r>
                <a:rPr lang="en-US" sz="1579" b="1" dirty="0" err="1">
                  <a:latin typeface="Times New Roman" panose="02020603050405020304" pitchFamily="18" charset="0"/>
                  <a:cs typeface="Times New Roman" panose="02020603050405020304" pitchFamily="18" charset="0"/>
                </a:rPr>
                <a:t>Chú</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trọng</a:t>
              </a:r>
              <a:r>
                <a:rPr lang="en-US" sz="1579" b="1" dirty="0">
                  <a:latin typeface="Times New Roman" panose="02020603050405020304" pitchFamily="18" charset="0"/>
                  <a:cs typeface="Times New Roman" panose="02020603050405020304" pitchFamily="18" charset="0"/>
                </a:rPr>
                <a:t>  khoa </a:t>
              </a:r>
              <a:r>
                <a:rPr lang="en-US" sz="1579" b="1" dirty="0" err="1">
                  <a:latin typeface="Times New Roman" panose="02020603050405020304" pitchFamily="18" charset="0"/>
                  <a:cs typeface="Times New Roman" panose="02020603050405020304" pitchFamily="18" charset="0"/>
                </a:rPr>
                <a:t>học</a:t>
              </a:r>
              <a:r>
                <a:rPr lang="en-US" sz="1579" b="1" dirty="0">
                  <a:latin typeface="Times New Roman" panose="02020603050405020304" pitchFamily="18" charset="0"/>
                  <a:cs typeface="Times New Roman" panose="02020603050405020304" pitchFamily="18" charset="0"/>
                </a:rPr>
                <a:t> – </a:t>
              </a:r>
              <a:r>
                <a:rPr lang="en-US" sz="1579" b="1" dirty="0" err="1">
                  <a:latin typeface="Times New Roman" panose="02020603050405020304" pitchFamily="18" charset="0"/>
                  <a:cs typeface="Times New Roman" panose="02020603050405020304" pitchFamily="18" charset="0"/>
                </a:rPr>
                <a:t>kĩ</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thuật</a:t>
              </a:r>
              <a:r>
                <a:rPr lang="en-US" sz="1579" b="1" dirty="0">
                  <a:latin typeface="Times New Roman" panose="02020603050405020304" pitchFamily="18" charset="0"/>
                  <a:cs typeface="Times New Roman" panose="02020603050405020304" pitchFamily="18" charset="0"/>
                </a:rPr>
                <a:t>.</a:t>
              </a:r>
            </a:p>
            <a:p>
              <a:pPr marL="193344" indent="-193344" algn="just">
                <a:buFontTx/>
                <a:buChar char="-"/>
              </a:pPr>
              <a:r>
                <a:rPr lang="en-US" sz="1579" b="1" dirty="0" err="1">
                  <a:latin typeface="Times New Roman" panose="02020603050405020304" pitchFamily="18" charset="0"/>
                  <a:cs typeface="Times New Roman" panose="02020603050405020304" pitchFamily="18" charset="0"/>
                </a:rPr>
                <a:t>Cử</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những</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học</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sinh</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ưu</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tú</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đi</a:t>
              </a:r>
              <a:r>
                <a:rPr lang="en-US" sz="1579" b="1" dirty="0">
                  <a:latin typeface="Times New Roman" panose="02020603050405020304" pitchFamily="18" charset="0"/>
                  <a:cs typeface="Times New Roman" panose="02020603050405020304" pitchFamily="18" charset="0"/>
                </a:rPr>
                <a:t> du </a:t>
              </a:r>
              <a:r>
                <a:rPr lang="en-US" sz="1579" b="1" dirty="0" err="1">
                  <a:latin typeface="Times New Roman" panose="02020603050405020304" pitchFamily="18" charset="0"/>
                  <a:cs typeface="Times New Roman" panose="02020603050405020304" pitchFamily="18" charset="0"/>
                </a:rPr>
                <a:t>học</a:t>
              </a:r>
              <a:r>
                <a:rPr lang="en-US" sz="1579" b="1" dirty="0">
                  <a:latin typeface="Times New Roman" panose="02020603050405020304" pitchFamily="18" charset="0"/>
                  <a:cs typeface="Times New Roman" panose="02020603050405020304" pitchFamily="18" charset="0"/>
                </a:rPr>
                <a:t> ở </a:t>
              </a:r>
              <a:r>
                <a:rPr lang="en-US" sz="1579" b="1" dirty="0" err="1">
                  <a:latin typeface="Times New Roman" panose="02020603050405020304" pitchFamily="18" charset="0"/>
                  <a:cs typeface="Times New Roman" panose="02020603050405020304" pitchFamily="18" charset="0"/>
                </a:rPr>
                <a:t>phương</a:t>
              </a:r>
              <a:r>
                <a:rPr lang="en-US" sz="1579" b="1" dirty="0">
                  <a:latin typeface="Times New Roman" panose="02020603050405020304" pitchFamily="18" charset="0"/>
                  <a:cs typeface="Times New Roman" panose="02020603050405020304" pitchFamily="18" charset="0"/>
                </a:rPr>
                <a:t> </a:t>
              </a:r>
              <a:r>
                <a:rPr lang="en-US" sz="1579" b="1" dirty="0" err="1">
                  <a:latin typeface="Times New Roman" panose="02020603050405020304" pitchFamily="18" charset="0"/>
                  <a:cs typeface="Times New Roman" panose="02020603050405020304" pitchFamily="18" charset="0"/>
                </a:rPr>
                <a:t>Tây</a:t>
              </a:r>
              <a:r>
                <a:rPr lang="en-US" sz="1579" b="1" dirty="0">
                  <a:latin typeface="Times New Roman" panose="02020603050405020304" pitchFamily="18" charset="0"/>
                  <a:cs typeface="Times New Roman" panose="02020603050405020304" pitchFamily="18" charset="0"/>
                </a:rPr>
                <a:t>.</a:t>
              </a:r>
              <a:endParaRPr lang="vi-VN" sz="1579" b="1" dirty="0">
                <a:latin typeface="Times New Roman" panose="02020603050405020304" pitchFamily="18" charset="0"/>
                <a:cs typeface="Times New Roman" panose="02020603050405020304" pitchFamily="18" charset="0"/>
              </a:endParaRPr>
            </a:p>
          </p:txBody>
        </p:sp>
      </p:grpSp>
      <p:sp>
        <p:nvSpPr>
          <p:cNvPr id="4" name="TextBox 3"/>
          <p:cNvSpPr txBox="1"/>
          <p:nvPr/>
        </p:nvSpPr>
        <p:spPr>
          <a:xfrm>
            <a:off x="2844765" y="418351"/>
            <a:ext cx="3082895" cy="369332"/>
          </a:xfrm>
          <a:prstGeom prst="rect">
            <a:avLst/>
          </a:prstGeom>
          <a:noFill/>
        </p:spPr>
        <p:txBody>
          <a:bodyPr wrap="none" rtlCol="0">
            <a:spAutoFit/>
          </a:bodyPr>
          <a:lstStyle/>
          <a:p>
            <a:r>
              <a:rPr lang="vi-VN" sz="1800" b="1" dirty="0">
                <a:solidFill>
                  <a:srgbClr val="C00000"/>
                </a:solidFill>
                <a:latin typeface="Times New Roman" panose="02020603050405020304" pitchFamily="18" charset="0"/>
                <a:cs typeface="Times New Roman" panose="02020603050405020304" pitchFamily="18" charset="0"/>
              </a:rPr>
              <a:t>DUY TÂN MINH TRỊ (1868)</a:t>
            </a:r>
          </a:p>
        </p:txBody>
      </p:sp>
    </p:spTree>
    <p:extLst>
      <p:ext uri="{BB962C8B-B14F-4D97-AF65-F5344CB8AC3E}">
        <p14:creationId xmlns:p14="http://schemas.microsoft.com/office/powerpoint/2010/main" val="269443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1"/>
                                        </p:tgtEl>
                                        <p:attrNameLst>
                                          <p:attrName>style.visibility</p:attrName>
                                        </p:attrNameLst>
                                      </p:cBhvr>
                                      <p:to>
                                        <p:strVal val="visible"/>
                                      </p:to>
                                    </p:set>
                                    <p:anim calcmode="lin" valueType="num">
                                      <p:cBhvr additive="base">
                                        <p:cTn id="13" dur="500" fill="hold"/>
                                        <p:tgtEl>
                                          <p:spTgt spid="7171"/>
                                        </p:tgtEl>
                                        <p:attrNameLst>
                                          <p:attrName>ppt_x</p:attrName>
                                        </p:attrNameLst>
                                      </p:cBhvr>
                                      <p:tavLst>
                                        <p:tav tm="0">
                                          <p:val>
                                            <p:strVal val="#ppt_x"/>
                                          </p:val>
                                        </p:tav>
                                        <p:tav tm="100000">
                                          <p:val>
                                            <p:strVal val="#ppt_x"/>
                                          </p:val>
                                        </p:tav>
                                      </p:tavLst>
                                    </p:anim>
                                    <p:anim calcmode="lin" valueType="num">
                                      <p:cBhvr additive="base">
                                        <p:cTn id="14"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fade">
                                      <p:cBhvr>
                                        <p:cTn id="19" dur="1000"/>
                                        <p:tgtEl>
                                          <p:spTgt spid="68"/>
                                        </p:tgtEl>
                                      </p:cBhvr>
                                    </p:animEffect>
                                    <p:anim calcmode="lin" valueType="num">
                                      <p:cBhvr>
                                        <p:cTn id="20" dur="1000" fill="hold"/>
                                        <p:tgtEl>
                                          <p:spTgt spid="68"/>
                                        </p:tgtEl>
                                        <p:attrNameLst>
                                          <p:attrName>ppt_x</p:attrName>
                                        </p:attrNameLst>
                                      </p:cBhvr>
                                      <p:tavLst>
                                        <p:tav tm="0">
                                          <p:val>
                                            <p:strVal val="#ppt_x"/>
                                          </p:val>
                                        </p:tav>
                                        <p:tav tm="100000">
                                          <p:val>
                                            <p:strVal val="#ppt_x"/>
                                          </p:val>
                                        </p:tav>
                                      </p:tavLst>
                                    </p:anim>
                                    <p:anim calcmode="lin" valueType="num">
                                      <p:cBhvr>
                                        <p:cTn id="21"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178"/>
                                        </p:tgtEl>
                                        <p:attrNameLst>
                                          <p:attrName>style.visibility</p:attrName>
                                        </p:attrNameLst>
                                      </p:cBhvr>
                                      <p:to>
                                        <p:strVal val="visible"/>
                                      </p:to>
                                    </p:set>
                                    <p:anim calcmode="lin" valueType="num">
                                      <p:cBhvr additive="base">
                                        <p:cTn id="32" dur="500" fill="hold"/>
                                        <p:tgtEl>
                                          <p:spTgt spid="7178"/>
                                        </p:tgtEl>
                                        <p:attrNameLst>
                                          <p:attrName>ppt_x</p:attrName>
                                        </p:attrNameLst>
                                      </p:cBhvr>
                                      <p:tavLst>
                                        <p:tav tm="0">
                                          <p:val>
                                            <p:strVal val="#ppt_x"/>
                                          </p:val>
                                        </p:tav>
                                        <p:tav tm="100000">
                                          <p:val>
                                            <p:strVal val="#ppt_x"/>
                                          </p:val>
                                        </p:tav>
                                      </p:tavLst>
                                    </p:anim>
                                    <p:anim calcmode="lin" valueType="num">
                                      <p:cBhvr additive="base">
                                        <p:cTn id="33" dur="500" fill="hold"/>
                                        <p:tgtEl>
                                          <p:spTgt spid="717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ppt_x"/>
                                          </p:val>
                                        </p:tav>
                                        <p:tav tm="100000">
                                          <p:val>
                                            <p:strVal val="#ppt_x"/>
                                          </p:val>
                                        </p:tav>
                                      </p:tavLst>
                                    </p:anim>
                                    <p:anim calcmode="lin" valueType="num">
                                      <p:cBhvr additive="base">
                                        <p:cTn id="3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70"/>
                                        </p:tgtEl>
                                        <p:attrNameLst>
                                          <p:attrName>style.visibility</p:attrName>
                                        </p:attrNameLst>
                                      </p:cBhvr>
                                      <p:to>
                                        <p:strVal val="visible"/>
                                      </p:to>
                                    </p:set>
                                    <p:animEffect transition="in" filter="fade">
                                      <p:cBhvr>
                                        <p:cTn id="44" dur="1000"/>
                                        <p:tgtEl>
                                          <p:spTgt spid="70"/>
                                        </p:tgtEl>
                                      </p:cBhvr>
                                    </p:animEffect>
                                    <p:anim calcmode="lin" valueType="num">
                                      <p:cBhvr>
                                        <p:cTn id="45" dur="1000" fill="hold"/>
                                        <p:tgtEl>
                                          <p:spTgt spid="70"/>
                                        </p:tgtEl>
                                        <p:attrNameLst>
                                          <p:attrName>ppt_x</p:attrName>
                                        </p:attrNameLst>
                                      </p:cBhvr>
                                      <p:tavLst>
                                        <p:tav tm="0">
                                          <p:val>
                                            <p:strVal val="#ppt_x"/>
                                          </p:val>
                                        </p:tav>
                                        <p:tav tm="100000">
                                          <p:val>
                                            <p:strVal val="#ppt_x"/>
                                          </p:val>
                                        </p:tav>
                                      </p:tavLst>
                                    </p:anim>
                                    <p:anim calcmode="lin" valueType="num">
                                      <p:cBhvr>
                                        <p:cTn id="46"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fade">
                                      <p:cBhvr>
                                        <p:cTn id="58" dur="1000"/>
                                        <p:tgtEl>
                                          <p:spTgt spid="69"/>
                                        </p:tgtEl>
                                      </p:cBhvr>
                                    </p:animEffect>
                                    <p:anim calcmode="lin" valueType="num">
                                      <p:cBhvr>
                                        <p:cTn id="59" dur="1000" fill="hold"/>
                                        <p:tgtEl>
                                          <p:spTgt spid="69"/>
                                        </p:tgtEl>
                                        <p:attrNameLst>
                                          <p:attrName>ppt_x</p:attrName>
                                        </p:attrNameLst>
                                      </p:cBhvr>
                                      <p:tavLst>
                                        <p:tav tm="0">
                                          <p:val>
                                            <p:strVal val="#ppt_x"/>
                                          </p:val>
                                        </p:tav>
                                        <p:tav tm="100000">
                                          <p:val>
                                            <p:strVal val="#ppt_x"/>
                                          </p:val>
                                        </p:tav>
                                      </p:tavLst>
                                    </p:anim>
                                    <p:anim calcmode="lin" valueType="num">
                                      <p:cBhvr>
                                        <p:cTn id="60"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additive="base">
                                        <p:cTn id="65" dur="500" fill="hold"/>
                                        <p:tgtEl>
                                          <p:spTgt spid="7"/>
                                        </p:tgtEl>
                                        <p:attrNameLst>
                                          <p:attrName>ppt_x</p:attrName>
                                        </p:attrNameLst>
                                      </p:cBhvr>
                                      <p:tavLst>
                                        <p:tav tm="0">
                                          <p:val>
                                            <p:strVal val="#ppt_x"/>
                                          </p:val>
                                        </p:tav>
                                        <p:tav tm="100000">
                                          <p:val>
                                            <p:strVal val="#ppt_x"/>
                                          </p:val>
                                        </p:tav>
                                      </p:tavLst>
                                    </p:anim>
                                    <p:anim calcmode="lin" valueType="num">
                                      <p:cBhvr additive="base">
                                        <p:cTn id="6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 grpId="0"/>
      <p:bldP spid="68" grpId="0"/>
      <p:bldP spid="69" grpId="0"/>
      <p:bldP spid="70"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8789" y="-6584"/>
            <a:ext cx="9015211" cy="5143500"/>
          </a:xfrm>
          <a:prstGeom prst="rect">
            <a:avLst/>
          </a:prstGeom>
          <a:noFill/>
        </p:spPr>
      </p:pic>
      <p:sp>
        <p:nvSpPr>
          <p:cNvPr id="28" name="TextBox 27"/>
          <p:cNvSpPr txBox="1"/>
          <p:nvPr/>
        </p:nvSpPr>
        <p:spPr>
          <a:xfrm>
            <a:off x="1101862" y="237137"/>
            <a:ext cx="4440086" cy="369332"/>
          </a:xfrm>
          <a:prstGeom prst="rect">
            <a:avLst/>
          </a:prstGeom>
          <a:noFill/>
        </p:spPr>
        <p:txBody>
          <a:bodyPr wrap="square" rtlCol="0">
            <a:spAutoFit/>
          </a:bodyPr>
          <a:lstStyle/>
          <a:p>
            <a:r>
              <a:rPr lang="en-US" sz="1800" b="1" dirty="0">
                <a:solidFill>
                  <a:srgbClr val="C00000"/>
                </a:solidFill>
                <a:latin typeface="Times New Roman" panose="02020603050405020304" pitchFamily="18" charset="0"/>
                <a:cs typeface="Times New Roman" panose="02020603050405020304" pitchFamily="18" charset="0"/>
              </a:rPr>
              <a:t> CUỘC DUY TÂN MINH TRỊ</a:t>
            </a:r>
          </a:p>
        </p:txBody>
      </p:sp>
      <p:sp>
        <p:nvSpPr>
          <p:cNvPr id="30" name="Rectangle 29"/>
          <p:cNvSpPr/>
          <p:nvPr/>
        </p:nvSpPr>
        <p:spPr>
          <a:xfrm>
            <a:off x="1149241" y="915615"/>
            <a:ext cx="3195743" cy="461665"/>
          </a:xfrm>
          <a:prstGeom prst="rect">
            <a:avLst/>
          </a:prstGeom>
        </p:spPr>
        <p:txBody>
          <a:bodyPr wrap="square">
            <a:spAutoFit/>
          </a:bodyPr>
          <a:lstStyle/>
          <a:p>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Nội</a:t>
            </a:r>
            <a:r>
              <a:rPr lang="en-US" sz="2400" b="1" dirty="0">
                <a:solidFill>
                  <a:srgbClr val="0070C0"/>
                </a:solidFill>
                <a:latin typeface="Times New Roman" panose="02020603050405020304" pitchFamily="18" charset="0"/>
                <a:cs typeface="Times New Roman" panose="02020603050405020304" pitchFamily="18" charset="0"/>
              </a:rPr>
              <a:t> dung</a:t>
            </a:r>
          </a:p>
        </p:txBody>
      </p:sp>
      <p:sp>
        <p:nvSpPr>
          <p:cNvPr id="31" name="Rectangle 30"/>
          <p:cNvSpPr/>
          <p:nvPr/>
        </p:nvSpPr>
        <p:spPr>
          <a:xfrm>
            <a:off x="1160347" y="559266"/>
            <a:ext cx="3195743" cy="461665"/>
          </a:xfrm>
          <a:prstGeom prst="rect">
            <a:avLst/>
          </a:prstGeom>
        </p:spPr>
        <p:txBody>
          <a:bodyPr wrap="square">
            <a:spAutoFit/>
          </a:bodyPr>
          <a:lstStyle/>
          <a:p>
            <a:r>
              <a:rPr lang="en-US" sz="2400" b="1" dirty="0">
                <a:solidFill>
                  <a:srgbClr val="0070C0"/>
                </a:solidFill>
                <a:latin typeface="Times New Roman" panose="02020603050405020304" pitchFamily="18" charset="0"/>
                <a:cs typeface="Times New Roman" panose="02020603050405020304" pitchFamily="18" charset="0"/>
              </a:rPr>
              <a:t>*Hoàn </a:t>
            </a:r>
            <a:r>
              <a:rPr lang="en-US" sz="2400" b="1" dirty="0" err="1">
                <a:solidFill>
                  <a:srgbClr val="0070C0"/>
                </a:solidFill>
                <a:latin typeface="Times New Roman" panose="02020603050405020304" pitchFamily="18" charset="0"/>
                <a:cs typeface="Times New Roman" panose="02020603050405020304" pitchFamily="18" charset="0"/>
              </a:rPr>
              <a:t>cảnh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lịch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sử</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1160347" y="1271964"/>
            <a:ext cx="3195743" cy="461665"/>
          </a:xfrm>
          <a:prstGeom prst="rect">
            <a:avLst/>
          </a:prstGeom>
        </p:spPr>
        <p:txBody>
          <a:bodyPr wrap="square">
            <a:spAutoFit/>
          </a:bodyPr>
          <a:lstStyle/>
          <a:p>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Kết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quả</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33" name="Thought Bubble: Cloud 2">
            <a:extLst>
              <a:ext uri="{FF2B5EF4-FFF2-40B4-BE49-F238E27FC236}">
                <a16:creationId xmlns:a16="http://schemas.microsoft.com/office/drawing/2014/main" id="{9DA2EB2B-8BD9-4C98-AB2A-82C2FB7E85C7}"/>
              </a:ext>
            </a:extLst>
          </p:cNvPr>
          <p:cNvSpPr/>
          <p:nvPr/>
        </p:nvSpPr>
        <p:spPr>
          <a:xfrm rot="21296470">
            <a:off x="1356500" y="1753838"/>
            <a:ext cx="4101109" cy="1901896"/>
          </a:xfrm>
          <a:prstGeom prst="cloudCallout">
            <a:avLst>
              <a:gd name="adj1" fmla="val 66835"/>
              <a:gd name="adj2" fmla="val 7312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Times New Roman" panose="02020603050405020304" pitchFamily="18" charset="0"/>
                <a:cs typeface="Times New Roman" panose="02020603050405020304" pitchFamily="18" charset="0"/>
              </a:rPr>
              <a:t>Cuộc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Duy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tân</a:t>
            </a:r>
            <a:r>
              <a:rPr lang="en-US" sz="2400" dirty="0">
                <a:solidFill>
                  <a:srgbClr val="002060"/>
                </a:solidFill>
                <a:latin typeface="Times New Roman" panose="02020603050405020304" pitchFamily="18" charset="0"/>
                <a:cs typeface="Times New Roman" panose="02020603050405020304" pitchFamily="18" charset="0"/>
              </a:rPr>
              <a:t> Minh </a:t>
            </a:r>
            <a:r>
              <a:rPr lang="en-US" sz="2400" dirty="0" err="1">
                <a:solidFill>
                  <a:srgbClr val="002060"/>
                </a:solidFill>
                <a:latin typeface="Times New Roman" panose="02020603050405020304" pitchFamily="18" charset="0"/>
                <a:cs typeface="Times New Roman" panose="02020603050405020304" pitchFamily="18" charset="0"/>
              </a:rPr>
              <a:t>trị</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đã</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đưa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đến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kết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quả</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gì</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nước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Nhật</a:t>
            </a:r>
            <a:r>
              <a:rPr lang="en-US" sz="2400" dirty="0">
                <a:solidFill>
                  <a:srgbClr val="002060"/>
                </a:solidFill>
                <a:latin typeface="Times New Roman" panose="02020603050405020304" pitchFamily="18" charset="0"/>
                <a:cs typeface="Times New Roman" panose="02020603050405020304" pitchFamily="18" charset="0"/>
              </a:rPr>
              <a:t>?</a:t>
            </a:r>
          </a:p>
        </p:txBody>
      </p:sp>
      <p:pic>
        <p:nvPicPr>
          <p:cNvPr id="34" name="Picture 33" descr="A close up of a toy&#10;&#10;Description generated with high confidence">
            <a:extLst>
              <a:ext uri="{FF2B5EF4-FFF2-40B4-BE49-F238E27FC236}">
                <a16:creationId xmlns:a16="http://schemas.microsoft.com/office/drawing/2014/main" id="{639F6C3C-962D-4990-BCFD-EE637A9C98FD}"/>
              </a:ext>
            </a:extLst>
          </p:cNvPr>
          <p:cNvPicPr>
            <a:picLocks noChangeAspect="1"/>
          </p:cNvPicPr>
          <p:nvPr/>
        </p:nvPicPr>
        <p:blipFill>
          <a:blip r:embed="rId3"/>
          <a:stretch>
            <a:fillRect/>
          </a:stretch>
        </p:blipFill>
        <p:spPr>
          <a:xfrm>
            <a:off x="5736945" y="2595370"/>
            <a:ext cx="2264055" cy="2541546"/>
          </a:xfrm>
          <a:prstGeom prst="rect">
            <a:avLst/>
          </a:prstGeom>
          <a:effectLst>
            <a:innerShdw blurRad="114300">
              <a:prstClr val="black"/>
            </a:innerShdw>
            <a:softEdge rad="0"/>
          </a:effectLst>
        </p:spPr>
      </p:pic>
      <p:sp>
        <p:nvSpPr>
          <p:cNvPr id="10" name="Rectangle 9"/>
          <p:cNvSpPr/>
          <p:nvPr/>
        </p:nvSpPr>
        <p:spPr>
          <a:xfrm>
            <a:off x="1187081" y="1700050"/>
            <a:ext cx="6625279" cy="738664"/>
          </a:xfrm>
          <a:prstGeom prst="rect">
            <a:avLst/>
          </a:prstGeom>
        </p:spPr>
        <p:txBody>
          <a:bodyPr wrap="square">
            <a:spAutoFit/>
          </a:bodyPr>
          <a:lstStyle/>
          <a:p>
            <a:pPr algn="just"/>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Giúp</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Nhật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Bản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thoát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khỏi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nguy</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cơ</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trở</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thành</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nước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thuộc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địa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phát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triển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thành</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một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nước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tư</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bản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công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nghiệp</a:t>
            </a:r>
            <a:r>
              <a:rPr lang="en-US" sz="2100" dirty="0">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ppt_x"/>
                                          </p:val>
                                        </p:tav>
                                        <p:tav tm="100000">
                                          <p:val>
                                            <p:strVal val="#ppt_x"/>
                                          </p:val>
                                        </p:tav>
                                      </p:tavLst>
                                    </p:anim>
                                    <p:anim calcmode="lin" valueType="num">
                                      <p:cBhvr additive="base">
                                        <p:cTn id="1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fill="hold"/>
                                        <p:tgtEl>
                                          <p:spTgt spid="34"/>
                                        </p:tgtEl>
                                        <p:attrNameLst>
                                          <p:attrName>ppt_x</p:attrName>
                                        </p:attrNameLst>
                                      </p:cBhvr>
                                      <p:tavLst>
                                        <p:tav tm="0">
                                          <p:val>
                                            <p:strVal val="#ppt_x"/>
                                          </p:val>
                                        </p:tav>
                                        <p:tav tm="100000">
                                          <p:val>
                                            <p:strVal val="#ppt_x"/>
                                          </p:val>
                                        </p:tav>
                                      </p:tavLst>
                                    </p:anim>
                                    <p:anim calcmode="lin" valueType="num">
                                      <p:cBhvr additive="base">
                                        <p:cTn id="1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3"/>
                                        </p:tgtEl>
                                      </p:cBhvr>
                                    </p:animEffect>
                                    <p:set>
                                      <p:cBhvr>
                                        <p:cTn id="24" dur="1" fill="hold">
                                          <p:stCondLst>
                                            <p:cond delay="499"/>
                                          </p:stCondLst>
                                        </p:cTn>
                                        <p:tgtEl>
                                          <p:spTgt spid="3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3" grpId="1"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3D65A7-045B-D2A1-2853-B0DC1CF543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910" y="-1"/>
            <a:ext cx="4341790" cy="529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DSC_7868">
            <a:extLst>
              <a:ext uri="{FF2B5EF4-FFF2-40B4-BE49-F238E27FC236}">
                <a16:creationId xmlns:a16="http://schemas.microsoft.com/office/drawing/2014/main" id="{4FFB8E64-C079-672A-9887-D71334298D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044" y="11906"/>
            <a:ext cx="4629955" cy="5281310"/>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1.bp.blogspot.com/-Q8mfw1qgEfg/WglAlc-FsLI/AAAAAAAAFLY/eG-rrnzcwBsot_uecqgEQ4tBWtoLNnh1wCEwYBhgL/s640/2000_549_l.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59492"/>
            <a:ext cx="6588732" cy="4248462"/>
          </a:xfrm>
          <a:prstGeom prst="rect">
            <a:avLst/>
          </a:prstGeom>
          <a:noFill/>
          <a:ln>
            <a:noFill/>
          </a:ln>
        </p:spPr>
      </p:pic>
      <p:sp>
        <p:nvSpPr>
          <p:cNvPr id="5" name="Rectangle 4"/>
          <p:cNvSpPr/>
          <p:nvPr/>
        </p:nvSpPr>
        <p:spPr>
          <a:xfrm>
            <a:off x="2411760" y="4515966"/>
            <a:ext cx="4786888" cy="415498"/>
          </a:xfrm>
          <a:prstGeom prst="rect">
            <a:avLst/>
          </a:prstGeom>
        </p:spPr>
        <p:txBody>
          <a:bodyPr wrap="none">
            <a:spAutoFit/>
          </a:bodyPr>
          <a:lstStyle/>
          <a:p>
            <a:r>
              <a:rPr lang="en-US" sz="2100" b="1" i="1" dirty="0" err="1">
                <a:solidFill>
                  <a:srgbClr val="0070C0"/>
                </a:solidFill>
                <a:latin typeface="Times New Roman" panose="02020603050405020304" pitchFamily="18" charset="0"/>
                <a:cs typeface="Times New Roman" panose="02020603050405020304" pitchFamily="18" charset="0"/>
              </a:rPr>
              <a:t>Tàu</a:t>
            </a:r>
            <a:r>
              <a:rPr lang="en-US" sz="2100" b="1" i="1" dirty="0">
                <a:solidFill>
                  <a:srgbClr val="0070C0"/>
                </a:solidFill>
                <a:latin typeface="Times New Roman" panose="02020603050405020304" pitchFamily="18" charset="0"/>
                <a:cs typeface="Times New Roman" panose="02020603050405020304" pitchFamily="18" charset="0"/>
              </a:rPr>
              <a:t> </a:t>
            </a:r>
            <a:r>
              <a:rPr lang="en-US" sz="2100" b="1" i="1" dirty="0" err="1">
                <a:solidFill>
                  <a:srgbClr val="0070C0"/>
                </a:solidFill>
                <a:latin typeface="Times New Roman" panose="02020603050405020304" pitchFamily="18" charset="0"/>
                <a:cs typeface="Times New Roman" panose="02020603050405020304" pitchFamily="18" charset="0"/>
              </a:rPr>
              <a:t>hơi</a:t>
            </a:r>
            <a:r>
              <a:rPr lang="en-US" sz="2100" b="1" i="1" dirty="0">
                <a:solidFill>
                  <a:srgbClr val="0070C0"/>
                </a:solidFill>
                <a:latin typeface="Times New Roman" panose="02020603050405020304" pitchFamily="18" charset="0"/>
                <a:cs typeface="Times New Roman" panose="02020603050405020304" pitchFamily="18" charset="0"/>
              </a:rPr>
              <a:t> </a:t>
            </a:r>
            <a:r>
              <a:rPr lang="en-US" sz="2100" b="1" i="1" dirty="0" err="1">
                <a:solidFill>
                  <a:srgbClr val="0070C0"/>
                </a:solidFill>
                <a:latin typeface="Times New Roman" panose="02020603050405020304" pitchFamily="18" charset="0"/>
                <a:cs typeface="Times New Roman" panose="02020603050405020304" pitchFamily="18" charset="0"/>
              </a:rPr>
              <a:t>nước</a:t>
            </a:r>
            <a:r>
              <a:rPr lang="en-US" sz="2100" b="1" i="1" dirty="0">
                <a:solidFill>
                  <a:srgbClr val="0070C0"/>
                </a:solidFill>
                <a:latin typeface="Times New Roman" panose="02020603050405020304" pitchFamily="18" charset="0"/>
                <a:cs typeface="Times New Roman" panose="02020603050405020304" pitchFamily="18" charset="0"/>
              </a:rPr>
              <a:t> </a:t>
            </a:r>
            <a:r>
              <a:rPr lang="en-US" sz="2100" b="1" i="1" dirty="0" err="1">
                <a:solidFill>
                  <a:srgbClr val="0070C0"/>
                </a:solidFill>
                <a:latin typeface="Times New Roman" panose="02020603050405020304" pitchFamily="18" charset="0"/>
                <a:cs typeface="Times New Roman" panose="02020603050405020304" pitchFamily="18" charset="0"/>
              </a:rPr>
              <a:t>đi</a:t>
            </a:r>
            <a:r>
              <a:rPr lang="en-US" sz="2100" b="1" i="1" dirty="0">
                <a:solidFill>
                  <a:srgbClr val="0070C0"/>
                </a:solidFill>
                <a:latin typeface="Times New Roman" panose="02020603050405020304" pitchFamily="18" charset="0"/>
                <a:cs typeface="Times New Roman" panose="02020603050405020304" pitchFamily="18" charset="0"/>
              </a:rPr>
              <a:t> </a:t>
            </a:r>
            <a:r>
              <a:rPr lang="en-US" sz="2100" b="1" i="1" dirty="0" err="1">
                <a:solidFill>
                  <a:srgbClr val="0070C0"/>
                </a:solidFill>
                <a:latin typeface="Times New Roman" panose="02020603050405020304" pitchFamily="18" charset="0"/>
                <a:cs typeface="Times New Roman" panose="02020603050405020304" pitchFamily="18" charset="0"/>
              </a:rPr>
              <a:t>từ</a:t>
            </a:r>
            <a:r>
              <a:rPr lang="en-US" sz="2100" b="1" i="1" dirty="0">
                <a:solidFill>
                  <a:srgbClr val="0070C0"/>
                </a:solidFill>
                <a:latin typeface="Times New Roman" panose="02020603050405020304" pitchFamily="18" charset="0"/>
                <a:cs typeface="Times New Roman" panose="02020603050405020304" pitchFamily="18" charset="0"/>
              </a:rPr>
              <a:t> Tokyo </a:t>
            </a:r>
            <a:r>
              <a:rPr lang="en-US" sz="2100" b="1" i="1" dirty="0" err="1">
                <a:solidFill>
                  <a:srgbClr val="0070C0"/>
                </a:solidFill>
                <a:latin typeface="Times New Roman" panose="02020603050405020304" pitchFamily="18" charset="0"/>
                <a:cs typeface="Times New Roman" panose="02020603050405020304" pitchFamily="18" charset="0"/>
              </a:rPr>
              <a:t>đến</a:t>
            </a:r>
            <a:r>
              <a:rPr lang="en-US" sz="2100" b="1" i="1" dirty="0">
                <a:solidFill>
                  <a:srgbClr val="0070C0"/>
                </a:solidFill>
                <a:latin typeface="Times New Roman" panose="02020603050405020304" pitchFamily="18" charset="0"/>
                <a:cs typeface="Times New Roman" panose="02020603050405020304" pitchFamily="18" charset="0"/>
              </a:rPr>
              <a:t> Yokohama</a:t>
            </a:r>
            <a:endParaRPr lang="en-US" sz="21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463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E450AC-F80F-0BE3-9195-9BC85170D0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789" y="228600"/>
            <a:ext cx="4728961"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B0649F8-3FC6-0529-F80F-7C63C1A56E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7750" y="228600"/>
            <a:ext cx="42862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ipartbest.com/cliparts/dT8/5Xr/dT85Xroxc.png"/>
          <p:cNvPicPr>
            <a:picLocks noChangeAspect="1" noChangeArrowheads="1"/>
          </p:cNvPicPr>
          <p:nvPr/>
        </p:nvPicPr>
        <p:blipFill>
          <a:blip r:embed="rId2" cstate="print"/>
          <a:srcRect/>
          <a:stretch>
            <a:fillRect/>
          </a:stretch>
        </p:blipFill>
        <p:spPr bwMode="auto">
          <a:xfrm>
            <a:off x="1143000" y="0"/>
            <a:ext cx="6858000" cy="5143500"/>
          </a:xfrm>
          <a:prstGeom prst="rect">
            <a:avLst/>
          </a:prstGeom>
          <a:noFill/>
          <a:ln w="9525">
            <a:noFill/>
            <a:miter lim="800000"/>
            <a:headEnd/>
            <a:tailEnd/>
          </a:ln>
        </p:spPr>
      </p:pic>
      <p:sp>
        <p:nvSpPr>
          <p:cNvPr id="6" name="Rectangle 5"/>
          <p:cNvSpPr/>
          <p:nvPr/>
        </p:nvSpPr>
        <p:spPr>
          <a:xfrm>
            <a:off x="1402963" y="4320518"/>
            <a:ext cx="6375842" cy="415498"/>
          </a:xfrm>
          <a:prstGeom prst="rect">
            <a:avLst/>
          </a:prstGeom>
        </p:spPr>
        <p:txBody>
          <a:bodyPr wrap="square">
            <a:spAutoFit/>
          </a:bodyPr>
          <a:lstStyle/>
          <a:p>
            <a:pPr algn="ctr"/>
            <a:r>
              <a:rPr lang="vi-VN" sz="2100" b="1" dirty="0">
                <a:solidFill>
                  <a:prstClr val="black"/>
                </a:solidFill>
                <a:latin typeface="Times New Roman" pitchFamily="18" charset="0"/>
                <a:cs typeface="Times New Roman" pitchFamily="18" charset="0"/>
              </a:rPr>
              <a:t>Hình ảnh một góc đô thị ở Nhật Bản</a:t>
            </a:r>
            <a:r>
              <a:rPr lang="en-US" sz="2100" b="1" dirty="0">
                <a:solidFill>
                  <a:prstClr val="black"/>
                </a:solidFill>
                <a:latin typeface="Times New Roman" pitchFamily="18" charset="0"/>
                <a:cs typeface="Times New Roman" pitchFamily="18" charset="0"/>
              </a:rPr>
              <a:t> </a:t>
            </a:r>
            <a:r>
              <a:rPr lang="vi-VN" sz="2100" b="1" dirty="0">
                <a:solidFill>
                  <a:prstClr val="black"/>
                </a:solidFill>
                <a:latin typeface="Times New Roman" pitchFamily="18" charset="0"/>
                <a:cs typeface="Times New Roman" pitchFamily="18" charset="0"/>
              </a:rPr>
              <a:t>đầu TK XX</a:t>
            </a:r>
          </a:p>
        </p:txBody>
      </p:sp>
      <p:pic>
        <p:nvPicPr>
          <p:cNvPr id="8" name="Picture 6" descr="Đô thi NB"/>
          <p:cNvPicPr>
            <a:picLocks noChangeAspect="1" noChangeArrowheads="1"/>
          </p:cNvPicPr>
          <p:nvPr/>
        </p:nvPicPr>
        <p:blipFill>
          <a:blip r:embed="rId3">
            <a:lum bright="-10000" contrast="30000"/>
            <a:extLst>
              <a:ext uri="{28A0092B-C50C-407E-A947-70E740481C1C}">
                <a14:useLocalDpi xmlns:a14="http://schemas.microsoft.com/office/drawing/2010/main" val="0"/>
              </a:ext>
            </a:extLst>
          </a:blip>
          <a:srcRect/>
          <a:stretch>
            <a:fillRect/>
          </a:stretch>
        </p:blipFill>
        <p:spPr bwMode="auto">
          <a:xfrm>
            <a:off x="1429002" y="573528"/>
            <a:ext cx="3053975" cy="34807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11"/>
          <p:cNvPicPr>
            <a:picLocks noChangeAspect="1" noChangeArrowheads="1"/>
          </p:cNvPicPr>
          <p:nvPr/>
        </p:nvPicPr>
        <p:blipFill>
          <a:blip r:embed="rId4">
            <a:lum bright="-10000" contrast="30000"/>
            <a:extLst>
              <a:ext uri="{28A0092B-C50C-407E-A947-70E740481C1C}">
                <a14:useLocalDpi xmlns:a14="http://schemas.microsoft.com/office/drawing/2010/main" val="0"/>
              </a:ext>
            </a:extLst>
          </a:blip>
          <a:srcRect/>
          <a:stretch>
            <a:fillRect/>
          </a:stretch>
        </p:blipFill>
        <p:spPr bwMode="auto">
          <a:xfrm>
            <a:off x="4621306" y="573528"/>
            <a:ext cx="3157499" cy="34581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 name="Picture 9" descr="https://1.bp.blogspot.com/-M8aba5F9heM/WglAmDXJkkI/AAAAAAAAFLY/r8I0D0ptrEQuHPqRt3L6KmHJOuxkPgwmwCEwYBhgL/s640/LO1DA26813.jpg">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1395205" y="358403"/>
            <a:ext cx="6349802" cy="3888432"/>
          </a:xfrm>
          <a:prstGeom prst="rect">
            <a:avLst/>
          </a:prstGeom>
          <a:noFill/>
          <a:ln>
            <a:noFill/>
          </a:ln>
        </p:spPr>
      </p:pic>
      <p:sp>
        <p:nvSpPr>
          <p:cNvPr id="2" name="Rectangle 1"/>
          <p:cNvSpPr/>
          <p:nvPr/>
        </p:nvSpPr>
        <p:spPr>
          <a:xfrm>
            <a:off x="3306779" y="4556175"/>
            <a:ext cx="2526654" cy="415498"/>
          </a:xfrm>
          <a:prstGeom prst="rect">
            <a:avLst/>
          </a:prstGeom>
        </p:spPr>
        <p:txBody>
          <a:bodyPr wrap="none">
            <a:spAutoFit/>
          </a:bodyPr>
          <a:lstStyle/>
          <a:p>
            <a:r>
              <a:rPr lang="en-US" sz="2100" b="1" i="1" dirty="0" err="1">
                <a:solidFill>
                  <a:srgbClr val="C00000"/>
                </a:solidFill>
                <a:latin typeface="Times New Roman"/>
                <a:ea typeface="Times New Roman"/>
              </a:rPr>
              <a:t>Một</a:t>
            </a:r>
            <a:r>
              <a:rPr lang="en-US" sz="2100" b="1" i="1" dirty="0">
                <a:solidFill>
                  <a:srgbClr val="C00000"/>
                </a:solidFill>
                <a:latin typeface="Times New Roman"/>
                <a:ea typeface="Times New Roman"/>
              </a:rPr>
              <a:t> </a:t>
            </a:r>
            <a:r>
              <a:rPr lang="en-US" sz="2100" b="1" i="1" dirty="0" err="1">
                <a:solidFill>
                  <a:srgbClr val="C00000"/>
                </a:solidFill>
                <a:latin typeface="Times New Roman"/>
                <a:ea typeface="Times New Roman"/>
              </a:rPr>
              <a:t>đô</a:t>
            </a:r>
            <a:r>
              <a:rPr lang="en-US" sz="2100" b="1" i="1" dirty="0">
                <a:solidFill>
                  <a:srgbClr val="C00000"/>
                </a:solidFill>
                <a:latin typeface="Times New Roman"/>
                <a:ea typeface="Times New Roman"/>
              </a:rPr>
              <a:t> </a:t>
            </a:r>
            <a:r>
              <a:rPr lang="en-US" sz="2100" b="1" i="1" dirty="0" err="1">
                <a:solidFill>
                  <a:srgbClr val="C00000"/>
                </a:solidFill>
                <a:latin typeface="Times New Roman"/>
                <a:ea typeface="Times New Roman"/>
              </a:rPr>
              <a:t>thị</a:t>
            </a:r>
            <a:r>
              <a:rPr lang="en-US" sz="2100" b="1" i="1" dirty="0">
                <a:solidFill>
                  <a:srgbClr val="C00000"/>
                </a:solidFill>
                <a:latin typeface="Times New Roman"/>
                <a:ea typeface="Times New Roman"/>
              </a:rPr>
              <a:t> </a:t>
            </a:r>
            <a:r>
              <a:rPr lang="en-US" sz="2100" b="1" i="1" dirty="0" err="1">
                <a:solidFill>
                  <a:srgbClr val="C00000"/>
                </a:solidFill>
                <a:latin typeface="Times New Roman"/>
                <a:ea typeface="Times New Roman"/>
              </a:rPr>
              <a:t>náo</a:t>
            </a:r>
            <a:r>
              <a:rPr lang="en-US" sz="2100" b="1" i="1" dirty="0">
                <a:solidFill>
                  <a:srgbClr val="C00000"/>
                </a:solidFill>
                <a:latin typeface="Times New Roman"/>
                <a:ea typeface="Times New Roman"/>
              </a:rPr>
              <a:t> </a:t>
            </a:r>
            <a:r>
              <a:rPr lang="en-US" sz="2100" b="1" i="1" dirty="0" err="1">
                <a:solidFill>
                  <a:srgbClr val="C00000"/>
                </a:solidFill>
                <a:latin typeface="Times New Roman"/>
                <a:ea typeface="Times New Roman"/>
              </a:rPr>
              <a:t>nhiệt</a:t>
            </a:r>
            <a:r>
              <a:rPr lang="en-US" sz="2100" b="1" i="1" dirty="0">
                <a:solidFill>
                  <a:srgbClr val="C00000"/>
                </a:solidFill>
                <a:latin typeface="Times New Roman"/>
                <a:ea typeface="Times New Roman"/>
              </a:rPr>
              <a:t> </a:t>
            </a:r>
            <a:endParaRPr lang="en-US" sz="2100" dirty="0">
              <a:solidFill>
                <a:srgbClr val="C00000"/>
              </a:solidFill>
            </a:endParaRPr>
          </a:p>
        </p:txBody>
      </p:sp>
    </p:spTree>
    <p:extLst>
      <p:ext uri="{BB962C8B-B14F-4D97-AF65-F5344CB8AC3E}">
        <p14:creationId xmlns:p14="http://schemas.microsoft.com/office/powerpoint/2010/main" val="293062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900" decel="100000" fill="hold"/>
                                        <p:tgtEl>
                                          <p:spTgt spid="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1000"/>
                                        <p:tgtEl>
                                          <p:spTgt spid="2"/>
                                        </p:tgtEl>
                                      </p:cBhvr>
                                    </p:animEffect>
                                    <p:anim calcmode="lin" valueType="num">
                                      <p:cBhvr>
                                        <p:cTn id="21" dur="1000"/>
                                        <p:tgtEl>
                                          <p:spTgt spid="2"/>
                                        </p:tgtEl>
                                        <p:attrNameLst>
                                          <p:attrName>ppt_x</p:attrName>
                                        </p:attrNameLst>
                                      </p:cBhvr>
                                      <p:tavLst>
                                        <p:tav tm="0">
                                          <p:val>
                                            <p:strVal val="ppt_x"/>
                                          </p:val>
                                        </p:tav>
                                        <p:tav tm="100000">
                                          <p:val>
                                            <p:strVal val="ppt_x"/>
                                          </p:val>
                                        </p:tav>
                                      </p:tavLst>
                                    </p:anim>
                                    <p:anim calcmode="lin" valueType="num">
                                      <p:cBhvr>
                                        <p:cTn id="22" dur="1000"/>
                                        <p:tgtEl>
                                          <p:spTgt spid="2"/>
                                        </p:tgtEl>
                                        <p:attrNameLst>
                                          <p:attrName>ppt_y</p:attrName>
                                        </p:attrNameLst>
                                      </p:cBhvr>
                                      <p:tavLst>
                                        <p:tav tm="0">
                                          <p:val>
                                            <p:strVal val="ppt_y"/>
                                          </p:val>
                                        </p:tav>
                                        <p:tav tm="100000">
                                          <p:val>
                                            <p:strVal val="ppt_y+.1"/>
                                          </p:val>
                                        </p:tav>
                                      </p:tavLst>
                                    </p:anim>
                                    <p:set>
                                      <p:cBhvr>
                                        <p:cTn id="23" dur="1" fill="hold">
                                          <p:stCondLst>
                                            <p:cond delay="999"/>
                                          </p:stCondLst>
                                        </p:cTn>
                                        <p:tgtEl>
                                          <p:spTgt spid="2"/>
                                        </p:tgtEl>
                                        <p:attrNameLst>
                                          <p:attrName>style.visibility</p:attrName>
                                        </p:attrNameLst>
                                      </p:cBhvr>
                                      <p:to>
                                        <p:strVal val="hidden"/>
                                      </p:to>
                                    </p:set>
                                  </p:childTnLst>
                                </p:cTn>
                              </p:par>
                              <p:par>
                                <p:cTn id="24" presetID="42" presetClass="exit" presetSubtype="0" fill="hold" nodeType="withEffect">
                                  <p:stCondLst>
                                    <p:cond delay="0"/>
                                  </p:stCondLst>
                                  <p:childTnLst>
                                    <p:animEffect transition="out" filter="fade">
                                      <p:cBhvr>
                                        <p:cTn id="25" dur="1000"/>
                                        <p:tgtEl>
                                          <p:spTgt spid="10"/>
                                        </p:tgtEl>
                                      </p:cBhvr>
                                    </p:animEffect>
                                    <p:anim calcmode="lin" valueType="num">
                                      <p:cBhvr>
                                        <p:cTn id="26" dur="1000"/>
                                        <p:tgtEl>
                                          <p:spTgt spid="10"/>
                                        </p:tgtEl>
                                        <p:attrNameLst>
                                          <p:attrName>ppt_x</p:attrName>
                                        </p:attrNameLst>
                                      </p:cBhvr>
                                      <p:tavLst>
                                        <p:tav tm="0">
                                          <p:val>
                                            <p:strVal val="ppt_x"/>
                                          </p:val>
                                        </p:tav>
                                        <p:tav tm="100000">
                                          <p:val>
                                            <p:strVal val="ppt_x"/>
                                          </p:val>
                                        </p:tav>
                                      </p:tavLst>
                                    </p:anim>
                                    <p:anim calcmode="lin" valueType="num">
                                      <p:cBhvr>
                                        <p:cTn id="27" dur="1000"/>
                                        <p:tgtEl>
                                          <p:spTgt spid="10"/>
                                        </p:tgtEl>
                                        <p:attrNameLst>
                                          <p:attrName>ppt_y</p:attrName>
                                        </p:attrNameLst>
                                      </p:cBhvr>
                                      <p:tavLst>
                                        <p:tav tm="0">
                                          <p:val>
                                            <p:strVal val="ppt_y"/>
                                          </p:val>
                                        </p:tav>
                                        <p:tav tm="100000">
                                          <p:val>
                                            <p:strVal val="ppt_y+.1"/>
                                          </p:val>
                                        </p:tav>
                                      </p:tavLst>
                                    </p:anim>
                                    <p:set>
                                      <p:cBhvr>
                                        <p:cTn id="28" dur="1" fill="hold">
                                          <p:stCondLst>
                                            <p:cond delay="999"/>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900" decel="100000" fill="hold"/>
                                        <p:tgtEl>
                                          <p:spTgt spid="9"/>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37" presetID="37"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900" decel="100000" fill="hold"/>
                                        <p:tgtEl>
                                          <p:spTgt spid="8"/>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43" presetID="37"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900" decel="100000" fill="hold"/>
                                        <p:tgtEl>
                                          <p:spTgt spid="6"/>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grpSp>
        <p:nvGrpSpPr>
          <p:cNvPr id="64" name="Google Shape;64;p14"/>
          <p:cNvGrpSpPr/>
          <p:nvPr/>
        </p:nvGrpSpPr>
        <p:grpSpPr>
          <a:xfrm>
            <a:off x="1514197" y="87512"/>
            <a:ext cx="742866" cy="819194"/>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grpSp>
      <p:pic>
        <p:nvPicPr>
          <p:cNvPr id="15" name="Picture 8">
            <a:extLst>
              <a:ext uri="{FF2B5EF4-FFF2-40B4-BE49-F238E27FC236}">
                <a16:creationId xmlns:a16="http://schemas.microsoft.com/office/drawing/2014/main" id="{F3A66A4C-7E0F-8D45-868A-A3A0F03528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583" r="23720"/>
          <a:stretch/>
        </p:blipFill>
        <p:spPr bwMode="auto">
          <a:xfrm>
            <a:off x="326470" y="1220937"/>
            <a:ext cx="1865470" cy="3585559"/>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63;p14">
            <a:extLst>
              <a:ext uri="{FF2B5EF4-FFF2-40B4-BE49-F238E27FC236}">
                <a16:creationId xmlns:a16="http://schemas.microsoft.com/office/drawing/2014/main" id="{B09874F0-4B2A-4246-996C-7FC5473FC41C}"/>
              </a:ext>
            </a:extLst>
          </p:cNvPr>
          <p:cNvSpPr txBox="1">
            <a:spLocks noGrp="1"/>
          </p:cNvSpPr>
          <p:nvPr>
            <p:ph type="title"/>
          </p:nvPr>
        </p:nvSpPr>
        <p:spPr>
          <a:xfrm>
            <a:off x="2412404" y="-21532"/>
            <a:ext cx="6681459" cy="714070"/>
          </a:xfrm>
          <a:prstGeom prst="rect">
            <a:avLst/>
          </a:prstGeom>
        </p:spPr>
        <p:txBody>
          <a:bodyPr spcFirstLastPara="1" wrap="square" lIns="91425" tIns="91425" rIns="91425" bIns="91425" anchor="t" anchorCtr="0">
            <a:noAutofit/>
          </a:bodyPr>
          <a:lstStyle/>
          <a:p>
            <a:pPr marL="571500" indent="-571500" algn="ctr">
              <a:buClrTx/>
              <a:buSzTx/>
              <a:buFont typeface="Wingdings" panose="05000000000000000000" pitchFamily="2" charset="2"/>
              <a:buChar char="v"/>
            </a:pPr>
            <a:r>
              <a:rPr lang="en-US" sz="3600" kern="1200">
                <a:solidFill>
                  <a:srgbClr val="FF0000"/>
                </a:solidFill>
                <a:latin typeface="Times New Roman" pitchFamily="18" charset="0"/>
                <a:ea typeface="+mn-ea"/>
                <a:cs typeface="Times New Roman" pitchFamily="18" charset="0"/>
              </a:rPr>
              <a:t>Cuộc </a:t>
            </a:r>
            <a:r>
              <a:rPr lang="en-US" sz="3600" kern="1200" dirty="0" err="1">
                <a:solidFill>
                  <a:srgbClr val="FF0000"/>
                </a:solidFill>
                <a:latin typeface="Times New Roman" pitchFamily="18" charset="0"/>
                <a:ea typeface="+mn-ea"/>
                <a:cs typeface="Times New Roman" pitchFamily="18" charset="0"/>
              </a:rPr>
              <a:t>Duy</a:t>
            </a:r>
            <a:r>
              <a:rPr lang="en-US" sz="3600" kern="1200" dirty="0">
                <a:solidFill>
                  <a:srgbClr val="FF0000"/>
                </a:solidFill>
                <a:latin typeface="Times New Roman" pitchFamily="18" charset="0"/>
                <a:ea typeface="+mn-ea"/>
                <a:cs typeface="Times New Roman" pitchFamily="18" charset="0"/>
              </a:rPr>
              <a:t> </a:t>
            </a:r>
            <a:r>
              <a:rPr lang="en-US" sz="3600" kern="1200" dirty="0" err="1">
                <a:solidFill>
                  <a:srgbClr val="FF0000"/>
                </a:solidFill>
                <a:latin typeface="Times New Roman" pitchFamily="18" charset="0"/>
                <a:ea typeface="+mn-ea"/>
                <a:cs typeface="Times New Roman" pitchFamily="18" charset="0"/>
              </a:rPr>
              <a:t>tân</a:t>
            </a:r>
            <a:r>
              <a:rPr lang="en-US" sz="3600" kern="1200" dirty="0">
                <a:solidFill>
                  <a:srgbClr val="FF0000"/>
                </a:solidFill>
                <a:latin typeface="Times New Roman" pitchFamily="18" charset="0"/>
                <a:ea typeface="+mn-ea"/>
                <a:cs typeface="Times New Roman" pitchFamily="18" charset="0"/>
              </a:rPr>
              <a:t> Minh </a:t>
            </a:r>
            <a:r>
              <a:rPr lang="en-US" sz="3600" kern="1200" dirty="0" err="1">
                <a:solidFill>
                  <a:srgbClr val="FF0000"/>
                </a:solidFill>
                <a:latin typeface="Times New Roman" pitchFamily="18" charset="0"/>
                <a:ea typeface="+mn-ea"/>
                <a:cs typeface="Times New Roman" pitchFamily="18" charset="0"/>
              </a:rPr>
              <a:t>Trị</a:t>
            </a:r>
            <a:endParaRPr lang="en-US" sz="3600" kern="1200" dirty="0">
              <a:solidFill>
                <a:srgbClr val="FF0000"/>
              </a:solidFill>
              <a:latin typeface="Times New Roman" pitchFamily="18" charset="0"/>
              <a:ea typeface="+mn-ea"/>
              <a:cs typeface="Times New Roman" pitchFamily="18" charset="0"/>
            </a:endParaRPr>
          </a:p>
        </p:txBody>
      </p:sp>
      <p:pic>
        <p:nvPicPr>
          <p:cNvPr id="20" name="Picture 10">
            <a:extLst>
              <a:ext uri="{FF2B5EF4-FFF2-40B4-BE49-F238E27FC236}">
                <a16:creationId xmlns:a16="http://schemas.microsoft.com/office/drawing/2014/main" id="{353CBF22-41B8-654D-8582-66DA431AB4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0135" y="53791"/>
            <a:ext cx="1064958" cy="72761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CB24470-88E2-B944-9BD0-825560835C5D}"/>
              </a:ext>
            </a:extLst>
          </p:cNvPr>
          <p:cNvSpPr txBox="1"/>
          <p:nvPr/>
        </p:nvSpPr>
        <p:spPr>
          <a:xfrm>
            <a:off x="2432215" y="797206"/>
            <a:ext cx="2209985" cy="584775"/>
          </a:xfrm>
          <a:prstGeom prst="rect">
            <a:avLst/>
          </a:prstGeom>
          <a:noFill/>
        </p:spPr>
        <p:txBody>
          <a:bodyPr wrap="square" rtlCol="0">
            <a:spAutoFit/>
          </a:bodyPr>
          <a:lstStyle/>
          <a:p>
            <a:r>
              <a:rPr lang="en-US" sz="3200" b="1">
                <a:solidFill>
                  <a:srgbClr val="0070C0"/>
                </a:solidFill>
                <a:latin typeface="Times New Roman" panose="02020603050405020304" pitchFamily="18" charset="0"/>
                <a:cs typeface="Times New Roman" panose="02020603050405020304" pitchFamily="18" charset="0"/>
              </a:rPr>
              <a:t>- </a:t>
            </a:r>
            <a:r>
              <a:rPr lang="en-VN" sz="3200" b="1">
                <a:solidFill>
                  <a:srgbClr val="0070C0"/>
                </a:solidFill>
                <a:latin typeface="Times New Roman" panose="02020603050405020304" pitchFamily="18" charset="0"/>
                <a:cs typeface="Times New Roman" panose="02020603050405020304" pitchFamily="18" charset="0"/>
              </a:rPr>
              <a:t>Nội </a:t>
            </a:r>
            <a:r>
              <a:rPr lang="en-VN" sz="3200" b="1" dirty="0">
                <a:solidFill>
                  <a:srgbClr val="0070C0"/>
                </a:solidFill>
                <a:latin typeface="Times New Roman" panose="02020603050405020304" pitchFamily="18" charset="0"/>
                <a:cs typeface="Times New Roman" panose="02020603050405020304" pitchFamily="18" charset="0"/>
              </a:rPr>
              <a:t>dung</a:t>
            </a:r>
          </a:p>
        </p:txBody>
      </p:sp>
      <p:sp>
        <p:nvSpPr>
          <p:cNvPr id="18" name="Google Shape;685;p25">
            <a:extLst>
              <a:ext uri="{FF2B5EF4-FFF2-40B4-BE49-F238E27FC236}">
                <a16:creationId xmlns:a16="http://schemas.microsoft.com/office/drawing/2014/main" id="{A10D4697-B3CC-EA43-8965-D59A31EAE179}"/>
              </a:ext>
            </a:extLst>
          </p:cNvPr>
          <p:cNvSpPr txBox="1"/>
          <p:nvPr/>
        </p:nvSpPr>
        <p:spPr>
          <a:xfrm>
            <a:off x="2432215" y="1461861"/>
            <a:ext cx="6604596" cy="930994"/>
          </a:xfrm>
          <a:prstGeom prst="rect">
            <a:avLst/>
          </a:prstGeom>
          <a:noFill/>
          <a:ln>
            <a:noFill/>
          </a:ln>
        </p:spPr>
        <p:txBody>
          <a:bodyPr spcFirstLastPara="1" wrap="square" lIns="68569" tIns="34275" rIns="68569" bIns="34275" anchor="t" anchorCtr="0">
            <a:spAutoFit/>
          </a:bodyPr>
          <a:lstStyle/>
          <a:p>
            <a:pPr algn="just" defTabSz="685800">
              <a:buClr>
                <a:srgbClr val="006699"/>
              </a:buClr>
              <a:buSzPts val="2000"/>
            </a:pPr>
            <a:r>
              <a:rPr lang="en-US" sz="2800">
                <a:solidFill>
                  <a:schemeClr val="tx1"/>
                </a:solidFill>
                <a:latin typeface="Times New Roman" panose="02020603050405020304" pitchFamily="18" charset="0"/>
                <a:ea typeface="Times New Roman"/>
                <a:cs typeface="Times New Roman" panose="02020603050405020304" pitchFamily="18" charset="0"/>
                <a:sym typeface="Times New Roman"/>
              </a:rPr>
              <a:t>Tiến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hành</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cải</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cách</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ở</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các</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lĩnh</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vực</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kinh</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tế</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chính</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trị</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xã</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hội</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văn</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hóa</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giáo</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dục</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quân</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sự</a:t>
            </a:r>
            <a:r>
              <a:rPr lang="en-US" sz="2800" dirty="0">
                <a:solidFill>
                  <a:schemeClr val="tx1"/>
                </a:solidFill>
                <a:latin typeface="Times New Roman" panose="02020603050405020304" pitchFamily="18" charset="0"/>
                <a:ea typeface="Times New Roman"/>
                <a:cs typeface="Times New Roman" panose="02020603050405020304" pitchFamily="18" charset="0"/>
              </a:rPr>
              <a:t>.</a:t>
            </a:r>
            <a:endParaRPr sz="2800" dirty="0">
              <a:solidFill>
                <a:schemeClr val="tx1"/>
              </a:solidFill>
              <a:latin typeface="Times New Roman" panose="02020603050405020304" pitchFamily="18" charset="0"/>
              <a:ea typeface="Times New Roman"/>
              <a:cs typeface="Times New Roman" panose="02020603050405020304" pitchFamily="18" charset="0"/>
              <a:sym typeface="Times New Roman"/>
            </a:endParaRPr>
          </a:p>
        </p:txBody>
      </p:sp>
      <p:sp>
        <p:nvSpPr>
          <p:cNvPr id="19" name="Rectangle 18">
            <a:extLst>
              <a:ext uri="{FF2B5EF4-FFF2-40B4-BE49-F238E27FC236}">
                <a16:creationId xmlns:a16="http://schemas.microsoft.com/office/drawing/2014/main" id="{DB99EE43-5942-EE4F-B0C4-313DA53F704C}"/>
              </a:ext>
            </a:extLst>
          </p:cNvPr>
          <p:cNvSpPr/>
          <p:nvPr/>
        </p:nvSpPr>
        <p:spPr>
          <a:xfrm>
            <a:off x="2432215" y="3264902"/>
            <a:ext cx="6761711" cy="1384995"/>
          </a:xfrm>
          <a:prstGeom prst="rect">
            <a:avLst/>
          </a:prstGeom>
        </p:spPr>
        <p:txBody>
          <a:bodyPr wrap="square">
            <a:spAutoFit/>
          </a:bodyPr>
          <a:lstStyle/>
          <a:p>
            <a:pPr algn="just" defTabSz="685800">
              <a:buClr>
                <a:srgbClr val="006699"/>
              </a:buClr>
              <a:buSzPts val="2000"/>
            </a:pP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Nhật</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Bản</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thoát</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khỏi</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nguy</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cơ</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trở</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thành</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thuộc</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địa</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trở</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thành</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nước</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tư</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bản</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công</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nghiệp</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phát</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2800" dirty="0" err="1">
                <a:solidFill>
                  <a:schemeClr val="tx1"/>
                </a:solidFill>
                <a:latin typeface="Times New Roman" panose="02020603050405020304" pitchFamily="18" charset="0"/>
                <a:ea typeface="Times New Roman"/>
                <a:cs typeface="Times New Roman" panose="02020603050405020304" pitchFamily="18" charset="0"/>
                <a:sym typeface="Times New Roman"/>
              </a:rPr>
              <a:t>triển</a:t>
            </a:r>
            <a:r>
              <a:rPr lang="en-US" sz="2800" dirty="0">
                <a:solidFill>
                  <a:schemeClr val="tx1"/>
                </a:solidFill>
                <a:latin typeface="Times New Roman" panose="02020603050405020304" pitchFamily="18" charset="0"/>
                <a:ea typeface="Times New Roman"/>
                <a:cs typeface="Times New Roman" panose="02020603050405020304" pitchFamily="18" charset="0"/>
                <a:sym typeface="Times New Roman"/>
              </a:rPr>
              <a:t>.</a:t>
            </a:r>
            <a:endParaRPr lang="vi-VN" sz="2800" dirty="0">
              <a:solidFill>
                <a:schemeClr val="tx1"/>
              </a:solidFill>
              <a:latin typeface="Times New Roman" panose="02020603050405020304" pitchFamily="18" charset="0"/>
              <a:ea typeface="Times New Roman"/>
              <a:cs typeface="Times New Roman" panose="02020603050405020304" pitchFamily="18" charset="0"/>
              <a:sym typeface="Times New Roman"/>
            </a:endParaRPr>
          </a:p>
        </p:txBody>
      </p:sp>
      <p:sp>
        <p:nvSpPr>
          <p:cNvPr id="22" name="Rectangle 21">
            <a:extLst>
              <a:ext uri="{FF2B5EF4-FFF2-40B4-BE49-F238E27FC236}">
                <a16:creationId xmlns:a16="http://schemas.microsoft.com/office/drawing/2014/main" id="{0C001914-0793-E847-9342-8366F372142A}"/>
              </a:ext>
            </a:extLst>
          </p:cNvPr>
          <p:cNvSpPr/>
          <p:nvPr/>
        </p:nvSpPr>
        <p:spPr>
          <a:xfrm>
            <a:off x="2432215" y="2571750"/>
            <a:ext cx="2490598" cy="584775"/>
          </a:xfrm>
          <a:prstGeom prst="rect">
            <a:avLst/>
          </a:prstGeom>
        </p:spPr>
        <p:txBody>
          <a:bodyPr wrap="square">
            <a:spAutoFit/>
          </a:bodyPr>
          <a:lstStyle/>
          <a:p>
            <a:pPr algn="just" defTabSz="685800">
              <a:buClr>
                <a:srgbClr val="006699"/>
              </a:buClr>
              <a:buSzPts val="2000"/>
            </a:pPr>
            <a:r>
              <a:rPr lang="en-US" sz="3200" b="1">
                <a:solidFill>
                  <a:srgbClr val="0070C0"/>
                </a:solidFill>
                <a:latin typeface="Times New Roman" panose="02020603050405020304" pitchFamily="18" charset="0"/>
                <a:ea typeface="Times New Roman"/>
                <a:cs typeface="Times New Roman" panose="02020603050405020304" pitchFamily="18" charset="0"/>
                <a:sym typeface="Times New Roman"/>
              </a:rPr>
              <a:t>- </a:t>
            </a:r>
            <a:r>
              <a:rPr lang="vi-VN" sz="3200" b="1">
                <a:solidFill>
                  <a:srgbClr val="0070C0"/>
                </a:solidFill>
                <a:latin typeface="Times New Roman" panose="02020603050405020304" pitchFamily="18" charset="0"/>
                <a:ea typeface="Times New Roman"/>
                <a:cs typeface="Times New Roman" panose="02020603050405020304" pitchFamily="18" charset="0"/>
                <a:sym typeface="Times New Roman"/>
              </a:rPr>
              <a:t>Kết </a:t>
            </a:r>
            <a:r>
              <a:rPr lang="vi-VN" sz="3200" b="1" dirty="0">
                <a:solidFill>
                  <a:srgbClr val="0070C0"/>
                </a:solidFill>
                <a:latin typeface="Times New Roman" panose="02020603050405020304" pitchFamily="18" charset="0"/>
                <a:ea typeface="Times New Roman"/>
                <a:cs typeface="Times New Roman" panose="02020603050405020304" pitchFamily="18" charset="0"/>
                <a:sym typeface="Times New Roman"/>
              </a:rPr>
              <a:t>quả.</a:t>
            </a:r>
            <a:endParaRPr lang="vi-VN" sz="3200" dirty="0">
              <a:solidFill>
                <a:srgbClr val="0070C0"/>
              </a:solidFill>
              <a:latin typeface="Times New Roman" panose="02020603050405020304" pitchFamily="18" charset="0"/>
              <a:cs typeface="Times New Roman" panose="02020603050405020304" pitchFamily="18" charset="0"/>
            </a:endParaRPr>
          </a:p>
        </p:txBody>
      </p:sp>
      <p:pic>
        <p:nvPicPr>
          <p:cNvPr id="2" name="Picture 1" descr="A picture containing text&#10;&#10;Description automatically generated">
            <a:extLst>
              <a:ext uri="{FF2B5EF4-FFF2-40B4-BE49-F238E27FC236}">
                <a16:creationId xmlns:a16="http://schemas.microsoft.com/office/drawing/2014/main" id="{499EB509-D620-1820-33AF-6F190C1B98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spTree>
    <p:extLst>
      <p:ext uri="{BB962C8B-B14F-4D97-AF65-F5344CB8AC3E}">
        <p14:creationId xmlns:p14="http://schemas.microsoft.com/office/powerpoint/2010/main" val="1314152268"/>
      </p:ext>
    </p:extLst>
  </p:cSld>
  <p:clrMapOvr>
    <a:masterClrMapping/>
  </p:clrMapOvr>
  <p:transition spd="slow">
    <p:diamon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14:bounceEnd="50000">
                                          <p:cBhvr additive="base">
                                            <p:cTn id="7" dur="500" fill="hold"/>
                                            <p:tgtEl>
                                              <p:spTgt spid="6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50000">
                                          <p:cBhvr additive="base">
                                            <p:cTn id="11"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50000">
                                          <p:cBhvr additive="base">
                                            <p:cTn id="15"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50000">
                                          <p:cBhvr additive="base">
                                            <p:cTn id="19"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14:presetBounceEnd="50000">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14:bounceEnd="50000">
                                          <p:cBhvr additive="base">
                                            <p:cTn id="25"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2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14:presetBounceEnd="50000">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14:bounceEnd="50000">
                                          <p:cBhvr additive="base">
                                            <p:cTn id="31"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14:presetBounceEnd="50000">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14:bounceEnd="50000">
                                          <p:cBhvr additive="base">
                                            <p:cTn id="37" dur="5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3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p:bldP spid="18" grpId="0"/>
          <p:bldP spid="19"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1+#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1+#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p:bldP spid="18" grpId="0"/>
          <p:bldP spid="19" grpId="0"/>
          <p:bldP spid="22"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00">
            <a:alpha val="33000"/>
          </a:srgbClr>
        </a:solidFill>
        <a:effectLst/>
      </p:bgPr>
    </p:bg>
    <p:spTree>
      <p:nvGrpSpPr>
        <p:cNvPr id="1" name="Shape 62"/>
        <p:cNvGrpSpPr/>
        <p:nvPr/>
      </p:nvGrpSpPr>
      <p:grpSpPr>
        <a:xfrm>
          <a:off x="0" y="0"/>
          <a:ext cx="0" cy="0"/>
          <a:chOff x="0" y="0"/>
          <a:chExt cx="0" cy="0"/>
        </a:xfrm>
      </p:grpSpPr>
      <p:grpSp>
        <p:nvGrpSpPr>
          <p:cNvPr id="64" name="Google Shape;64;p14"/>
          <p:cNvGrpSpPr/>
          <p:nvPr/>
        </p:nvGrpSpPr>
        <p:grpSpPr>
          <a:xfrm>
            <a:off x="1514197" y="368000"/>
            <a:ext cx="590469" cy="538706"/>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pic>
        <p:nvPicPr>
          <p:cNvPr id="15" name="Picture 8">
            <a:extLst>
              <a:ext uri="{FF2B5EF4-FFF2-40B4-BE49-F238E27FC236}">
                <a16:creationId xmlns:a16="http://schemas.microsoft.com/office/drawing/2014/main" id="{F3A66A4C-7E0F-8D45-868A-A3A0F03528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583" r="23720"/>
          <a:stretch/>
        </p:blipFill>
        <p:spPr bwMode="auto">
          <a:xfrm>
            <a:off x="571552" y="2273575"/>
            <a:ext cx="1239184" cy="2381795"/>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63;p14">
            <a:extLst>
              <a:ext uri="{FF2B5EF4-FFF2-40B4-BE49-F238E27FC236}">
                <a16:creationId xmlns:a16="http://schemas.microsoft.com/office/drawing/2014/main" id="{B09874F0-4B2A-4246-996C-7FC5473FC41C}"/>
              </a:ext>
            </a:extLst>
          </p:cNvPr>
          <p:cNvSpPr txBox="1">
            <a:spLocks noGrp="1"/>
          </p:cNvSpPr>
          <p:nvPr>
            <p:ph type="title"/>
          </p:nvPr>
        </p:nvSpPr>
        <p:spPr>
          <a:xfrm>
            <a:off x="79720" y="1177570"/>
            <a:ext cx="2317558" cy="1483800"/>
          </a:xfrm>
          <a:prstGeom prst="rect">
            <a:avLst/>
          </a:prstGeom>
        </p:spPr>
        <p:txBody>
          <a:bodyPr spcFirstLastPara="1" wrap="square" lIns="91425" tIns="91425" rIns="91425" bIns="91425" anchor="t" anchorCtr="0">
            <a:noAutofit/>
          </a:bodyPr>
          <a:lstStyle/>
          <a:p>
            <a:pPr lvl="0">
              <a:buClrTx/>
              <a:buSzTx/>
            </a:pPr>
            <a:r>
              <a:rPr lang="en-US" sz="2000" kern="1200">
                <a:solidFill>
                  <a:srgbClr val="FFFF00"/>
                </a:solidFill>
                <a:latin typeface="Times New Roman" panose="02020603050405020304" pitchFamily="18" charset="0"/>
                <a:cs typeface="Times New Roman" panose="02020603050405020304" pitchFamily="18" charset="0"/>
              </a:rPr>
              <a:t>a</a:t>
            </a:r>
            <a:r>
              <a:rPr lang="vi-VN" sz="2000" kern="1200">
                <a:solidFill>
                  <a:srgbClr val="FFFF00"/>
                </a:solidFill>
                <a:latin typeface="Times New Roman" panose="02020603050405020304" pitchFamily="18" charset="0"/>
                <a:cs typeface="Times New Roman" panose="02020603050405020304" pitchFamily="18" charset="0"/>
              </a:rPr>
              <a:t>. Cuộc Duy tân Minh Trị</a:t>
            </a:r>
            <a:r>
              <a:rPr lang="en-US" sz="2000" kern="1200">
                <a:solidFill>
                  <a:srgbClr val="FFFF00"/>
                </a:solidFill>
                <a:latin typeface="Times New Roman" panose="02020603050405020304" pitchFamily="18" charset="0"/>
                <a:cs typeface="Times New Roman" panose="02020603050405020304" pitchFamily="18" charset="0"/>
              </a:rPr>
              <a:t> (1868)</a:t>
            </a:r>
            <a:endParaRPr lang="en-US" sz="2000" kern="1200" dirty="0">
              <a:solidFill>
                <a:srgbClr val="FFFF00"/>
              </a:solidFill>
              <a:latin typeface="Times New Roman" pitchFamily="18" charset="0"/>
              <a:ea typeface="+mn-ea"/>
              <a:cs typeface="Times New Roman" pitchFamily="18" charset="0"/>
            </a:endParaRPr>
          </a:p>
        </p:txBody>
      </p:sp>
      <p:pic>
        <p:nvPicPr>
          <p:cNvPr id="20" name="Picture 10">
            <a:extLst>
              <a:ext uri="{FF2B5EF4-FFF2-40B4-BE49-F238E27FC236}">
                <a16:creationId xmlns:a16="http://schemas.microsoft.com/office/drawing/2014/main" id="{353CBF22-41B8-654D-8582-66DA431AB4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0135" y="53791"/>
            <a:ext cx="1064958" cy="727611"/>
          </a:xfrm>
          <a:prstGeom prst="rect">
            <a:avLst/>
          </a:prstGeom>
          <a:noFill/>
          <a:extLst>
            <a:ext uri="{909E8E84-426E-40DD-AFC4-6F175D3DCCD1}">
              <a14:hiddenFill xmlns:a14="http://schemas.microsoft.com/office/drawing/2010/main">
                <a:solidFill>
                  <a:srgbClr val="FFFFFF"/>
                </a:solidFill>
              </a14:hiddenFill>
            </a:ext>
          </a:extLst>
        </p:spPr>
      </p:pic>
      <p:pic>
        <p:nvPicPr>
          <p:cNvPr id="35842" name="Picture 2" descr="GIFs For Powerpoint Presentation - 100 Pieces of GIF Animation">
            <a:extLst>
              <a:ext uri="{FF2B5EF4-FFF2-40B4-BE49-F238E27FC236}">
                <a16:creationId xmlns:a16="http://schemas.microsoft.com/office/drawing/2014/main" id="{F4C72821-C6F0-9E40-A938-57B0723BFC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408" r="8858" b="9928"/>
          <a:stretch/>
        </p:blipFill>
        <p:spPr bwMode="auto">
          <a:xfrm>
            <a:off x="2407432" y="2273575"/>
            <a:ext cx="2951544" cy="28699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6EDFA07-CE9D-6745-AF4A-DA05A5B6FAA5}"/>
              </a:ext>
            </a:extLst>
          </p:cNvPr>
          <p:cNvSpPr/>
          <p:nvPr/>
        </p:nvSpPr>
        <p:spPr>
          <a:xfrm>
            <a:off x="2169168" y="29543"/>
            <a:ext cx="3199962" cy="212365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Snell Roundhand Black" panose="02000603080000090004" pitchFamily="2" charset="77"/>
                <a:cs typeface="Arial"/>
                <a:sym typeface="Arial"/>
              </a:rPr>
              <a:t>Thảo</a:t>
            </a:r>
            <a:r>
              <a:rPr kumimoji="0" lang="en-US" sz="66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cs typeface="Arial"/>
                <a:sym typeface="Arial"/>
              </a:rPr>
              <a:t> </a:t>
            </a:r>
            <a:r>
              <a:rPr kumimoji="0" lang="en-US" sz="6600" b="1"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Snell Roundhand Black" panose="02000603080000090004" pitchFamily="2" charset="77"/>
                <a:cs typeface="Arial"/>
                <a:sym typeface="Arial"/>
              </a:rPr>
              <a:t>luận</a:t>
            </a:r>
            <a:endParaRPr kumimoji="0" lang="en-US" sz="66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cs typeface="Arial"/>
              <a:sym typeface="Arial"/>
            </a:endParaRPr>
          </a:p>
        </p:txBody>
      </p:sp>
      <p:sp>
        <p:nvSpPr>
          <p:cNvPr id="28" name="Rounded Rectangle 27">
            <a:extLst>
              <a:ext uri="{FF2B5EF4-FFF2-40B4-BE49-F238E27FC236}">
                <a16:creationId xmlns:a16="http://schemas.microsoft.com/office/drawing/2014/main" id="{5930028F-9694-7742-BE79-B31E2EAB255F}"/>
              </a:ext>
            </a:extLst>
          </p:cNvPr>
          <p:cNvSpPr/>
          <p:nvPr/>
        </p:nvSpPr>
        <p:spPr>
          <a:xfrm>
            <a:off x="5258192" y="834698"/>
            <a:ext cx="3433280" cy="2845047"/>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18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ý </a:t>
            </a:r>
            <a:r>
              <a:rPr kumimoji="0" lang="en-US" sz="18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kiến</a:t>
            </a:r>
            <a:r>
              <a:rPr kumimoji="0" lang="en-US" sz="18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cho</a:t>
            </a:r>
            <a:r>
              <a:rPr kumimoji="0" lang="en-US" sz="18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rằng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Cuộc</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duy</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tân</a:t>
            </a:r>
            <a:r>
              <a:rPr lang="en-US" sz="1800" dirty="0">
                <a:solidFill>
                  <a:srgbClr val="000000"/>
                </a:solidFill>
                <a:latin typeface="Times New Roman" panose="02020603050405020304" pitchFamily="18" charset="0"/>
                <a:cs typeface="Times New Roman" panose="02020603050405020304" pitchFamily="18" charset="0"/>
              </a:rPr>
              <a:t> Minh </a:t>
            </a:r>
            <a:r>
              <a:rPr lang="en-US" sz="1800" dirty="0" err="1">
                <a:solidFill>
                  <a:srgbClr val="000000"/>
                </a:solidFill>
                <a:latin typeface="Times New Roman" panose="02020603050405020304" pitchFamily="18" charset="0"/>
                <a:cs typeface="Times New Roman" panose="02020603050405020304" pitchFamily="18" charset="0"/>
              </a:rPr>
              <a:t>Trị</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có</a:t>
            </a:r>
            <a:r>
              <a:rPr lang="en-US" sz="1800" dirty="0">
                <a:solidFill>
                  <a:srgbClr val="000000"/>
                </a:solidFill>
                <a:latin typeface="Times New Roman" panose="02020603050405020304" pitchFamily="18" charset="0"/>
                <a:cs typeface="Times New Roman" panose="02020603050405020304" pitchFamily="18" charset="0"/>
              </a:rPr>
              <a:t> ý </a:t>
            </a:r>
            <a:r>
              <a:rPr lang="en-US" sz="1800" dirty="0" err="1">
                <a:solidFill>
                  <a:srgbClr val="000000"/>
                </a:solidFill>
                <a:latin typeface="Times New Roman" panose="02020603050405020304" pitchFamily="18" charset="0"/>
                <a:cs typeface="Times New Roman" panose="02020603050405020304" pitchFamily="18" charset="0"/>
              </a:rPr>
              <a:t>nghĩa</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như</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là</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một</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cuộc</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cách</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mạng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tư</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sản</a:t>
            </a:r>
            <a:r>
              <a:rPr lang="en-US" sz="1800" dirty="0">
                <a:solidFill>
                  <a:srgbClr val="000000"/>
                </a:solidFill>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Em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đồng</a:t>
            </a:r>
            <a:r>
              <a:rPr kumimoji="0" lang="en-US" sz="18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ý </a:t>
            </a:r>
            <a:r>
              <a:rPr kumimoji="0" lang="en-US" sz="18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với</a:t>
            </a:r>
            <a:r>
              <a:rPr kumimoji="0" lang="en-US" sz="18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ý </a:t>
            </a:r>
            <a:r>
              <a:rPr kumimoji="0" lang="en-US" sz="18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kiến</a:t>
            </a:r>
            <a:r>
              <a:rPr kumimoji="0" lang="en-US" sz="18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trên</a:t>
            </a:r>
            <a:r>
              <a:rPr kumimoji="0" lang="en-US" sz="18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18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Vì</a:t>
            </a:r>
            <a:r>
              <a:rPr kumimoji="0" lang="en-US" sz="18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sao</a:t>
            </a:r>
            <a:r>
              <a:rPr kumimoji="0" lang="en-US" sz="18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VN" sz="1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785777445"/>
      </p:ext>
    </p:extLst>
  </p:cSld>
  <p:clrMapOvr>
    <a:masterClrMapping/>
  </p:clrMapOvr>
  <p:transition spd="slow">
    <p:diamon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14:bounceEnd="50000">
                                          <p:cBhvr additive="base">
                                            <p:cTn id="7" dur="500" fill="hold"/>
                                            <p:tgtEl>
                                              <p:spTgt spid="6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50000">
                                          <p:cBhvr additive="base">
                                            <p:cTn id="11"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50000">
                                          <p:cBhvr additive="base">
                                            <p:cTn id="15"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38" presetClass="entr" presetSubtype="0" accel="50000" fill="hold" grpId="0" nodeType="withEffect">
                                      <p:stCondLst>
                                        <p:cond delay="0"/>
                                      </p:stCondLst>
                                      <p:iterate type="lt">
                                        <p:tmPct val="50000"/>
                                      </p:iterate>
                                      <p:childTnLst>
                                        <p:set>
                                          <p:cBhvr>
                                            <p:cTn id="18" dur="1" fill="hold">
                                              <p:stCondLst>
                                                <p:cond delay="0"/>
                                              </p:stCondLst>
                                            </p:cTn>
                                            <p:tgtEl>
                                              <p:spTgt spid="5"/>
                                            </p:tgtEl>
                                            <p:attrNameLst>
                                              <p:attrName>style.visibility</p:attrName>
                                            </p:attrNameLst>
                                          </p:cBhvr>
                                          <p:to>
                                            <p:strVal val="visible"/>
                                          </p:to>
                                        </p:set>
                                        <p:set>
                                          <p:cBhvr>
                                            <p:cTn id="19" dur="114" fill="hold">
                                              <p:stCondLst>
                                                <p:cond delay="0"/>
                                              </p:stCondLst>
                                            </p:cTn>
                                            <p:tgtEl>
                                              <p:spTgt spid="5"/>
                                            </p:tgtEl>
                                            <p:attrNameLst>
                                              <p:attrName>style.rotation</p:attrName>
                                            </p:attrNameLst>
                                          </p:cBhvr>
                                          <p:to>
                                            <p:strVal val="-45.0"/>
                                          </p:to>
                                        </p:set>
                                        <p:anim calcmode="lin" valueType="num">
                                          <p:cBhvr>
                                            <p:cTn id="20" dur="114" fill="hold">
                                              <p:stCondLst>
                                                <p:cond delay="114"/>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1" dur="114"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2" dur="39" decel="50000" autoRev="1" fill="hold">
                                              <p:stCondLst>
                                                <p:cond delay="114"/>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23" dur="34" fill="hold">
                                              <p:stCondLst>
                                                <p:cond delay="216"/>
                                              </p:stCondLst>
                                            </p:cTn>
                                            <p:tgtEl>
                                              <p:spTgt spid="5"/>
                                            </p:tgtEl>
                                            <p:attrNameLst>
                                              <p:attrName>ppt_y</p:attrName>
                                            </p:attrNameLst>
                                          </p:cBhvr>
                                          <p:tavLst>
                                            <p:tav tm="0">
                                              <p:val>
                                                <p:strVal val="#ppt_y-(0.354*#ppt_w-0.172*#ppt_h)"/>
                                              </p:val>
                                            </p:tav>
                                            <p:tav tm="100000">
                                              <p:val>
                                                <p:strVal val="#ppt_y"/>
                                              </p:val>
                                            </p:tav>
                                          </p:tavLst>
                                        </p:anim>
                                      </p:childTnLst>
                                    </p:cTn>
                                  </p:par>
                                </p:childTnLst>
                              </p:cTn>
                            </p:par>
                            <p:par>
                              <p:cTn id="24" fill="hold">
                                <p:stCondLst>
                                  <p:cond delay="1125"/>
                                </p:stCondLst>
                                <p:childTnLst>
                                  <p:par>
                                    <p:cTn id="25" presetID="20" presetClass="entr" presetSubtype="0" fill="hold" nodeType="afterEffect">
                                      <p:stCondLst>
                                        <p:cond delay="0"/>
                                      </p:stCondLst>
                                      <p:childTnLst>
                                        <p:set>
                                          <p:cBhvr>
                                            <p:cTn id="26" dur="1" fill="hold">
                                              <p:stCondLst>
                                                <p:cond delay="0"/>
                                              </p:stCondLst>
                                            </p:cTn>
                                            <p:tgtEl>
                                              <p:spTgt spid="35842"/>
                                            </p:tgtEl>
                                            <p:attrNameLst>
                                              <p:attrName>style.visibility</p:attrName>
                                            </p:attrNameLst>
                                          </p:cBhvr>
                                          <p:to>
                                            <p:strVal val="visible"/>
                                          </p:to>
                                        </p:set>
                                        <p:animEffect transition="in" filter="wedge">
                                          <p:cBhvr>
                                            <p:cTn id="27" dur="500"/>
                                            <p:tgtEl>
                                              <p:spTgt spid="35842"/>
                                            </p:tgtEl>
                                          </p:cBhvr>
                                        </p:animEffect>
                                      </p:childTnLst>
                                    </p:cTn>
                                  </p:par>
                                  <p:par>
                                    <p:cTn id="28" presetID="2" presetClass="entr" presetSubtype="1"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ppt_x"/>
                                              </p:val>
                                            </p:tav>
                                            <p:tav tm="100000">
                                              <p:val>
                                                <p:strVal val="#ppt_x"/>
                                              </p:val>
                                            </p:tav>
                                          </p:tavLst>
                                        </p:anim>
                                        <p:anim calcmode="lin" valueType="num">
                                          <p:cBhvr additive="base">
                                            <p:cTn id="31" dur="500" fill="hold"/>
                                            <p:tgtEl>
                                              <p:spTgt spid="28"/>
                                            </p:tgtEl>
                                            <p:attrNameLst>
                                              <p:attrName>ppt_y</p:attrName>
                                            </p:attrNameLst>
                                          </p:cBhvr>
                                          <p:tavLst>
                                            <p:tav tm="0">
                                              <p:val>
                                                <p:strVal val="0-#ppt_h/2"/>
                                              </p:val>
                                            </p:tav>
                                            <p:tav tm="100000">
                                              <p:val>
                                                <p:strVal val="#ppt_y"/>
                                              </p:val>
                                            </p:tav>
                                          </p:tavLst>
                                        </p:anim>
                                      </p:childTnLst>
                                    </p:cTn>
                                  </p:par>
                                  <p:par>
                                    <p:cTn id="32" presetID="45" presetClass="entr" presetSubtype="0" repeatCount="0" fill="hold" grpId="1" nodeType="withEffect">
                                      <p:stCondLst>
                                        <p:cond delay="0"/>
                                      </p:stCondLst>
                                      <p:iterate type="lt">
                                        <p:tmPct val="10000"/>
                                      </p:iterate>
                                      <p:childTnLst>
                                        <p:set>
                                          <p:cBhvr>
                                            <p:cTn id="33" dur="1" fill="hold">
                                              <p:stCondLst>
                                                <p:cond delay="0"/>
                                              </p:stCondLst>
                                            </p:cTn>
                                            <p:tgtEl>
                                              <p:spTgt spid="5"/>
                                            </p:tgtEl>
                                            <p:attrNameLst>
                                              <p:attrName>style.visibility</p:attrName>
                                            </p:attrNameLst>
                                          </p:cBhvr>
                                          <p:to>
                                            <p:strVal val="visible"/>
                                          </p:to>
                                        </p:set>
                                        <p:animEffect transition="in" filter="fade">
                                          <p:cBhvr>
                                            <p:cTn id="34" dur="3000"/>
                                            <p:tgtEl>
                                              <p:spTgt spid="5"/>
                                            </p:tgtEl>
                                          </p:cBhvr>
                                        </p:animEffect>
                                        <p:anim calcmode="lin" valueType="num">
                                          <p:cBhvr>
                                            <p:cTn id="35" dur="3000" fill="hold"/>
                                            <p:tgtEl>
                                              <p:spTgt spid="5"/>
                                            </p:tgtEl>
                                            <p:attrNameLst>
                                              <p:attrName>ppt_w</p:attrName>
                                            </p:attrNameLst>
                                          </p:cBhvr>
                                          <p:tavLst>
                                            <p:tav tm="0" fmla="#ppt_w*sin(2.5*pi*$)">
                                              <p:val>
                                                <p:fltVal val="0"/>
                                              </p:val>
                                            </p:tav>
                                            <p:tav tm="100000">
                                              <p:val>
                                                <p:fltVal val="1"/>
                                              </p:val>
                                            </p:tav>
                                          </p:tavLst>
                                        </p:anim>
                                        <p:anim calcmode="lin" valueType="num">
                                          <p:cBhvr>
                                            <p:cTn id="36" dur="3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5" grpId="1"/>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38" presetClass="entr" presetSubtype="0" accel="50000" fill="hold" grpId="0" nodeType="withEffect">
                                      <p:stCondLst>
                                        <p:cond delay="0"/>
                                      </p:stCondLst>
                                      <p:iterate type="lt">
                                        <p:tmPct val="50000"/>
                                      </p:iterate>
                                      <p:childTnLst>
                                        <p:set>
                                          <p:cBhvr>
                                            <p:cTn id="18" dur="1" fill="hold">
                                              <p:stCondLst>
                                                <p:cond delay="0"/>
                                              </p:stCondLst>
                                            </p:cTn>
                                            <p:tgtEl>
                                              <p:spTgt spid="5"/>
                                            </p:tgtEl>
                                            <p:attrNameLst>
                                              <p:attrName>style.visibility</p:attrName>
                                            </p:attrNameLst>
                                          </p:cBhvr>
                                          <p:to>
                                            <p:strVal val="visible"/>
                                          </p:to>
                                        </p:set>
                                        <p:set>
                                          <p:cBhvr>
                                            <p:cTn id="19" dur="114" fill="hold">
                                              <p:stCondLst>
                                                <p:cond delay="0"/>
                                              </p:stCondLst>
                                            </p:cTn>
                                            <p:tgtEl>
                                              <p:spTgt spid="5"/>
                                            </p:tgtEl>
                                            <p:attrNameLst>
                                              <p:attrName>style.rotation</p:attrName>
                                            </p:attrNameLst>
                                          </p:cBhvr>
                                          <p:to>
                                            <p:strVal val="-45.0"/>
                                          </p:to>
                                        </p:set>
                                        <p:anim calcmode="lin" valueType="num">
                                          <p:cBhvr>
                                            <p:cTn id="20" dur="114" fill="hold">
                                              <p:stCondLst>
                                                <p:cond delay="114"/>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1" dur="114"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2" dur="39" decel="50000" autoRev="1" fill="hold">
                                              <p:stCondLst>
                                                <p:cond delay="114"/>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23" dur="34" fill="hold">
                                              <p:stCondLst>
                                                <p:cond delay="216"/>
                                              </p:stCondLst>
                                            </p:cTn>
                                            <p:tgtEl>
                                              <p:spTgt spid="5"/>
                                            </p:tgtEl>
                                            <p:attrNameLst>
                                              <p:attrName>ppt_y</p:attrName>
                                            </p:attrNameLst>
                                          </p:cBhvr>
                                          <p:tavLst>
                                            <p:tav tm="0">
                                              <p:val>
                                                <p:strVal val="#ppt_y-(0.354*#ppt_w-0.172*#ppt_h)"/>
                                              </p:val>
                                            </p:tav>
                                            <p:tav tm="100000">
                                              <p:val>
                                                <p:strVal val="#ppt_y"/>
                                              </p:val>
                                            </p:tav>
                                          </p:tavLst>
                                        </p:anim>
                                      </p:childTnLst>
                                    </p:cTn>
                                  </p:par>
                                </p:childTnLst>
                              </p:cTn>
                            </p:par>
                            <p:par>
                              <p:cTn id="24" fill="hold">
                                <p:stCondLst>
                                  <p:cond delay="1125"/>
                                </p:stCondLst>
                                <p:childTnLst>
                                  <p:par>
                                    <p:cTn id="25" presetID="20" presetClass="entr" presetSubtype="0" fill="hold" nodeType="afterEffect">
                                      <p:stCondLst>
                                        <p:cond delay="0"/>
                                      </p:stCondLst>
                                      <p:childTnLst>
                                        <p:set>
                                          <p:cBhvr>
                                            <p:cTn id="26" dur="1" fill="hold">
                                              <p:stCondLst>
                                                <p:cond delay="0"/>
                                              </p:stCondLst>
                                            </p:cTn>
                                            <p:tgtEl>
                                              <p:spTgt spid="35842"/>
                                            </p:tgtEl>
                                            <p:attrNameLst>
                                              <p:attrName>style.visibility</p:attrName>
                                            </p:attrNameLst>
                                          </p:cBhvr>
                                          <p:to>
                                            <p:strVal val="visible"/>
                                          </p:to>
                                        </p:set>
                                        <p:animEffect transition="in" filter="wedge">
                                          <p:cBhvr>
                                            <p:cTn id="27" dur="500"/>
                                            <p:tgtEl>
                                              <p:spTgt spid="35842"/>
                                            </p:tgtEl>
                                          </p:cBhvr>
                                        </p:animEffect>
                                      </p:childTnLst>
                                    </p:cTn>
                                  </p:par>
                                  <p:par>
                                    <p:cTn id="28" presetID="2" presetClass="entr" presetSubtype="1"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ppt_x"/>
                                              </p:val>
                                            </p:tav>
                                            <p:tav tm="100000">
                                              <p:val>
                                                <p:strVal val="#ppt_x"/>
                                              </p:val>
                                            </p:tav>
                                          </p:tavLst>
                                        </p:anim>
                                        <p:anim calcmode="lin" valueType="num">
                                          <p:cBhvr additive="base">
                                            <p:cTn id="31" dur="500" fill="hold"/>
                                            <p:tgtEl>
                                              <p:spTgt spid="28"/>
                                            </p:tgtEl>
                                            <p:attrNameLst>
                                              <p:attrName>ppt_y</p:attrName>
                                            </p:attrNameLst>
                                          </p:cBhvr>
                                          <p:tavLst>
                                            <p:tav tm="0">
                                              <p:val>
                                                <p:strVal val="0-#ppt_h/2"/>
                                              </p:val>
                                            </p:tav>
                                            <p:tav tm="100000">
                                              <p:val>
                                                <p:strVal val="#ppt_y"/>
                                              </p:val>
                                            </p:tav>
                                          </p:tavLst>
                                        </p:anim>
                                      </p:childTnLst>
                                    </p:cTn>
                                  </p:par>
                                  <p:par>
                                    <p:cTn id="32" presetID="45" presetClass="entr" presetSubtype="0" repeatCount="0" fill="hold" grpId="1" nodeType="withEffect">
                                      <p:stCondLst>
                                        <p:cond delay="0"/>
                                      </p:stCondLst>
                                      <p:iterate type="lt">
                                        <p:tmPct val="10000"/>
                                      </p:iterate>
                                      <p:childTnLst>
                                        <p:set>
                                          <p:cBhvr>
                                            <p:cTn id="33" dur="1" fill="hold">
                                              <p:stCondLst>
                                                <p:cond delay="0"/>
                                              </p:stCondLst>
                                            </p:cTn>
                                            <p:tgtEl>
                                              <p:spTgt spid="5"/>
                                            </p:tgtEl>
                                            <p:attrNameLst>
                                              <p:attrName>style.visibility</p:attrName>
                                            </p:attrNameLst>
                                          </p:cBhvr>
                                          <p:to>
                                            <p:strVal val="visible"/>
                                          </p:to>
                                        </p:set>
                                        <p:animEffect transition="in" filter="fade">
                                          <p:cBhvr>
                                            <p:cTn id="34" dur="3000"/>
                                            <p:tgtEl>
                                              <p:spTgt spid="5"/>
                                            </p:tgtEl>
                                          </p:cBhvr>
                                        </p:animEffect>
                                        <p:anim calcmode="lin" valueType="num">
                                          <p:cBhvr>
                                            <p:cTn id="35" dur="3000" fill="hold"/>
                                            <p:tgtEl>
                                              <p:spTgt spid="5"/>
                                            </p:tgtEl>
                                            <p:attrNameLst>
                                              <p:attrName>ppt_w</p:attrName>
                                            </p:attrNameLst>
                                          </p:cBhvr>
                                          <p:tavLst>
                                            <p:tav tm="0" fmla="#ppt_w*sin(2.5*pi*$)">
                                              <p:val>
                                                <p:fltVal val="0"/>
                                              </p:val>
                                            </p:tav>
                                            <p:tav tm="100000">
                                              <p:val>
                                                <p:fltVal val="1"/>
                                              </p:val>
                                            </p:tav>
                                          </p:tavLst>
                                        </p:anim>
                                        <p:anim calcmode="lin" valueType="num">
                                          <p:cBhvr>
                                            <p:cTn id="36" dur="3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5" grpId="1"/>
          <p:bldP spid="28"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304"/>
        <p:cNvGrpSpPr/>
        <p:nvPr/>
      </p:nvGrpSpPr>
      <p:grpSpPr>
        <a:xfrm>
          <a:off x="0" y="0"/>
          <a:ext cx="0" cy="0"/>
          <a:chOff x="0" y="0"/>
          <a:chExt cx="0" cy="0"/>
        </a:xfrm>
      </p:grpSpPr>
      <p:sp>
        <p:nvSpPr>
          <p:cNvPr id="305" name="Google Shape;305;p35"/>
          <p:cNvSpPr/>
          <p:nvPr/>
        </p:nvSpPr>
        <p:spPr>
          <a:xfrm>
            <a:off x="1206205" y="783101"/>
            <a:ext cx="4594908" cy="35771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5"/>
          <p:cNvSpPr/>
          <p:nvPr/>
        </p:nvSpPr>
        <p:spPr>
          <a:xfrm>
            <a:off x="1398489" y="973068"/>
            <a:ext cx="4210500" cy="268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999999"/>
                </a:solidFill>
                <a:latin typeface="Cabin"/>
                <a:ea typeface="Cabin"/>
                <a:cs typeface="Cabin"/>
                <a:sym typeface="Cabin"/>
              </a:rPr>
              <a:t>Place your screenshot here</a:t>
            </a:r>
            <a:endParaRPr sz="1000">
              <a:solidFill>
                <a:srgbClr val="999999"/>
              </a:solidFill>
              <a:latin typeface="Cabin"/>
              <a:ea typeface="Cabin"/>
              <a:cs typeface="Cabin"/>
              <a:sym typeface="Cabin"/>
            </a:endParaRPr>
          </a:p>
        </p:txBody>
      </p:sp>
      <p:sp>
        <p:nvSpPr>
          <p:cNvPr id="4" name="Rectangle 3">
            <a:extLst>
              <a:ext uri="{FF2B5EF4-FFF2-40B4-BE49-F238E27FC236}">
                <a16:creationId xmlns:a16="http://schemas.microsoft.com/office/drawing/2014/main" id="{C727F9D5-3328-7041-BC78-249EA26A62F6}"/>
              </a:ext>
            </a:extLst>
          </p:cNvPr>
          <p:cNvSpPr/>
          <p:nvPr/>
        </p:nvSpPr>
        <p:spPr>
          <a:xfrm>
            <a:off x="1540843" y="1279414"/>
            <a:ext cx="3969193" cy="2554545"/>
          </a:xfrm>
          <a:prstGeom prst="rect">
            <a:avLst/>
          </a:prstGeom>
          <a:solidFill>
            <a:schemeClr val="tx1"/>
          </a:solidFill>
          <a:ln>
            <a:noFill/>
          </a:ln>
        </p:spPr>
        <p:txBody>
          <a:bodyPr wrap="square">
            <a:spAutoFit/>
          </a:bodyPr>
          <a:lstStyle/>
          <a:p>
            <a:pPr algn="ctr">
              <a:spcBef>
                <a:spcPct val="50000"/>
              </a:spcBef>
            </a:pPr>
            <a:r>
              <a:rPr lang="en-US" altLang="vi-VN" sz="4000" b="1">
                <a:solidFill>
                  <a:srgbClr val="FFFF00"/>
                </a:solidFill>
                <a:latin typeface="Times New Roman" panose="02020603050405020304" pitchFamily="18" charset="0"/>
                <a:cs typeface="Times New Roman" panose="02020603050405020304" pitchFamily="18" charset="0"/>
              </a:rPr>
              <a:t>b. Nhật Bản chuyển sang giai đoạn đế quốc chủ nghĩa </a:t>
            </a:r>
            <a:endParaRPr lang="en-US" altLang="vi-VN" sz="4000" b="1" dirty="0">
              <a:solidFill>
                <a:srgbClr val="FFFF00"/>
              </a:solidFill>
              <a:latin typeface="Times New Roman" panose="02020603050405020304" pitchFamily="18" charset="0"/>
              <a:cs typeface="Times New Roman" panose="02020603050405020304" pitchFamily="18" charset="0"/>
            </a:endParaRPr>
          </a:p>
        </p:txBody>
      </p:sp>
      <p:pic>
        <p:nvPicPr>
          <p:cNvPr id="29700" name="Picture 4">
            <a:extLst>
              <a:ext uri="{FF2B5EF4-FFF2-40B4-BE49-F238E27FC236}">
                <a16:creationId xmlns:a16="http://schemas.microsoft.com/office/drawing/2014/main" id="{70649DB8-76D8-6949-937A-D2022F6516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70" t="12140" r="21570" b="12142"/>
          <a:stretch/>
        </p:blipFill>
        <p:spPr bwMode="auto">
          <a:xfrm>
            <a:off x="6084963" y="2887583"/>
            <a:ext cx="3150603" cy="2329433"/>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a:extLst>
              <a:ext uri="{FF2B5EF4-FFF2-40B4-BE49-F238E27FC236}">
                <a16:creationId xmlns:a16="http://schemas.microsoft.com/office/drawing/2014/main" id="{28C6C40E-5709-B941-9FC2-FEF6B4018A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793" b="36540"/>
          <a:stretch/>
        </p:blipFill>
        <p:spPr bwMode="auto">
          <a:xfrm flipH="1">
            <a:off x="6593954" y="1250066"/>
            <a:ext cx="2550046" cy="173620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oogle Shape;615;p39">
            <a:extLst>
              <a:ext uri="{FF2B5EF4-FFF2-40B4-BE49-F238E27FC236}">
                <a16:creationId xmlns:a16="http://schemas.microsoft.com/office/drawing/2014/main" id="{479A9732-63E2-8242-B3CD-5EC5DF90AB4E}"/>
              </a:ext>
            </a:extLst>
          </p:cNvPr>
          <p:cNvGrpSpPr/>
          <p:nvPr/>
        </p:nvGrpSpPr>
        <p:grpSpPr>
          <a:xfrm>
            <a:off x="8068063" y="0"/>
            <a:ext cx="1075937" cy="1047989"/>
            <a:chOff x="5926225" y="921350"/>
            <a:chExt cx="517800" cy="504350"/>
          </a:xfrm>
          <a:solidFill>
            <a:srgbClr val="FF0000"/>
          </a:solidFill>
        </p:grpSpPr>
        <p:sp>
          <p:nvSpPr>
            <p:cNvPr id="9" name="Google Shape;616;p39">
              <a:extLst>
                <a:ext uri="{FF2B5EF4-FFF2-40B4-BE49-F238E27FC236}">
                  <a16:creationId xmlns:a16="http://schemas.microsoft.com/office/drawing/2014/main" id="{1E19523B-9341-C24A-9BA5-64F4FAA1B0AB}"/>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w="38100" cap="flat" cmpd="sng">
              <a:solidFill>
                <a:srgbClr val="F1C23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617;p39">
              <a:extLst>
                <a:ext uri="{FF2B5EF4-FFF2-40B4-BE49-F238E27FC236}">
                  <a16:creationId xmlns:a16="http://schemas.microsoft.com/office/drawing/2014/main" id="{BDCFED51-310D-3846-BBDD-4273538B71DF}"/>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w="38100" cap="flat" cmpd="sng">
              <a:solidFill>
                <a:srgbClr val="F1C23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 name="Google Shape;610;p39">
            <a:extLst>
              <a:ext uri="{FF2B5EF4-FFF2-40B4-BE49-F238E27FC236}">
                <a16:creationId xmlns:a16="http://schemas.microsoft.com/office/drawing/2014/main" id="{C911BBE1-DE51-9544-851B-9FAE7FA2710F}"/>
              </a:ext>
            </a:extLst>
          </p:cNvPr>
          <p:cNvSpPr/>
          <p:nvPr/>
        </p:nvSpPr>
        <p:spPr>
          <a:xfrm>
            <a:off x="8499616" y="683972"/>
            <a:ext cx="644384" cy="465055"/>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610;p39">
            <a:extLst>
              <a:ext uri="{FF2B5EF4-FFF2-40B4-BE49-F238E27FC236}">
                <a16:creationId xmlns:a16="http://schemas.microsoft.com/office/drawing/2014/main" id="{B0D81363-8B8A-0549-9739-7C1F7133FB4F}"/>
              </a:ext>
            </a:extLst>
          </p:cNvPr>
          <p:cNvSpPr/>
          <p:nvPr/>
        </p:nvSpPr>
        <p:spPr>
          <a:xfrm>
            <a:off x="7517574" y="420495"/>
            <a:ext cx="644384" cy="465055"/>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9704" name="Picture 8" descr="Ảnh động Powerpoint CTU">
            <a:extLst>
              <a:ext uri="{FF2B5EF4-FFF2-40B4-BE49-F238E27FC236}">
                <a16:creationId xmlns:a16="http://schemas.microsoft.com/office/drawing/2014/main" id="{6AB8FACF-3716-1948-883D-7BD4E068A4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33673">
            <a:off x="6593954" y="1047989"/>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Ảnh động Powerpoint CTU">
            <a:extLst>
              <a:ext uri="{FF2B5EF4-FFF2-40B4-BE49-F238E27FC236}">
                <a16:creationId xmlns:a16="http://schemas.microsoft.com/office/drawing/2014/main" id="{F721BE75-C45C-6147-B940-6D13165663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33673">
            <a:off x="8367906" y="1832883"/>
            <a:ext cx="476250" cy="444500"/>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610;p39">
            <a:extLst>
              <a:ext uri="{FF2B5EF4-FFF2-40B4-BE49-F238E27FC236}">
                <a16:creationId xmlns:a16="http://schemas.microsoft.com/office/drawing/2014/main" id="{5A8D39F7-536C-6243-A277-909EB38E289D}"/>
              </a:ext>
            </a:extLst>
          </p:cNvPr>
          <p:cNvSpPr/>
          <p:nvPr/>
        </p:nvSpPr>
        <p:spPr>
          <a:xfrm>
            <a:off x="6084963" y="73993"/>
            <a:ext cx="644384" cy="465055"/>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6" name="Picture 15">
            <a:extLst>
              <a:ext uri="{FF2B5EF4-FFF2-40B4-BE49-F238E27FC236}">
                <a16:creationId xmlns:a16="http://schemas.microsoft.com/office/drawing/2014/main" id="{52706589-A9D1-6E49-9252-405AC3267F46}"/>
              </a:ext>
            </a:extLst>
          </p:cNvPr>
          <p:cNvPicPr>
            <a:picLocks noChangeAspect="1"/>
          </p:cNvPicPr>
          <p:nvPr/>
        </p:nvPicPr>
        <p:blipFill>
          <a:blip r:embed="rId6"/>
          <a:stretch>
            <a:fillRect/>
          </a:stretch>
        </p:blipFill>
        <p:spPr>
          <a:xfrm>
            <a:off x="3255462" y="3839338"/>
            <a:ext cx="496393" cy="496393"/>
          </a:xfrm>
          <a:prstGeom prst="rect">
            <a:avLst/>
          </a:prstGeom>
        </p:spPr>
      </p:pic>
      <p:pic>
        <p:nvPicPr>
          <p:cNvPr id="17" name="Picture 8" descr="Ảnh động Powerpoint CTU">
            <a:extLst>
              <a:ext uri="{FF2B5EF4-FFF2-40B4-BE49-F238E27FC236}">
                <a16:creationId xmlns:a16="http://schemas.microsoft.com/office/drawing/2014/main" id="{608ECD88-3511-4D4F-8D02-7667DB8269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33673">
            <a:off x="7382940" y="1968190"/>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text&#10;&#10;Description automatically generated">
            <a:extLst>
              <a:ext uri="{FF2B5EF4-FFF2-40B4-BE49-F238E27FC236}">
                <a16:creationId xmlns:a16="http://schemas.microsoft.com/office/drawing/2014/main" id="{C00E734B-1F23-55E2-AFD1-18BFF5D909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708" y="4388225"/>
            <a:ext cx="821646" cy="828791"/>
          </a:xfrm>
          <a:prstGeom prst="rect">
            <a:avLst/>
          </a:prstGeom>
        </p:spPr>
      </p:pic>
    </p:spTree>
    <p:extLst>
      <p:ext uri="{BB962C8B-B14F-4D97-AF65-F5344CB8AC3E}">
        <p14:creationId xmlns:p14="http://schemas.microsoft.com/office/powerpoint/2010/main" val="3015653944"/>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FB7226-7764-A54C-98A6-9AAB56DD7E61}"/>
              </a:ext>
            </a:extLst>
          </p:cNvPr>
          <p:cNvSpPr txBox="1"/>
          <p:nvPr/>
        </p:nvSpPr>
        <p:spPr>
          <a:xfrm>
            <a:off x="2195848" y="1079521"/>
            <a:ext cx="6401939" cy="2246769"/>
          </a:xfrm>
          <a:prstGeom prst="rect">
            <a:avLst/>
          </a:prstGeom>
          <a:noFill/>
        </p:spPr>
        <p:txBody>
          <a:bodyPr wrap="square" rtlCol="0">
            <a:spAutoFit/>
          </a:bodyPr>
          <a:lstStyle/>
          <a:p>
            <a:pPr algn="ctr"/>
            <a:r>
              <a:rPr lang="en-VN" sz="6000" dirty="0">
                <a:solidFill>
                  <a:srgbClr val="0070C0"/>
                </a:solidFill>
                <a:latin typeface="Times New Roman" panose="02020603050405020304" pitchFamily="18" charset="0"/>
                <a:cs typeface="Times New Roman" panose="02020603050405020304" pitchFamily="18" charset="0"/>
              </a:rPr>
              <a:t> </a:t>
            </a:r>
            <a:r>
              <a:rPr lang="en-US" sz="4000" dirty="0">
                <a:solidFill>
                  <a:srgbClr val="0070C0"/>
                </a:solidFill>
                <a:latin typeface="Times New Roman" panose="02020603050405020304" pitchFamily="18" charset="0"/>
                <a:cs typeface="Times New Roman" panose="02020603050405020304" pitchFamily="18" charset="0"/>
              </a:rPr>
              <a:t>Quan </a:t>
            </a:r>
            <a:r>
              <a:rPr lang="en-US" sz="4000" dirty="0" err="1">
                <a:solidFill>
                  <a:srgbClr val="0070C0"/>
                </a:solidFill>
                <a:latin typeface="Times New Roman" panose="02020603050405020304" pitchFamily="18" charset="0"/>
                <a:cs typeface="Times New Roman" panose="02020603050405020304" pitchFamily="18" charset="0"/>
              </a:rPr>
              <a:t>sát</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hình</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ảnh</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đoán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tên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và</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cho</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biết</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đây</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là</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biểu</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tượng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của</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quốc</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gia</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nào</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nhé</a:t>
            </a:r>
            <a:r>
              <a:rPr lang="en-US" sz="4000" dirty="0">
                <a:solidFill>
                  <a:srgbClr val="0070C0"/>
                </a:solidFill>
                <a:latin typeface="Times New Roman" panose="02020603050405020304" pitchFamily="18" charset="0"/>
                <a:cs typeface="Times New Roman" panose="02020603050405020304" pitchFamily="18" charset="0"/>
              </a:rPr>
              <a:t>?</a:t>
            </a:r>
            <a:endParaRPr lang="en-VN" sz="4000" dirty="0">
              <a:solidFill>
                <a:srgbClr val="0070C0"/>
              </a:solidFill>
              <a:latin typeface="Times New Roman" panose="02020603050405020304" pitchFamily="18" charset="0"/>
              <a:cs typeface="Times New Roman" panose="02020603050405020304" pitchFamily="18" charset="0"/>
            </a:endParaRPr>
          </a:p>
        </p:txBody>
      </p:sp>
      <p:pic>
        <p:nvPicPr>
          <p:cNvPr id="2" name="Picture 1" descr="A picture containing text&#10;&#10;Description automatically generated">
            <a:extLst>
              <a:ext uri="{FF2B5EF4-FFF2-40B4-BE49-F238E27FC236}">
                <a16:creationId xmlns:a16="http://schemas.microsoft.com/office/drawing/2014/main" id="{79831D3B-0473-3771-7D77-5832A38819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spTree>
    <p:extLst>
      <p:ext uri="{BB962C8B-B14F-4D97-AF65-F5344CB8AC3E}">
        <p14:creationId xmlns:p14="http://schemas.microsoft.com/office/powerpoint/2010/main" val="3854718069"/>
      </p:ext>
    </p:extLst>
  </p:cSld>
  <p:clrMapOvr>
    <a:masterClrMapping/>
  </p:clrMapOvr>
  <p:transition spd="slow">
    <p:diamon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grpSp>
        <p:nvGrpSpPr>
          <p:cNvPr id="64" name="Google Shape;64;p14"/>
          <p:cNvGrpSpPr/>
          <p:nvPr/>
        </p:nvGrpSpPr>
        <p:grpSpPr>
          <a:xfrm>
            <a:off x="1514197" y="368000"/>
            <a:ext cx="590469" cy="538706"/>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grpSp>
      <p:sp>
        <p:nvSpPr>
          <p:cNvPr id="17" name="Google Shape;63;p14">
            <a:extLst>
              <a:ext uri="{FF2B5EF4-FFF2-40B4-BE49-F238E27FC236}">
                <a16:creationId xmlns:a16="http://schemas.microsoft.com/office/drawing/2014/main" id="{B09874F0-4B2A-4246-996C-7FC5473FC41C}"/>
              </a:ext>
            </a:extLst>
          </p:cNvPr>
          <p:cNvSpPr txBox="1">
            <a:spLocks noGrp="1"/>
          </p:cNvSpPr>
          <p:nvPr>
            <p:ph type="title"/>
          </p:nvPr>
        </p:nvSpPr>
        <p:spPr>
          <a:xfrm>
            <a:off x="79720" y="906706"/>
            <a:ext cx="2317558" cy="1483800"/>
          </a:xfrm>
          <a:prstGeom prst="rect">
            <a:avLst/>
          </a:prstGeom>
        </p:spPr>
        <p:txBody>
          <a:bodyPr spcFirstLastPara="1" wrap="square" lIns="91425" tIns="91425" rIns="91425" bIns="91425" anchor="t" anchorCtr="0">
            <a:noAutofit/>
          </a:bodyPr>
          <a:lstStyle/>
          <a:p>
            <a:pPr algn="ctr">
              <a:spcBef>
                <a:spcPct val="50000"/>
              </a:spcBef>
            </a:pPr>
            <a:r>
              <a:rPr lang="en-US" altLang="vi-VN" sz="2000">
                <a:solidFill>
                  <a:srgbClr val="FFFF00"/>
                </a:solidFill>
                <a:latin typeface="Times New Roman" panose="02020603050405020304" pitchFamily="18" charset="0"/>
                <a:cs typeface="Times New Roman" panose="02020603050405020304" pitchFamily="18" charset="0"/>
              </a:rPr>
              <a:t>b. Nhật Bản chuyển sang giai đoạn đế quốc chủ nghĩa </a:t>
            </a:r>
            <a:endParaRPr lang="en-US" altLang="vi-VN" sz="2000" dirty="0">
              <a:solidFill>
                <a:srgbClr val="FFFF00"/>
              </a:solidFill>
              <a:latin typeface="Times New Roman" panose="02020603050405020304" pitchFamily="18" charset="0"/>
              <a:cs typeface="Times New Roman" panose="02020603050405020304" pitchFamily="18" charset="0"/>
            </a:endParaRPr>
          </a:p>
        </p:txBody>
      </p:sp>
      <p:pic>
        <p:nvPicPr>
          <p:cNvPr id="25" name="Picture 2">
            <a:extLst>
              <a:ext uri="{FF2B5EF4-FFF2-40B4-BE49-F238E27FC236}">
                <a16:creationId xmlns:a16="http://schemas.microsoft.com/office/drawing/2014/main" id="{D9EC141E-B4F5-054D-B5AD-15DDF62E2C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13" y="29182"/>
            <a:ext cx="1012956" cy="101295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CF733120-0F62-324E-B27A-944F9062B5DA}"/>
              </a:ext>
            </a:extLst>
          </p:cNvPr>
          <p:cNvGrpSpPr/>
          <p:nvPr/>
        </p:nvGrpSpPr>
        <p:grpSpPr>
          <a:xfrm>
            <a:off x="4355182" y="29182"/>
            <a:ext cx="4666504" cy="1591071"/>
            <a:chOff x="4355182" y="29182"/>
            <a:chExt cx="4237900" cy="1591071"/>
          </a:xfrm>
        </p:grpSpPr>
        <p:sp>
          <p:nvSpPr>
            <p:cNvPr id="9" name="Rounded Rectangular Callout 8">
              <a:extLst>
                <a:ext uri="{FF2B5EF4-FFF2-40B4-BE49-F238E27FC236}">
                  <a16:creationId xmlns:a16="http://schemas.microsoft.com/office/drawing/2014/main" id="{9764EC28-B3F8-2C41-B031-14B2A7E8D62E}"/>
                </a:ext>
              </a:extLst>
            </p:cNvPr>
            <p:cNvSpPr/>
            <p:nvPr/>
          </p:nvSpPr>
          <p:spPr>
            <a:xfrm>
              <a:off x="4355182" y="29182"/>
              <a:ext cx="4190611" cy="1591071"/>
            </a:xfrm>
            <a:prstGeom prst="wedgeRoundRectCallout">
              <a:avLst>
                <a:gd name="adj1" fmla="val -38762"/>
                <a:gd name="adj2" fmla="val 83181"/>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7D65212-3A95-C243-9407-0C7962FB14CD}"/>
                </a:ext>
              </a:extLst>
            </p:cNvPr>
            <p:cNvSpPr txBox="1"/>
            <p:nvPr/>
          </p:nvSpPr>
          <p:spPr>
            <a:xfrm>
              <a:off x="4489424" y="103943"/>
              <a:ext cx="4103658" cy="1384995"/>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Em hãy nêu những biểu hiện của Nhật Bản khi bước sang chủ nghĩa đế quốc?</a:t>
              </a:r>
            </a:p>
          </p:txBody>
        </p:sp>
      </p:grpSp>
      <p:sp>
        <p:nvSpPr>
          <p:cNvPr id="11" name="TextBox 10">
            <a:extLst>
              <a:ext uri="{FF2B5EF4-FFF2-40B4-BE49-F238E27FC236}">
                <a16:creationId xmlns:a16="http://schemas.microsoft.com/office/drawing/2014/main" id="{77E778F0-9399-CE4D-99D4-8C2C0024158F}"/>
              </a:ext>
            </a:extLst>
          </p:cNvPr>
          <p:cNvSpPr txBox="1"/>
          <p:nvPr/>
        </p:nvSpPr>
        <p:spPr>
          <a:xfrm>
            <a:off x="4905548" y="3920252"/>
            <a:ext cx="4238452" cy="954107"/>
          </a:xfrm>
          <a:prstGeom prst="rect">
            <a:avLst/>
          </a:prstGeom>
          <a:noFill/>
        </p:spPr>
        <p:txBody>
          <a:bodyPr wrap="square" rtlCol="0">
            <a:spAutoFit/>
          </a:bodyPr>
          <a:lstStyle/>
          <a:p>
            <a:pPr algn="ctr"/>
            <a:r>
              <a:rPr lang="en-VN"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Xâm lược thuộc địa và bành trướng lãnh thổ</a:t>
            </a:r>
            <a:endParaRPr lang="en-VN" sz="2800"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9DC93723-5BDA-2741-BA15-E5DD14A7A289}"/>
              </a:ext>
            </a:extLst>
          </p:cNvPr>
          <p:cNvSpPr txBox="1"/>
          <p:nvPr/>
        </p:nvSpPr>
        <p:spPr>
          <a:xfrm>
            <a:off x="4911114" y="2661370"/>
            <a:ext cx="4058500" cy="954107"/>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 Sự ra đời của các công ty độc quyền.</a:t>
            </a:r>
          </a:p>
        </p:txBody>
      </p:sp>
      <p:pic>
        <p:nvPicPr>
          <p:cNvPr id="18" name="Picture 17">
            <a:extLst>
              <a:ext uri="{FF2B5EF4-FFF2-40B4-BE49-F238E27FC236}">
                <a16:creationId xmlns:a16="http://schemas.microsoft.com/office/drawing/2014/main" id="{042974D9-5DD4-1049-B9BB-F8F4C499D0AA}"/>
              </a:ext>
            </a:extLst>
          </p:cNvPr>
          <p:cNvPicPr>
            <a:picLocks noChangeAspect="1"/>
          </p:cNvPicPr>
          <p:nvPr/>
        </p:nvPicPr>
        <p:blipFill>
          <a:blip r:embed="rId5"/>
          <a:stretch>
            <a:fillRect/>
          </a:stretch>
        </p:blipFill>
        <p:spPr>
          <a:xfrm flipH="1">
            <a:off x="2397278" y="1042138"/>
            <a:ext cx="3192753" cy="4366669"/>
          </a:xfrm>
          <a:prstGeom prst="rect">
            <a:avLst/>
          </a:prstGeom>
        </p:spPr>
      </p:pic>
      <p:pic>
        <p:nvPicPr>
          <p:cNvPr id="19" name="Picture 4">
            <a:extLst>
              <a:ext uri="{FF2B5EF4-FFF2-40B4-BE49-F238E27FC236}">
                <a16:creationId xmlns:a16="http://schemas.microsoft.com/office/drawing/2014/main" id="{6C8ACF77-7A1E-5D49-8845-8D98D1D1822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622"/>
          <a:stretch/>
        </p:blipFill>
        <p:spPr bwMode="auto">
          <a:xfrm>
            <a:off x="272132" y="2507304"/>
            <a:ext cx="1932734" cy="27079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10;&#10;Description automatically generated">
            <a:extLst>
              <a:ext uri="{FF2B5EF4-FFF2-40B4-BE49-F238E27FC236}">
                <a16:creationId xmlns:a16="http://schemas.microsoft.com/office/drawing/2014/main" id="{742A0DF7-CFD9-227B-EDA1-29D660DEC2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spTree>
    <p:extLst>
      <p:ext uri="{BB962C8B-B14F-4D97-AF65-F5344CB8AC3E}">
        <p14:creationId xmlns:p14="http://schemas.microsoft.com/office/powerpoint/2010/main" val="3634593692"/>
      </p:ext>
    </p:extLst>
  </p:cSld>
  <p:clrMapOvr>
    <a:masterClrMapping/>
  </p:clrMapOvr>
  <p:transition spd="slow">
    <p:diamon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14:bounceEnd="50000">
                                          <p:cBhvr additive="base">
                                            <p:cTn id="7" dur="500" fill="hold"/>
                                            <p:tgtEl>
                                              <p:spTgt spid="6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50000">
                                          <p:cBhvr additive="base">
                                            <p:cTn id="11"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14:bounceEnd="50000">
                                          <p:cBhvr additive="base">
                                            <p:cTn id="15"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9"/>
                                            </p:tgtEl>
                                            <p:attrNameLst>
                                              <p:attrName>ppt_y</p:attrName>
                                            </p:attrNameLst>
                                          </p:cBhvr>
                                          <p:tavLst>
                                            <p:tav tm="0">
                                              <p:val>
                                                <p:strVal val="0-#ppt_h/2"/>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14:presetBounceEnd="50000">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14:bounceEnd="50000">
                                          <p:cBhvr additive="base">
                                            <p:cTn id="27"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14:presetBounceEnd="50000">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14:bounceEnd="50000">
                                          <p:cBhvr additive="base">
                                            <p:cTn id="33" dur="500" fill="hold"/>
                                            <p:tgtEl>
                                              <p:spTgt spid="33"/>
                                            </p:tgtEl>
                                            <p:attrNameLst>
                                              <p:attrName>ppt_x</p:attrName>
                                            </p:attrNameLst>
                                          </p:cBhvr>
                                          <p:tavLst>
                                            <p:tav tm="0">
                                              <p:val>
                                                <p:strVal val="0-#ppt_w/2"/>
                                              </p:val>
                                            </p:tav>
                                            <p:tav tm="100000">
                                              <p:val>
                                                <p:strVal val="#ppt_x"/>
                                              </p:val>
                                            </p:tav>
                                          </p:tavLst>
                                        </p:anim>
                                        <p:anim calcmode="lin" valueType="num" p14:bounceEnd="50000">
                                          <p:cBhvr additive="base">
                                            <p:cTn id="34" dur="500" fill="hold"/>
                                            <p:tgtEl>
                                              <p:spTgt spid="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8" name="click.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500" fill="hold"/>
                                            <p:tgtEl>
                                              <p:spTgt spid="33"/>
                                            </p:tgtEl>
                                            <p:attrNameLst>
                                              <p:attrName>ppt_x</p:attrName>
                                            </p:attrNameLst>
                                          </p:cBhvr>
                                          <p:tavLst>
                                            <p:tav tm="0">
                                              <p:val>
                                                <p:strVal val="0-#ppt_w/2"/>
                                              </p:val>
                                            </p:tav>
                                            <p:tav tm="100000">
                                              <p:val>
                                                <p:strVal val="#ppt_x"/>
                                              </p:val>
                                            </p:tav>
                                          </p:tavLst>
                                        </p:anim>
                                        <p:anim calcmode="lin" valueType="num">
                                          <p:cBhvr additive="base">
                                            <p:cTn id="34" dur="500" fill="hold"/>
                                            <p:tgtEl>
                                              <p:spTgt spid="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8"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p:bldP spid="33"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grpSp>
        <p:nvGrpSpPr>
          <p:cNvPr id="64" name="Google Shape;64;p14"/>
          <p:cNvGrpSpPr/>
          <p:nvPr/>
        </p:nvGrpSpPr>
        <p:grpSpPr>
          <a:xfrm>
            <a:off x="1514197" y="368000"/>
            <a:ext cx="590469" cy="538706"/>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grpSp>
      <p:sp>
        <p:nvSpPr>
          <p:cNvPr id="17" name="Google Shape;63;p14">
            <a:extLst>
              <a:ext uri="{FF2B5EF4-FFF2-40B4-BE49-F238E27FC236}">
                <a16:creationId xmlns:a16="http://schemas.microsoft.com/office/drawing/2014/main" id="{B09874F0-4B2A-4246-996C-7FC5473FC41C}"/>
              </a:ext>
            </a:extLst>
          </p:cNvPr>
          <p:cNvSpPr txBox="1">
            <a:spLocks noGrp="1"/>
          </p:cNvSpPr>
          <p:nvPr>
            <p:ph type="title"/>
          </p:nvPr>
        </p:nvSpPr>
        <p:spPr>
          <a:xfrm>
            <a:off x="79720" y="1177570"/>
            <a:ext cx="2317558" cy="1483800"/>
          </a:xfrm>
          <a:prstGeom prst="rect">
            <a:avLst/>
          </a:prstGeom>
        </p:spPr>
        <p:txBody>
          <a:bodyPr spcFirstLastPara="1" wrap="square" lIns="91425" tIns="91425" rIns="91425" bIns="91425" anchor="t" anchorCtr="0">
            <a:noAutofit/>
          </a:bodyPr>
          <a:lstStyle/>
          <a:p>
            <a:pPr lvl="0">
              <a:buClrTx/>
              <a:buSzTx/>
            </a:pPr>
            <a:r>
              <a:rPr lang="en-US" sz="2000" kern="1200">
                <a:solidFill>
                  <a:srgbClr val="FFFF00"/>
                </a:solidFill>
                <a:latin typeface="Times New Roman" pitchFamily="18" charset="0"/>
                <a:ea typeface="+mn-ea"/>
                <a:cs typeface="Times New Roman" pitchFamily="18" charset="0"/>
              </a:rPr>
              <a:t>b. Nhật Bản chuyển sang giai đoạn đế quốc chủ nghĩa </a:t>
            </a:r>
          </a:p>
        </p:txBody>
      </p:sp>
      <p:pic>
        <p:nvPicPr>
          <p:cNvPr id="25" name="Picture 2">
            <a:extLst>
              <a:ext uri="{FF2B5EF4-FFF2-40B4-BE49-F238E27FC236}">
                <a16:creationId xmlns:a16="http://schemas.microsoft.com/office/drawing/2014/main" id="{D9EC141E-B4F5-054D-B5AD-15DDF62E2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13" y="29182"/>
            <a:ext cx="1012956" cy="101295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BC4505C6-D6BD-7541-8EA8-4007A767D6CA}"/>
              </a:ext>
            </a:extLst>
          </p:cNvPr>
          <p:cNvGrpSpPr/>
          <p:nvPr/>
        </p:nvGrpSpPr>
        <p:grpSpPr>
          <a:xfrm>
            <a:off x="2467810" y="368000"/>
            <a:ext cx="4631330" cy="4641956"/>
            <a:chOff x="4355182" y="29181"/>
            <a:chExt cx="4846816" cy="2581586"/>
          </a:xfrm>
        </p:grpSpPr>
        <p:sp>
          <p:nvSpPr>
            <p:cNvPr id="9" name="Rounded Rectangular Callout 8">
              <a:extLst>
                <a:ext uri="{FF2B5EF4-FFF2-40B4-BE49-F238E27FC236}">
                  <a16:creationId xmlns:a16="http://schemas.microsoft.com/office/drawing/2014/main" id="{9764EC28-B3F8-2C41-B031-14B2A7E8D62E}"/>
                </a:ext>
              </a:extLst>
            </p:cNvPr>
            <p:cNvSpPr/>
            <p:nvPr/>
          </p:nvSpPr>
          <p:spPr>
            <a:xfrm>
              <a:off x="4355182" y="29181"/>
              <a:ext cx="4846816" cy="2581586"/>
            </a:xfrm>
            <a:prstGeom prst="wedgeRoundRectCallout">
              <a:avLst>
                <a:gd name="adj1" fmla="val -15189"/>
                <a:gd name="adj2" fmla="val 50860"/>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0" name="TextBox 9">
              <a:extLst>
                <a:ext uri="{FF2B5EF4-FFF2-40B4-BE49-F238E27FC236}">
                  <a16:creationId xmlns:a16="http://schemas.microsoft.com/office/drawing/2014/main" id="{57D65212-3A95-C243-9407-0C7962FB14CD}"/>
                </a:ext>
              </a:extLst>
            </p:cNvPr>
            <p:cNvSpPr txBox="1"/>
            <p:nvPr/>
          </p:nvSpPr>
          <p:spPr>
            <a:xfrm>
              <a:off x="4647778" y="123680"/>
              <a:ext cx="4303981" cy="2447694"/>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“….Anh có thể đi đến Nhật trên chiếc tàu thủy của hãng Mit xưi, tàu chạy bằng than đá của Mit x­i, cập bến của Mit xưi, sau đó đi đến tàu điện của Mit xưi đóng, đọc sách do Mit xưi xuất bản, dưới ánh bóng điện do Mit xưi chế tạo…”.</a:t>
              </a:r>
            </a:p>
          </p:txBody>
        </p:sp>
      </p:grpSp>
      <p:pic>
        <p:nvPicPr>
          <p:cNvPr id="5" name="Picture 4">
            <a:extLst>
              <a:ext uri="{FF2B5EF4-FFF2-40B4-BE49-F238E27FC236}">
                <a16:creationId xmlns:a16="http://schemas.microsoft.com/office/drawing/2014/main" id="{C06A3B21-06D0-8F48-BCF9-EBCFA5FAE787}"/>
              </a:ext>
            </a:extLst>
          </p:cNvPr>
          <p:cNvPicPr>
            <a:picLocks noChangeAspect="1"/>
          </p:cNvPicPr>
          <p:nvPr/>
        </p:nvPicPr>
        <p:blipFill>
          <a:blip r:embed="rId4"/>
          <a:stretch>
            <a:fillRect/>
          </a:stretch>
        </p:blipFill>
        <p:spPr>
          <a:xfrm>
            <a:off x="6173927" y="398013"/>
            <a:ext cx="3705599" cy="5068079"/>
          </a:xfrm>
          <a:prstGeom prst="rect">
            <a:avLst/>
          </a:prstGeom>
        </p:spPr>
      </p:pic>
      <p:pic>
        <p:nvPicPr>
          <p:cNvPr id="16" name="Picture 4">
            <a:extLst>
              <a:ext uri="{FF2B5EF4-FFF2-40B4-BE49-F238E27FC236}">
                <a16:creationId xmlns:a16="http://schemas.microsoft.com/office/drawing/2014/main" id="{DC60DEAC-33D2-544C-BB51-6D19D1B720F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622"/>
          <a:stretch/>
        </p:blipFill>
        <p:spPr bwMode="auto">
          <a:xfrm>
            <a:off x="272132" y="2507304"/>
            <a:ext cx="1932734" cy="27079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10;&#10;Description automatically generated">
            <a:extLst>
              <a:ext uri="{FF2B5EF4-FFF2-40B4-BE49-F238E27FC236}">
                <a16:creationId xmlns:a16="http://schemas.microsoft.com/office/drawing/2014/main" id="{3ECD4ED6-4FB6-D8C3-9BE5-B799ED4B23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spTree>
    <p:extLst>
      <p:ext uri="{BB962C8B-B14F-4D97-AF65-F5344CB8AC3E}">
        <p14:creationId xmlns:p14="http://schemas.microsoft.com/office/powerpoint/2010/main" val="560286513"/>
      </p:ext>
    </p:extLst>
  </p:cSld>
  <p:clrMapOvr>
    <a:masterClrMapping/>
  </p:clrMapOvr>
  <p:transition spd="slow">
    <p:diamon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14:bounceEnd="50000">
                                          <p:cBhvr additive="base">
                                            <p:cTn id="11" dur="500" fill="hold"/>
                                            <p:tgtEl>
                                              <p:spTgt spid="6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50000">
                                          <p:cBhvr additive="base">
                                            <p:cTn id="15"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7"/>
                                            </p:tgtEl>
                                            <p:attrNameLst>
                                              <p:attrName>ppt_y</p:attrName>
                                            </p:attrNameLst>
                                          </p:cBhvr>
                                          <p:tavLst>
                                            <p:tav tm="0">
                                              <p:val>
                                                <p:strVal val="0-#ppt_h/2"/>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 presetClass="entr" presetSubtype="1" fill="hold" nodeType="withEffect" p14:presetBounceEnd="50000">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14:bounceEnd="50000">
                                          <p:cBhvr additive="base">
                                            <p:cTn id="22"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ppt_x"/>
                                              </p:val>
                                            </p:tav>
                                            <p:tav tm="100000">
                                              <p:val>
                                                <p:strVal val="#ppt_x"/>
                                              </p:val>
                                            </p:tav>
                                          </p:tavLst>
                                        </p:anim>
                                        <p:anim calcmode="lin" valueType="num">
                                          <p:cBhvr additive="base">
                                            <p:cTn id="12" dur="500" fill="hold"/>
                                            <p:tgtEl>
                                              <p:spTgt spid="6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0-#ppt_h/2"/>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 presetClass="entr" presetSubtype="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l_fi" descr="http://t2.gstatic.com/images?q=tbn:ANd9GcTrshIV8nP5DNNHILRwTz_dGOnVRkWEpOsdmn0FAZDbKPCiQP0eW3MTOUGg">
            <a:extLst>
              <a:ext uri="{FF2B5EF4-FFF2-40B4-BE49-F238E27FC236}">
                <a16:creationId xmlns:a16="http://schemas.microsoft.com/office/drawing/2014/main" id="{324F0A34-5157-8A54-70F1-A87EA7A04C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0"/>
            <a:ext cx="64008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5">
            <a:extLst>
              <a:ext uri="{FF2B5EF4-FFF2-40B4-BE49-F238E27FC236}">
                <a16:creationId xmlns:a16="http://schemas.microsoft.com/office/drawing/2014/main" id="{3A5F07FA-66DD-8D40-7497-1C06958C4416}"/>
              </a:ext>
            </a:extLst>
          </p:cNvPr>
          <p:cNvSpPr>
            <a:spLocks noChangeArrowheads="1"/>
          </p:cNvSpPr>
          <p:nvPr/>
        </p:nvSpPr>
        <p:spPr bwMode="auto">
          <a:xfrm>
            <a:off x="2343150" y="4422325"/>
            <a:ext cx="497205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b="1">
                <a:solidFill>
                  <a:srgbClr val="FF0000"/>
                </a:solidFill>
              </a:rPr>
              <a:t>Mitsubishi (1870): Đây là tập đoàn lớn nhất của Nhật</a:t>
            </a:r>
            <a:endParaRPr lang="en-US" altLang="en-US" sz="1500"/>
          </a:p>
        </p:txBody>
      </p:sp>
    </p:spTree>
  </p:cSld>
  <p:clrMapOvr>
    <a:masterClrMapping/>
  </p:clrMapOvr>
  <p:transition spd="med">
    <p:wheel spokes="8"/>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ipartbest.com/cliparts/dT8/5Xr/dT85Xroxc.png"/>
          <p:cNvPicPr>
            <a:picLocks noChangeAspect="1" noChangeArrowheads="1"/>
          </p:cNvPicPr>
          <p:nvPr/>
        </p:nvPicPr>
        <p:blipFill>
          <a:blip r:embed="rId2" cstate="print"/>
          <a:srcRect/>
          <a:stretch>
            <a:fillRect/>
          </a:stretch>
        </p:blipFill>
        <p:spPr bwMode="auto">
          <a:xfrm>
            <a:off x="1143000" y="87474"/>
            <a:ext cx="6858000" cy="5056026"/>
          </a:xfrm>
          <a:prstGeom prst="rect">
            <a:avLst/>
          </a:prstGeom>
          <a:noFill/>
          <a:ln w="9525">
            <a:noFill/>
            <a:miter lim="800000"/>
            <a:headEnd/>
            <a:tailEnd/>
          </a:ln>
        </p:spPr>
      </p:pic>
      <p:pic>
        <p:nvPicPr>
          <p:cNvPr id="6" name="Picture 5" descr="D:\BAI GIANG SU 8\12 NHAT BAN 19 20\Mitsubishi-emblem-1024x768.png"/>
          <p:cNvPicPr>
            <a:picLocks noChangeAspect="1" noChangeArrowheads="1"/>
          </p:cNvPicPr>
          <p:nvPr/>
        </p:nvPicPr>
        <p:blipFill>
          <a:blip r:embed="rId3">
            <a:lum bright="-30000" contrast="-10000"/>
          </a:blip>
          <a:srcRect l="16386" t="13397" r="18423" b="15155"/>
          <a:stretch>
            <a:fillRect/>
          </a:stretch>
        </p:blipFill>
        <p:spPr bwMode="auto">
          <a:xfrm>
            <a:off x="5436096" y="681540"/>
            <a:ext cx="2464611" cy="1714512"/>
          </a:xfrm>
          <a:prstGeom prst="rect">
            <a:avLst/>
          </a:prstGeom>
          <a:noFill/>
          <a:ln w="9525">
            <a:noFill/>
            <a:miter lim="800000"/>
            <a:headEnd/>
            <a:tailEnd/>
          </a:ln>
        </p:spPr>
      </p:pic>
      <p:sp>
        <p:nvSpPr>
          <p:cNvPr id="8" name="Rectangle 2"/>
          <p:cNvSpPr>
            <a:spLocks noChangeArrowheads="1"/>
          </p:cNvSpPr>
          <p:nvPr/>
        </p:nvSpPr>
        <p:spPr bwMode="auto">
          <a:xfrm>
            <a:off x="1446581" y="3597864"/>
            <a:ext cx="6322263" cy="1200329"/>
          </a:xfrm>
          <a:prstGeom prst="rect">
            <a:avLst/>
          </a:prstGeom>
          <a:noFill/>
          <a:ln w="9525">
            <a:noFill/>
            <a:miter lim="800000"/>
            <a:headEnd/>
            <a:tailEnd/>
          </a:ln>
        </p:spPr>
        <p:txBody>
          <a:bodyPr wrap="square">
            <a:spAutoFit/>
          </a:bodyPr>
          <a:lstStyle/>
          <a:p>
            <a:pPr algn="just">
              <a:spcBef>
                <a:spcPts val="281"/>
              </a:spcBef>
              <a:spcAft>
                <a:spcPts val="281"/>
              </a:spcAft>
            </a:pPr>
            <a:r>
              <a:rPr lang="en-US" sz="1800" b="1" dirty="0" err="1">
                <a:solidFill>
                  <a:srgbClr val="FF0000"/>
                </a:solidFill>
                <a:latin typeface="Times New Roman" pitchFamily="18" charset="0"/>
                <a:cs typeface="Times New Roman" pitchFamily="18" charset="0"/>
              </a:rPr>
              <a:t>Có</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mặt</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và</a:t>
            </a:r>
            <a:r>
              <a:rPr lang="en-US" sz="1800" b="1" dirty="0">
                <a:solidFill>
                  <a:srgbClr val="FF0000"/>
                </a:solidFill>
                <a:latin typeface="Times New Roman" pitchFamily="18" charset="0"/>
                <a:cs typeface="Times New Roman" pitchFamily="18" charset="0"/>
              </a:rPr>
              <a:t> chi </a:t>
            </a:r>
            <a:r>
              <a:rPr lang="en-US" sz="1800" b="1" dirty="0" err="1">
                <a:solidFill>
                  <a:srgbClr val="FF0000"/>
                </a:solidFill>
                <a:latin typeface="Times New Roman" pitchFamily="18" charset="0"/>
                <a:cs typeface="Times New Roman" pitchFamily="18" charset="0"/>
              </a:rPr>
              <a:t>phối</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các</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lĩnh</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vực</a:t>
            </a:r>
            <a:r>
              <a:rPr lang="en-US" sz="1800" b="1" dirty="0">
                <a:solidFill>
                  <a:srgbClr val="000099"/>
                </a:solidFill>
                <a:latin typeface="Times New Roman" pitchFamily="18" charset="0"/>
                <a:cs typeface="Times New Roman" pitchFamily="18" charset="0"/>
              </a:rPr>
              <a:t>: </a:t>
            </a:r>
            <a:r>
              <a:rPr lang="en-US" sz="1800" b="1" dirty="0" err="1">
                <a:solidFill>
                  <a:srgbClr val="000099"/>
                </a:solidFill>
                <a:latin typeface="Times New Roman" pitchFamily="18" charset="0"/>
                <a:cs typeface="Times New Roman" pitchFamily="18" charset="0"/>
              </a:rPr>
              <a:t>Khai</a:t>
            </a:r>
            <a:r>
              <a:rPr lang="en-US" sz="1800" b="1" dirty="0">
                <a:solidFill>
                  <a:srgbClr val="000099"/>
                </a:solidFill>
                <a:latin typeface="Times New Roman" pitchFamily="18" charset="0"/>
                <a:cs typeface="Times New Roman" pitchFamily="18" charset="0"/>
              </a:rPr>
              <a:t> </a:t>
            </a:r>
            <a:r>
              <a:rPr lang="en-US" sz="1800" b="1" dirty="0" err="1">
                <a:solidFill>
                  <a:srgbClr val="000099"/>
                </a:solidFill>
                <a:latin typeface="Times New Roman" pitchFamily="18" charset="0"/>
                <a:cs typeface="Times New Roman" pitchFamily="18" charset="0"/>
              </a:rPr>
              <a:t>khoáng</a:t>
            </a:r>
            <a:r>
              <a:rPr lang="en-US" sz="1800" b="1" dirty="0">
                <a:solidFill>
                  <a:srgbClr val="000099"/>
                </a:solidFill>
                <a:latin typeface="Times New Roman" pitchFamily="18" charset="0"/>
                <a:cs typeface="Times New Roman" pitchFamily="18" charset="0"/>
              </a:rPr>
              <a:t>, </a:t>
            </a:r>
            <a:r>
              <a:rPr lang="en-US" sz="1800" b="1" dirty="0" err="1">
                <a:solidFill>
                  <a:srgbClr val="000099"/>
                </a:solidFill>
                <a:latin typeface="Times New Roman" pitchFamily="18" charset="0"/>
                <a:cs typeface="Times New Roman" pitchFamily="18" charset="0"/>
              </a:rPr>
              <a:t>Đóng</a:t>
            </a:r>
            <a:r>
              <a:rPr lang="en-US" sz="1800" b="1" dirty="0">
                <a:solidFill>
                  <a:srgbClr val="000099"/>
                </a:solidFill>
                <a:latin typeface="Times New Roman" pitchFamily="18" charset="0"/>
                <a:cs typeface="Times New Roman" pitchFamily="18" charset="0"/>
              </a:rPr>
              <a:t> </a:t>
            </a:r>
            <a:r>
              <a:rPr lang="en-US" sz="1800" b="1" dirty="0" err="1">
                <a:solidFill>
                  <a:srgbClr val="000099"/>
                </a:solidFill>
                <a:latin typeface="Times New Roman" pitchFamily="18" charset="0"/>
                <a:cs typeface="Times New Roman" pitchFamily="18" charset="0"/>
              </a:rPr>
              <a:t>tàu</a:t>
            </a:r>
            <a:r>
              <a:rPr lang="en-US" sz="1800" b="1" dirty="0">
                <a:solidFill>
                  <a:srgbClr val="000099"/>
                </a:solidFill>
                <a:latin typeface="Times New Roman" pitchFamily="18" charset="0"/>
                <a:cs typeface="Times New Roman" pitchFamily="18" charset="0"/>
              </a:rPr>
              <a:t>, </a:t>
            </a:r>
            <a:r>
              <a:rPr lang="en-US" sz="1800" b="1" dirty="0" err="1">
                <a:solidFill>
                  <a:srgbClr val="000099"/>
                </a:solidFill>
                <a:latin typeface="Times New Roman" pitchFamily="18" charset="0"/>
                <a:cs typeface="Times New Roman" pitchFamily="18" charset="0"/>
              </a:rPr>
              <a:t>Viễn</a:t>
            </a:r>
            <a:r>
              <a:rPr lang="en-US" sz="1800" b="1" dirty="0">
                <a:solidFill>
                  <a:srgbClr val="000099"/>
                </a:solidFill>
                <a:latin typeface="Times New Roman" pitchFamily="18" charset="0"/>
                <a:cs typeface="Times New Roman" pitchFamily="18" charset="0"/>
              </a:rPr>
              <a:t> </a:t>
            </a:r>
            <a:r>
              <a:rPr lang="en-US" sz="1800" b="1" dirty="0" err="1">
                <a:solidFill>
                  <a:srgbClr val="000099"/>
                </a:solidFill>
                <a:latin typeface="Times New Roman" pitchFamily="18" charset="0"/>
                <a:cs typeface="Times New Roman" pitchFamily="18" charset="0"/>
              </a:rPr>
              <a:t>thông</a:t>
            </a:r>
            <a:r>
              <a:rPr lang="en-US" sz="1800" b="1" dirty="0">
                <a:solidFill>
                  <a:srgbClr val="000099"/>
                </a:solidFill>
                <a:latin typeface="Times New Roman" pitchFamily="18" charset="0"/>
                <a:cs typeface="Times New Roman" pitchFamily="18" charset="0"/>
              </a:rPr>
              <a:t>, </a:t>
            </a:r>
            <a:r>
              <a:rPr lang="en-US" sz="1800" b="1" dirty="0" err="1">
                <a:solidFill>
                  <a:srgbClr val="000099"/>
                </a:solidFill>
                <a:latin typeface="Times New Roman" pitchFamily="18" charset="0"/>
                <a:cs typeface="Times New Roman" pitchFamily="18" charset="0"/>
              </a:rPr>
              <a:t>Tài</a:t>
            </a:r>
            <a:r>
              <a:rPr lang="en-US" sz="1800" b="1" dirty="0">
                <a:solidFill>
                  <a:srgbClr val="000099"/>
                </a:solidFill>
                <a:latin typeface="Times New Roman" pitchFamily="18" charset="0"/>
                <a:cs typeface="Times New Roman" pitchFamily="18" charset="0"/>
              </a:rPr>
              <a:t> </a:t>
            </a:r>
            <a:r>
              <a:rPr lang="en-US" sz="1800" b="1" dirty="0" err="1">
                <a:solidFill>
                  <a:srgbClr val="000099"/>
                </a:solidFill>
                <a:latin typeface="Times New Roman" pitchFamily="18" charset="0"/>
                <a:cs typeface="Times New Roman" pitchFamily="18" charset="0"/>
              </a:rPr>
              <a:t>chính</a:t>
            </a:r>
            <a:r>
              <a:rPr lang="en-US" sz="1800" b="1" dirty="0">
                <a:solidFill>
                  <a:srgbClr val="000099"/>
                </a:solidFill>
                <a:latin typeface="Times New Roman" pitchFamily="18" charset="0"/>
                <a:cs typeface="Times New Roman" pitchFamily="18" charset="0"/>
              </a:rPr>
              <a:t>, </a:t>
            </a:r>
            <a:r>
              <a:rPr lang="en-US" sz="1800" b="1" dirty="0" err="1">
                <a:solidFill>
                  <a:srgbClr val="000099"/>
                </a:solidFill>
                <a:latin typeface="Times New Roman" pitchFamily="18" charset="0"/>
                <a:cs typeface="Times New Roman" pitchFamily="18" charset="0"/>
              </a:rPr>
              <a:t>Bảo</a:t>
            </a:r>
            <a:r>
              <a:rPr lang="en-US" sz="1800" b="1" dirty="0">
                <a:solidFill>
                  <a:srgbClr val="000099"/>
                </a:solidFill>
                <a:latin typeface="Times New Roman" pitchFamily="18" charset="0"/>
                <a:cs typeface="Times New Roman" pitchFamily="18" charset="0"/>
              </a:rPr>
              <a:t> </a:t>
            </a:r>
            <a:r>
              <a:rPr lang="en-US" sz="1800" b="1" dirty="0" err="1">
                <a:solidFill>
                  <a:srgbClr val="000099"/>
                </a:solidFill>
                <a:latin typeface="Times New Roman" pitchFamily="18" charset="0"/>
                <a:cs typeface="Times New Roman" pitchFamily="18" charset="0"/>
              </a:rPr>
              <a:t>hiểm</a:t>
            </a:r>
            <a:r>
              <a:rPr lang="en-US" sz="1800" b="1" dirty="0">
                <a:solidFill>
                  <a:srgbClr val="000099"/>
                </a:solidFill>
                <a:latin typeface="Times New Roman" pitchFamily="18" charset="0"/>
                <a:cs typeface="Times New Roman" pitchFamily="18" charset="0"/>
              </a:rPr>
              <a:t>, </a:t>
            </a:r>
            <a:r>
              <a:rPr lang="en-US" sz="1800" b="1" dirty="0" err="1">
                <a:solidFill>
                  <a:srgbClr val="000099"/>
                </a:solidFill>
                <a:latin typeface="Times New Roman" pitchFamily="18" charset="0"/>
                <a:cs typeface="Times New Roman" pitchFamily="18" charset="0"/>
              </a:rPr>
              <a:t>Điện</a:t>
            </a:r>
            <a:r>
              <a:rPr lang="en-US" sz="1800" b="1" dirty="0">
                <a:solidFill>
                  <a:srgbClr val="000099"/>
                </a:solidFill>
                <a:latin typeface="Times New Roman" pitchFamily="18" charset="0"/>
                <a:cs typeface="Times New Roman" pitchFamily="18" charset="0"/>
              </a:rPr>
              <a:t> </a:t>
            </a:r>
            <a:r>
              <a:rPr lang="en-US" sz="1800" b="1" dirty="0" err="1">
                <a:solidFill>
                  <a:srgbClr val="000099"/>
                </a:solidFill>
                <a:latin typeface="Times New Roman" pitchFamily="18" charset="0"/>
                <a:cs typeface="Times New Roman" pitchFamily="18" charset="0"/>
              </a:rPr>
              <a:t>tử</a:t>
            </a:r>
            <a:r>
              <a:rPr lang="en-US" sz="1800" b="1" dirty="0">
                <a:solidFill>
                  <a:srgbClr val="000099"/>
                </a:solidFill>
                <a:latin typeface="Times New Roman" pitchFamily="18" charset="0"/>
                <a:cs typeface="Times New Roman" pitchFamily="18" charset="0"/>
              </a:rPr>
              <a:t>, Ô </a:t>
            </a:r>
            <a:r>
              <a:rPr lang="en-US" sz="1800" b="1" dirty="0" err="1">
                <a:solidFill>
                  <a:srgbClr val="000099"/>
                </a:solidFill>
                <a:latin typeface="Times New Roman" pitchFamily="18" charset="0"/>
                <a:cs typeface="Times New Roman" pitchFamily="18" charset="0"/>
              </a:rPr>
              <a:t>tô</a:t>
            </a:r>
            <a:r>
              <a:rPr lang="en-US" sz="1800" b="1" dirty="0">
                <a:solidFill>
                  <a:srgbClr val="000099"/>
                </a:solidFill>
                <a:latin typeface="Times New Roman" pitchFamily="18" charset="0"/>
                <a:cs typeface="Times New Roman" pitchFamily="18" charset="0"/>
              </a:rPr>
              <a:t>, </a:t>
            </a:r>
            <a:r>
              <a:rPr lang="en-US" sz="1800" b="1" dirty="0" err="1">
                <a:solidFill>
                  <a:srgbClr val="000099"/>
                </a:solidFill>
                <a:latin typeface="Times New Roman" pitchFamily="18" charset="0"/>
                <a:cs typeface="Times New Roman" pitchFamily="18" charset="0"/>
              </a:rPr>
              <a:t>Xây</a:t>
            </a:r>
            <a:r>
              <a:rPr lang="en-US" sz="1800" b="1" dirty="0">
                <a:solidFill>
                  <a:srgbClr val="000099"/>
                </a:solidFill>
                <a:latin typeface="Times New Roman" pitchFamily="18" charset="0"/>
                <a:cs typeface="Times New Roman" pitchFamily="18" charset="0"/>
              </a:rPr>
              <a:t> </a:t>
            </a:r>
            <a:r>
              <a:rPr lang="en-US" sz="1800" b="1" dirty="0" err="1">
                <a:solidFill>
                  <a:srgbClr val="000099"/>
                </a:solidFill>
                <a:latin typeface="Times New Roman" pitchFamily="18" charset="0"/>
                <a:cs typeface="Times New Roman" pitchFamily="18" charset="0"/>
              </a:rPr>
              <a:t>dựng</a:t>
            </a:r>
            <a:r>
              <a:rPr lang="en-US" sz="1800" b="1" dirty="0">
                <a:solidFill>
                  <a:srgbClr val="000099"/>
                </a:solidFill>
                <a:latin typeface="Times New Roman" pitchFamily="18" charset="0"/>
                <a:cs typeface="Times New Roman" pitchFamily="18" charset="0"/>
              </a:rPr>
              <a:t>, </a:t>
            </a:r>
            <a:r>
              <a:rPr lang="en-US" sz="1800" b="1" dirty="0" err="1">
                <a:solidFill>
                  <a:srgbClr val="000099"/>
                </a:solidFill>
                <a:latin typeface="Times New Roman" pitchFamily="18" charset="0"/>
                <a:cs typeface="Times New Roman" pitchFamily="18" charset="0"/>
              </a:rPr>
              <a:t>Công</a:t>
            </a:r>
            <a:r>
              <a:rPr lang="en-US" sz="1800" b="1" dirty="0">
                <a:solidFill>
                  <a:srgbClr val="000099"/>
                </a:solidFill>
                <a:latin typeface="Times New Roman" pitchFamily="18" charset="0"/>
                <a:cs typeface="Times New Roman" pitchFamily="18" charset="0"/>
              </a:rPr>
              <a:t> </a:t>
            </a:r>
            <a:r>
              <a:rPr lang="en-US" sz="1800" b="1" dirty="0" err="1">
                <a:solidFill>
                  <a:srgbClr val="000099"/>
                </a:solidFill>
                <a:latin typeface="Times New Roman" pitchFamily="18" charset="0"/>
                <a:cs typeface="Times New Roman" pitchFamily="18" charset="0"/>
              </a:rPr>
              <a:t>nghiệp</a:t>
            </a:r>
            <a:r>
              <a:rPr lang="en-US" sz="1800" b="1" dirty="0">
                <a:solidFill>
                  <a:srgbClr val="000099"/>
                </a:solidFill>
                <a:latin typeface="Times New Roman" pitchFamily="18" charset="0"/>
                <a:cs typeface="Times New Roman" pitchFamily="18" charset="0"/>
              </a:rPr>
              <a:t> </a:t>
            </a:r>
            <a:r>
              <a:rPr lang="en-US" sz="1800" b="1" dirty="0" err="1">
                <a:solidFill>
                  <a:srgbClr val="000099"/>
                </a:solidFill>
                <a:latin typeface="Times New Roman" pitchFamily="18" charset="0"/>
                <a:cs typeface="Times New Roman" pitchFamily="18" charset="0"/>
              </a:rPr>
              <a:t>nặng</a:t>
            </a:r>
            <a:r>
              <a:rPr lang="en-US" sz="1800" b="1" dirty="0">
                <a:solidFill>
                  <a:srgbClr val="000099"/>
                </a:solidFill>
                <a:latin typeface="Times New Roman" pitchFamily="18" charset="0"/>
                <a:cs typeface="Times New Roman" pitchFamily="18" charset="0"/>
              </a:rPr>
              <a:t>, </a:t>
            </a:r>
            <a:r>
              <a:rPr lang="en-US" sz="1800" b="1" dirty="0" err="1">
                <a:solidFill>
                  <a:srgbClr val="000099"/>
                </a:solidFill>
                <a:latin typeface="Times New Roman" pitchFamily="18" charset="0"/>
                <a:cs typeface="Times New Roman" pitchFamily="18" charset="0"/>
              </a:rPr>
              <a:t>Dầu</a:t>
            </a:r>
            <a:r>
              <a:rPr lang="en-US" sz="1800" b="1" dirty="0">
                <a:solidFill>
                  <a:srgbClr val="000099"/>
                </a:solidFill>
                <a:latin typeface="Times New Roman" pitchFamily="18" charset="0"/>
                <a:cs typeface="Times New Roman" pitchFamily="18" charset="0"/>
              </a:rPr>
              <a:t> </a:t>
            </a:r>
            <a:r>
              <a:rPr lang="en-US" sz="1800" b="1" dirty="0" err="1">
                <a:solidFill>
                  <a:srgbClr val="000099"/>
                </a:solidFill>
                <a:latin typeface="Times New Roman" pitchFamily="18" charset="0"/>
                <a:cs typeface="Times New Roman" pitchFamily="18" charset="0"/>
              </a:rPr>
              <a:t>khí</a:t>
            </a:r>
            <a:r>
              <a:rPr lang="en-US" sz="1800" b="1" dirty="0">
                <a:solidFill>
                  <a:srgbClr val="000099"/>
                </a:solidFill>
                <a:latin typeface="Times New Roman" pitchFamily="18" charset="0"/>
                <a:cs typeface="Times New Roman" pitchFamily="18" charset="0"/>
              </a:rPr>
              <a:t>, </a:t>
            </a:r>
            <a:r>
              <a:rPr lang="en-US" sz="1800" b="1" dirty="0" err="1">
                <a:solidFill>
                  <a:srgbClr val="000099"/>
                </a:solidFill>
                <a:latin typeface="Times New Roman" pitchFamily="18" charset="0"/>
                <a:cs typeface="Times New Roman" pitchFamily="18" charset="0"/>
              </a:rPr>
              <a:t>Địa</a:t>
            </a:r>
            <a:r>
              <a:rPr lang="en-US" sz="1800" b="1" dirty="0">
                <a:solidFill>
                  <a:srgbClr val="000099"/>
                </a:solidFill>
                <a:latin typeface="Times New Roman" pitchFamily="18" charset="0"/>
                <a:cs typeface="Times New Roman" pitchFamily="18" charset="0"/>
              </a:rPr>
              <a:t> </a:t>
            </a:r>
            <a:r>
              <a:rPr lang="en-US" sz="1800" b="1" dirty="0" err="1">
                <a:solidFill>
                  <a:srgbClr val="000099"/>
                </a:solidFill>
                <a:latin typeface="Times New Roman" pitchFamily="18" charset="0"/>
                <a:cs typeface="Times New Roman" pitchFamily="18" charset="0"/>
              </a:rPr>
              <a:t>ốc</a:t>
            </a:r>
            <a:r>
              <a:rPr lang="en-US" sz="1800" b="1" dirty="0">
                <a:solidFill>
                  <a:srgbClr val="000099"/>
                </a:solidFill>
                <a:latin typeface="Times New Roman" pitchFamily="18" charset="0"/>
                <a:cs typeface="Times New Roman" pitchFamily="18" charset="0"/>
              </a:rPr>
              <a:t>, </a:t>
            </a:r>
            <a:r>
              <a:rPr lang="en-US" sz="1800" b="1" dirty="0" err="1">
                <a:solidFill>
                  <a:srgbClr val="000099"/>
                </a:solidFill>
                <a:latin typeface="Times New Roman" pitchFamily="18" charset="0"/>
                <a:cs typeface="Times New Roman" pitchFamily="18" charset="0"/>
              </a:rPr>
              <a:t>Thực</a:t>
            </a:r>
            <a:r>
              <a:rPr lang="en-US" sz="1800" b="1" dirty="0">
                <a:solidFill>
                  <a:srgbClr val="000099"/>
                </a:solidFill>
                <a:latin typeface="Times New Roman" pitchFamily="18" charset="0"/>
                <a:cs typeface="Times New Roman" pitchFamily="18" charset="0"/>
              </a:rPr>
              <a:t> </a:t>
            </a:r>
            <a:r>
              <a:rPr lang="en-US" sz="1800" b="1" dirty="0" err="1">
                <a:solidFill>
                  <a:srgbClr val="000099"/>
                </a:solidFill>
                <a:latin typeface="Times New Roman" pitchFamily="18" charset="0"/>
                <a:cs typeface="Times New Roman" pitchFamily="18" charset="0"/>
              </a:rPr>
              <a:t>phẩm</a:t>
            </a:r>
            <a:r>
              <a:rPr lang="en-US" sz="1800" b="1" dirty="0">
                <a:solidFill>
                  <a:srgbClr val="000099"/>
                </a:solidFill>
                <a:latin typeface="Times New Roman" pitchFamily="18" charset="0"/>
                <a:cs typeface="Times New Roman" pitchFamily="18" charset="0"/>
              </a:rPr>
              <a:t>, </a:t>
            </a:r>
            <a:r>
              <a:rPr lang="en-US" sz="1800" b="1" dirty="0" err="1">
                <a:solidFill>
                  <a:srgbClr val="000099"/>
                </a:solidFill>
                <a:latin typeface="Times New Roman" pitchFamily="18" charset="0"/>
                <a:cs typeface="Times New Roman" pitchFamily="18" charset="0"/>
              </a:rPr>
              <a:t>Hóa</a:t>
            </a:r>
            <a:r>
              <a:rPr lang="en-US" sz="1800" b="1" dirty="0">
                <a:solidFill>
                  <a:srgbClr val="000099"/>
                </a:solidFill>
                <a:latin typeface="Times New Roman" pitchFamily="18" charset="0"/>
                <a:cs typeface="Times New Roman" pitchFamily="18" charset="0"/>
              </a:rPr>
              <a:t> </a:t>
            </a:r>
            <a:r>
              <a:rPr lang="en-US" sz="1800" b="1" dirty="0" err="1">
                <a:solidFill>
                  <a:srgbClr val="000099"/>
                </a:solidFill>
                <a:latin typeface="Times New Roman" pitchFamily="18" charset="0"/>
                <a:cs typeface="Times New Roman" pitchFamily="18" charset="0"/>
              </a:rPr>
              <a:t>chất</a:t>
            </a:r>
            <a:r>
              <a:rPr lang="en-US" sz="1800" b="1" dirty="0">
                <a:solidFill>
                  <a:srgbClr val="000099"/>
                </a:solidFill>
                <a:latin typeface="Times New Roman" pitchFamily="18" charset="0"/>
                <a:cs typeface="Times New Roman" pitchFamily="18" charset="0"/>
              </a:rPr>
              <a:t>, </a:t>
            </a:r>
            <a:r>
              <a:rPr lang="en-US" sz="1800" b="1" dirty="0" err="1">
                <a:solidFill>
                  <a:srgbClr val="000099"/>
                </a:solidFill>
                <a:latin typeface="Times New Roman" pitchFamily="18" charset="0"/>
                <a:cs typeface="Times New Roman" pitchFamily="18" charset="0"/>
              </a:rPr>
              <a:t>Luyện</a:t>
            </a:r>
            <a:r>
              <a:rPr lang="en-US" sz="1800" b="1" dirty="0">
                <a:solidFill>
                  <a:srgbClr val="000099"/>
                </a:solidFill>
                <a:latin typeface="Times New Roman" pitchFamily="18" charset="0"/>
                <a:cs typeface="Times New Roman" pitchFamily="18" charset="0"/>
              </a:rPr>
              <a:t> </a:t>
            </a:r>
            <a:r>
              <a:rPr lang="en-US" sz="1800" b="1" dirty="0" err="1">
                <a:solidFill>
                  <a:srgbClr val="000099"/>
                </a:solidFill>
                <a:latin typeface="Times New Roman" pitchFamily="18" charset="0"/>
                <a:cs typeface="Times New Roman" pitchFamily="18" charset="0"/>
              </a:rPr>
              <a:t>kim</a:t>
            </a:r>
            <a:r>
              <a:rPr lang="en-US" sz="1800" b="1" dirty="0">
                <a:solidFill>
                  <a:srgbClr val="000099"/>
                </a:solidFill>
                <a:latin typeface="Times New Roman" pitchFamily="18" charset="0"/>
                <a:cs typeface="Times New Roman" pitchFamily="18" charset="0"/>
              </a:rPr>
              <a:t>, </a:t>
            </a:r>
            <a:r>
              <a:rPr lang="en-US" sz="1800" b="1" dirty="0" err="1">
                <a:solidFill>
                  <a:srgbClr val="000099"/>
                </a:solidFill>
                <a:latin typeface="Times New Roman" pitchFamily="18" charset="0"/>
                <a:cs typeface="Times New Roman" pitchFamily="18" charset="0"/>
              </a:rPr>
              <a:t>Hàng</a:t>
            </a:r>
            <a:r>
              <a:rPr lang="en-US" sz="1800" b="1" dirty="0">
                <a:solidFill>
                  <a:srgbClr val="000099"/>
                </a:solidFill>
                <a:latin typeface="Times New Roman" pitchFamily="18" charset="0"/>
                <a:cs typeface="Times New Roman" pitchFamily="18" charset="0"/>
              </a:rPr>
              <a:t> </a:t>
            </a:r>
            <a:r>
              <a:rPr lang="en-US" sz="1800" b="1" dirty="0" err="1">
                <a:solidFill>
                  <a:srgbClr val="000099"/>
                </a:solidFill>
                <a:latin typeface="Times New Roman" pitchFamily="18" charset="0"/>
                <a:cs typeface="Times New Roman" pitchFamily="18" charset="0"/>
              </a:rPr>
              <a:t>không</a:t>
            </a:r>
            <a:r>
              <a:rPr lang="en-US" sz="1800" b="1" dirty="0">
                <a:solidFill>
                  <a:srgbClr val="000099"/>
                </a:solidFill>
                <a:latin typeface="Times New Roman" pitchFamily="18" charset="0"/>
                <a:cs typeface="Times New Roman" pitchFamily="18" charset="0"/>
              </a:rPr>
              <a:t>...</a:t>
            </a:r>
            <a:endParaRPr lang="en-US" sz="1800" b="1" dirty="0">
              <a:solidFill>
                <a:srgbClr val="000099"/>
              </a:solidFill>
              <a:latin typeface="Times New Roman" pitchFamily="18" charset="0"/>
              <a:ea typeface="Calibri" pitchFamily="34" charset="0"/>
              <a:cs typeface="Times New Roman" pitchFamily="18" charset="0"/>
            </a:endParaRPr>
          </a:p>
        </p:txBody>
      </p:sp>
      <p:sp>
        <p:nvSpPr>
          <p:cNvPr id="9" name="Rectangle 3"/>
          <p:cNvSpPr>
            <a:spLocks noChangeArrowheads="1"/>
          </p:cNvSpPr>
          <p:nvPr/>
        </p:nvSpPr>
        <p:spPr bwMode="auto">
          <a:xfrm>
            <a:off x="2341461" y="357504"/>
            <a:ext cx="4875644" cy="415498"/>
          </a:xfrm>
          <a:prstGeom prst="rect">
            <a:avLst/>
          </a:prstGeom>
          <a:noFill/>
          <a:ln w="9525">
            <a:noFill/>
            <a:miter lim="800000"/>
            <a:headEnd/>
            <a:tailEnd/>
          </a:ln>
        </p:spPr>
        <p:txBody>
          <a:bodyPr wrap="square">
            <a:spAutoFit/>
          </a:bodyPr>
          <a:lstStyle/>
          <a:p>
            <a:pPr algn="ctr"/>
            <a:r>
              <a:rPr lang="en-US" sz="2100" b="1" dirty="0" err="1">
                <a:solidFill>
                  <a:srgbClr val="FF3300"/>
                </a:solidFill>
                <a:latin typeface="Times New Roman" pitchFamily="18" charset="0"/>
                <a:cs typeface="Times New Roman" pitchFamily="18" charset="0"/>
              </a:rPr>
              <a:t>TẬP</a:t>
            </a:r>
            <a:r>
              <a:rPr lang="en-US" sz="2100" b="1" dirty="0">
                <a:solidFill>
                  <a:srgbClr val="FF3300"/>
                </a:solidFill>
                <a:latin typeface="Times New Roman" pitchFamily="18" charset="0"/>
                <a:cs typeface="Times New Roman" pitchFamily="18" charset="0"/>
              </a:rPr>
              <a:t> </a:t>
            </a:r>
            <a:r>
              <a:rPr lang="en-US" sz="2100" b="1" dirty="0" err="1">
                <a:solidFill>
                  <a:srgbClr val="FF3300"/>
                </a:solidFill>
                <a:latin typeface="Times New Roman" pitchFamily="18" charset="0"/>
                <a:cs typeface="Times New Roman" pitchFamily="18" charset="0"/>
              </a:rPr>
              <a:t>ĐOÀN</a:t>
            </a:r>
            <a:r>
              <a:rPr lang="en-US" sz="2100" b="1" dirty="0">
                <a:solidFill>
                  <a:srgbClr val="FF3300"/>
                </a:solidFill>
                <a:latin typeface="Times New Roman" pitchFamily="18" charset="0"/>
                <a:cs typeface="Times New Roman" pitchFamily="18" charset="0"/>
              </a:rPr>
              <a:t> MITSUBISHI</a:t>
            </a:r>
          </a:p>
        </p:txBody>
      </p:sp>
      <p:pic>
        <p:nvPicPr>
          <p:cNvPr id="12" name="Picture 2" descr="D:\BAI GIANG SU 8\12 NHAT BAN 19 20\Y_Iwasaki.png"/>
          <p:cNvPicPr>
            <a:picLocks noChangeAspect="1" noChangeArrowheads="1"/>
          </p:cNvPicPr>
          <p:nvPr/>
        </p:nvPicPr>
        <p:blipFill>
          <a:blip r:embed="rId4">
            <a:lum contrast="30000"/>
          </a:blip>
          <a:srcRect/>
          <a:stretch>
            <a:fillRect/>
          </a:stretch>
        </p:blipFill>
        <p:spPr>
          <a:xfrm>
            <a:off x="1450385" y="931369"/>
            <a:ext cx="1782153" cy="2458917"/>
          </a:xfrm>
          <a:prstGeom prst="rect">
            <a:avLst/>
          </a:prstGeom>
          <a:noFill/>
        </p:spPr>
      </p:pic>
      <p:sp>
        <p:nvSpPr>
          <p:cNvPr id="13" name="Rectangle 1"/>
          <p:cNvSpPr>
            <a:spLocks noChangeArrowheads="1"/>
          </p:cNvSpPr>
          <p:nvPr/>
        </p:nvSpPr>
        <p:spPr bwMode="auto">
          <a:xfrm>
            <a:off x="3232538" y="828046"/>
            <a:ext cx="2405386" cy="2585323"/>
          </a:xfrm>
          <a:prstGeom prst="rect">
            <a:avLst/>
          </a:prstGeom>
          <a:noFill/>
          <a:ln w="9525">
            <a:noFill/>
            <a:miter lim="800000"/>
            <a:headEnd/>
            <a:tailEnd/>
          </a:ln>
        </p:spPr>
        <p:txBody>
          <a:bodyPr wrap="square">
            <a:spAutoFit/>
          </a:bodyPr>
          <a:lstStyle/>
          <a:p>
            <a:pPr algn="just"/>
            <a:r>
              <a:rPr lang="en-US" sz="1800" dirty="0">
                <a:solidFill>
                  <a:prstClr val="black"/>
                </a:solidFill>
                <a:latin typeface="Times New Roman" pitchFamily="18" charset="0"/>
                <a:cs typeface="Times New Roman" pitchFamily="18" charset="0"/>
              </a:rPr>
              <a:t>- </a:t>
            </a:r>
            <a:r>
              <a:rPr lang="en-US" sz="1800" dirty="0" err="1">
                <a:solidFill>
                  <a:prstClr val="black"/>
                </a:solidFill>
                <a:latin typeface="Times New Roman" pitchFamily="18" charset="0"/>
                <a:cs typeface="Times New Roman" pitchFamily="18" charset="0"/>
              </a:rPr>
              <a:t>Được</a:t>
            </a:r>
            <a:r>
              <a:rPr lang="en-US" sz="1800" dirty="0">
                <a:solidFill>
                  <a:prstClr val="black"/>
                </a:solidFill>
                <a:latin typeface="Times New Roman" pitchFamily="18" charset="0"/>
                <a:cs typeface="Times New Roman" pitchFamily="18" charset="0"/>
              </a:rPr>
              <a:t> T</a:t>
            </a:r>
            <a:r>
              <a:rPr lang="vi-VN" sz="1800" dirty="0">
                <a:solidFill>
                  <a:prstClr val="black"/>
                </a:solidFill>
                <a:latin typeface="Times New Roman" pitchFamily="18" charset="0"/>
                <a:cs typeface="Times New Roman" pitchFamily="18" charset="0"/>
              </a:rPr>
              <a:t>hành lập năm 1870</a:t>
            </a:r>
            <a:endParaRPr lang="en-US" sz="1800" dirty="0">
              <a:solidFill>
                <a:prstClr val="black"/>
              </a:solidFill>
              <a:latin typeface="Times New Roman" pitchFamily="18" charset="0"/>
              <a:cs typeface="Times New Roman" pitchFamily="18" charset="0"/>
            </a:endParaRPr>
          </a:p>
          <a:p>
            <a:pPr algn="just"/>
            <a:r>
              <a:rPr lang="en-US" sz="1800" dirty="0">
                <a:solidFill>
                  <a:prstClr val="black"/>
                </a:solidFill>
                <a:latin typeface="Times New Roman" pitchFamily="18" charset="0"/>
                <a:cs typeface="Times New Roman" pitchFamily="18" charset="0"/>
              </a:rPr>
              <a:t>- </a:t>
            </a:r>
            <a:r>
              <a:rPr lang="en-US" sz="1800" dirty="0" err="1">
                <a:solidFill>
                  <a:prstClr val="black"/>
                </a:solidFill>
                <a:latin typeface="Times New Roman" pitchFamily="18" charset="0"/>
                <a:cs typeface="Times New Roman" pitchFamily="18" charset="0"/>
              </a:rPr>
              <a:t>Người</a:t>
            </a:r>
            <a:r>
              <a:rPr lang="en-US" sz="1800" dirty="0">
                <a:solidFill>
                  <a:prstClr val="black"/>
                </a:solidFill>
                <a:latin typeface="Times New Roman" pitchFamily="18" charset="0"/>
                <a:cs typeface="Times New Roman" pitchFamily="18" charset="0"/>
              </a:rPr>
              <a:t> </a:t>
            </a:r>
            <a:r>
              <a:rPr lang="en-US" sz="1800" dirty="0" err="1">
                <a:solidFill>
                  <a:prstClr val="black"/>
                </a:solidFill>
                <a:latin typeface="Times New Roman" pitchFamily="18" charset="0"/>
                <a:cs typeface="Times New Roman" pitchFamily="18" charset="0"/>
              </a:rPr>
              <a:t>sáng</a:t>
            </a:r>
            <a:r>
              <a:rPr lang="en-US" sz="1800" dirty="0">
                <a:solidFill>
                  <a:prstClr val="black"/>
                </a:solidFill>
                <a:latin typeface="Times New Roman" pitchFamily="18" charset="0"/>
                <a:cs typeface="Times New Roman" pitchFamily="18" charset="0"/>
              </a:rPr>
              <a:t> </a:t>
            </a:r>
            <a:r>
              <a:rPr lang="en-US" sz="1800" dirty="0" err="1">
                <a:solidFill>
                  <a:prstClr val="black"/>
                </a:solidFill>
                <a:latin typeface="Times New Roman" pitchFamily="18" charset="0"/>
                <a:cs typeface="Times New Roman" pitchFamily="18" charset="0"/>
              </a:rPr>
              <a:t>lập</a:t>
            </a:r>
            <a:r>
              <a:rPr lang="en-US" sz="1800" dirty="0">
                <a:solidFill>
                  <a:prstClr val="black"/>
                </a:solidFill>
                <a:latin typeface="Times New Roman" pitchFamily="18" charset="0"/>
                <a:cs typeface="Times New Roman" pitchFamily="18" charset="0"/>
              </a:rPr>
              <a:t>: Iwasaki </a:t>
            </a:r>
            <a:r>
              <a:rPr lang="en-US" sz="1800" dirty="0" err="1">
                <a:solidFill>
                  <a:prstClr val="black"/>
                </a:solidFill>
                <a:latin typeface="Times New Roman" pitchFamily="18" charset="0"/>
                <a:cs typeface="Times New Roman" pitchFamily="18" charset="0"/>
              </a:rPr>
              <a:t>Yatarô</a:t>
            </a:r>
            <a:r>
              <a:rPr lang="en-US" sz="1800" dirty="0">
                <a:solidFill>
                  <a:prstClr val="black"/>
                </a:solidFill>
                <a:latin typeface="Times New Roman" pitchFamily="18" charset="0"/>
                <a:cs typeface="Times New Roman" pitchFamily="18" charset="0"/>
              </a:rPr>
              <a:t>  (1835-1885); </a:t>
            </a:r>
          </a:p>
          <a:p>
            <a:pPr algn="just">
              <a:buFontTx/>
              <a:buChar char="-"/>
            </a:pPr>
            <a:r>
              <a:rPr lang="vi-VN" sz="1800" dirty="0">
                <a:solidFill>
                  <a:prstClr val="black"/>
                </a:solidFill>
                <a:latin typeface="Times New Roman" pitchFamily="18" charset="0"/>
                <a:cs typeface="Times New Roman" pitchFamily="18" charset="0"/>
              </a:rPr>
              <a:t>Khu vực hoạt động</a:t>
            </a:r>
            <a:r>
              <a:rPr lang="en-US" sz="1800" dirty="0">
                <a:solidFill>
                  <a:prstClr val="black"/>
                </a:solidFill>
                <a:latin typeface="Times New Roman" pitchFamily="18" charset="0"/>
                <a:cs typeface="Times New Roman" pitchFamily="18" charset="0"/>
              </a:rPr>
              <a:t>: </a:t>
            </a:r>
            <a:r>
              <a:rPr lang="en-US" sz="1800" dirty="0" err="1">
                <a:solidFill>
                  <a:prstClr val="black"/>
                </a:solidFill>
                <a:latin typeface="Times New Roman" pitchFamily="18" charset="0"/>
                <a:cs typeface="Times New Roman" pitchFamily="18" charset="0"/>
              </a:rPr>
              <a:t>Toàn</a:t>
            </a:r>
            <a:r>
              <a:rPr lang="en-US" sz="1800" dirty="0">
                <a:solidFill>
                  <a:prstClr val="black"/>
                </a:solidFill>
                <a:latin typeface="Times New Roman" pitchFamily="18" charset="0"/>
                <a:cs typeface="Times New Roman" pitchFamily="18" charset="0"/>
              </a:rPr>
              <a:t> </a:t>
            </a:r>
            <a:r>
              <a:rPr lang="en-US" sz="1800" dirty="0" err="1">
                <a:solidFill>
                  <a:prstClr val="black"/>
                </a:solidFill>
                <a:latin typeface="Times New Roman" pitchFamily="18" charset="0"/>
                <a:cs typeface="Times New Roman" pitchFamily="18" charset="0"/>
              </a:rPr>
              <a:t>cầu</a:t>
            </a:r>
            <a:r>
              <a:rPr lang="en-US" sz="1800" dirty="0">
                <a:solidFill>
                  <a:prstClr val="black"/>
                </a:solidFill>
                <a:latin typeface="Times New Roman" pitchFamily="18" charset="0"/>
                <a:cs typeface="Times New Roman" pitchFamily="18" charset="0"/>
              </a:rPr>
              <a:t>.</a:t>
            </a:r>
          </a:p>
          <a:p>
            <a:pPr algn="just">
              <a:buFontTx/>
              <a:buChar char="-"/>
            </a:pPr>
            <a:r>
              <a:rPr lang="en-US" sz="1800" dirty="0">
                <a:solidFill>
                  <a:prstClr val="black"/>
                </a:solidFill>
                <a:latin typeface="Times New Roman" pitchFamily="18" charset="0"/>
                <a:cs typeface="Times New Roman" pitchFamily="18" charset="0"/>
              </a:rPr>
              <a:t> </a:t>
            </a:r>
            <a:r>
              <a:rPr lang="en-US" sz="1800" dirty="0" err="1">
                <a:solidFill>
                  <a:prstClr val="black"/>
                </a:solidFill>
                <a:latin typeface="Times New Roman" pitchFamily="18" charset="0"/>
                <a:cs typeface="Times New Roman" pitchFamily="18" charset="0"/>
              </a:rPr>
              <a:t>Nhân</a:t>
            </a:r>
            <a:r>
              <a:rPr lang="en-US" sz="1800" dirty="0">
                <a:solidFill>
                  <a:prstClr val="black"/>
                </a:solidFill>
                <a:latin typeface="Times New Roman" pitchFamily="18" charset="0"/>
                <a:cs typeface="Times New Roman" pitchFamily="18" charset="0"/>
              </a:rPr>
              <a:t> </a:t>
            </a:r>
            <a:r>
              <a:rPr lang="en-US" sz="1800" dirty="0" err="1">
                <a:solidFill>
                  <a:prstClr val="black"/>
                </a:solidFill>
                <a:latin typeface="Times New Roman" pitchFamily="18" charset="0"/>
                <a:cs typeface="Times New Roman" pitchFamily="18" charset="0"/>
              </a:rPr>
              <a:t>viên</a:t>
            </a:r>
            <a:r>
              <a:rPr lang="en-US" sz="1800" dirty="0">
                <a:solidFill>
                  <a:prstClr val="black"/>
                </a:solidFill>
                <a:latin typeface="Times New Roman" pitchFamily="18" charset="0"/>
                <a:cs typeface="Times New Roman" pitchFamily="18" charset="0"/>
              </a:rPr>
              <a:t>: 350,000 (2010)</a:t>
            </a:r>
          </a:p>
        </p:txBody>
      </p:sp>
      <p:sp>
        <p:nvSpPr>
          <p:cNvPr id="15" name="Rectangle 14"/>
          <p:cNvSpPr/>
          <p:nvPr/>
        </p:nvSpPr>
        <p:spPr>
          <a:xfrm>
            <a:off x="5939476" y="2496232"/>
            <a:ext cx="1213794" cy="253916"/>
          </a:xfrm>
          <a:prstGeom prst="rect">
            <a:avLst/>
          </a:prstGeom>
        </p:spPr>
        <p:txBody>
          <a:bodyPr wrap="none">
            <a:spAutoFit/>
          </a:bodyPr>
          <a:lstStyle/>
          <a:p>
            <a:r>
              <a:rPr lang="en-US" sz="1050" b="1" dirty="0">
                <a:solidFill>
                  <a:srgbClr val="FF0000"/>
                </a:solidFill>
                <a:latin typeface="Times" panose="02020603050405020304" pitchFamily="18" charset="0"/>
                <a:cs typeface="Times" panose="02020603050405020304" pitchFamily="18" charset="0"/>
              </a:rPr>
              <a:t>Mitsubishi Group</a:t>
            </a:r>
            <a:endParaRPr lang="en-US" sz="1050" dirty="0">
              <a:solidFill>
                <a:srgbClr val="FF0000"/>
              </a:solidFill>
              <a:latin typeface="Times" panose="02020603050405020304" pitchFamily="18" charset="0"/>
              <a:cs typeface="Times" panose="02020603050405020304" pitchFamily="18" charset="0"/>
            </a:endParaRPr>
          </a:p>
        </p:txBody>
      </p:sp>
      <p:sp>
        <p:nvSpPr>
          <p:cNvPr id="17" name="Footer Placeholder 16"/>
          <p:cNvSpPr>
            <a:spLocks noGrp="1"/>
          </p:cNvSpPr>
          <p:nvPr>
            <p:ph type="ftr" sz="quarter" idx="11"/>
          </p:nvPr>
        </p:nvSpPr>
        <p:spPr>
          <a:xfrm>
            <a:off x="2750331" y="4816096"/>
            <a:ext cx="3643338" cy="273844"/>
          </a:xfrm>
        </p:spPr>
        <p:txBody>
          <a:bodyPr/>
          <a:lstStyle/>
          <a:p>
            <a:r>
              <a:rPr lang="vi-VN" dirty="0">
                <a:solidFill>
                  <a:prstClr val="black">
                    <a:tint val="75000"/>
                  </a:prstClr>
                </a:solidFill>
              </a:rPr>
              <a:t>GVTH: Nguyễn Thị Thanh Hà- Trường THCS Phú Đa</a:t>
            </a:r>
            <a:endParaRPr lang="en-US" dirty="0">
              <a:solidFill>
                <a:prstClr val="black">
                  <a:tint val="75000"/>
                </a:prstClr>
              </a:solidFill>
            </a:endParaRPr>
          </a:p>
        </p:txBody>
      </p:sp>
    </p:spTree>
    <p:extLst>
      <p:ext uri="{BB962C8B-B14F-4D97-AF65-F5344CB8AC3E}">
        <p14:creationId xmlns:p14="http://schemas.microsoft.com/office/powerpoint/2010/main" val="408036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ox(in)">
                                      <p:cBhvr>
                                        <p:cTn id="11" dur="500"/>
                                        <p:tgtEl>
                                          <p:spTgt spid="12"/>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ox(in)">
                                      <p:cBhvr>
                                        <p:cTn id="15" dur="500"/>
                                        <p:tgtEl>
                                          <p:spTgt spid="13"/>
                                        </p:tgtEl>
                                      </p:cBhvr>
                                    </p:animEffect>
                                  </p:childTnLst>
                                </p:cTn>
                              </p:par>
                            </p:childTnLst>
                          </p:cTn>
                        </p:par>
                        <p:par>
                          <p:cTn id="16" fill="hold">
                            <p:stCondLst>
                              <p:cond delay="1500"/>
                            </p:stCondLst>
                            <p:childTnLst>
                              <p:par>
                                <p:cTn id="17" presetID="4"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ox(in)">
                                      <p:cBhvr>
                                        <p:cTn id="19" dur="500"/>
                                        <p:tgtEl>
                                          <p:spTgt spid="6"/>
                                        </p:tgtEl>
                                      </p:cBhvr>
                                    </p:animEffect>
                                  </p:childTnLst>
                                </p:cTn>
                              </p:par>
                            </p:childTnLst>
                          </p:cTn>
                        </p:par>
                        <p:par>
                          <p:cTn id="20" fill="hold">
                            <p:stCondLst>
                              <p:cond delay="2000"/>
                            </p:stCondLst>
                            <p:childTnLst>
                              <p:par>
                                <p:cTn id="21" presetID="4" presetClass="entr" presetSubtype="16"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ox(in)">
                                      <p:cBhvr>
                                        <p:cTn id="23" dur="500"/>
                                        <p:tgtEl>
                                          <p:spTgt spid="15"/>
                                        </p:tgtEl>
                                      </p:cBhvr>
                                    </p:animEffect>
                                  </p:childTnLst>
                                </p:cTn>
                              </p:par>
                            </p:childTnLst>
                          </p:cTn>
                        </p:par>
                        <p:par>
                          <p:cTn id="24" fill="hold">
                            <p:stCondLst>
                              <p:cond delay="2500"/>
                            </p:stCondLst>
                            <p:childTnLst>
                              <p:par>
                                <p:cTn id="25" presetID="4" presetClass="entr" presetSubtype="16"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_THH4598-ee24e">
            <a:extLst>
              <a:ext uri="{FF2B5EF4-FFF2-40B4-BE49-F238E27FC236}">
                <a16:creationId xmlns:a16="http://schemas.microsoft.com/office/drawing/2014/main" id="{837BE41D-C414-2656-39F8-0D6478D054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6">
            <a:extLst>
              <a:ext uri="{FF2B5EF4-FFF2-40B4-BE49-F238E27FC236}">
                <a16:creationId xmlns:a16="http://schemas.microsoft.com/office/drawing/2014/main" id="{3882A6B9-EA19-0909-916F-7F8C6EA0442E}"/>
              </a:ext>
            </a:extLst>
          </p:cNvPr>
          <p:cNvSpPr>
            <a:spLocks noChangeArrowheads="1"/>
          </p:cNvSpPr>
          <p:nvPr/>
        </p:nvSpPr>
        <p:spPr bwMode="auto">
          <a:xfrm>
            <a:off x="2914650" y="4615935"/>
            <a:ext cx="37719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Mitsubishi mở  đại lý tại Hà Nội</a:t>
            </a:r>
          </a:p>
        </p:txBody>
      </p:sp>
    </p:spTree>
  </p:cSld>
  <p:clrMapOvr>
    <a:masterClrMapping/>
  </p:clrMapOvr>
  <p:transition spd="med">
    <p:strips dir="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ật Bản chuyển sang chủ nghĩa đế quốc | SGK Lịch sử lớp 8">
            <a:extLst>
              <a:ext uri="{FF2B5EF4-FFF2-40B4-BE49-F238E27FC236}">
                <a16:creationId xmlns:a16="http://schemas.microsoft.com/office/drawing/2014/main" id="{338D2918-E885-48AD-89B9-A683C8B525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593" y="648419"/>
            <a:ext cx="3847168" cy="442646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F6BAC29D-15F0-49FB-ACA3-EB604856CA6D}"/>
              </a:ext>
            </a:extLst>
          </p:cNvPr>
          <p:cNvCxnSpPr>
            <a:cxnSpLocks/>
          </p:cNvCxnSpPr>
          <p:nvPr/>
        </p:nvCxnSpPr>
        <p:spPr>
          <a:xfrm flipH="1">
            <a:off x="3832404" y="2418712"/>
            <a:ext cx="1556066" cy="127819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nvGrpSpPr>
          <p:cNvPr id="8" name="Group 7">
            <a:extLst>
              <a:ext uri="{FF2B5EF4-FFF2-40B4-BE49-F238E27FC236}">
                <a16:creationId xmlns:a16="http://schemas.microsoft.com/office/drawing/2014/main" id="{D17577BB-CB43-4FBA-8BCC-A7E3A8DFB9ED}"/>
              </a:ext>
            </a:extLst>
          </p:cNvPr>
          <p:cNvGrpSpPr/>
          <p:nvPr/>
        </p:nvGrpSpPr>
        <p:grpSpPr>
          <a:xfrm>
            <a:off x="1344210" y="3219607"/>
            <a:ext cx="1226183" cy="590872"/>
            <a:chOff x="-72008" y="4056437"/>
            <a:chExt cx="2195736" cy="1222271"/>
          </a:xfrm>
        </p:grpSpPr>
        <p:sp>
          <p:nvSpPr>
            <p:cNvPr id="9" name="Rounded Rectangular Callout 1026">
              <a:extLst>
                <a:ext uri="{FF2B5EF4-FFF2-40B4-BE49-F238E27FC236}">
                  <a16:creationId xmlns:a16="http://schemas.microsoft.com/office/drawing/2014/main" id="{344C0E14-DEC3-4ED3-B495-9F75F7F050E0}"/>
                </a:ext>
              </a:extLst>
            </p:cNvPr>
            <p:cNvSpPr/>
            <p:nvPr/>
          </p:nvSpPr>
          <p:spPr>
            <a:xfrm>
              <a:off x="0" y="4056437"/>
              <a:ext cx="2051720" cy="1172763"/>
            </a:xfrm>
            <a:prstGeom prst="wedgeRoundRectCallout">
              <a:avLst>
                <a:gd name="adj1" fmla="val 85529"/>
                <a:gd name="adj2" fmla="val 57358"/>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508">
                <a:solidFill>
                  <a:prstClr val="black"/>
                </a:solidFill>
              </a:endParaRPr>
            </a:p>
          </p:txBody>
        </p:sp>
        <p:sp>
          <p:nvSpPr>
            <p:cNvPr id="10" name="TextBox 53">
              <a:extLst>
                <a:ext uri="{FF2B5EF4-FFF2-40B4-BE49-F238E27FC236}">
                  <a16:creationId xmlns:a16="http://schemas.microsoft.com/office/drawing/2014/main" id="{0297B4B9-5348-4164-B159-67BB3182D813}"/>
                </a:ext>
              </a:extLst>
            </p:cNvPr>
            <p:cNvSpPr txBox="1">
              <a:spLocks noChangeArrowheads="1"/>
            </p:cNvSpPr>
            <p:nvPr/>
          </p:nvSpPr>
          <p:spPr bwMode="auto">
            <a:xfrm>
              <a:off x="-72008" y="4100881"/>
              <a:ext cx="2195736" cy="1177827"/>
            </a:xfrm>
            <a:prstGeom prst="rect">
              <a:avLst/>
            </a:prstGeom>
            <a:noFill/>
            <a:ln w="9525">
              <a:noFill/>
              <a:miter lim="800000"/>
              <a:headEnd/>
              <a:tailEnd/>
            </a:ln>
          </p:spPr>
          <p:txBody>
            <a:bodyPr wrap="square">
              <a:spAutoFit/>
            </a:bodyPr>
            <a:lstStyle/>
            <a:p>
              <a:pPr algn="ctr"/>
              <a:r>
                <a:rPr lang="en-US" sz="1550" b="1" dirty="0" err="1">
                  <a:solidFill>
                    <a:srgbClr val="02287E"/>
                  </a:solidFill>
                  <a:latin typeface="Times New Roman" panose="02020603050405020304" pitchFamily="18" charset="0"/>
                  <a:cs typeface="Times New Roman" panose="02020603050405020304" pitchFamily="18" charset="0"/>
                </a:rPr>
                <a:t>Đài</a:t>
              </a:r>
              <a:r>
                <a:rPr lang="en-US" sz="1550" b="1" dirty="0">
                  <a:solidFill>
                    <a:srgbClr val="02287E"/>
                  </a:solidFill>
                  <a:latin typeface="Times New Roman" panose="02020603050405020304" pitchFamily="18" charset="0"/>
                  <a:cs typeface="Times New Roman" panose="02020603050405020304" pitchFamily="18" charset="0"/>
                </a:rPr>
                <a:t> Loan 1895</a:t>
              </a:r>
            </a:p>
          </p:txBody>
        </p:sp>
      </p:grpSp>
      <p:pic>
        <p:nvPicPr>
          <p:cNvPr id="11" name="Picture 36" descr="No">
            <a:extLst>
              <a:ext uri="{FF2B5EF4-FFF2-40B4-BE49-F238E27FC236}">
                <a16:creationId xmlns:a16="http://schemas.microsoft.com/office/drawing/2014/main" id="{51D2B133-6194-4651-AC91-BC04D199D06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92380" y="3626241"/>
            <a:ext cx="261617" cy="36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a:extLst>
              <a:ext uri="{FF2B5EF4-FFF2-40B4-BE49-F238E27FC236}">
                <a16:creationId xmlns:a16="http://schemas.microsoft.com/office/drawing/2014/main" id="{0F57C627-AC8D-47E9-8F12-708D0032F9A6}"/>
              </a:ext>
            </a:extLst>
          </p:cNvPr>
          <p:cNvCxnSpPr>
            <a:cxnSpLocks/>
          </p:cNvCxnSpPr>
          <p:nvPr/>
        </p:nvCxnSpPr>
        <p:spPr>
          <a:xfrm flipV="1">
            <a:off x="5362528" y="1036443"/>
            <a:ext cx="135821" cy="132765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nvGrpSpPr>
          <p:cNvPr id="16" name="Group 15">
            <a:extLst>
              <a:ext uri="{FF2B5EF4-FFF2-40B4-BE49-F238E27FC236}">
                <a16:creationId xmlns:a16="http://schemas.microsoft.com/office/drawing/2014/main" id="{2634FE81-A69B-44F5-8215-FC87E113076B}"/>
              </a:ext>
            </a:extLst>
          </p:cNvPr>
          <p:cNvGrpSpPr/>
          <p:nvPr/>
        </p:nvGrpSpPr>
        <p:grpSpPr>
          <a:xfrm>
            <a:off x="6193206" y="729892"/>
            <a:ext cx="1346398" cy="613106"/>
            <a:chOff x="7486968" y="-1097718"/>
            <a:chExt cx="2411006" cy="1268264"/>
          </a:xfrm>
        </p:grpSpPr>
        <p:sp>
          <p:nvSpPr>
            <p:cNvPr id="17" name="Rounded Rectangular Callout 1026">
              <a:extLst>
                <a:ext uri="{FF2B5EF4-FFF2-40B4-BE49-F238E27FC236}">
                  <a16:creationId xmlns:a16="http://schemas.microsoft.com/office/drawing/2014/main" id="{E2400DFF-82BA-4D5C-9953-F3E1013418D8}"/>
                </a:ext>
              </a:extLst>
            </p:cNvPr>
            <p:cNvSpPr/>
            <p:nvPr/>
          </p:nvSpPr>
          <p:spPr>
            <a:xfrm rot="10585231">
              <a:off x="7486968" y="-1097718"/>
              <a:ext cx="2411006" cy="1268264"/>
            </a:xfrm>
            <a:prstGeom prst="wedgeRoundRectCallout">
              <a:avLst>
                <a:gd name="adj1" fmla="val 96177"/>
                <a:gd name="adj2" fmla="val 6732"/>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508">
                <a:solidFill>
                  <a:prstClr val="black"/>
                </a:solidFill>
              </a:endParaRPr>
            </a:p>
          </p:txBody>
        </p:sp>
        <p:sp>
          <p:nvSpPr>
            <p:cNvPr id="18" name="TextBox 53">
              <a:extLst>
                <a:ext uri="{FF2B5EF4-FFF2-40B4-BE49-F238E27FC236}">
                  <a16:creationId xmlns:a16="http://schemas.microsoft.com/office/drawing/2014/main" id="{3D398D08-CDD2-495A-8711-4FCFBB770AB5}"/>
                </a:ext>
              </a:extLst>
            </p:cNvPr>
            <p:cNvSpPr txBox="1">
              <a:spLocks noChangeArrowheads="1"/>
            </p:cNvSpPr>
            <p:nvPr/>
          </p:nvSpPr>
          <p:spPr bwMode="auto">
            <a:xfrm>
              <a:off x="7594604" y="-737333"/>
              <a:ext cx="2195736" cy="684413"/>
            </a:xfrm>
            <a:prstGeom prst="rect">
              <a:avLst/>
            </a:prstGeom>
            <a:noFill/>
            <a:ln w="9525">
              <a:noFill/>
              <a:miter lim="800000"/>
              <a:headEnd/>
              <a:tailEnd/>
            </a:ln>
          </p:spPr>
          <p:txBody>
            <a:bodyPr wrap="square">
              <a:spAutoFit/>
            </a:bodyPr>
            <a:lstStyle/>
            <a:p>
              <a:pPr algn="ctr"/>
              <a:r>
                <a:rPr lang="en-US" sz="1550" b="1" dirty="0">
                  <a:solidFill>
                    <a:srgbClr val="02287E"/>
                  </a:solidFill>
                  <a:latin typeface="Times New Roman" panose="02020603050405020304" pitchFamily="18" charset="0"/>
                  <a:cs typeface="Times New Roman" panose="02020603050405020304" pitchFamily="18" charset="0"/>
                </a:rPr>
                <a:t>Nga 1905</a:t>
              </a:r>
            </a:p>
          </p:txBody>
        </p:sp>
      </p:grpSp>
      <p:pic>
        <p:nvPicPr>
          <p:cNvPr id="19" name="Picture 36" descr="No">
            <a:extLst>
              <a:ext uri="{FF2B5EF4-FFF2-40B4-BE49-F238E27FC236}">
                <a16:creationId xmlns:a16="http://schemas.microsoft.com/office/drawing/2014/main" id="{CF0A4E78-D324-434B-B082-866981511BD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28325" y="1011137"/>
            <a:ext cx="261617" cy="36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9">
            <a:extLst>
              <a:ext uri="{FF2B5EF4-FFF2-40B4-BE49-F238E27FC236}">
                <a16:creationId xmlns:a16="http://schemas.microsoft.com/office/drawing/2014/main" id="{E11EFD37-D2BC-438A-BD5D-C9C7380BB658}"/>
              </a:ext>
            </a:extLst>
          </p:cNvPr>
          <p:cNvCxnSpPr>
            <a:cxnSpLocks/>
          </p:cNvCxnSpPr>
          <p:nvPr/>
        </p:nvCxnSpPr>
        <p:spPr>
          <a:xfrm flipH="1" flipV="1">
            <a:off x="4333052" y="2122673"/>
            <a:ext cx="1018662" cy="25100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24" name="Picture 36" descr="No">
            <a:extLst>
              <a:ext uri="{FF2B5EF4-FFF2-40B4-BE49-F238E27FC236}">
                <a16:creationId xmlns:a16="http://schemas.microsoft.com/office/drawing/2014/main" id="{606729F7-DAF0-4848-B800-FDEC68E55C5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193990" y="2005199"/>
            <a:ext cx="261617" cy="36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24">
            <a:extLst>
              <a:ext uri="{FF2B5EF4-FFF2-40B4-BE49-F238E27FC236}">
                <a16:creationId xmlns:a16="http://schemas.microsoft.com/office/drawing/2014/main" id="{1FBF454F-6E05-4F16-8ADD-25883D38FD28}"/>
              </a:ext>
            </a:extLst>
          </p:cNvPr>
          <p:cNvGrpSpPr/>
          <p:nvPr/>
        </p:nvGrpSpPr>
        <p:grpSpPr>
          <a:xfrm>
            <a:off x="1852759" y="1365556"/>
            <a:ext cx="1195985" cy="591386"/>
            <a:chOff x="-72008" y="4056437"/>
            <a:chExt cx="2195736" cy="1194718"/>
          </a:xfrm>
        </p:grpSpPr>
        <p:sp>
          <p:nvSpPr>
            <p:cNvPr id="26" name="Rounded Rectangular Callout 1026">
              <a:extLst>
                <a:ext uri="{FF2B5EF4-FFF2-40B4-BE49-F238E27FC236}">
                  <a16:creationId xmlns:a16="http://schemas.microsoft.com/office/drawing/2014/main" id="{3DDC02B6-BE25-48C5-AA83-7CFD8650B88F}"/>
                </a:ext>
              </a:extLst>
            </p:cNvPr>
            <p:cNvSpPr/>
            <p:nvPr/>
          </p:nvSpPr>
          <p:spPr>
            <a:xfrm>
              <a:off x="0" y="4056437"/>
              <a:ext cx="2051720" cy="1172763"/>
            </a:xfrm>
            <a:prstGeom prst="wedgeRoundRectCallout">
              <a:avLst>
                <a:gd name="adj1" fmla="val 159833"/>
                <a:gd name="adj2" fmla="val 68151"/>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508">
                <a:solidFill>
                  <a:prstClr val="black"/>
                </a:solidFill>
              </a:endParaRPr>
            </a:p>
          </p:txBody>
        </p:sp>
        <p:sp>
          <p:nvSpPr>
            <p:cNvPr id="27" name="TextBox 53">
              <a:extLst>
                <a:ext uri="{FF2B5EF4-FFF2-40B4-BE49-F238E27FC236}">
                  <a16:creationId xmlns:a16="http://schemas.microsoft.com/office/drawing/2014/main" id="{F0A88054-9AF2-489C-A47A-0FBF3CAC2136}"/>
                </a:ext>
              </a:extLst>
            </p:cNvPr>
            <p:cNvSpPr txBox="1">
              <a:spLocks noChangeArrowheads="1"/>
            </p:cNvSpPr>
            <p:nvPr/>
          </p:nvSpPr>
          <p:spPr bwMode="auto">
            <a:xfrm>
              <a:off x="-72008" y="4100879"/>
              <a:ext cx="2195736" cy="1150276"/>
            </a:xfrm>
            <a:prstGeom prst="rect">
              <a:avLst/>
            </a:prstGeom>
            <a:noFill/>
            <a:ln w="9525">
              <a:noFill/>
              <a:miter lim="800000"/>
              <a:headEnd/>
              <a:tailEnd/>
            </a:ln>
          </p:spPr>
          <p:txBody>
            <a:bodyPr wrap="square">
              <a:spAutoFit/>
            </a:bodyPr>
            <a:lstStyle/>
            <a:p>
              <a:pPr algn="ctr"/>
              <a:r>
                <a:rPr lang="en-US" sz="1550" b="1" dirty="0" err="1">
                  <a:solidFill>
                    <a:srgbClr val="02287E"/>
                  </a:solidFill>
                  <a:latin typeface="Times New Roman" panose="02020603050405020304" pitchFamily="18" charset="0"/>
                  <a:cs typeface="Times New Roman" panose="02020603050405020304" pitchFamily="18" charset="0"/>
                </a:rPr>
                <a:t>Triều</a:t>
              </a:r>
              <a:r>
                <a:rPr lang="en-US" sz="1550" b="1" dirty="0">
                  <a:solidFill>
                    <a:srgbClr val="02287E"/>
                  </a:solidFill>
                  <a:latin typeface="Times New Roman" panose="02020603050405020304" pitchFamily="18" charset="0"/>
                  <a:cs typeface="Times New Roman" panose="02020603050405020304" pitchFamily="18" charset="0"/>
                </a:rPr>
                <a:t> </a:t>
              </a:r>
              <a:r>
                <a:rPr lang="en-US" sz="1550" b="1" dirty="0" err="1">
                  <a:solidFill>
                    <a:srgbClr val="02287E"/>
                  </a:solidFill>
                  <a:latin typeface="Times New Roman" panose="02020603050405020304" pitchFamily="18" charset="0"/>
                  <a:cs typeface="Times New Roman" panose="02020603050405020304" pitchFamily="18" charset="0"/>
                </a:rPr>
                <a:t>Tiên</a:t>
              </a:r>
              <a:r>
                <a:rPr lang="en-US" sz="1550" b="1" dirty="0">
                  <a:solidFill>
                    <a:srgbClr val="02287E"/>
                  </a:solidFill>
                  <a:latin typeface="Times New Roman" panose="02020603050405020304" pitchFamily="18" charset="0"/>
                  <a:cs typeface="Times New Roman" panose="02020603050405020304" pitchFamily="18" charset="0"/>
                </a:rPr>
                <a:t> 1910</a:t>
              </a:r>
            </a:p>
          </p:txBody>
        </p:sp>
      </p:grpSp>
      <p:pic>
        <p:nvPicPr>
          <p:cNvPr id="28" name="Kniv2596.wav">
            <a:hlinkClick r:id="" action="ppaction://media"/>
            <a:extLst>
              <a:ext uri="{FF2B5EF4-FFF2-40B4-BE49-F238E27FC236}">
                <a16:creationId xmlns:a16="http://schemas.microsoft.com/office/drawing/2014/main" id="{BB399B9A-8CD8-4E0E-861E-C4E4CDCC3ACC}"/>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6152067" y="2411822"/>
            <a:ext cx="216722" cy="21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1143000" y="387"/>
            <a:ext cx="6858000" cy="34624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50" b="1" u="sng" dirty="0">
                <a:solidFill>
                  <a:srgbClr val="FF0000"/>
                </a:solidFill>
                <a:latin typeface="Times New Roman" pitchFamily="18" charset="0"/>
                <a:cs typeface="Times New Roman" pitchFamily="18" charset="0"/>
              </a:rPr>
              <a:t>Bài 1</a:t>
            </a:r>
            <a:r>
              <a:rPr lang="en-US" sz="1650" b="1" u="sng" dirty="0">
                <a:solidFill>
                  <a:srgbClr val="FF0000"/>
                </a:solidFill>
                <a:latin typeface="Times New Roman" pitchFamily="18" charset="0"/>
                <a:cs typeface="Times New Roman" pitchFamily="18" charset="0"/>
              </a:rPr>
              <a:t>2</a:t>
            </a:r>
            <a:r>
              <a:rPr lang="vi-VN" sz="1650" b="1" u="sng" dirty="0">
                <a:solidFill>
                  <a:srgbClr val="FF0000"/>
                </a:solidFill>
                <a:latin typeface="Times New Roman" pitchFamily="18" charset="0"/>
                <a:cs typeface="Times New Roman" pitchFamily="18" charset="0"/>
              </a:rPr>
              <a:t>:</a:t>
            </a:r>
            <a:r>
              <a:rPr lang="en-US" sz="1650" dirty="0">
                <a:solidFill>
                  <a:srgbClr val="FF0000"/>
                </a:solidFill>
                <a:latin typeface="Times New Roman" pitchFamily="18" charset="0"/>
                <a:cs typeface="Times New Roman" pitchFamily="18" charset="0"/>
              </a:rPr>
              <a:t>     </a:t>
            </a:r>
            <a:r>
              <a:rPr lang="en-US" sz="1650" b="1" dirty="0">
                <a:solidFill>
                  <a:srgbClr val="FF0000"/>
                </a:solidFill>
                <a:latin typeface="Times New Roman" pitchFamily="18" charset="0"/>
                <a:cs typeface="Times New Roman" pitchFamily="18" charset="0"/>
              </a:rPr>
              <a:t>NHẬT BẢN CUỐI THẾ KỶ XIX-ĐẦU THẾ KỶ XX</a:t>
            </a:r>
            <a:endParaRPr lang="en-US" sz="1650" dirty="0">
              <a:solidFill>
                <a:srgbClr val="FF0000"/>
              </a:solidFill>
              <a:latin typeface="Times New Roman" pitchFamily="18" charset="0"/>
              <a:cs typeface="Times New Roman" pitchFamily="18" charset="0"/>
            </a:endParaRPr>
          </a:p>
        </p:txBody>
      </p:sp>
      <p:sp>
        <p:nvSpPr>
          <p:cNvPr id="22" name="TextBox 21"/>
          <p:cNvSpPr txBox="1"/>
          <p:nvPr/>
        </p:nvSpPr>
        <p:spPr>
          <a:xfrm>
            <a:off x="1143000" y="312634"/>
            <a:ext cx="6858000" cy="369332"/>
          </a:xfrm>
          <a:prstGeom prst="rect">
            <a:avLst/>
          </a:prstGeom>
          <a:noFill/>
        </p:spPr>
        <p:txBody>
          <a:bodyPr wrap="square" rtlCol="0">
            <a:spAutoFit/>
          </a:bodyPr>
          <a:lstStyle/>
          <a:p>
            <a:r>
              <a:rPr lang="en-US" sz="1800" b="1" dirty="0">
                <a:solidFill>
                  <a:srgbClr val="C00000"/>
                </a:solidFill>
                <a:latin typeface="Times New Roman" panose="02020603050405020304" pitchFamily="18" charset="0"/>
                <a:cs typeface="Times New Roman" panose="02020603050405020304" pitchFamily="18" charset="0"/>
              </a:rPr>
              <a:t>II. NHẬT BẢN CHUYỂN SANG CHỦ NGHĨA ĐẾ QUỐC</a:t>
            </a:r>
          </a:p>
        </p:txBody>
      </p:sp>
      <p:cxnSp>
        <p:nvCxnSpPr>
          <p:cNvPr id="23" name="Straight Arrow Connector 22">
            <a:extLst>
              <a:ext uri="{FF2B5EF4-FFF2-40B4-BE49-F238E27FC236}">
                <a16:creationId xmlns:a16="http://schemas.microsoft.com/office/drawing/2014/main" id="{E11EFD37-D2BC-438A-BD5D-C9C7380BB658}"/>
              </a:ext>
            </a:extLst>
          </p:cNvPr>
          <p:cNvCxnSpPr>
            <a:cxnSpLocks/>
          </p:cNvCxnSpPr>
          <p:nvPr/>
        </p:nvCxnSpPr>
        <p:spPr>
          <a:xfrm flipH="1">
            <a:off x="3545887" y="2395872"/>
            <a:ext cx="1782437" cy="12853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nvGrpSpPr>
          <p:cNvPr id="29" name="Group 28">
            <a:extLst>
              <a:ext uri="{FF2B5EF4-FFF2-40B4-BE49-F238E27FC236}">
                <a16:creationId xmlns:a16="http://schemas.microsoft.com/office/drawing/2014/main" id="{1FBF454F-6E05-4F16-8ADD-25883D38FD28}"/>
              </a:ext>
            </a:extLst>
          </p:cNvPr>
          <p:cNvGrpSpPr/>
          <p:nvPr/>
        </p:nvGrpSpPr>
        <p:grpSpPr>
          <a:xfrm>
            <a:off x="1293988" y="2083417"/>
            <a:ext cx="1195985" cy="608641"/>
            <a:chOff x="-1307716" y="5275751"/>
            <a:chExt cx="2195736" cy="1229577"/>
          </a:xfrm>
        </p:grpSpPr>
        <p:sp>
          <p:nvSpPr>
            <p:cNvPr id="30" name="Rounded Rectangular Callout 1026">
              <a:extLst>
                <a:ext uri="{FF2B5EF4-FFF2-40B4-BE49-F238E27FC236}">
                  <a16:creationId xmlns:a16="http://schemas.microsoft.com/office/drawing/2014/main" id="{3DDC02B6-BE25-48C5-AA83-7CFD8650B88F}"/>
                </a:ext>
              </a:extLst>
            </p:cNvPr>
            <p:cNvSpPr/>
            <p:nvPr/>
          </p:nvSpPr>
          <p:spPr>
            <a:xfrm>
              <a:off x="-1307716" y="5275751"/>
              <a:ext cx="2051720" cy="1172763"/>
            </a:xfrm>
            <a:prstGeom prst="wedgeRoundRectCallout">
              <a:avLst>
                <a:gd name="adj1" fmla="val 124766"/>
                <a:gd name="adj2" fmla="val 12458"/>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508">
                <a:solidFill>
                  <a:prstClr val="black"/>
                </a:solidFill>
              </a:endParaRPr>
            </a:p>
          </p:txBody>
        </p:sp>
        <p:sp>
          <p:nvSpPr>
            <p:cNvPr id="31" name="TextBox 53">
              <a:extLst>
                <a:ext uri="{FF2B5EF4-FFF2-40B4-BE49-F238E27FC236}">
                  <a16:creationId xmlns:a16="http://schemas.microsoft.com/office/drawing/2014/main" id="{F0A88054-9AF2-489C-A47A-0FBF3CAC2136}"/>
                </a:ext>
              </a:extLst>
            </p:cNvPr>
            <p:cNvSpPr txBox="1">
              <a:spLocks noChangeArrowheads="1"/>
            </p:cNvSpPr>
            <p:nvPr/>
          </p:nvSpPr>
          <p:spPr bwMode="auto">
            <a:xfrm>
              <a:off x="-1307716" y="5355052"/>
              <a:ext cx="2195736" cy="1150276"/>
            </a:xfrm>
            <a:prstGeom prst="rect">
              <a:avLst/>
            </a:prstGeom>
            <a:noFill/>
            <a:ln w="9525">
              <a:noFill/>
              <a:miter lim="800000"/>
              <a:headEnd/>
              <a:tailEnd/>
            </a:ln>
          </p:spPr>
          <p:txBody>
            <a:bodyPr wrap="square">
              <a:spAutoFit/>
            </a:bodyPr>
            <a:lstStyle/>
            <a:p>
              <a:pPr algn="ctr"/>
              <a:r>
                <a:rPr lang="en-US" sz="1550" b="1" dirty="0" err="1">
                  <a:solidFill>
                    <a:srgbClr val="02287E"/>
                  </a:solidFill>
                  <a:latin typeface="Times New Roman" panose="02020603050405020304" pitchFamily="18" charset="0"/>
                  <a:cs typeface="Times New Roman" panose="02020603050405020304" pitchFamily="18" charset="0"/>
                </a:rPr>
                <a:t>Sơn</a:t>
              </a:r>
              <a:r>
                <a:rPr lang="en-US" sz="1550" b="1" dirty="0">
                  <a:solidFill>
                    <a:srgbClr val="02287E"/>
                  </a:solidFill>
                  <a:latin typeface="Times New Roman" panose="02020603050405020304" pitchFamily="18" charset="0"/>
                  <a:cs typeface="Times New Roman" panose="02020603050405020304" pitchFamily="18" charset="0"/>
                </a:rPr>
                <a:t> </a:t>
              </a:r>
              <a:r>
                <a:rPr lang="en-US" sz="1550" b="1" dirty="0" err="1">
                  <a:solidFill>
                    <a:srgbClr val="02287E"/>
                  </a:solidFill>
                  <a:latin typeface="Times New Roman" panose="02020603050405020304" pitchFamily="18" charset="0"/>
                  <a:cs typeface="Times New Roman" panose="02020603050405020304" pitchFamily="18" charset="0"/>
                </a:rPr>
                <a:t>Đông</a:t>
              </a:r>
              <a:r>
                <a:rPr lang="en-US" sz="1550" b="1" dirty="0">
                  <a:solidFill>
                    <a:srgbClr val="02287E"/>
                  </a:solidFill>
                  <a:latin typeface="Times New Roman" panose="02020603050405020304" pitchFamily="18" charset="0"/>
                  <a:cs typeface="Times New Roman" panose="02020603050405020304" pitchFamily="18" charset="0"/>
                </a:rPr>
                <a:t> 1914</a:t>
              </a:r>
            </a:p>
          </p:txBody>
        </p:sp>
      </p:grpSp>
      <p:pic>
        <p:nvPicPr>
          <p:cNvPr id="32" name="Picture 36" descr="No">
            <a:extLst>
              <a:ext uri="{FF2B5EF4-FFF2-40B4-BE49-F238E27FC236}">
                <a16:creationId xmlns:a16="http://schemas.microsoft.com/office/drawing/2014/main" id="{606729F7-DAF0-4848-B800-FDEC68E55C5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84270" y="2260068"/>
            <a:ext cx="261617" cy="36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 name="Straight Arrow Connector 37">
            <a:extLst>
              <a:ext uri="{FF2B5EF4-FFF2-40B4-BE49-F238E27FC236}">
                <a16:creationId xmlns:a16="http://schemas.microsoft.com/office/drawing/2014/main" id="{F6BAC29D-15F0-49FB-ACA3-EB604856CA6D}"/>
              </a:ext>
            </a:extLst>
          </p:cNvPr>
          <p:cNvCxnSpPr>
            <a:cxnSpLocks/>
          </p:cNvCxnSpPr>
          <p:nvPr/>
        </p:nvCxnSpPr>
        <p:spPr>
          <a:xfrm flipH="1" flipV="1">
            <a:off x="3888913" y="2200140"/>
            <a:ext cx="1462801" cy="24416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nvGrpSpPr>
          <p:cNvPr id="39" name="Group 38">
            <a:extLst>
              <a:ext uri="{FF2B5EF4-FFF2-40B4-BE49-F238E27FC236}">
                <a16:creationId xmlns:a16="http://schemas.microsoft.com/office/drawing/2014/main" id="{D17577BB-CB43-4FBA-8BCC-A7E3A8DFB9ED}"/>
              </a:ext>
            </a:extLst>
          </p:cNvPr>
          <p:cNvGrpSpPr/>
          <p:nvPr/>
        </p:nvGrpSpPr>
        <p:grpSpPr>
          <a:xfrm>
            <a:off x="2672358" y="854249"/>
            <a:ext cx="1309757" cy="616800"/>
            <a:chOff x="-707099" y="3829912"/>
            <a:chExt cx="2345393" cy="1275905"/>
          </a:xfrm>
        </p:grpSpPr>
        <p:sp>
          <p:nvSpPr>
            <p:cNvPr id="40" name="Rounded Rectangular Callout 1026">
              <a:extLst>
                <a:ext uri="{FF2B5EF4-FFF2-40B4-BE49-F238E27FC236}">
                  <a16:creationId xmlns:a16="http://schemas.microsoft.com/office/drawing/2014/main" id="{344C0E14-DEC3-4ED3-B495-9F75F7F050E0}"/>
                </a:ext>
              </a:extLst>
            </p:cNvPr>
            <p:cNvSpPr/>
            <p:nvPr/>
          </p:nvSpPr>
          <p:spPr>
            <a:xfrm>
              <a:off x="-413426" y="3933054"/>
              <a:ext cx="2051720" cy="1172763"/>
            </a:xfrm>
            <a:prstGeom prst="wedgeRoundRectCallout">
              <a:avLst>
                <a:gd name="adj1" fmla="val -28196"/>
                <a:gd name="adj2" fmla="val 135122"/>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508">
                <a:solidFill>
                  <a:prstClr val="black"/>
                </a:solidFill>
              </a:endParaRPr>
            </a:p>
          </p:txBody>
        </p:sp>
        <p:sp>
          <p:nvSpPr>
            <p:cNvPr id="41" name="TextBox 53">
              <a:extLst>
                <a:ext uri="{FF2B5EF4-FFF2-40B4-BE49-F238E27FC236}">
                  <a16:creationId xmlns:a16="http://schemas.microsoft.com/office/drawing/2014/main" id="{0297B4B9-5348-4164-B159-67BB3182D813}"/>
                </a:ext>
              </a:extLst>
            </p:cNvPr>
            <p:cNvSpPr txBox="1">
              <a:spLocks noChangeArrowheads="1"/>
            </p:cNvSpPr>
            <p:nvPr/>
          </p:nvSpPr>
          <p:spPr bwMode="auto">
            <a:xfrm>
              <a:off x="-707099" y="3829912"/>
              <a:ext cx="2195736" cy="1177827"/>
            </a:xfrm>
            <a:prstGeom prst="rect">
              <a:avLst/>
            </a:prstGeom>
            <a:noFill/>
            <a:ln w="9525">
              <a:noFill/>
              <a:miter lim="800000"/>
              <a:headEnd/>
              <a:tailEnd/>
            </a:ln>
          </p:spPr>
          <p:txBody>
            <a:bodyPr wrap="square">
              <a:spAutoFit/>
            </a:bodyPr>
            <a:lstStyle/>
            <a:p>
              <a:pPr algn="ctr"/>
              <a:r>
                <a:rPr lang="en-US" sz="1550" b="1" dirty="0" err="1">
                  <a:solidFill>
                    <a:srgbClr val="02287E"/>
                  </a:solidFill>
                  <a:latin typeface="Times New Roman" panose="02020603050405020304" pitchFamily="18" charset="0"/>
                  <a:cs typeface="Times New Roman" panose="02020603050405020304" pitchFamily="18" charset="0"/>
                </a:rPr>
                <a:t>Liêu</a:t>
              </a:r>
              <a:r>
                <a:rPr lang="en-US" sz="1550" b="1" dirty="0">
                  <a:solidFill>
                    <a:srgbClr val="02287E"/>
                  </a:solidFill>
                  <a:latin typeface="Times New Roman" panose="02020603050405020304" pitchFamily="18" charset="0"/>
                  <a:cs typeface="Times New Roman" panose="02020603050405020304" pitchFamily="18" charset="0"/>
                </a:rPr>
                <a:t> </a:t>
              </a:r>
              <a:r>
                <a:rPr lang="en-US" sz="1550" b="1" dirty="0" err="1">
                  <a:solidFill>
                    <a:srgbClr val="02287E"/>
                  </a:solidFill>
                  <a:latin typeface="Times New Roman" panose="02020603050405020304" pitchFamily="18" charset="0"/>
                  <a:cs typeface="Times New Roman" panose="02020603050405020304" pitchFamily="18" charset="0"/>
                </a:rPr>
                <a:t>Đông</a:t>
              </a:r>
              <a:r>
                <a:rPr lang="en-US" sz="1550" b="1" dirty="0">
                  <a:solidFill>
                    <a:srgbClr val="02287E"/>
                  </a:solidFill>
                  <a:latin typeface="Times New Roman" panose="02020603050405020304" pitchFamily="18" charset="0"/>
                  <a:cs typeface="Times New Roman" panose="02020603050405020304" pitchFamily="18" charset="0"/>
                </a:rPr>
                <a:t> 1905</a:t>
              </a:r>
            </a:p>
          </p:txBody>
        </p:sp>
      </p:grpSp>
      <p:pic>
        <p:nvPicPr>
          <p:cNvPr id="42" name="Picture 36" descr="No">
            <a:extLst>
              <a:ext uri="{FF2B5EF4-FFF2-40B4-BE49-F238E27FC236}">
                <a16:creationId xmlns:a16="http://schemas.microsoft.com/office/drawing/2014/main" id="{51D2B133-6194-4651-AC91-BC04D199D06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72167" y="2005202"/>
            <a:ext cx="261617" cy="36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755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407"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500" fill="hold"/>
                                        <p:tgtEl>
                                          <p:spTgt spid="38"/>
                                        </p:tgtEl>
                                        <p:attrNameLst>
                                          <p:attrName>ppt_x</p:attrName>
                                        </p:attrNameLst>
                                      </p:cBhvr>
                                      <p:tavLst>
                                        <p:tav tm="0">
                                          <p:val>
                                            <p:strVal val="#ppt_x"/>
                                          </p:val>
                                        </p:tav>
                                        <p:tav tm="100000">
                                          <p:val>
                                            <p:strVal val="#ppt_x"/>
                                          </p:val>
                                        </p:tav>
                                      </p:tavLst>
                                    </p:anim>
                                    <p:anim calcmode="lin" valueType="num">
                                      <p:cBhvr additive="base">
                                        <p:cTn id="40" dur="500" fill="hold"/>
                                        <p:tgtEl>
                                          <p:spTgt spid="3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fill="hold"/>
                                        <p:tgtEl>
                                          <p:spTgt spid="39"/>
                                        </p:tgtEl>
                                        <p:attrNameLst>
                                          <p:attrName>ppt_x</p:attrName>
                                        </p:attrNameLst>
                                      </p:cBhvr>
                                      <p:tavLst>
                                        <p:tav tm="0">
                                          <p:val>
                                            <p:strVal val="#ppt_x"/>
                                          </p:val>
                                        </p:tav>
                                        <p:tav tm="100000">
                                          <p:val>
                                            <p:strVal val="#ppt_x"/>
                                          </p:val>
                                        </p:tav>
                                      </p:tavLst>
                                    </p:anim>
                                    <p:anim calcmode="lin" valueType="num">
                                      <p:cBhvr additive="base">
                                        <p:cTn id="44" dur="500" fill="hold"/>
                                        <p:tgtEl>
                                          <p:spTgt spid="3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fill="hold"/>
                                        <p:tgtEl>
                                          <p:spTgt spid="42"/>
                                        </p:tgtEl>
                                        <p:attrNameLst>
                                          <p:attrName>ppt_x</p:attrName>
                                        </p:attrNameLst>
                                      </p:cBhvr>
                                      <p:tavLst>
                                        <p:tav tm="0">
                                          <p:val>
                                            <p:strVal val="#ppt_x"/>
                                          </p:val>
                                        </p:tav>
                                        <p:tav tm="100000">
                                          <p:val>
                                            <p:strVal val="#ppt_x"/>
                                          </p:val>
                                        </p:tav>
                                      </p:tavLst>
                                    </p:anim>
                                    <p:anim calcmode="lin" valueType="num">
                                      <p:cBhvr additive="base">
                                        <p:cTn id="4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ppt_x"/>
                                          </p:val>
                                        </p:tav>
                                        <p:tav tm="100000">
                                          <p:val>
                                            <p:strVal val="#ppt_x"/>
                                          </p:val>
                                        </p:tav>
                                      </p:tavLst>
                                    </p:anim>
                                    <p:anim calcmode="lin" valueType="num">
                                      <p:cBhvr additive="base">
                                        <p:cTn id="58" dur="500" fill="hold"/>
                                        <p:tgtEl>
                                          <p:spTgt spid="24"/>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fill="hold"/>
                                        <p:tgtEl>
                                          <p:spTgt spid="23"/>
                                        </p:tgtEl>
                                        <p:attrNameLst>
                                          <p:attrName>ppt_x</p:attrName>
                                        </p:attrNameLst>
                                      </p:cBhvr>
                                      <p:tavLst>
                                        <p:tav tm="0">
                                          <p:val>
                                            <p:strVal val="#ppt_x"/>
                                          </p:val>
                                        </p:tav>
                                        <p:tav tm="100000">
                                          <p:val>
                                            <p:strVal val="#ppt_x"/>
                                          </p:val>
                                        </p:tav>
                                      </p:tavLst>
                                    </p:anim>
                                    <p:anim calcmode="lin" valueType="num">
                                      <p:cBhvr additive="base">
                                        <p:cTn id="68" dur="500" fill="hold"/>
                                        <p:tgtEl>
                                          <p:spTgt spid="23"/>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fill="hold"/>
                                        <p:tgtEl>
                                          <p:spTgt spid="29"/>
                                        </p:tgtEl>
                                        <p:attrNameLst>
                                          <p:attrName>ppt_x</p:attrName>
                                        </p:attrNameLst>
                                      </p:cBhvr>
                                      <p:tavLst>
                                        <p:tav tm="0">
                                          <p:val>
                                            <p:strVal val="#ppt_x"/>
                                          </p:val>
                                        </p:tav>
                                        <p:tav tm="100000">
                                          <p:val>
                                            <p:strVal val="#ppt_x"/>
                                          </p:val>
                                        </p:tav>
                                      </p:tavLst>
                                    </p:anim>
                                    <p:anim calcmode="lin" valueType="num">
                                      <p:cBhvr additive="base">
                                        <p:cTn id="72" dur="500" fill="hold"/>
                                        <p:tgtEl>
                                          <p:spTgt spid="29"/>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additive="base">
                                        <p:cTn id="75" dur="500" fill="hold"/>
                                        <p:tgtEl>
                                          <p:spTgt spid="32"/>
                                        </p:tgtEl>
                                        <p:attrNameLst>
                                          <p:attrName>ppt_x</p:attrName>
                                        </p:attrNameLst>
                                      </p:cBhvr>
                                      <p:tavLst>
                                        <p:tav tm="0">
                                          <p:val>
                                            <p:strVal val="#ppt_x"/>
                                          </p:val>
                                        </p:tav>
                                        <p:tav tm="100000">
                                          <p:val>
                                            <p:strVal val="#ppt_x"/>
                                          </p:val>
                                        </p:tav>
                                      </p:tavLst>
                                    </p:anim>
                                    <p:anim calcmode="lin" valueType="num">
                                      <p:cBhvr additive="base">
                                        <p:cTn id="7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7" fill="hold" display="0">
                  <p:stCondLst>
                    <p:cond delay="indefinite"/>
                  </p:stCondLst>
                  <p:endCondLst>
                    <p:cond evt="onPrev" delay="0">
                      <p:tgtEl>
                        <p:sldTgt/>
                      </p:tgtEl>
                    </p:cond>
                    <p:cond evt="onStopAudio" delay="0">
                      <p:tgtEl>
                        <p:sldTgt/>
                      </p:tgtEl>
                    </p:cond>
                  </p:endCondLst>
                </p:cTn>
                <p:tgtEl>
                  <p:spTgt spid="2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grpSp>
        <p:nvGrpSpPr>
          <p:cNvPr id="64" name="Google Shape;64;p14"/>
          <p:cNvGrpSpPr/>
          <p:nvPr/>
        </p:nvGrpSpPr>
        <p:grpSpPr>
          <a:xfrm>
            <a:off x="1514197" y="368000"/>
            <a:ext cx="590469" cy="538706"/>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anose="02020603050405020304" pitchFamily="18" charset="0"/>
                <a:cs typeface="Times New Roman" panose="02020603050405020304" pitchFamily="18" charset="0"/>
              </a:endParaRPr>
            </a:p>
          </p:txBody>
        </p:sp>
      </p:grpSp>
      <p:sp>
        <p:nvSpPr>
          <p:cNvPr id="17" name="Google Shape;63;p14">
            <a:extLst>
              <a:ext uri="{FF2B5EF4-FFF2-40B4-BE49-F238E27FC236}">
                <a16:creationId xmlns:a16="http://schemas.microsoft.com/office/drawing/2014/main" id="{B09874F0-4B2A-4246-996C-7FC5473FC41C}"/>
              </a:ext>
            </a:extLst>
          </p:cNvPr>
          <p:cNvSpPr txBox="1">
            <a:spLocks noGrp="1"/>
          </p:cNvSpPr>
          <p:nvPr>
            <p:ph type="title"/>
          </p:nvPr>
        </p:nvSpPr>
        <p:spPr>
          <a:xfrm>
            <a:off x="2381521" y="-44450"/>
            <a:ext cx="6762479" cy="906706"/>
          </a:xfrm>
          <a:prstGeom prst="rect">
            <a:avLst/>
          </a:prstGeom>
        </p:spPr>
        <p:txBody>
          <a:bodyPr spcFirstLastPara="1" wrap="square" lIns="91425" tIns="91425" rIns="91425" bIns="91425" anchor="t" anchorCtr="0">
            <a:noAutofit/>
          </a:bodyPr>
          <a:lstStyle/>
          <a:p>
            <a:pPr lvl="0" algn="ctr">
              <a:buClrTx/>
              <a:buSzTx/>
            </a:pPr>
            <a:r>
              <a:rPr lang="en-US" sz="3200" kern="1200">
                <a:solidFill>
                  <a:srgbClr val="7030A0"/>
                </a:solidFill>
                <a:latin typeface="Times New Roman" pitchFamily="18" charset="0"/>
                <a:ea typeface="+mn-ea"/>
                <a:cs typeface="Times New Roman" pitchFamily="18" charset="0"/>
              </a:rPr>
              <a:t>b. Nhật Bản chuyển sang giai đoạn đế quốc chủ nghĩa </a:t>
            </a:r>
          </a:p>
        </p:txBody>
      </p:sp>
      <p:pic>
        <p:nvPicPr>
          <p:cNvPr id="25" name="Picture 2">
            <a:extLst>
              <a:ext uri="{FF2B5EF4-FFF2-40B4-BE49-F238E27FC236}">
                <a16:creationId xmlns:a16="http://schemas.microsoft.com/office/drawing/2014/main" id="{D9EC141E-B4F5-054D-B5AD-15DDF62E2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13" y="29182"/>
            <a:ext cx="1012956" cy="10129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34FBA3C-99E2-0F44-82EC-49EF8D90826B}"/>
              </a:ext>
            </a:extLst>
          </p:cNvPr>
          <p:cNvSpPr/>
          <p:nvPr/>
        </p:nvSpPr>
        <p:spPr>
          <a:xfrm>
            <a:off x="2598255" y="1068421"/>
            <a:ext cx="6344173" cy="1077218"/>
          </a:xfrm>
          <a:prstGeom prst="rect">
            <a:avLst/>
          </a:prstGeom>
        </p:spPr>
        <p:txBody>
          <a:bodyPr wrap="square">
            <a:spAutoFit/>
          </a:bodyPr>
          <a:lstStyle/>
          <a:p>
            <a:pPr algn="just" defTabSz="685800">
              <a:buClr>
                <a:srgbClr val="006699"/>
              </a:buClr>
              <a:buSzPts val="1800"/>
            </a:pPr>
            <a:r>
              <a:rPr lang="vi-VN" sz="3200" dirty="0">
                <a:solidFill>
                  <a:schemeClr val="tx1"/>
                </a:solidFill>
                <a:latin typeface="Times New Roman" panose="02020603050405020304" pitchFamily="18" charset="0"/>
                <a:ea typeface="Times New Roman"/>
                <a:cs typeface="Times New Roman" panose="02020603050405020304" pitchFamily="18" charset="0"/>
                <a:sym typeface="Times New Roman"/>
              </a:rPr>
              <a:t>- Xuất hiện nhiều công ti độc quyền chi phối</a:t>
            </a:r>
            <a:r>
              <a:rPr lang="vi-VN" sz="3200" dirty="0">
                <a:solidFill>
                  <a:schemeClr val="tx1"/>
                </a:solidFill>
                <a:latin typeface="Times New Roman" panose="02020603050405020304" pitchFamily="18" charset="0"/>
                <a:ea typeface="Times New Roman"/>
                <a:cs typeface="Times New Roman" panose="02020603050405020304" pitchFamily="18" charset="0"/>
              </a:rPr>
              <a:t> </a:t>
            </a:r>
            <a:r>
              <a:rPr lang="vi-VN" sz="3200" dirty="0">
                <a:solidFill>
                  <a:schemeClr val="tx1"/>
                </a:solidFill>
                <a:latin typeface="Times New Roman" panose="02020603050405020304" pitchFamily="18" charset="0"/>
                <a:ea typeface="Times New Roman"/>
                <a:cs typeface="Times New Roman" panose="02020603050405020304" pitchFamily="18" charset="0"/>
                <a:sym typeface="Times New Roman"/>
              </a:rPr>
              <a:t>về kinh tế.</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4C56641F-293E-6148-93DA-CAE0C9DE24BA}"/>
              </a:ext>
            </a:extLst>
          </p:cNvPr>
          <p:cNvSpPr/>
          <p:nvPr/>
        </p:nvSpPr>
        <p:spPr>
          <a:xfrm>
            <a:off x="2429978" y="4015308"/>
            <a:ext cx="6714022" cy="1077218"/>
          </a:xfrm>
          <a:prstGeom prst="rect">
            <a:avLst/>
          </a:prstGeom>
        </p:spPr>
        <p:txBody>
          <a:bodyPr wrap="square">
            <a:spAutoFit/>
          </a:bodyPr>
          <a:lstStyle/>
          <a:p>
            <a:pPr lvl="0" algn="ctr" defTabSz="685800">
              <a:buClr>
                <a:srgbClr val="006699"/>
              </a:buClr>
              <a:buSzPts val="1800"/>
            </a:pPr>
            <a:r>
              <a:rPr lang="vi-VN" sz="3200" dirty="0">
                <a:solidFill>
                  <a:srgbClr val="FF0000"/>
                </a:solidFill>
                <a:latin typeface="Times New Roman" panose="02020603050405020304" pitchFamily="18" charset="0"/>
                <a:ea typeface="Times New Roman"/>
                <a:cs typeface="Times New Roman" panose="02020603050405020304" pitchFamily="18" charset="0"/>
                <a:sym typeface="Times New Roman"/>
              </a:rPr>
              <a:t>=&gt; Nhật Bản trở thành một nước đế quốc hùng mạnh ở Châu Á</a:t>
            </a:r>
            <a:endParaRPr lang="vi-VN" sz="3200" dirty="0">
              <a:solidFill>
                <a:srgbClr val="FF0000"/>
              </a:solidFill>
              <a:latin typeface="Times New Roman" panose="02020603050405020304" pitchFamily="18" charset="0"/>
              <a:cs typeface="Times New Roman" panose="02020603050405020304" pitchFamily="18" charset="0"/>
            </a:endParaRPr>
          </a:p>
        </p:txBody>
      </p:sp>
      <p:pic>
        <p:nvPicPr>
          <p:cNvPr id="6148" name="Picture 4">
            <a:extLst>
              <a:ext uri="{FF2B5EF4-FFF2-40B4-BE49-F238E27FC236}">
                <a16:creationId xmlns:a16="http://schemas.microsoft.com/office/drawing/2014/main" id="{845CEC5F-336A-8A4D-A2CB-E84BF18268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622"/>
          <a:stretch/>
        </p:blipFill>
        <p:spPr bwMode="auto">
          <a:xfrm>
            <a:off x="-20182" y="1348233"/>
            <a:ext cx="2450160" cy="37952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9329B3B-0196-494F-B05C-FCE97ADBE0B8}"/>
              </a:ext>
            </a:extLst>
          </p:cNvPr>
          <p:cNvSpPr/>
          <p:nvPr/>
        </p:nvSpPr>
        <p:spPr>
          <a:xfrm>
            <a:off x="2381521" y="2292601"/>
            <a:ext cx="6729185" cy="1569660"/>
          </a:xfrm>
          <a:prstGeom prst="rect">
            <a:avLst/>
          </a:prstGeom>
        </p:spPr>
        <p:txBody>
          <a:bodyPr wrap="square">
            <a:spAutoFit/>
          </a:bodyPr>
          <a:lstStyle/>
          <a:p>
            <a:pPr lvl="0" algn="ctr" defTabSz="685800">
              <a:buClr>
                <a:srgbClr val="006699"/>
              </a:buClr>
              <a:buSzPts val="1800"/>
            </a:pPr>
            <a:r>
              <a:rPr lang="vi-VN" sz="3200" dirty="0">
                <a:latin typeface="Times New Roman" panose="02020603050405020304" pitchFamily="18" charset="0"/>
                <a:ea typeface="Times New Roman"/>
                <a:cs typeface="Times New Roman" panose="02020603050405020304" pitchFamily="18" charset="0"/>
                <a:sym typeface="Times New Roman"/>
              </a:rPr>
              <a:t>- Bước sang thế kỉ XX, Nhật Bản đẩy mạnh chính sách xâm lược và bành trướng.</a:t>
            </a:r>
          </a:p>
        </p:txBody>
      </p:sp>
      <p:pic>
        <p:nvPicPr>
          <p:cNvPr id="5" name="Picture 4" descr="A picture containing text&#10;&#10;Description automatically generated">
            <a:extLst>
              <a:ext uri="{FF2B5EF4-FFF2-40B4-BE49-F238E27FC236}">
                <a16:creationId xmlns:a16="http://schemas.microsoft.com/office/drawing/2014/main" id="{8A84FBEC-D5C9-8C67-78CF-09B2708826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spTree>
    <p:extLst>
      <p:ext uri="{BB962C8B-B14F-4D97-AF65-F5344CB8AC3E}">
        <p14:creationId xmlns:p14="http://schemas.microsoft.com/office/powerpoint/2010/main" val="289570440"/>
      </p:ext>
    </p:extLst>
  </p:cSld>
  <p:clrMapOvr>
    <a:masterClrMapping/>
  </p:clrMapOvr>
  <p:transition spd="slow">
    <p:diamon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14:bounceEnd="50000">
                                          <p:cBhvr additive="base">
                                            <p:cTn id="7" dur="500" fill="hold"/>
                                            <p:tgtEl>
                                              <p:spTgt spid="6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50000">
                                          <p:cBhvr additive="base">
                                            <p:cTn id="11"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6148"/>
                                            </p:tgtEl>
                                            <p:attrNameLst>
                                              <p:attrName>style.visibility</p:attrName>
                                            </p:attrNameLst>
                                          </p:cBhvr>
                                          <p:to>
                                            <p:strVal val="visible"/>
                                          </p:to>
                                        </p:set>
                                        <p:anim calcmode="lin" valueType="num" p14:bounceEnd="50000">
                                          <p:cBhvr additive="base">
                                            <p:cTn id="15" dur="500" fill="hold"/>
                                            <p:tgtEl>
                                              <p:spTgt spid="6148"/>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614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14:presetBounceEnd="50000">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14:bounceEnd="50000">
                                          <p:cBhvr additive="base">
                                            <p:cTn id="21"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14:presetBounceEnd="50000">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14:bounceEnd="50000">
                                          <p:cBhvr additive="base">
                                            <p:cTn id="27"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14:presetBounceEnd="50000">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14:bounceEnd="50000">
                                          <p:cBhvr additive="base">
                                            <p:cTn id="33"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3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4"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anim calcmode="lin" valueType="num">
                                          <p:cBhvr additive="base">
                                            <p:cTn id="15" dur="500" fill="hold"/>
                                            <p:tgtEl>
                                              <p:spTgt spid="6148"/>
                                            </p:tgtEl>
                                            <p:attrNameLst>
                                              <p:attrName>ppt_x</p:attrName>
                                            </p:attrNameLst>
                                          </p:cBhvr>
                                          <p:tavLst>
                                            <p:tav tm="0">
                                              <p:val>
                                                <p:strVal val="#ppt_x"/>
                                              </p:val>
                                            </p:tav>
                                            <p:tav tm="100000">
                                              <p:val>
                                                <p:strVal val="#ppt_x"/>
                                              </p:val>
                                            </p:tav>
                                          </p:tavLst>
                                        </p:anim>
                                        <p:anim calcmode="lin" valueType="num">
                                          <p:cBhvr additive="base">
                                            <p:cTn id="16" dur="500" fill="hold"/>
                                            <p:tgtEl>
                                              <p:spTgt spid="614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1+#ppt_w/2"/>
                                              </p:val>
                                            </p:tav>
                                            <p:tav tm="100000">
                                              <p:val>
                                                <p:strVal val="#ppt_x"/>
                                              </p:val>
                                            </p:tav>
                                          </p:tavLst>
                                        </p:anim>
                                        <p:anim calcmode="lin" valueType="num">
                                          <p:cBhvr additive="base">
                                            <p:cTn id="2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4" grpId="0"/>
          <p:bldP spid="2"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77"/>
        <p:cNvGrpSpPr/>
        <p:nvPr/>
      </p:nvGrpSpPr>
      <p:grpSpPr>
        <a:xfrm>
          <a:off x="0" y="0"/>
          <a:ext cx="0" cy="0"/>
          <a:chOff x="0" y="0"/>
          <a:chExt cx="0" cy="0"/>
        </a:xfrm>
      </p:grpSpPr>
      <p:pic>
        <p:nvPicPr>
          <p:cNvPr id="4" name="Picture 3">
            <a:extLst>
              <a:ext uri="{FF2B5EF4-FFF2-40B4-BE49-F238E27FC236}">
                <a16:creationId xmlns:a16="http://schemas.microsoft.com/office/drawing/2014/main" id="{056D7213-FBD6-5A43-97F7-38101EE20AFD}"/>
              </a:ext>
            </a:extLst>
          </p:cNvPr>
          <p:cNvPicPr>
            <a:picLocks noChangeAspect="1"/>
          </p:cNvPicPr>
          <p:nvPr/>
        </p:nvPicPr>
        <p:blipFill>
          <a:blip r:embed="rId3"/>
          <a:stretch>
            <a:fillRect/>
          </a:stretch>
        </p:blipFill>
        <p:spPr>
          <a:xfrm flipH="1">
            <a:off x="5413726" y="267027"/>
            <a:ext cx="2043113" cy="2043113"/>
          </a:xfrm>
          <a:prstGeom prst="ellipse">
            <a:avLst/>
          </a:prstGeom>
        </p:spPr>
      </p:pic>
      <p:pic>
        <p:nvPicPr>
          <p:cNvPr id="6" name="Graphic 5" descr="City">
            <a:extLst>
              <a:ext uri="{FF2B5EF4-FFF2-40B4-BE49-F238E27FC236}">
                <a16:creationId xmlns:a16="http://schemas.microsoft.com/office/drawing/2014/main" id="{789D7C16-E89B-3D49-8AD9-F7F4126451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28121" y="3827621"/>
            <a:ext cx="1315879" cy="1315879"/>
          </a:xfrm>
          <a:prstGeom prst="rect">
            <a:avLst/>
          </a:prstGeom>
        </p:spPr>
      </p:pic>
      <p:pic>
        <p:nvPicPr>
          <p:cNvPr id="11" name="Graphic 10" descr="City">
            <a:extLst>
              <a:ext uri="{FF2B5EF4-FFF2-40B4-BE49-F238E27FC236}">
                <a16:creationId xmlns:a16="http://schemas.microsoft.com/office/drawing/2014/main" id="{659D212F-669D-BC44-AAB3-F0C57DE3259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49584" b="11581"/>
          <a:stretch/>
        </p:blipFill>
        <p:spPr>
          <a:xfrm>
            <a:off x="7280434" y="3846344"/>
            <a:ext cx="663417" cy="1163479"/>
          </a:xfrm>
          <a:prstGeom prst="rect">
            <a:avLst/>
          </a:prstGeom>
        </p:spPr>
      </p:pic>
      <p:sp>
        <p:nvSpPr>
          <p:cNvPr id="12" name="Google Shape;558;p39">
            <a:extLst>
              <a:ext uri="{FF2B5EF4-FFF2-40B4-BE49-F238E27FC236}">
                <a16:creationId xmlns:a16="http://schemas.microsoft.com/office/drawing/2014/main" id="{A89553B2-3CD9-954F-B38F-575BC74B6ABB}"/>
              </a:ext>
            </a:extLst>
          </p:cNvPr>
          <p:cNvSpPr/>
          <p:nvPr/>
        </p:nvSpPr>
        <p:spPr>
          <a:xfrm>
            <a:off x="7280434" y="3056927"/>
            <a:ext cx="909459" cy="637017"/>
          </a:xfrm>
          <a:custGeom>
            <a:avLst/>
            <a:gdLst/>
            <a:ahLst/>
            <a:cxnLst/>
            <a:rect l="l" t="t" r="r" b="b"/>
            <a:pathLst>
              <a:path w="16902" h="16901" extrusionOk="0">
                <a:moveTo>
                  <a:pt x="14386" y="757"/>
                </a:moveTo>
                <a:lnTo>
                  <a:pt x="14557" y="782"/>
                </a:lnTo>
                <a:lnTo>
                  <a:pt x="14728" y="806"/>
                </a:lnTo>
                <a:lnTo>
                  <a:pt x="14899" y="831"/>
                </a:lnTo>
                <a:lnTo>
                  <a:pt x="15070" y="904"/>
                </a:lnTo>
                <a:lnTo>
                  <a:pt x="15216" y="977"/>
                </a:lnTo>
                <a:lnTo>
                  <a:pt x="15363" y="1050"/>
                </a:lnTo>
                <a:lnTo>
                  <a:pt x="15509" y="1148"/>
                </a:lnTo>
                <a:lnTo>
                  <a:pt x="15631" y="1270"/>
                </a:lnTo>
                <a:lnTo>
                  <a:pt x="15729" y="1392"/>
                </a:lnTo>
                <a:lnTo>
                  <a:pt x="15827" y="1539"/>
                </a:lnTo>
                <a:lnTo>
                  <a:pt x="15925" y="1661"/>
                </a:lnTo>
                <a:lnTo>
                  <a:pt x="15998" y="1807"/>
                </a:lnTo>
                <a:lnTo>
                  <a:pt x="16047" y="1978"/>
                </a:lnTo>
                <a:lnTo>
                  <a:pt x="16095" y="2125"/>
                </a:lnTo>
                <a:lnTo>
                  <a:pt x="16120" y="2296"/>
                </a:lnTo>
                <a:lnTo>
                  <a:pt x="16144" y="2467"/>
                </a:lnTo>
                <a:lnTo>
                  <a:pt x="16120" y="2565"/>
                </a:lnTo>
                <a:lnTo>
                  <a:pt x="16071" y="2638"/>
                </a:lnTo>
                <a:lnTo>
                  <a:pt x="15998" y="2687"/>
                </a:lnTo>
                <a:lnTo>
                  <a:pt x="15900" y="2711"/>
                </a:lnTo>
                <a:lnTo>
                  <a:pt x="15802" y="2687"/>
                </a:lnTo>
                <a:lnTo>
                  <a:pt x="15729" y="2638"/>
                </a:lnTo>
                <a:lnTo>
                  <a:pt x="15680" y="2565"/>
                </a:lnTo>
                <a:lnTo>
                  <a:pt x="15656" y="2467"/>
                </a:lnTo>
                <a:lnTo>
                  <a:pt x="15631" y="2247"/>
                </a:lnTo>
                <a:lnTo>
                  <a:pt x="15558" y="2003"/>
                </a:lnTo>
                <a:lnTo>
                  <a:pt x="15436" y="1807"/>
                </a:lnTo>
                <a:lnTo>
                  <a:pt x="15290" y="1612"/>
                </a:lnTo>
                <a:lnTo>
                  <a:pt x="15094" y="1466"/>
                </a:lnTo>
                <a:lnTo>
                  <a:pt x="14874" y="1343"/>
                </a:lnTo>
                <a:lnTo>
                  <a:pt x="14630" y="1270"/>
                </a:lnTo>
                <a:lnTo>
                  <a:pt x="14386" y="1246"/>
                </a:lnTo>
                <a:lnTo>
                  <a:pt x="14288" y="1246"/>
                </a:lnTo>
                <a:lnTo>
                  <a:pt x="14215" y="1172"/>
                </a:lnTo>
                <a:lnTo>
                  <a:pt x="14166" y="1099"/>
                </a:lnTo>
                <a:lnTo>
                  <a:pt x="14142" y="1002"/>
                </a:lnTo>
                <a:lnTo>
                  <a:pt x="14166" y="904"/>
                </a:lnTo>
                <a:lnTo>
                  <a:pt x="14215" y="831"/>
                </a:lnTo>
                <a:lnTo>
                  <a:pt x="14288" y="782"/>
                </a:lnTo>
                <a:lnTo>
                  <a:pt x="14386" y="757"/>
                </a:lnTo>
                <a:close/>
                <a:moveTo>
                  <a:pt x="15460" y="0"/>
                </a:moveTo>
                <a:lnTo>
                  <a:pt x="15167" y="25"/>
                </a:lnTo>
                <a:lnTo>
                  <a:pt x="14850" y="49"/>
                </a:lnTo>
                <a:lnTo>
                  <a:pt x="14557" y="122"/>
                </a:lnTo>
                <a:lnTo>
                  <a:pt x="14117" y="244"/>
                </a:lnTo>
                <a:lnTo>
                  <a:pt x="13873" y="318"/>
                </a:lnTo>
                <a:lnTo>
                  <a:pt x="13653" y="415"/>
                </a:lnTo>
                <a:lnTo>
                  <a:pt x="13458" y="537"/>
                </a:lnTo>
                <a:lnTo>
                  <a:pt x="13287" y="660"/>
                </a:lnTo>
                <a:lnTo>
                  <a:pt x="10625" y="3346"/>
                </a:lnTo>
                <a:lnTo>
                  <a:pt x="2858" y="1221"/>
                </a:lnTo>
                <a:lnTo>
                  <a:pt x="2712" y="1197"/>
                </a:lnTo>
                <a:lnTo>
                  <a:pt x="2590" y="1221"/>
                </a:lnTo>
                <a:lnTo>
                  <a:pt x="2467" y="1270"/>
                </a:lnTo>
                <a:lnTo>
                  <a:pt x="2345" y="1343"/>
                </a:lnTo>
                <a:lnTo>
                  <a:pt x="1613" y="2101"/>
                </a:lnTo>
                <a:lnTo>
                  <a:pt x="1539" y="2198"/>
                </a:lnTo>
                <a:lnTo>
                  <a:pt x="1491" y="2296"/>
                </a:lnTo>
                <a:lnTo>
                  <a:pt x="1466" y="2418"/>
                </a:lnTo>
                <a:lnTo>
                  <a:pt x="1466" y="2516"/>
                </a:lnTo>
                <a:lnTo>
                  <a:pt x="1491" y="2613"/>
                </a:lnTo>
                <a:lnTo>
                  <a:pt x="1515" y="2687"/>
                </a:lnTo>
                <a:lnTo>
                  <a:pt x="1613" y="2833"/>
                </a:lnTo>
                <a:lnTo>
                  <a:pt x="1710" y="2907"/>
                </a:lnTo>
                <a:lnTo>
                  <a:pt x="7425" y="6619"/>
                </a:lnTo>
                <a:lnTo>
                  <a:pt x="4177" y="10893"/>
                </a:lnTo>
                <a:lnTo>
                  <a:pt x="929" y="10331"/>
                </a:lnTo>
                <a:lnTo>
                  <a:pt x="831" y="10331"/>
                </a:lnTo>
                <a:lnTo>
                  <a:pt x="709" y="10356"/>
                </a:lnTo>
                <a:lnTo>
                  <a:pt x="611" y="10404"/>
                </a:lnTo>
                <a:lnTo>
                  <a:pt x="514" y="10478"/>
                </a:lnTo>
                <a:lnTo>
                  <a:pt x="147" y="10844"/>
                </a:lnTo>
                <a:lnTo>
                  <a:pt x="74" y="10942"/>
                </a:lnTo>
                <a:lnTo>
                  <a:pt x="25" y="11064"/>
                </a:lnTo>
                <a:lnTo>
                  <a:pt x="1" y="11186"/>
                </a:lnTo>
                <a:lnTo>
                  <a:pt x="1" y="11308"/>
                </a:lnTo>
                <a:lnTo>
                  <a:pt x="50" y="11455"/>
                </a:lnTo>
                <a:lnTo>
                  <a:pt x="147" y="11601"/>
                </a:lnTo>
                <a:lnTo>
                  <a:pt x="245" y="11674"/>
                </a:lnTo>
                <a:lnTo>
                  <a:pt x="3444" y="13457"/>
                </a:lnTo>
                <a:lnTo>
                  <a:pt x="5227" y="16657"/>
                </a:lnTo>
                <a:lnTo>
                  <a:pt x="5301" y="16754"/>
                </a:lnTo>
                <a:lnTo>
                  <a:pt x="5447" y="16852"/>
                </a:lnTo>
                <a:lnTo>
                  <a:pt x="5594" y="16901"/>
                </a:lnTo>
                <a:lnTo>
                  <a:pt x="5716" y="16901"/>
                </a:lnTo>
                <a:lnTo>
                  <a:pt x="5838" y="16877"/>
                </a:lnTo>
                <a:lnTo>
                  <a:pt x="5960" y="16828"/>
                </a:lnTo>
                <a:lnTo>
                  <a:pt x="6058" y="16754"/>
                </a:lnTo>
                <a:lnTo>
                  <a:pt x="6424" y="16388"/>
                </a:lnTo>
                <a:lnTo>
                  <a:pt x="6497" y="16290"/>
                </a:lnTo>
                <a:lnTo>
                  <a:pt x="6546" y="16193"/>
                </a:lnTo>
                <a:lnTo>
                  <a:pt x="6571" y="16071"/>
                </a:lnTo>
                <a:lnTo>
                  <a:pt x="6571" y="15973"/>
                </a:lnTo>
                <a:lnTo>
                  <a:pt x="6009" y="12725"/>
                </a:lnTo>
                <a:lnTo>
                  <a:pt x="10283" y="9476"/>
                </a:lnTo>
                <a:lnTo>
                  <a:pt x="13995" y="15191"/>
                </a:lnTo>
                <a:lnTo>
                  <a:pt x="14068" y="15289"/>
                </a:lnTo>
                <a:lnTo>
                  <a:pt x="14215" y="15387"/>
                </a:lnTo>
                <a:lnTo>
                  <a:pt x="14288" y="15411"/>
                </a:lnTo>
                <a:lnTo>
                  <a:pt x="14386" y="15436"/>
                </a:lnTo>
                <a:lnTo>
                  <a:pt x="14484" y="15436"/>
                </a:lnTo>
                <a:lnTo>
                  <a:pt x="14606" y="15411"/>
                </a:lnTo>
                <a:lnTo>
                  <a:pt x="14703" y="15362"/>
                </a:lnTo>
                <a:lnTo>
                  <a:pt x="14801" y="15289"/>
                </a:lnTo>
                <a:lnTo>
                  <a:pt x="15558" y="14556"/>
                </a:lnTo>
                <a:lnTo>
                  <a:pt x="15631" y="14434"/>
                </a:lnTo>
                <a:lnTo>
                  <a:pt x="15680" y="14312"/>
                </a:lnTo>
                <a:lnTo>
                  <a:pt x="15705" y="14190"/>
                </a:lnTo>
                <a:lnTo>
                  <a:pt x="15680" y="14043"/>
                </a:lnTo>
                <a:lnTo>
                  <a:pt x="13555" y="6277"/>
                </a:lnTo>
                <a:lnTo>
                  <a:pt x="16242" y="3615"/>
                </a:lnTo>
                <a:lnTo>
                  <a:pt x="16364" y="3444"/>
                </a:lnTo>
                <a:lnTo>
                  <a:pt x="16486" y="3248"/>
                </a:lnTo>
                <a:lnTo>
                  <a:pt x="16584" y="3029"/>
                </a:lnTo>
                <a:lnTo>
                  <a:pt x="16657" y="2784"/>
                </a:lnTo>
                <a:lnTo>
                  <a:pt x="16779" y="2345"/>
                </a:lnTo>
                <a:lnTo>
                  <a:pt x="16853" y="2052"/>
                </a:lnTo>
                <a:lnTo>
                  <a:pt x="16877" y="1734"/>
                </a:lnTo>
                <a:lnTo>
                  <a:pt x="16901" y="1441"/>
                </a:lnTo>
                <a:lnTo>
                  <a:pt x="16901" y="1197"/>
                </a:lnTo>
                <a:lnTo>
                  <a:pt x="16901" y="953"/>
                </a:lnTo>
                <a:lnTo>
                  <a:pt x="16853" y="757"/>
                </a:lnTo>
                <a:lnTo>
                  <a:pt x="16779" y="586"/>
                </a:lnTo>
                <a:lnTo>
                  <a:pt x="16706" y="415"/>
                </a:lnTo>
                <a:lnTo>
                  <a:pt x="16608" y="293"/>
                </a:lnTo>
                <a:lnTo>
                  <a:pt x="16486" y="196"/>
                </a:lnTo>
                <a:lnTo>
                  <a:pt x="16315" y="122"/>
                </a:lnTo>
                <a:lnTo>
                  <a:pt x="16144" y="49"/>
                </a:lnTo>
                <a:lnTo>
                  <a:pt x="15949"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id="{F40D361D-D23C-F24F-A1D1-991BACEEFC56}"/>
              </a:ext>
            </a:extLst>
          </p:cNvPr>
          <p:cNvSpPr/>
          <p:nvPr/>
        </p:nvSpPr>
        <p:spPr>
          <a:xfrm>
            <a:off x="1103237" y="854776"/>
            <a:ext cx="4657165" cy="2308324"/>
          </a:xfrm>
          <a:prstGeom prst="rect">
            <a:avLst/>
          </a:prstGeom>
          <a:noFill/>
        </p:spPr>
        <p:txBody>
          <a:bodyPr wrap="square" lIns="91440" tIns="45720" rIns="91440" bIns="45720">
            <a:spAutoFit/>
          </a:bodyPr>
          <a:lstStyle/>
          <a:p>
            <a:pPr algn="ctr"/>
            <a:r>
              <a:rPr lang="en" sz="7200" b="1" cap="none" spc="0" dirty="0">
                <a:ln w="0"/>
                <a:solidFill>
                  <a:srgbClr val="C00000"/>
                </a:solidFill>
                <a:effectLst>
                  <a:reflection blurRad="6350" stA="53000" endA="300" endPos="35500" dir="5400000" sy="-90000" algn="bl" rotWithShape="0"/>
                </a:effectLst>
                <a:latin typeface="Snell Roundhand Black" panose="02000603080000090004" pitchFamily="2" charset="77"/>
              </a:rPr>
              <a:t>Quan </a:t>
            </a:r>
            <a:r>
              <a:rPr lang="en" sz="7200" b="1" cap="none" spc="0" dirty="0" err="1">
                <a:ln w="0"/>
                <a:solidFill>
                  <a:srgbClr val="C00000"/>
                </a:solidFill>
                <a:effectLst>
                  <a:reflection blurRad="6350" stA="53000" endA="300" endPos="35500" dir="5400000" sy="-90000" algn="bl" rotWithShape="0"/>
                </a:effectLst>
                <a:latin typeface="Snell Roundhand Black" panose="02000603080000090004" pitchFamily="2" charset="77"/>
              </a:rPr>
              <a:t>hệ</a:t>
            </a:r>
            <a:r>
              <a:rPr lang="en" sz="7200" b="1" cap="none" spc="0" dirty="0">
                <a:ln w="0"/>
                <a:solidFill>
                  <a:srgbClr val="C00000"/>
                </a:solidFill>
                <a:effectLst>
                  <a:reflection blurRad="6350" stA="53000" endA="300" endPos="35500" dir="5400000" sy="-90000" algn="bl" rotWithShape="0"/>
                </a:effectLst>
                <a:latin typeface="Snell Roundhand Black" panose="02000603080000090004" pitchFamily="2" charset="77"/>
              </a:rPr>
              <a:t> </a:t>
            </a:r>
            <a:r>
              <a:rPr lang="en" sz="7200" b="1" cap="none" spc="0" dirty="0" err="1">
                <a:ln w="0"/>
                <a:solidFill>
                  <a:srgbClr val="C00000"/>
                </a:solidFill>
                <a:effectLst>
                  <a:reflection blurRad="6350" stA="53000" endA="300" endPos="35500" dir="5400000" sy="-90000" algn="bl" rotWithShape="0"/>
                </a:effectLst>
                <a:latin typeface="Snell Roundhand Black" panose="02000603080000090004" pitchFamily="2" charset="77"/>
              </a:rPr>
              <a:t>Việt</a:t>
            </a:r>
            <a:r>
              <a:rPr lang="en" sz="7200" b="1" cap="none" spc="0" dirty="0">
                <a:ln w="0"/>
                <a:solidFill>
                  <a:srgbClr val="C00000"/>
                </a:solidFill>
                <a:effectLst>
                  <a:reflection blurRad="6350" stA="53000" endA="300" endPos="35500" dir="5400000" sy="-90000" algn="bl" rotWithShape="0"/>
                </a:effectLst>
                <a:latin typeface="Snell Roundhand Black" panose="02000603080000090004" pitchFamily="2" charset="77"/>
              </a:rPr>
              <a:t> -</a:t>
            </a:r>
            <a:r>
              <a:rPr lang="en" sz="7200" b="1" cap="none" spc="0" dirty="0" err="1">
                <a:ln w="0"/>
                <a:solidFill>
                  <a:srgbClr val="C00000"/>
                </a:solidFill>
                <a:effectLst>
                  <a:reflection blurRad="6350" stA="53000" endA="300" endPos="35500" dir="5400000" sy="-90000" algn="bl" rotWithShape="0"/>
                </a:effectLst>
                <a:latin typeface="Snell Roundhand Black" panose="02000603080000090004" pitchFamily="2" charset="77"/>
              </a:rPr>
              <a:t>Nhật</a:t>
            </a:r>
            <a:endParaRPr lang="en-VN" sz="7200" b="1" cap="none" spc="0" dirty="0">
              <a:ln w="0"/>
              <a:solidFill>
                <a:srgbClr val="C00000"/>
              </a:solidFill>
              <a:effectLst>
                <a:reflection blurRad="6350" stA="53000" endA="300" endPos="35500" dir="5400000" sy="-90000" algn="bl" rotWithShape="0"/>
              </a:effectLst>
              <a:latin typeface="Snell Roundhand Black" panose="02000603080000090004" pitchFamily="2" charset="77"/>
            </a:endParaRPr>
          </a:p>
        </p:txBody>
      </p:sp>
      <p:pic>
        <p:nvPicPr>
          <p:cNvPr id="3" name="Picture 2">
            <a:extLst>
              <a:ext uri="{FF2B5EF4-FFF2-40B4-BE49-F238E27FC236}">
                <a16:creationId xmlns:a16="http://schemas.microsoft.com/office/drawing/2014/main" id="{2860D661-8ACB-6B4E-855A-CCCEDB61CC14}"/>
              </a:ext>
            </a:extLst>
          </p:cNvPr>
          <p:cNvPicPr>
            <a:picLocks noChangeAspect="1"/>
          </p:cNvPicPr>
          <p:nvPr/>
        </p:nvPicPr>
        <p:blipFill>
          <a:blip r:embed="rId6"/>
          <a:stretch>
            <a:fillRect/>
          </a:stretch>
        </p:blipFill>
        <p:spPr>
          <a:xfrm>
            <a:off x="1991929" y="3056927"/>
            <a:ext cx="3421797" cy="2188757"/>
          </a:xfrm>
          <a:prstGeom prst="rect">
            <a:avLst/>
          </a:prstGeom>
        </p:spPr>
      </p:pic>
      <p:pic>
        <p:nvPicPr>
          <p:cNvPr id="9218" name="Picture 2">
            <a:extLst>
              <a:ext uri="{FF2B5EF4-FFF2-40B4-BE49-F238E27FC236}">
                <a16:creationId xmlns:a16="http://schemas.microsoft.com/office/drawing/2014/main" id="{C26F3810-DCA0-8045-A279-B2B192B2BC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5655" y="86534"/>
            <a:ext cx="2134839" cy="12020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text&#10;&#10;Description automatically generated">
            <a:extLst>
              <a:ext uri="{FF2B5EF4-FFF2-40B4-BE49-F238E27FC236}">
                <a16:creationId xmlns:a16="http://schemas.microsoft.com/office/drawing/2014/main" id="{9FAD82DD-78C2-C087-0EBA-DE42D67A08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14" y="4396932"/>
            <a:ext cx="821646" cy="828791"/>
          </a:xfrm>
          <a:prstGeom prst="rect">
            <a:avLst/>
          </a:prstGeom>
        </p:spPr>
      </p:pic>
    </p:spTree>
    <p:extLst>
      <p:ext uri="{BB962C8B-B14F-4D97-AF65-F5344CB8AC3E}">
        <p14:creationId xmlns:p14="http://schemas.microsoft.com/office/powerpoint/2010/main" val="3194929628"/>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Ba ngày Thủ tướng Nhật Bản thăm Việt Nam - VnExpress">
            <a:extLst>
              <a:ext uri="{FF2B5EF4-FFF2-40B4-BE49-F238E27FC236}">
                <a16:creationId xmlns:a16="http://schemas.microsoft.com/office/drawing/2014/main" id="{D7DAE02C-C289-EC45-AC92-052263CFE9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1" y="0"/>
            <a:ext cx="4572000" cy="46993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0E53C5A-3C01-1F45-BE00-FB88974606AD}"/>
              </a:ext>
            </a:extLst>
          </p:cNvPr>
          <p:cNvSpPr/>
          <p:nvPr/>
        </p:nvSpPr>
        <p:spPr>
          <a:xfrm>
            <a:off x="4516655" y="4774168"/>
            <a:ext cx="4682692" cy="369332"/>
          </a:xfrm>
          <a:prstGeom prst="rect">
            <a:avLst/>
          </a:prstGeom>
        </p:spPr>
        <p:txBody>
          <a:bodyPr wrap="none">
            <a:spAutoFit/>
          </a:bodyPr>
          <a:lstStyle/>
          <a:p>
            <a:r>
              <a:rPr lang="vi-VN" sz="1800" dirty="0">
                <a:solidFill>
                  <a:schemeClr val="tx1"/>
                </a:solidFill>
                <a:latin typeface="Times New Roman" panose="02020603050405020304" pitchFamily="18" charset="0"/>
                <a:cs typeface="Times New Roman" panose="02020603050405020304" pitchFamily="18" charset="0"/>
              </a:rPr>
              <a:t>Thủ tướng Suga Yoshihide thăm Việt Nam 2020</a:t>
            </a:r>
            <a:endParaRPr lang="en-VN" sz="1800" dirty="0">
              <a:solidFill>
                <a:schemeClr val="tx1"/>
              </a:solidFill>
              <a:latin typeface="Times New Roman" panose="02020603050405020304" pitchFamily="18" charset="0"/>
              <a:cs typeface="Times New Roman" panose="02020603050405020304" pitchFamily="18" charset="0"/>
            </a:endParaRPr>
          </a:p>
        </p:txBody>
      </p:sp>
      <p:pic>
        <p:nvPicPr>
          <p:cNvPr id="34824" name="Picture 8" descr="Thủ tướng Nhật Shinzo Abe cảm ơn sáng kiến của Việt Nam tại G20 - Báo Công  an Nhân dân điện tử">
            <a:extLst>
              <a:ext uri="{FF2B5EF4-FFF2-40B4-BE49-F238E27FC236}">
                <a16:creationId xmlns:a16="http://schemas.microsoft.com/office/drawing/2014/main" id="{55814700-6FFA-BC47-A011-29A3AAA68C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246" r="15599"/>
          <a:stretch/>
        </p:blipFill>
        <p:spPr bwMode="auto">
          <a:xfrm>
            <a:off x="0" y="923330"/>
            <a:ext cx="4467828" cy="42201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2365E90-EC20-9F40-8778-EAFDD6302316}"/>
              </a:ext>
            </a:extLst>
          </p:cNvPr>
          <p:cNvSpPr/>
          <p:nvPr/>
        </p:nvSpPr>
        <p:spPr>
          <a:xfrm>
            <a:off x="0" y="0"/>
            <a:ext cx="4572000" cy="923330"/>
          </a:xfrm>
          <a:prstGeom prst="rect">
            <a:avLst/>
          </a:prstGeom>
        </p:spPr>
        <p:txBody>
          <a:bodyPr>
            <a:spAutoFit/>
          </a:bodyPr>
          <a:lstStyle/>
          <a:p>
            <a:pPr algn="ctr" fontAlgn="base"/>
            <a:r>
              <a:rPr lang="vi-VN" sz="1800" b="1" dirty="0">
                <a:solidFill>
                  <a:schemeClr val="tx1"/>
                </a:solidFill>
                <a:latin typeface="Times New Roman" panose="02020603050405020304" pitchFamily="18" charset="0"/>
                <a:cs typeface="Times New Roman" panose="02020603050405020304" pitchFamily="18" charset="0"/>
              </a:rPr>
              <a:t>Thủ tướng Shinzo Abe 3 lần thăm chính thức Việt Nam vào năm 2006, 2013, 1/2017 và 11/2017</a:t>
            </a:r>
          </a:p>
        </p:txBody>
      </p:sp>
    </p:spTree>
    <p:extLst>
      <p:ext uri="{BB962C8B-B14F-4D97-AF65-F5344CB8AC3E}">
        <p14:creationId xmlns:p14="http://schemas.microsoft.com/office/powerpoint/2010/main" val="3533859959"/>
      </p:ext>
    </p:extLst>
  </p:cSld>
  <p:clrMapOvr>
    <a:masterClrMapping/>
  </p:clrMapOvr>
  <p:transition spd="slow">
    <p:diamon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34824"/>
                                            </p:tgtEl>
                                            <p:attrNameLst>
                                              <p:attrName>style.visibility</p:attrName>
                                            </p:attrNameLst>
                                          </p:cBhvr>
                                          <p:to>
                                            <p:strVal val="visible"/>
                                          </p:to>
                                        </p:set>
                                        <p:anim calcmode="lin" valueType="num" p14:bounceEnd="50000">
                                          <p:cBhvr additive="base">
                                            <p:cTn id="7" dur="500" fill="hold"/>
                                            <p:tgtEl>
                                              <p:spTgt spid="3482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482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4818"/>
                                            </p:tgtEl>
                                            <p:attrNameLst>
                                              <p:attrName>style.visibility</p:attrName>
                                            </p:attrNameLst>
                                          </p:cBhvr>
                                          <p:to>
                                            <p:strVal val="visible"/>
                                          </p:to>
                                        </p:set>
                                        <p:anim calcmode="lin" valueType="num" p14:bounceEnd="50000">
                                          <p:cBhvr additive="base">
                                            <p:cTn id="11" dur="500" fill="hold"/>
                                            <p:tgtEl>
                                              <p:spTgt spid="3481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481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14:presetBounceEnd="50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50000">
                                          <p:cBhvr additive="base">
                                            <p:cTn id="16"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14:presetBounceEnd="50000">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14:bounceEnd="50000">
                                          <p:cBhvr additive="base">
                                            <p:cTn id="20"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824"/>
                                            </p:tgtEl>
                                            <p:attrNameLst>
                                              <p:attrName>style.visibility</p:attrName>
                                            </p:attrNameLst>
                                          </p:cBhvr>
                                          <p:to>
                                            <p:strVal val="visible"/>
                                          </p:to>
                                        </p:set>
                                        <p:anim calcmode="lin" valueType="num">
                                          <p:cBhvr additive="base">
                                            <p:cTn id="7" dur="500" fill="hold"/>
                                            <p:tgtEl>
                                              <p:spTgt spid="34824"/>
                                            </p:tgtEl>
                                            <p:attrNameLst>
                                              <p:attrName>ppt_x</p:attrName>
                                            </p:attrNameLst>
                                          </p:cBhvr>
                                          <p:tavLst>
                                            <p:tav tm="0">
                                              <p:val>
                                                <p:strVal val="#ppt_x"/>
                                              </p:val>
                                            </p:tav>
                                            <p:tav tm="100000">
                                              <p:val>
                                                <p:strVal val="#ppt_x"/>
                                              </p:val>
                                            </p:tav>
                                          </p:tavLst>
                                        </p:anim>
                                        <p:anim calcmode="lin" valueType="num">
                                          <p:cBhvr additive="base">
                                            <p:cTn id="8" dur="500" fill="hold"/>
                                            <p:tgtEl>
                                              <p:spTgt spid="3482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4818"/>
                                            </p:tgtEl>
                                            <p:attrNameLst>
                                              <p:attrName>style.visibility</p:attrName>
                                            </p:attrNameLst>
                                          </p:cBhvr>
                                          <p:to>
                                            <p:strVal val="visible"/>
                                          </p:to>
                                        </p:set>
                                        <p:anim calcmode="lin" valueType="num">
                                          <p:cBhvr additive="base">
                                            <p:cTn id="11" dur="500" fill="hold"/>
                                            <p:tgtEl>
                                              <p:spTgt spid="34818"/>
                                            </p:tgtEl>
                                            <p:attrNameLst>
                                              <p:attrName>ppt_x</p:attrName>
                                            </p:attrNameLst>
                                          </p:cBhvr>
                                          <p:tavLst>
                                            <p:tav tm="0">
                                              <p:val>
                                                <p:strVal val="#ppt_x"/>
                                              </p:val>
                                            </p:tav>
                                            <p:tav tm="100000">
                                              <p:val>
                                                <p:strVal val="#ppt_x"/>
                                              </p:val>
                                            </p:tav>
                                          </p:tavLst>
                                        </p:anim>
                                        <p:anim calcmode="lin" valueType="num">
                                          <p:cBhvr additive="base">
                                            <p:cTn id="12" dur="500" fill="hold"/>
                                            <p:tgtEl>
                                              <p:spTgt spid="3481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7EB171F5-27DD-0D41-A07B-44024A195F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2672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images1129697_3">
            <a:extLst>
              <a:ext uri="{FF2B5EF4-FFF2-40B4-BE49-F238E27FC236}">
                <a16:creationId xmlns:a16="http://schemas.microsoft.com/office/drawing/2014/main" id="{69EE7F7D-C9F5-A044-930B-DE6439742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46325"/>
            <a:ext cx="4572000" cy="28194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6" descr="khai_koizumi2 Tham Nhat 4-Jun-04">
            <a:extLst>
              <a:ext uri="{FF2B5EF4-FFF2-40B4-BE49-F238E27FC236}">
                <a16:creationId xmlns:a16="http://schemas.microsoft.com/office/drawing/2014/main" id="{225BEF8E-8B11-AF4B-B360-6E407FE581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4572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8">
            <a:extLst>
              <a:ext uri="{FF2B5EF4-FFF2-40B4-BE49-F238E27FC236}">
                <a16:creationId xmlns:a16="http://schemas.microsoft.com/office/drawing/2014/main" id="{D5A8112E-64A8-4241-9BAE-6C46887AC93B}"/>
              </a:ext>
            </a:extLst>
          </p:cNvPr>
          <p:cNvSpPr txBox="1">
            <a:spLocks noChangeArrowheads="1"/>
          </p:cNvSpPr>
          <p:nvPr/>
        </p:nvSpPr>
        <p:spPr bwMode="auto">
          <a:xfrm>
            <a:off x="76200" y="2009775"/>
            <a:ext cx="44196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Bef>
                <a:spcPct val="50000"/>
              </a:spcBef>
            </a:pPr>
            <a:r>
              <a:rPr lang="en-US" altLang="en-VN" sz="1600" b="1" dirty="0">
                <a:latin typeface="Times New Roman" panose="02020603050405020304" pitchFamily="18" charset="0"/>
              </a:rPr>
              <a:t>TBT NÔNG ĐỨC MẠNH THĂM NHẬT 2002</a:t>
            </a:r>
          </a:p>
        </p:txBody>
      </p:sp>
      <p:sp>
        <p:nvSpPr>
          <p:cNvPr id="7" name="Text Box 9">
            <a:extLst>
              <a:ext uri="{FF2B5EF4-FFF2-40B4-BE49-F238E27FC236}">
                <a16:creationId xmlns:a16="http://schemas.microsoft.com/office/drawing/2014/main" id="{06BD5A89-A6DB-7543-BF26-AD1F8B03765A}"/>
              </a:ext>
            </a:extLst>
          </p:cNvPr>
          <p:cNvSpPr txBox="1">
            <a:spLocks noChangeArrowheads="1"/>
          </p:cNvSpPr>
          <p:nvPr/>
        </p:nvSpPr>
        <p:spPr bwMode="auto">
          <a:xfrm>
            <a:off x="4572000" y="2093913"/>
            <a:ext cx="45720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Bef>
                <a:spcPct val="50000"/>
              </a:spcBef>
            </a:pPr>
            <a:r>
              <a:rPr lang="en-US" altLang="en-VN" sz="1600" b="1" dirty="0">
                <a:latin typeface="Times New Roman" panose="02020603050405020304" pitchFamily="18" charset="0"/>
              </a:rPr>
              <a:t>TT PHAN VĂN KHẢI THĂM NHẬT 2004</a:t>
            </a:r>
          </a:p>
        </p:txBody>
      </p:sp>
      <p:sp>
        <p:nvSpPr>
          <p:cNvPr id="9" name="Text Box 10">
            <a:extLst>
              <a:ext uri="{FF2B5EF4-FFF2-40B4-BE49-F238E27FC236}">
                <a16:creationId xmlns:a16="http://schemas.microsoft.com/office/drawing/2014/main" id="{75EA92C9-4240-CE4D-B69A-6D55445508E2}"/>
              </a:ext>
            </a:extLst>
          </p:cNvPr>
          <p:cNvSpPr txBox="1">
            <a:spLocks noChangeArrowheads="1"/>
          </p:cNvSpPr>
          <p:nvPr/>
        </p:nvSpPr>
        <p:spPr bwMode="auto">
          <a:xfrm>
            <a:off x="76200" y="4806950"/>
            <a:ext cx="44196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Bef>
                <a:spcPct val="50000"/>
              </a:spcBef>
            </a:pPr>
            <a:r>
              <a:rPr lang="en-US" altLang="en-VN" sz="1600" b="1" dirty="0">
                <a:latin typeface="Times New Roman" panose="02020603050405020304" pitchFamily="18" charset="0"/>
              </a:rPr>
              <a:t>TT NGUYỄN TẤN DŨNG THĂM NHẬT 2006</a:t>
            </a:r>
          </a:p>
        </p:txBody>
      </p:sp>
      <p:pic>
        <p:nvPicPr>
          <p:cNvPr id="33794" name="Picture 2" descr="Thủ tướng Nguyễn Xuân Phúc kết thúc tốt đẹp thăm Nhật Bản và dự Hội nghị  Thượng đỉnh G7 mở rộng">
            <a:extLst>
              <a:ext uri="{FF2B5EF4-FFF2-40B4-BE49-F238E27FC236}">
                <a16:creationId xmlns:a16="http://schemas.microsoft.com/office/drawing/2014/main" id="{21A82A8F-E469-CD4E-BAE8-C0F65303B3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232" r="9805"/>
          <a:stretch/>
        </p:blipFill>
        <p:spPr bwMode="auto">
          <a:xfrm>
            <a:off x="4572000" y="2430463"/>
            <a:ext cx="4572000" cy="27130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9">
            <a:extLst>
              <a:ext uri="{FF2B5EF4-FFF2-40B4-BE49-F238E27FC236}">
                <a16:creationId xmlns:a16="http://schemas.microsoft.com/office/drawing/2014/main" id="{D4B6394F-4E5D-5F4F-935F-8D3B97CF8FC2}"/>
              </a:ext>
            </a:extLst>
          </p:cNvPr>
          <p:cNvSpPr txBox="1">
            <a:spLocks noChangeArrowheads="1"/>
          </p:cNvSpPr>
          <p:nvPr/>
        </p:nvSpPr>
        <p:spPr bwMode="auto">
          <a:xfrm>
            <a:off x="4572000" y="4806950"/>
            <a:ext cx="45720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Bef>
                <a:spcPct val="50000"/>
              </a:spcBef>
            </a:pPr>
            <a:r>
              <a:rPr lang="en-US" altLang="en-VN" sz="1600" b="1" dirty="0">
                <a:latin typeface="Times New Roman" panose="02020603050405020304" pitchFamily="18" charset="0"/>
              </a:rPr>
              <a:t>TT NGUYỄN XUÂN PHÚC THĂM NHẬT 2016</a:t>
            </a:r>
          </a:p>
        </p:txBody>
      </p:sp>
    </p:spTree>
    <p:extLst>
      <p:ext uri="{BB962C8B-B14F-4D97-AF65-F5344CB8AC3E}">
        <p14:creationId xmlns:p14="http://schemas.microsoft.com/office/powerpoint/2010/main" val="2875029214"/>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linds(horizont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33794"/>
                                        </p:tgtEl>
                                        <p:attrNameLst>
                                          <p:attrName>style.visibility</p:attrName>
                                        </p:attrNameLst>
                                      </p:cBhvr>
                                      <p:to>
                                        <p:strVal val="visible"/>
                                      </p:to>
                                    </p:set>
                                    <p:animEffect transition="in" filter="barn(inVertical)">
                                      <p:cBhvr>
                                        <p:cTn id="28"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0" name="Picture 8" descr="Trải Nghiệm Mặc Kimono Tại Asakusa, Tokyo - KKday">
            <a:extLst>
              <a:ext uri="{FF2B5EF4-FFF2-40B4-BE49-F238E27FC236}">
                <a16:creationId xmlns:a16="http://schemas.microsoft.com/office/drawing/2014/main" id="{61977B3B-01A1-EE45-92EC-B2F7487D87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Địa chỉ bán kimono, yukata, trang phục Nhật Bản chất lượng hiện nay?">
            <a:extLst>
              <a:ext uri="{FF2B5EF4-FFF2-40B4-BE49-F238E27FC236}">
                <a16:creationId xmlns:a16="http://schemas.microsoft.com/office/drawing/2014/main" id="{285C991D-1590-BE4E-9217-C71273FCD8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31" r="16237" b="5486"/>
          <a:stretch/>
        </p:blipFill>
        <p:spPr bwMode="auto">
          <a:xfrm>
            <a:off x="0" y="0"/>
            <a:ext cx="273162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Kimono Nhật nam - Thuetrangphuc.com | Streetwear, Cosplay, Trang phục">
            <a:extLst>
              <a:ext uri="{FF2B5EF4-FFF2-40B4-BE49-F238E27FC236}">
                <a16:creationId xmlns:a16="http://schemas.microsoft.com/office/drawing/2014/main" id="{0B7035FD-2BA9-C24C-B8DA-B6CCE949DA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224" r="14207"/>
          <a:stretch/>
        </p:blipFill>
        <p:spPr bwMode="auto">
          <a:xfrm>
            <a:off x="6412376" y="-10477"/>
            <a:ext cx="273162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F00775C-4BB7-374E-BBE5-23575FFCB3A1}"/>
              </a:ext>
            </a:extLst>
          </p:cNvPr>
          <p:cNvPicPr>
            <a:picLocks noChangeAspect="1"/>
          </p:cNvPicPr>
          <p:nvPr/>
        </p:nvPicPr>
        <p:blipFill>
          <a:blip r:embed="rId5"/>
          <a:stretch>
            <a:fillRect/>
          </a:stretch>
        </p:blipFill>
        <p:spPr>
          <a:xfrm>
            <a:off x="23999" y="-20954"/>
            <a:ext cx="9144000" cy="5174931"/>
          </a:xfrm>
          <a:prstGeom prst="rect">
            <a:avLst/>
          </a:prstGeom>
        </p:spPr>
      </p:pic>
      <p:pic>
        <p:nvPicPr>
          <p:cNvPr id="13322" name="Picture 10" descr="Kimono nghĩa là gì? Ý nghĩa của trang phục Kimono">
            <a:extLst>
              <a:ext uri="{FF2B5EF4-FFF2-40B4-BE49-F238E27FC236}">
                <a16:creationId xmlns:a16="http://schemas.microsoft.com/office/drawing/2014/main" id="{C73CE78F-F4DC-364D-B434-871C48077D3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951" r="7807"/>
          <a:stretch/>
        </p:blipFill>
        <p:spPr bwMode="auto">
          <a:xfrm>
            <a:off x="5620128" y="0"/>
            <a:ext cx="3547871"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776744"/>
      </p:ext>
    </p:extLst>
  </p:cSld>
  <p:clrMapOvr>
    <a:masterClrMapping/>
  </p:clrMapOvr>
  <p:transition spd="slow">
    <p:diamon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13320"/>
                                            </p:tgtEl>
                                            <p:attrNameLst>
                                              <p:attrName>style.visibility</p:attrName>
                                            </p:attrNameLst>
                                          </p:cBhvr>
                                          <p:to>
                                            <p:strVal val="visible"/>
                                          </p:to>
                                        </p:set>
                                        <p:animEffect transition="in" filter="wheel(2)">
                                          <p:cBhvr>
                                            <p:cTn id="7" dur="750"/>
                                            <p:tgtEl>
                                              <p:spTgt spid="133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50000">
                                      <p:stCondLst>
                                        <p:cond delay="0"/>
                                      </p:stCondLst>
                                      <p:childTnLst>
                                        <p:set>
                                          <p:cBhvr>
                                            <p:cTn id="11" dur="1" fill="hold">
                                              <p:stCondLst>
                                                <p:cond delay="0"/>
                                              </p:stCondLst>
                                            </p:cTn>
                                            <p:tgtEl>
                                              <p:spTgt spid="13316"/>
                                            </p:tgtEl>
                                            <p:attrNameLst>
                                              <p:attrName>style.visibility</p:attrName>
                                            </p:attrNameLst>
                                          </p:cBhvr>
                                          <p:to>
                                            <p:strVal val="visible"/>
                                          </p:to>
                                        </p:set>
                                        <p:anim calcmode="lin" valueType="num" p14:bounceEnd="50000">
                                          <p:cBhvr additive="base">
                                            <p:cTn id="12" dur="500" fill="hold"/>
                                            <p:tgtEl>
                                              <p:spTgt spid="13316"/>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1331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50000">
                                      <p:stCondLst>
                                        <p:cond delay="0"/>
                                      </p:stCondLst>
                                      <p:childTnLst>
                                        <p:set>
                                          <p:cBhvr>
                                            <p:cTn id="15" dur="1" fill="hold">
                                              <p:stCondLst>
                                                <p:cond delay="0"/>
                                              </p:stCondLst>
                                            </p:cTn>
                                            <p:tgtEl>
                                              <p:spTgt spid="13314"/>
                                            </p:tgtEl>
                                            <p:attrNameLst>
                                              <p:attrName>style.visibility</p:attrName>
                                            </p:attrNameLst>
                                          </p:cBhvr>
                                          <p:to>
                                            <p:strVal val="visible"/>
                                          </p:to>
                                        </p:set>
                                        <p:anim calcmode="lin" valueType="num" p14:bounceEnd="50000">
                                          <p:cBhvr additive="base">
                                            <p:cTn id="16" dur="500" fill="hold"/>
                                            <p:tgtEl>
                                              <p:spTgt spid="13314"/>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750"/>
                                            <p:tgtEl>
                                              <p:spTgt spid="4"/>
                                            </p:tgtEl>
                                          </p:cBhvr>
                                        </p:animEffect>
                                      </p:childTnLst>
                                    </p:cTn>
                                  </p:par>
                                </p:childTnLst>
                              </p:cTn>
                            </p:par>
                            <p:par>
                              <p:cTn id="23" fill="hold">
                                <p:stCondLst>
                                  <p:cond delay="750"/>
                                </p:stCondLst>
                                <p:childTnLst>
                                  <p:par>
                                    <p:cTn id="24" presetID="2" presetClass="entr" presetSubtype="1" fill="hold" nodeType="afterEffect" p14:presetBounceEnd="50000">
                                      <p:stCondLst>
                                        <p:cond delay="0"/>
                                      </p:stCondLst>
                                      <p:childTnLst>
                                        <p:set>
                                          <p:cBhvr>
                                            <p:cTn id="25" dur="1" fill="hold">
                                              <p:stCondLst>
                                                <p:cond delay="0"/>
                                              </p:stCondLst>
                                            </p:cTn>
                                            <p:tgtEl>
                                              <p:spTgt spid="13322"/>
                                            </p:tgtEl>
                                            <p:attrNameLst>
                                              <p:attrName>style.visibility</p:attrName>
                                            </p:attrNameLst>
                                          </p:cBhvr>
                                          <p:to>
                                            <p:strVal val="visible"/>
                                          </p:to>
                                        </p:set>
                                        <p:anim calcmode="lin" valueType="num" p14:bounceEnd="50000">
                                          <p:cBhvr additive="base">
                                            <p:cTn id="26" dur="500" fill="hold"/>
                                            <p:tgtEl>
                                              <p:spTgt spid="13322"/>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133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13320"/>
                                            </p:tgtEl>
                                            <p:attrNameLst>
                                              <p:attrName>style.visibility</p:attrName>
                                            </p:attrNameLst>
                                          </p:cBhvr>
                                          <p:to>
                                            <p:strVal val="visible"/>
                                          </p:to>
                                        </p:set>
                                        <p:animEffect transition="in" filter="wheel(2)">
                                          <p:cBhvr>
                                            <p:cTn id="7" dur="750"/>
                                            <p:tgtEl>
                                              <p:spTgt spid="133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 calcmode="lin" valueType="num">
                                          <p:cBhvr additive="base">
                                            <p:cTn id="12" dur="500" fill="hold"/>
                                            <p:tgtEl>
                                              <p:spTgt spid="13316"/>
                                            </p:tgtEl>
                                            <p:attrNameLst>
                                              <p:attrName>ppt_x</p:attrName>
                                            </p:attrNameLst>
                                          </p:cBhvr>
                                          <p:tavLst>
                                            <p:tav tm="0">
                                              <p:val>
                                                <p:strVal val="#ppt_x"/>
                                              </p:val>
                                            </p:tav>
                                            <p:tav tm="100000">
                                              <p:val>
                                                <p:strVal val="#ppt_x"/>
                                              </p:val>
                                            </p:tav>
                                          </p:tavLst>
                                        </p:anim>
                                        <p:anim calcmode="lin" valueType="num">
                                          <p:cBhvr additive="base">
                                            <p:cTn id="13" dur="500" fill="hold"/>
                                            <p:tgtEl>
                                              <p:spTgt spid="1331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314"/>
                                            </p:tgtEl>
                                            <p:attrNameLst>
                                              <p:attrName>style.visibility</p:attrName>
                                            </p:attrNameLst>
                                          </p:cBhvr>
                                          <p:to>
                                            <p:strVal val="visible"/>
                                          </p:to>
                                        </p:set>
                                        <p:anim calcmode="lin" valueType="num">
                                          <p:cBhvr additive="base">
                                            <p:cTn id="16" dur="500" fill="hold"/>
                                            <p:tgtEl>
                                              <p:spTgt spid="13314"/>
                                            </p:tgtEl>
                                            <p:attrNameLst>
                                              <p:attrName>ppt_x</p:attrName>
                                            </p:attrNameLst>
                                          </p:cBhvr>
                                          <p:tavLst>
                                            <p:tav tm="0">
                                              <p:val>
                                                <p:strVal val="#ppt_x"/>
                                              </p:val>
                                            </p:tav>
                                            <p:tav tm="100000">
                                              <p:val>
                                                <p:strVal val="#ppt_x"/>
                                              </p:val>
                                            </p:tav>
                                          </p:tavLst>
                                        </p:anim>
                                        <p:anim calcmode="lin" valueType="num">
                                          <p:cBhvr additive="base">
                                            <p:cTn id="17"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750"/>
                                            <p:tgtEl>
                                              <p:spTgt spid="4"/>
                                            </p:tgtEl>
                                          </p:cBhvr>
                                        </p:animEffect>
                                      </p:childTnLst>
                                    </p:cTn>
                                  </p:par>
                                </p:childTnLst>
                              </p:cTn>
                            </p:par>
                            <p:par>
                              <p:cTn id="23" fill="hold">
                                <p:stCondLst>
                                  <p:cond delay="750"/>
                                </p:stCondLst>
                                <p:childTnLst>
                                  <p:par>
                                    <p:cTn id="24" presetID="2" presetClass="entr" presetSubtype="1" fill="hold" nodeType="afterEffect">
                                      <p:stCondLst>
                                        <p:cond delay="0"/>
                                      </p:stCondLst>
                                      <p:childTnLst>
                                        <p:set>
                                          <p:cBhvr>
                                            <p:cTn id="25" dur="1" fill="hold">
                                              <p:stCondLst>
                                                <p:cond delay="0"/>
                                              </p:stCondLst>
                                            </p:cTn>
                                            <p:tgtEl>
                                              <p:spTgt spid="13322"/>
                                            </p:tgtEl>
                                            <p:attrNameLst>
                                              <p:attrName>style.visibility</p:attrName>
                                            </p:attrNameLst>
                                          </p:cBhvr>
                                          <p:to>
                                            <p:strVal val="visible"/>
                                          </p:to>
                                        </p:set>
                                        <p:anim calcmode="lin" valueType="num">
                                          <p:cBhvr additive="base">
                                            <p:cTn id="26" dur="500" fill="hold"/>
                                            <p:tgtEl>
                                              <p:spTgt spid="13322"/>
                                            </p:tgtEl>
                                            <p:attrNameLst>
                                              <p:attrName>ppt_x</p:attrName>
                                            </p:attrNameLst>
                                          </p:cBhvr>
                                          <p:tavLst>
                                            <p:tav tm="0">
                                              <p:val>
                                                <p:strVal val="#ppt_x"/>
                                              </p:val>
                                            </p:tav>
                                            <p:tav tm="100000">
                                              <p:val>
                                                <p:strVal val="#ppt_x"/>
                                              </p:val>
                                            </p:tav>
                                          </p:tavLst>
                                        </p:anim>
                                        <p:anim calcmode="lin" valueType="num">
                                          <p:cBhvr additive="base">
                                            <p:cTn id="27" dur="500" fill="hold"/>
                                            <p:tgtEl>
                                              <p:spTgt spid="133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5890" name="Picture 2" descr="CAU CAN THO">
            <a:extLst>
              <a:ext uri="{FF2B5EF4-FFF2-40B4-BE49-F238E27FC236}">
                <a16:creationId xmlns:a16="http://schemas.microsoft.com/office/drawing/2014/main" id="{337FD96B-69FF-7CB1-38B6-364308F99CE7}"/>
              </a:ext>
            </a:extLst>
          </p:cNvPr>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9429750" y="571500"/>
            <a:ext cx="828675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5891" name="Picture 3" descr="HaiVan51209_2">
            <a:extLst>
              <a:ext uri="{FF2B5EF4-FFF2-40B4-BE49-F238E27FC236}">
                <a16:creationId xmlns:a16="http://schemas.microsoft.com/office/drawing/2014/main" id="{435AAFC4-4665-F954-FD0B-50FF7AD9E4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9750" y="571500"/>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5892" name="Text Box 4">
            <a:extLst>
              <a:ext uri="{FF2B5EF4-FFF2-40B4-BE49-F238E27FC236}">
                <a16:creationId xmlns:a16="http://schemas.microsoft.com/office/drawing/2014/main" id="{13DDF9E3-29E2-A6B4-B2DE-FF4875C65C6C}"/>
              </a:ext>
            </a:extLst>
          </p:cNvPr>
          <p:cNvSpPr txBox="1">
            <a:spLocks noChangeArrowheads="1"/>
          </p:cNvSpPr>
          <p:nvPr/>
        </p:nvSpPr>
        <p:spPr bwMode="auto">
          <a:xfrm>
            <a:off x="2743200" y="4343400"/>
            <a:ext cx="3943350" cy="300082"/>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350" b="1"/>
              <a:t>Hầm đèo Hải Vân</a:t>
            </a:r>
          </a:p>
        </p:txBody>
      </p:sp>
      <p:sp>
        <p:nvSpPr>
          <p:cNvPr id="805893" name="Text Box 5">
            <a:extLst>
              <a:ext uri="{FF2B5EF4-FFF2-40B4-BE49-F238E27FC236}">
                <a16:creationId xmlns:a16="http://schemas.microsoft.com/office/drawing/2014/main" id="{FB1E6C37-8747-387F-978F-D42919F45B65}"/>
              </a:ext>
            </a:extLst>
          </p:cNvPr>
          <p:cNvSpPr txBox="1">
            <a:spLocks noChangeArrowheads="1"/>
          </p:cNvSpPr>
          <p:nvPr/>
        </p:nvSpPr>
        <p:spPr bwMode="auto">
          <a:xfrm>
            <a:off x="1143000" y="171450"/>
            <a:ext cx="6858000" cy="369332"/>
          </a:xfrm>
          <a:prstGeom prst="rect">
            <a:avLst/>
          </a:prstGeom>
          <a:solidFill>
            <a:srgbClr val="722674">
              <a:alpha val="32941"/>
            </a:srgbClr>
          </a:solidFill>
          <a:ln w="9525">
            <a:solidFill>
              <a:srgbClr val="0000FF"/>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latin typeface="Times New Roman" panose="02020603050405020304" pitchFamily="18" charset="0"/>
              </a:rPr>
              <a:t>MỘT SỐ CÔNG TRÌNH  TIÊU BIỂU HỢP TÁC VỚI VIỆT NAM</a:t>
            </a:r>
          </a:p>
        </p:txBody>
      </p:sp>
      <p:sp>
        <p:nvSpPr>
          <p:cNvPr id="805894" name="Text Box 6">
            <a:extLst>
              <a:ext uri="{FF2B5EF4-FFF2-40B4-BE49-F238E27FC236}">
                <a16:creationId xmlns:a16="http://schemas.microsoft.com/office/drawing/2014/main" id="{8665A051-009F-98D8-4DE8-FE224CB3A72F}"/>
              </a:ext>
            </a:extLst>
          </p:cNvPr>
          <p:cNvSpPr txBox="1">
            <a:spLocks noChangeArrowheads="1"/>
          </p:cNvSpPr>
          <p:nvPr/>
        </p:nvSpPr>
        <p:spPr bwMode="auto">
          <a:xfrm>
            <a:off x="2686051" y="4343400"/>
            <a:ext cx="4488656" cy="300082"/>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350" b="1">
                <a:solidFill>
                  <a:srgbClr val="990000"/>
                </a:solidFill>
              </a:rPr>
              <a:t>Cầu Cần Thơ</a:t>
            </a:r>
          </a:p>
        </p:txBody>
      </p:sp>
      <p:pic>
        <p:nvPicPr>
          <p:cNvPr id="805895" name="Picture 7" descr="quan he viet - nhat">
            <a:extLst>
              <a:ext uri="{FF2B5EF4-FFF2-40B4-BE49-F238E27FC236}">
                <a16:creationId xmlns:a16="http://schemas.microsoft.com/office/drawing/2014/main" id="{5057CAF4-2269-5AC3-FF51-B87A8FC935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9750" y="583407"/>
            <a:ext cx="6858000" cy="456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5896" name="Text Box 8">
            <a:extLst>
              <a:ext uri="{FF2B5EF4-FFF2-40B4-BE49-F238E27FC236}">
                <a16:creationId xmlns:a16="http://schemas.microsoft.com/office/drawing/2014/main" id="{B77FA048-F6A9-D800-33A1-1A86F9795159}"/>
              </a:ext>
            </a:extLst>
          </p:cNvPr>
          <p:cNvSpPr txBox="1">
            <a:spLocks noChangeArrowheads="1"/>
          </p:cNvSpPr>
          <p:nvPr/>
        </p:nvSpPr>
        <p:spPr bwMode="auto">
          <a:xfrm>
            <a:off x="2057400" y="4800600"/>
            <a:ext cx="5200650" cy="300082"/>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350" b="1">
                <a:solidFill>
                  <a:srgbClr val="FF0000"/>
                </a:solidFill>
              </a:rPr>
              <a:t>Văn nghệ chào mừng quan hệ Việt – Nhật được 35 năm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805893"/>
                                        </p:tgtEl>
                                        <p:attrNameLst>
                                          <p:attrName>style.visibility</p:attrName>
                                        </p:attrNameLst>
                                      </p:cBhvr>
                                      <p:to>
                                        <p:strVal val="visible"/>
                                      </p:to>
                                    </p:set>
                                    <p:anim calcmode="discrete" valueType="clr">
                                      <p:cBhvr override="childStyle">
                                        <p:cTn id="7" dur="80"/>
                                        <p:tgtEl>
                                          <p:spTgt spid="80589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05893"/>
                                        </p:tgtEl>
                                        <p:attrNameLst>
                                          <p:attrName>fillcolor</p:attrName>
                                        </p:attrNameLst>
                                      </p:cBhvr>
                                      <p:tavLst>
                                        <p:tav tm="0">
                                          <p:val>
                                            <p:clrVal>
                                              <a:schemeClr val="accent2"/>
                                            </p:clrVal>
                                          </p:val>
                                        </p:tav>
                                        <p:tav tm="50000">
                                          <p:val>
                                            <p:clrVal>
                                              <a:schemeClr val="hlink"/>
                                            </p:clrVal>
                                          </p:val>
                                        </p:tav>
                                      </p:tavLst>
                                    </p:anim>
                                    <p:set>
                                      <p:cBhvr>
                                        <p:cTn id="9" dur="80"/>
                                        <p:tgtEl>
                                          <p:spTgt spid="805893"/>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5" presetClass="path" presetSubtype="0" accel="50000" decel="50000" fill="hold" nodeType="clickEffect">
                                  <p:stCondLst>
                                    <p:cond delay="0"/>
                                  </p:stCondLst>
                                  <p:childTnLst>
                                    <p:animMotion origin="layout" path="M -3.33333E-6 -1.56069E-6 L -1.15416 0.00555 " pathEditMode="relative" rAng="0" ptsTypes="AA">
                                      <p:cBhvr>
                                        <p:cTn id="13" dur="2000" fill="hold"/>
                                        <p:tgtEl>
                                          <p:spTgt spid="805890"/>
                                        </p:tgtEl>
                                        <p:attrNameLst>
                                          <p:attrName>ppt_x</p:attrName>
                                          <p:attrName>ppt_y</p:attrName>
                                        </p:attrNameLst>
                                      </p:cBhvr>
                                      <p:rCtr x="-57708" y="277"/>
                                    </p:animMotion>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nodeType="clickEffect">
                                  <p:stCondLst>
                                    <p:cond delay="0"/>
                                  </p:stCondLst>
                                  <p:childTnLst>
                                    <p:set>
                                      <p:cBhvr>
                                        <p:cTn id="17" dur="1" fill="hold">
                                          <p:stCondLst>
                                            <p:cond delay="0"/>
                                          </p:stCondLst>
                                        </p:cTn>
                                        <p:tgtEl>
                                          <p:spTgt spid="805894"/>
                                        </p:tgtEl>
                                        <p:attrNameLst>
                                          <p:attrName>style.visibility</p:attrName>
                                        </p:attrNameLst>
                                      </p:cBhvr>
                                      <p:to>
                                        <p:strVal val="visible"/>
                                      </p:to>
                                    </p:set>
                                    <p:animEffect transition="in" filter="diamond(in)">
                                      <p:cBhvr>
                                        <p:cTn id="18" dur="2000"/>
                                        <p:tgtEl>
                                          <p:spTgt spid="80589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path" presetSubtype="0" accel="50000" decel="50000" fill="hold" nodeType="clickEffect">
                                  <p:stCondLst>
                                    <p:cond delay="0"/>
                                  </p:stCondLst>
                                  <p:childTnLst>
                                    <p:animMotion origin="layout" path="M 3.33333E-6 -3.2948E-6 L -1.05 -3.2948E-6 " pathEditMode="relative" rAng="0" ptsTypes="AA">
                                      <p:cBhvr>
                                        <p:cTn id="22" dur="2000" fill="hold"/>
                                        <p:tgtEl>
                                          <p:spTgt spid="805891"/>
                                        </p:tgtEl>
                                        <p:attrNameLst>
                                          <p:attrName>ppt_x</p:attrName>
                                          <p:attrName>ppt_y</p:attrName>
                                        </p:attrNameLst>
                                      </p:cBhvr>
                                      <p:rCtr x="-52500" y="0"/>
                                    </p:animMotion>
                                  </p:childTnLst>
                                </p:cTn>
                              </p:par>
                              <p:par>
                                <p:cTn id="23" presetID="23" presetClass="exit" presetSubtype="32" fill="hold" nodeType="withEffect">
                                  <p:stCondLst>
                                    <p:cond delay="0"/>
                                  </p:stCondLst>
                                  <p:childTnLst>
                                    <p:anim calcmode="lin" valueType="num">
                                      <p:cBhvr>
                                        <p:cTn id="24" dur="500"/>
                                        <p:tgtEl>
                                          <p:spTgt spid="805894"/>
                                        </p:tgtEl>
                                        <p:attrNameLst>
                                          <p:attrName>ppt_w</p:attrName>
                                        </p:attrNameLst>
                                      </p:cBhvr>
                                      <p:tavLst>
                                        <p:tav tm="0">
                                          <p:val>
                                            <p:strVal val="ppt_w"/>
                                          </p:val>
                                        </p:tav>
                                        <p:tav tm="100000">
                                          <p:val>
                                            <p:fltVal val="0"/>
                                          </p:val>
                                        </p:tav>
                                      </p:tavLst>
                                    </p:anim>
                                    <p:anim calcmode="lin" valueType="num">
                                      <p:cBhvr>
                                        <p:cTn id="25" dur="500"/>
                                        <p:tgtEl>
                                          <p:spTgt spid="805894"/>
                                        </p:tgtEl>
                                        <p:attrNameLst>
                                          <p:attrName>ppt_h</p:attrName>
                                        </p:attrNameLst>
                                      </p:cBhvr>
                                      <p:tavLst>
                                        <p:tav tm="0">
                                          <p:val>
                                            <p:strVal val="ppt_h"/>
                                          </p:val>
                                        </p:tav>
                                        <p:tav tm="100000">
                                          <p:val>
                                            <p:fltVal val="0"/>
                                          </p:val>
                                        </p:tav>
                                      </p:tavLst>
                                    </p:anim>
                                    <p:set>
                                      <p:cBhvr>
                                        <p:cTn id="26" dur="1" fill="hold">
                                          <p:stCondLst>
                                            <p:cond delay="499"/>
                                          </p:stCondLst>
                                        </p:cTn>
                                        <p:tgtEl>
                                          <p:spTgt spid="805894"/>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805892"/>
                                        </p:tgtEl>
                                        <p:attrNameLst>
                                          <p:attrName>style.visibility</p:attrName>
                                        </p:attrNameLst>
                                      </p:cBhvr>
                                      <p:to>
                                        <p:strVal val="visible"/>
                                      </p:to>
                                    </p:set>
                                    <p:animEffect transition="in" filter="dissolve">
                                      <p:cBhvr>
                                        <p:cTn id="31" dur="500"/>
                                        <p:tgtEl>
                                          <p:spTgt spid="80589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5" presetClass="path" presetSubtype="0" accel="50000" decel="50000" fill="hold" nodeType="clickEffect">
                                  <p:stCondLst>
                                    <p:cond delay="0"/>
                                  </p:stCondLst>
                                  <p:childTnLst>
                                    <p:animMotion origin="layout" path="M 3.33333E-6 6.35838E-7 L -1.05 -0.00116 " pathEditMode="relative" rAng="0" ptsTypes="AA">
                                      <p:cBhvr>
                                        <p:cTn id="35" dur="2000" fill="hold"/>
                                        <p:tgtEl>
                                          <p:spTgt spid="805895"/>
                                        </p:tgtEl>
                                        <p:attrNameLst>
                                          <p:attrName>ppt_x</p:attrName>
                                          <p:attrName>ppt_y</p:attrName>
                                        </p:attrNameLst>
                                      </p:cBhvr>
                                      <p:rCtr x="-52500" y="-69"/>
                                    </p:animMotion>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xit" presetSubtype="0" fill="hold" nodeType="clickEffect">
                                  <p:stCondLst>
                                    <p:cond delay="0"/>
                                  </p:stCondLst>
                                  <p:childTnLst>
                                    <p:anim calcmode="lin" valueType="num">
                                      <p:cBhvr>
                                        <p:cTn id="39" dur="500"/>
                                        <p:tgtEl>
                                          <p:spTgt spid="805892"/>
                                        </p:tgtEl>
                                        <p:attrNameLst>
                                          <p:attrName>ppt_w</p:attrName>
                                        </p:attrNameLst>
                                      </p:cBhvr>
                                      <p:tavLst>
                                        <p:tav tm="0">
                                          <p:val>
                                            <p:strVal val="ppt_w"/>
                                          </p:val>
                                        </p:tav>
                                        <p:tav tm="100000">
                                          <p:val>
                                            <p:fltVal val="0"/>
                                          </p:val>
                                        </p:tav>
                                      </p:tavLst>
                                    </p:anim>
                                    <p:anim calcmode="lin" valueType="num">
                                      <p:cBhvr>
                                        <p:cTn id="40" dur="500"/>
                                        <p:tgtEl>
                                          <p:spTgt spid="805892"/>
                                        </p:tgtEl>
                                        <p:attrNameLst>
                                          <p:attrName>ppt_h</p:attrName>
                                        </p:attrNameLst>
                                      </p:cBhvr>
                                      <p:tavLst>
                                        <p:tav tm="0">
                                          <p:val>
                                            <p:strVal val="ppt_h"/>
                                          </p:val>
                                        </p:tav>
                                        <p:tav tm="100000">
                                          <p:val>
                                            <p:fltVal val="0"/>
                                          </p:val>
                                        </p:tav>
                                      </p:tavLst>
                                    </p:anim>
                                    <p:animEffect transition="out" filter="fade">
                                      <p:cBhvr>
                                        <p:cTn id="41" dur="500"/>
                                        <p:tgtEl>
                                          <p:spTgt spid="805892"/>
                                        </p:tgtEl>
                                      </p:cBhvr>
                                    </p:animEffect>
                                    <p:set>
                                      <p:cBhvr>
                                        <p:cTn id="42" dur="1" fill="hold">
                                          <p:stCondLst>
                                            <p:cond delay="499"/>
                                          </p:stCondLst>
                                        </p:cTn>
                                        <p:tgtEl>
                                          <p:spTgt spid="805892"/>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805896"/>
                                        </p:tgtEl>
                                        <p:attrNameLst>
                                          <p:attrName>style.visibility</p:attrName>
                                        </p:attrNameLst>
                                      </p:cBhvr>
                                      <p:to>
                                        <p:strVal val="visible"/>
                                      </p:to>
                                    </p:set>
                                    <p:animEffect transition="in" filter="dissolve">
                                      <p:cBhvr>
                                        <p:cTn id="47" dur="500"/>
                                        <p:tgtEl>
                                          <p:spTgt spid="805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5892" grpId="0" animBg="1"/>
      <p:bldP spid="805892" grpId="1" animBg="1"/>
      <p:bldP spid="805893" grpId="0" animBg="1"/>
      <p:bldP spid="805894" grpId="0" animBg="1"/>
      <p:bldP spid="805894" grpId="1" animBg="1"/>
      <p:bldP spid="80589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FB6BC8-F3AB-704C-8398-874F700F07E7}"/>
              </a:ext>
            </a:extLst>
          </p:cNvPr>
          <p:cNvGrpSpPr/>
          <p:nvPr/>
        </p:nvGrpSpPr>
        <p:grpSpPr>
          <a:xfrm>
            <a:off x="3896061" y="1"/>
            <a:ext cx="5247939" cy="4971768"/>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sp>
        <p:nvSpPr>
          <p:cNvPr id="5" name="Rectangle 4">
            <a:extLst>
              <a:ext uri="{FF2B5EF4-FFF2-40B4-BE49-F238E27FC236}">
                <a16:creationId xmlns:a16="http://schemas.microsoft.com/office/drawing/2014/main" id="{94DE396C-0313-5347-9E6D-060B7B559B85}"/>
              </a:ext>
            </a:extLst>
          </p:cNvPr>
          <p:cNvSpPr/>
          <p:nvPr/>
        </p:nvSpPr>
        <p:spPr>
          <a:xfrm>
            <a:off x="4224384" y="395188"/>
            <a:ext cx="4533750" cy="3416320"/>
          </a:xfrm>
          <a:prstGeom prst="rect">
            <a:avLst/>
          </a:prstGeom>
        </p:spPr>
        <p:txBody>
          <a:bodyPr wrap="square">
            <a:spAutoFit/>
          </a:bodyPr>
          <a:lstStyle/>
          <a:p>
            <a:pPr lvl="0" algn="ctr">
              <a:defRPr/>
            </a:pPr>
            <a:r>
              <a:rPr lang="vi-VN" sz="3600">
                <a:solidFill>
                  <a:srgbClr val="A01127"/>
                </a:solidFill>
                <a:latin typeface="Times New Roman" panose="02020603050405020304" pitchFamily="18" charset="0"/>
                <a:cs typeface="Times New Roman" panose="02020603050405020304" pitchFamily="18" charset="0"/>
                <a:sym typeface="PT Serif"/>
              </a:rPr>
              <a:t>Sau khi tìm hiểu về lịch sử Nhật Bản tử giữa thế kỉ XIX đến đầu thế kỉ XX, theo em, cần học hỏi điều gì để đất nước phát triển</a:t>
            </a:r>
            <a:endParaRPr lang="vi-VN" sz="3600" dirty="0">
              <a:solidFill>
                <a:srgbClr val="A01127"/>
              </a:solidFill>
              <a:latin typeface="Times New Roman" panose="02020603050405020304" pitchFamily="18" charset="0"/>
              <a:cs typeface="Times New Roman" panose="02020603050405020304" pitchFamily="18" charset="0"/>
              <a:sym typeface="PT Serif"/>
            </a:endParaRPr>
          </a:p>
        </p:txBody>
      </p:sp>
      <p:sp>
        <p:nvSpPr>
          <p:cNvPr id="2" name="Rectangle 1">
            <a:extLst>
              <a:ext uri="{FF2B5EF4-FFF2-40B4-BE49-F238E27FC236}">
                <a16:creationId xmlns:a16="http://schemas.microsoft.com/office/drawing/2014/main" id="{239A96DF-357C-9E48-8029-D2A66401EF8E}"/>
              </a:ext>
            </a:extLst>
          </p:cNvPr>
          <p:cNvSpPr/>
          <p:nvPr/>
        </p:nvSpPr>
        <p:spPr>
          <a:xfrm>
            <a:off x="-12880" y="4890074"/>
            <a:ext cx="9156879" cy="2534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8" name="Picture 2">
            <a:extLst>
              <a:ext uri="{FF2B5EF4-FFF2-40B4-BE49-F238E27FC236}">
                <a16:creationId xmlns:a16="http://schemas.microsoft.com/office/drawing/2014/main" id="{DA7243AB-E1AF-034A-9142-4C1D92B279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15" t="5984" r="12592" b="2304"/>
          <a:stretch/>
        </p:blipFill>
        <p:spPr bwMode="auto">
          <a:xfrm>
            <a:off x="296214" y="171732"/>
            <a:ext cx="3724343" cy="45673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10;&#10;Description automatically generated">
            <a:extLst>
              <a:ext uri="{FF2B5EF4-FFF2-40B4-BE49-F238E27FC236}">
                <a16:creationId xmlns:a16="http://schemas.microsoft.com/office/drawing/2014/main" id="{9E5DE128-4723-95AA-C76D-EF204151EF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spTree>
    <p:extLst>
      <p:ext uri="{BB962C8B-B14F-4D97-AF65-F5344CB8AC3E}">
        <p14:creationId xmlns:p14="http://schemas.microsoft.com/office/powerpoint/2010/main" val="1328266701"/>
      </p:ext>
    </p:extLst>
  </p:cSld>
  <p:clrMapOvr>
    <a:masterClrMapping/>
  </p:clrMapOvr>
  <p:transition spd="slow">
    <p:diamon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1" presetClass="entr" presetSubtype="0" fill="hold" nodeType="afterEffect">
                                      <p:stCondLst>
                                        <p:cond delay="0"/>
                                      </p:stCondLst>
                                      <p:iterate type="lt">
                                        <p:tmPct val="10000"/>
                                      </p:iterate>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xEl>
                                                  <p:pRg st="0" end="0"/>
                                                </p:txEl>
                                              </p:spTgt>
                                            </p:tgtEl>
                                          </p:cBhvr>
                                        </p:animEffect>
                                      </p:childTnLst>
                                    </p:cTn>
                                  </p:par>
                                  <p:par>
                                    <p:cTn id="17" presetID="2" presetClass="entr" presetSubtype="1" fill="hold" nodeType="withEffect" p14:presetBounceEnd="5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0000">
                                          <p:cBhvr additive="base">
                                            <p:cTn id="19"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1" presetClass="entr" presetSubtype="0" fill="hold" nodeType="afterEffect">
                                      <p:stCondLst>
                                        <p:cond delay="0"/>
                                      </p:stCondLst>
                                      <p:iterate type="lt">
                                        <p:tmPct val="10000"/>
                                      </p:iterate>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xEl>
                                                  <p:pRg st="0" end="0"/>
                                                </p:txEl>
                                              </p:spTgt>
                                            </p:tgtEl>
                                          </p:cBhvr>
                                        </p:animEffect>
                                      </p:childTnLst>
                                    </p:cTn>
                                  </p:par>
                                  <p:par>
                                    <p:cTn id="17" presetID="2"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77F7FE-3B52-FE4B-92EA-017367FFC5E1}"/>
              </a:ext>
            </a:extLst>
          </p:cNvPr>
          <p:cNvSpPr/>
          <p:nvPr/>
        </p:nvSpPr>
        <p:spPr>
          <a:xfrm>
            <a:off x="763177" y="1646138"/>
            <a:ext cx="5318328" cy="1323439"/>
          </a:xfrm>
          <a:prstGeom prst="rect">
            <a:avLst/>
          </a:prstGeom>
          <a:noFill/>
        </p:spPr>
        <p:txBody>
          <a:bodyPr wrap="square" lIns="91440" tIns="45720" rIns="91440" bIns="45720">
            <a:spAutoFit/>
          </a:bodyPr>
          <a:lstStyle/>
          <a:p>
            <a:pPr marL="0" marR="0" lvl="0" indent="0" algn="ctr" defTabSz="914355"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Luyện</a:t>
            </a:r>
            <a:r>
              <a:rPr kumimoji="0" lang="en-US" sz="80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0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r>
              <a:rPr lang="en-US" sz="80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 </a:t>
            </a:r>
            <a:endParaRPr kumimoji="0" lang="en-US" sz="80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pic>
        <p:nvPicPr>
          <p:cNvPr id="19458" name="Picture 2">
            <a:extLst>
              <a:ext uri="{FF2B5EF4-FFF2-40B4-BE49-F238E27FC236}">
                <a16:creationId xmlns:a16="http://schemas.microsoft.com/office/drawing/2014/main" id="{B2A71684-CE09-8846-8A1C-1E7F2F2AD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5701" y="3492501"/>
            <a:ext cx="2146300" cy="16510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Ảnh động Powerpoint CTU">
            <a:extLst>
              <a:ext uri="{FF2B5EF4-FFF2-40B4-BE49-F238E27FC236}">
                <a16:creationId xmlns:a16="http://schemas.microsoft.com/office/drawing/2014/main" id="{009A2823-D4B1-124B-B1ED-35C00E469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511300" y="719436"/>
            <a:ext cx="1066800" cy="622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67183B4-D32F-C64F-8441-9385B9761F2D}"/>
              </a:ext>
            </a:extLst>
          </p:cNvPr>
          <p:cNvPicPr>
            <a:picLocks noChangeAspect="1"/>
          </p:cNvPicPr>
          <p:nvPr/>
        </p:nvPicPr>
        <p:blipFill>
          <a:blip r:embed="rId4"/>
          <a:stretch>
            <a:fillRect/>
          </a:stretch>
        </p:blipFill>
        <p:spPr>
          <a:xfrm>
            <a:off x="6143209" y="1666813"/>
            <a:ext cx="3836636" cy="3836636"/>
          </a:xfrm>
          <a:prstGeom prst="rect">
            <a:avLst/>
          </a:prstGeom>
        </p:spPr>
      </p:pic>
      <p:pic>
        <p:nvPicPr>
          <p:cNvPr id="5" name="Graphic 4" descr="Airplane">
            <a:extLst>
              <a:ext uri="{FF2B5EF4-FFF2-40B4-BE49-F238E27FC236}">
                <a16:creationId xmlns:a16="http://schemas.microsoft.com/office/drawing/2014/main" id="{64D656D9-7EB6-1244-A7FB-BD95718911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346064">
            <a:off x="6553606" y="-175794"/>
            <a:ext cx="2073257" cy="2073257"/>
          </a:xfrm>
          <a:prstGeom prst="rect">
            <a:avLst/>
          </a:prstGeom>
        </p:spPr>
      </p:pic>
      <p:pic>
        <p:nvPicPr>
          <p:cNvPr id="7" name="Picture 21" descr="Picture5">
            <a:extLst>
              <a:ext uri="{FF2B5EF4-FFF2-40B4-BE49-F238E27FC236}">
                <a16:creationId xmlns:a16="http://schemas.microsoft.com/office/drawing/2014/main" id="{E1771573-9202-5F4D-86B2-7EB3F78BAF7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325914" y="411193"/>
            <a:ext cx="1447800"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1" descr="Picture5">
            <a:extLst>
              <a:ext uri="{FF2B5EF4-FFF2-40B4-BE49-F238E27FC236}">
                <a16:creationId xmlns:a16="http://schemas.microsoft.com/office/drawing/2014/main" id="{106EC2ED-4E82-1E48-9445-CDEACD14429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4987" y="2032855"/>
            <a:ext cx="1447800"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Picture5">
            <a:extLst>
              <a:ext uri="{FF2B5EF4-FFF2-40B4-BE49-F238E27FC236}">
                <a16:creationId xmlns:a16="http://schemas.microsoft.com/office/drawing/2014/main" id="{05A2DFD6-03E7-2849-A1B1-180539EE62C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633705" y="3585131"/>
            <a:ext cx="1447800"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picture containing text&#10;&#10;Description automatically generated">
            <a:extLst>
              <a:ext uri="{FF2B5EF4-FFF2-40B4-BE49-F238E27FC236}">
                <a16:creationId xmlns:a16="http://schemas.microsoft.com/office/drawing/2014/main" id="{D08984D0-C08D-A3E6-8369-1DC42C5AE8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469" y="4451847"/>
            <a:ext cx="821646" cy="828791"/>
          </a:xfrm>
          <a:prstGeom prst="rect">
            <a:avLst/>
          </a:prstGeom>
        </p:spPr>
      </p:pic>
    </p:spTree>
    <p:extLst>
      <p:ext uri="{BB962C8B-B14F-4D97-AF65-F5344CB8AC3E}">
        <p14:creationId xmlns:p14="http://schemas.microsoft.com/office/powerpoint/2010/main" val="169276995"/>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set>
                                      <p:cBhvr>
                                        <p:cTn id="7" dur="227" fill="hold">
                                          <p:stCondLst>
                                            <p:cond delay="0"/>
                                          </p:stCondLst>
                                        </p:cTn>
                                        <p:tgtEl>
                                          <p:spTgt spid="3">
                                            <p:txEl>
                                              <p:pRg st="0" end="0"/>
                                            </p:txEl>
                                          </p:spTgt>
                                        </p:tgtEl>
                                        <p:attrNameLst>
                                          <p:attrName>style.rotation</p:attrName>
                                        </p:attrNameLst>
                                      </p:cBhvr>
                                      <p:to>
                                        <p:strVal val="-45.0"/>
                                      </p:to>
                                    </p:set>
                                    <p:anim calcmode="lin" valueType="num">
                                      <p:cBhvr>
                                        <p:cTn id="8" dur="227" fill="hold">
                                          <p:stCondLst>
                                            <p:cond delay="227"/>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9A728-4049-5447-9B28-F4CDC47943DC}"/>
              </a:ext>
            </a:extLst>
          </p:cNvPr>
          <p:cNvSpPr/>
          <p:nvPr/>
        </p:nvSpPr>
        <p:spPr>
          <a:xfrm>
            <a:off x="0" y="-27432"/>
            <a:ext cx="2270340" cy="5143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VN" sz="135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693E2900-B6AE-A347-9606-5B344721742F}"/>
              </a:ext>
            </a:extLst>
          </p:cNvPr>
          <p:cNvSpPr/>
          <p:nvPr/>
        </p:nvSpPr>
        <p:spPr>
          <a:xfrm>
            <a:off x="-132423" y="84933"/>
            <a:ext cx="2360645" cy="4154984"/>
          </a:xfrm>
          <a:prstGeom prst="rect">
            <a:avLst/>
          </a:prstGeom>
        </p:spPr>
        <p:txBody>
          <a:bodyPr wrap="square">
            <a:spAutoFit/>
          </a:bodyPr>
          <a:lstStyle/>
          <a:p>
            <a:pPr lvl="0" algn="ctr" defTabSz="914355">
              <a:defRPr/>
            </a:pP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Củng</a:t>
            </a:r>
            <a:r>
              <a:rPr lang="en-US" sz="66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 </a:t>
            </a: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cố</a:t>
            </a:r>
            <a:r>
              <a:rPr lang="en-US" sz="66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 </a:t>
            </a: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kiến</a:t>
            </a:r>
            <a:r>
              <a:rPr lang="en-US" sz="66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 </a:t>
            </a: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thức</a:t>
            </a:r>
            <a:endParaRPr lang="en-US" sz="66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endParaRPr>
          </a:p>
        </p:txBody>
      </p:sp>
      <p:sp>
        <p:nvSpPr>
          <p:cNvPr id="15" name="Rectangle 1">
            <a:extLst>
              <a:ext uri="{FF2B5EF4-FFF2-40B4-BE49-F238E27FC236}">
                <a16:creationId xmlns:a16="http://schemas.microsoft.com/office/drawing/2014/main" id="{9BF4837A-D879-3F4A-A45F-B313E019D557}"/>
              </a:ext>
            </a:extLst>
          </p:cNvPr>
          <p:cNvSpPr>
            <a:spLocks noChangeArrowheads="1"/>
          </p:cNvSpPr>
          <p:nvPr/>
        </p:nvSpPr>
        <p:spPr bwMode="auto">
          <a:xfrm>
            <a:off x="2148840" y="797462"/>
            <a:ext cx="699515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eaLnBrk="1" fontAlgn="base" hangingPunct="1">
              <a:spcBef>
                <a:spcPct val="50000"/>
              </a:spcBef>
              <a:spcAft>
                <a:spcPct val="0"/>
              </a:spcAft>
              <a:buClrTx/>
              <a:buNone/>
            </a:pPr>
            <a:r>
              <a:rPr lang="vi-VN" altLang="vi-VN" sz="2900" b="1" kern="1200" dirty="0">
                <a:solidFill>
                  <a:prstClr val="black"/>
                </a:solidFill>
                <a:latin typeface="Times New Roman" panose="02020603050405020304" pitchFamily="18" charset="0"/>
                <a:ea typeface="+mn-ea"/>
                <a:cs typeface="Times New Roman" panose="02020603050405020304" pitchFamily="18" charset="0"/>
              </a:rPr>
              <a:t>Câu 1. Cuộc duy tân Minh Trị được thực hiện vào thời gian:</a:t>
            </a:r>
          </a:p>
        </p:txBody>
      </p:sp>
      <p:sp>
        <p:nvSpPr>
          <p:cNvPr id="16" name="Text Box 5">
            <a:extLst>
              <a:ext uri="{FF2B5EF4-FFF2-40B4-BE49-F238E27FC236}">
                <a16:creationId xmlns:a16="http://schemas.microsoft.com/office/drawing/2014/main" id="{8DBAD41E-FC17-3A46-B223-787E5F4A28BC}"/>
              </a:ext>
            </a:extLst>
          </p:cNvPr>
          <p:cNvSpPr txBox="1">
            <a:spLocks noChangeArrowheads="1"/>
          </p:cNvSpPr>
          <p:nvPr/>
        </p:nvSpPr>
        <p:spPr bwMode="auto">
          <a:xfrm>
            <a:off x="3929062" y="2257800"/>
            <a:ext cx="3045243"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defTabSz="685800" eaLnBrk="1" fontAlgn="base" hangingPunct="1">
              <a:spcBef>
                <a:spcPct val="50000"/>
              </a:spcBef>
              <a:spcAft>
                <a:spcPct val="0"/>
              </a:spcAft>
              <a:buClrTx/>
              <a:buNone/>
            </a:pPr>
            <a:r>
              <a:rPr lang="vi-VN" altLang="vi-VN" b="1" kern="1200" dirty="0">
                <a:solidFill>
                  <a:srgbClr val="0000FF"/>
                </a:solidFill>
                <a:latin typeface="Times New Roman" panose="02020603050405020304" pitchFamily="18" charset="0"/>
                <a:ea typeface="+mn-ea"/>
                <a:cs typeface="Times New Roman" panose="02020603050405020304" pitchFamily="18" charset="0"/>
              </a:rPr>
              <a:t> a,  1668</a:t>
            </a:r>
          </a:p>
          <a:p>
            <a:pPr lvl="0" algn="ctr" defTabSz="685800" eaLnBrk="1" fontAlgn="base" hangingPunct="1">
              <a:spcBef>
                <a:spcPct val="50000"/>
              </a:spcBef>
              <a:spcAft>
                <a:spcPct val="0"/>
              </a:spcAft>
              <a:buClrTx/>
              <a:buNone/>
            </a:pPr>
            <a:r>
              <a:rPr lang="vi-VN" altLang="vi-VN" b="1" kern="1200" dirty="0">
                <a:solidFill>
                  <a:srgbClr val="0000FF"/>
                </a:solidFill>
                <a:latin typeface="Times New Roman" panose="02020603050405020304" pitchFamily="18" charset="0"/>
                <a:ea typeface="+mn-ea"/>
                <a:cs typeface="Times New Roman" panose="02020603050405020304" pitchFamily="18" charset="0"/>
              </a:rPr>
              <a:t>b, 1768</a:t>
            </a:r>
          </a:p>
          <a:p>
            <a:pPr lvl="0" algn="ctr" defTabSz="685800" eaLnBrk="1" fontAlgn="base" hangingPunct="1">
              <a:spcBef>
                <a:spcPct val="50000"/>
              </a:spcBef>
              <a:spcAft>
                <a:spcPct val="0"/>
              </a:spcAft>
              <a:buClrTx/>
              <a:buNone/>
            </a:pPr>
            <a:r>
              <a:rPr lang="vi-VN" altLang="vi-VN" b="1" kern="1200" dirty="0">
                <a:solidFill>
                  <a:srgbClr val="0000FF"/>
                </a:solidFill>
                <a:latin typeface="Times New Roman" panose="02020603050405020304" pitchFamily="18" charset="0"/>
                <a:ea typeface="+mn-ea"/>
                <a:cs typeface="Times New Roman" panose="02020603050405020304" pitchFamily="18" charset="0"/>
              </a:rPr>
              <a:t>c, 1868</a:t>
            </a:r>
          </a:p>
          <a:p>
            <a:pPr lvl="0" algn="ctr" defTabSz="685800" eaLnBrk="1" fontAlgn="base" hangingPunct="1">
              <a:spcBef>
                <a:spcPct val="50000"/>
              </a:spcBef>
              <a:spcAft>
                <a:spcPct val="0"/>
              </a:spcAft>
              <a:buClrTx/>
              <a:buNone/>
            </a:pPr>
            <a:r>
              <a:rPr lang="vi-VN" altLang="vi-VN" b="1" kern="1200" dirty="0">
                <a:solidFill>
                  <a:srgbClr val="0000FF"/>
                </a:solidFill>
                <a:latin typeface="Times New Roman" panose="02020603050405020304" pitchFamily="18" charset="0"/>
                <a:ea typeface="+mn-ea"/>
                <a:cs typeface="Times New Roman" panose="02020603050405020304" pitchFamily="18" charset="0"/>
              </a:rPr>
              <a:t>d, 1968</a:t>
            </a:r>
          </a:p>
        </p:txBody>
      </p:sp>
      <p:sp>
        <p:nvSpPr>
          <p:cNvPr id="9" name="TextBox 8">
            <a:extLst>
              <a:ext uri="{FF2B5EF4-FFF2-40B4-BE49-F238E27FC236}">
                <a16:creationId xmlns:a16="http://schemas.microsoft.com/office/drawing/2014/main" id="{65D0EED8-9A6A-D64B-A646-151E2C92C464}"/>
              </a:ext>
            </a:extLst>
          </p:cNvPr>
          <p:cNvSpPr txBox="1"/>
          <p:nvPr/>
        </p:nvSpPr>
        <p:spPr>
          <a:xfrm>
            <a:off x="2148841" y="84933"/>
            <a:ext cx="6995159" cy="60016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VN" sz="33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CHỌN ĐÁP ÁN ĐÚNG</a:t>
            </a:r>
          </a:p>
        </p:txBody>
      </p:sp>
      <p:pic>
        <p:nvPicPr>
          <p:cNvPr id="10" name="Picture 2">
            <a:extLst>
              <a:ext uri="{FF2B5EF4-FFF2-40B4-BE49-F238E27FC236}">
                <a16:creationId xmlns:a16="http://schemas.microsoft.com/office/drawing/2014/main" id="{775F3BA2-DDDA-7C43-87BE-26E93B6AB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263" y="4003716"/>
            <a:ext cx="1219200" cy="12954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46DEC26E-3FC6-7642-B91D-D01FC075E716}"/>
              </a:ext>
            </a:extLst>
          </p:cNvPr>
          <p:cNvSpPr/>
          <p:nvPr/>
        </p:nvSpPr>
        <p:spPr>
          <a:xfrm>
            <a:off x="4762890" y="3832913"/>
            <a:ext cx="442267" cy="473854"/>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descr="A picture containing text&#10;&#10;Description automatically generated">
            <a:extLst>
              <a:ext uri="{FF2B5EF4-FFF2-40B4-BE49-F238E27FC236}">
                <a16:creationId xmlns:a16="http://schemas.microsoft.com/office/drawing/2014/main" id="{13000DBC-AEA2-C8E4-DDD6-8E4BF2416D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spTree>
    <p:extLst>
      <p:ext uri="{BB962C8B-B14F-4D97-AF65-F5344CB8AC3E}">
        <p14:creationId xmlns:p14="http://schemas.microsoft.com/office/powerpoint/2010/main" val="3002514664"/>
      </p:ext>
    </p:extLst>
  </p:cSld>
  <p:clrMapOvr>
    <a:masterClrMapping/>
  </p:clrMapOvr>
  <p:transition spd="slow">
    <p:diamon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50000">
                                          <p:cBhvr additive="base">
                                            <p:cTn id="15"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14:presetBounceEnd="5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50000">
                                          <p:cBhvr additive="base">
                                            <p:cTn id="20"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21" dur="50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14:presetBounceEnd="50000">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14:bounceEnd="50000">
                                          <p:cBhvr additive="base">
                                            <p:cTn id="24" dur="5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14:presetBounceEnd="50000">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14:bounceEnd="50000">
                                          <p:cBhvr additive="base">
                                            <p:cTn id="30"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9" grpId="0"/>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1+#ppt_w/2"/>
                                              </p:val>
                                            </p:tav>
                                            <p:tav tm="100000">
                                              <p:val>
                                                <p:strVal val="#ppt_x"/>
                                              </p:val>
                                            </p:tav>
                                          </p:tavLst>
                                        </p:anim>
                                        <p:anim calcmode="lin" valueType="num">
                                          <p:cBhvr additive="base">
                                            <p:cTn id="21" dur="50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1+#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9" grpId="0"/>
          <p:bldP spid="3" grpId="0" animBg="1"/>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9A728-4049-5447-9B28-F4CDC47943DC}"/>
              </a:ext>
            </a:extLst>
          </p:cNvPr>
          <p:cNvSpPr/>
          <p:nvPr/>
        </p:nvSpPr>
        <p:spPr>
          <a:xfrm>
            <a:off x="0" y="-27432"/>
            <a:ext cx="2270340" cy="5143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VN" sz="135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693E2900-B6AE-A347-9606-5B344721742F}"/>
              </a:ext>
            </a:extLst>
          </p:cNvPr>
          <p:cNvSpPr/>
          <p:nvPr/>
        </p:nvSpPr>
        <p:spPr>
          <a:xfrm>
            <a:off x="-132423" y="84933"/>
            <a:ext cx="2360645" cy="4154984"/>
          </a:xfrm>
          <a:prstGeom prst="rect">
            <a:avLst/>
          </a:prstGeom>
        </p:spPr>
        <p:txBody>
          <a:bodyPr wrap="square">
            <a:spAutoFit/>
          </a:bodyPr>
          <a:lstStyle/>
          <a:p>
            <a:pPr lvl="0" algn="ctr" defTabSz="914355">
              <a:defRPr/>
            </a:pP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Củng</a:t>
            </a:r>
            <a:r>
              <a:rPr lang="en-US" sz="66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 </a:t>
            </a: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cố</a:t>
            </a:r>
            <a:r>
              <a:rPr lang="en-US" sz="66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 </a:t>
            </a: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kiến</a:t>
            </a:r>
            <a:r>
              <a:rPr lang="en-US" sz="66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 </a:t>
            </a: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thức</a:t>
            </a:r>
            <a:endParaRPr lang="en-US" sz="66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endParaRPr>
          </a:p>
        </p:txBody>
      </p:sp>
      <p:sp>
        <p:nvSpPr>
          <p:cNvPr id="15" name="Rectangle 1">
            <a:extLst>
              <a:ext uri="{FF2B5EF4-FFF2-40B4-BE49-F238E27FC236}">
                <a16:creationId xmlns:a16="http://schemas.microsoft.com/office/drawing/2014/main" id="{9BF4837A-D879-3F4A-A45F-B313E019D557}"/>
              </a:ext>
            </a:extLst>
          </p:cNvPr>
          <p:cNvSpPr>
            <a:spLocks noChangeArrowheads="1"/>
          </p:cNvSpPr>
          <p:nvPr/>
        </p:nvSpPr>
        <p:spPr bwMode="auto">
          <a:xfrm>
            <a:off x="2148840" y="797462"/>
            <a:ext cx="699515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eaLnBrk="1" fontAlgn="base" hangingPunct="1">
              <a:spcBef>
                <a:spcPct val="50000"/>
              </a:spcBef>
              <a:spcAft>
                <a:spcPct val="0"/>
              </a:spcAft>
              <a:buClrTx/>
              <a:buNone/>
            </a:pPr>
            <a:r>
              <a:rPr lang="vi-VN" altLang="vi-VN" sz="2900" b="1" kern="1200" dirty="0">
                <a:solidFill>
                  <a:prstClr val="black"/>
                </a:solidFill>
                <a:latin typeface="Times New Roman" panose="02020603050405020304" pitchFamily="18" charset="0"/>
                <a:ea typeface="+mn-ea"/>
                <a:cs typeface="Times New Roman" panose="02020603050405020304" pitchFamily="18" charset="0"/>
              </a:rPr>
              <a:t>Câu 2. Vua Minh Trị đã thực hiện biện pháp gì để đào tạo nhân tài?</a:t>
            </a:r>
            <a:endParaRPr kumimoji="0" lang="en-US" altLang="vi-VN" sz="2900" b="1" i="0" u="none" strike="noStrike" kern="1200" cap="none" spc="0" normalizeH="0" baseline="0" noProof="0" dirty="0">
              <a:ln>
                <a:noFill/>
              </a:ln>
              <a:solidFill>
                <a:srgbClr val="FF99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Text Box 5">
            <a:extLst>
              <a:ext uri="{FF2B5EF4-FFF2-40B4-BE49-F238E27FC236}">
                <a16:creationId xmlns:a16="http://schemas.microsoft.com/office/drawing/2014/main" id="{8DBAD41E-FC17-3A46-B223-787E5F4A28BC}"/>
              </a:ext>
            </a:extLst>
          </p:cNvPr>
          <p:cNvSpPr txBox="1">
            <a:spLocks noChangeArrowheads="1"/>
          </p:cNvSpPr>
          <p:nvPr/>
        </p:nvSpPr>
        <p:spPr bwMode="auto">
          <a:xfrm>
            <a:off x="2971481" y="2072846"/>
            <a:ext cx="6714604" cy="207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buNone/>
            </a:pPr>
            <a:r>
              <a:rPr lang="vi-VN" sz="2800" dirty="0">
                <a:solidFill>
                  <a:srgbClr val="000000"/>
                </a:solidFill>
                <a:latin typeface="Times New Roman" panose="02020603050405020304" pitchFamily="18" charset="0"/>
                <a:cs typeface="Times New Roman" panose="02020603050405020304" pitchFamily="18" charset="0"/>
              </a:rPr>
              <a:t>A. Cử học sinh đi du học Phương Tây.</a:t>
            </a:r>
          </a:p>
          <a:p>
            <a:pPr algn="just">
              <a:buNone/>
            </a:pPr>
            <a:r>
              <a:rPr lang="vi-VN" sz="2800" dirty="0">
                <a:solidFill>
                  <a:srgbClr val="000000"/>
                </a:solidFill>
                <a:latin typeface="Times New Roman" panose="02020603050405020304" pitchFamily="18" charset="0"/>
                <a:cs typeface="Times New Roman" panose="02020603050405020304" pitchFamily="18" charset="0"/>
              </a:rPr>
              <a:t>B. Giáo dục bắt buộc.</a:t>
            </a:r>
          </a:p>
          <a:p>
            <a:pPr algn="just">
              <a:buNone/>
            </a:pPr>
            <a:r>
              <a:rPr lang="vi-VN" sz="2800" dirty="0">
                <a:solidFill>
                  <a:srgbClr val="000000"/>
                </a:solidFill>
                <a:latin typeface="Times New Roman" panose="02020603050405020304" pitchFamily="18" charset="0"/>
                <a:cs typeface="Times New Roman" panose="02020603050405020304" pitchFamily="18" charset="0"/>
              </a:rPr>
              <a:t>C. Coi trọng khoa học – kỹ thuật.</a:t>
            </a:r>
          </a:p>
          <a:p>
            <a:pPr algn="just">
              <a:buNone/>
            </a:pPr>
            <a:r>
              <a:rPr lang="vi-VN" sz="2800" dirty="0">
                <a:solidFill>
                  <a:srgbClr val="000000"/>
                </a:solidFill>
                <a:latin typeface="Times New Roman" panose="02020603050405020304" pitchFamily="18" charset="0"/>
                <a:cs typeface="Times New Roman" panose="02020603050405020304" pitchFamily="18" charset="0"/>
              </a:rPr>
              <a:t>D. Đổi mới chương trình.</a:t>
            </a:r>
          </a:p>
        </p:txBody>
      </p:sp>
      <p:sp>
        <p:nvSpPr>
          <p:cNvPr id="9" name="TextBox 8">
            <a:extLst>
              <a:ext uri="{FF2B5EF4-FFF2-40B4-BE49-F238E27FC236}">
                <a16:creationId xmlns:a16="http://schemas.microsoft.com/office/drawing/2014/main" id="{65D0EED8-9A6A-D64B-A646-151E2C92C464}"/>
              </a:ext>
            </a:extLst>
          </p:cNvPr>
          <p:cNvSpPr txBox="1"/>
          <p:nvPr/>
        </p:nvSpPr>
        <p:spPr>
          <a:xfrm>
            <a:off x="2148841" y="84933"/>
            <a:ext cx="6995159" cy="60016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VN" sz="33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CHỌN ĐÁP ÁN ĐÚNG</a:t>
            </a:r>
          </a:p>
        </p:txBody>
      </p:sp>
      <p:pic>
        <p:nvPicPr>
          <p:cNvPr id="10" name="Picture 2">
            <a:extLst>
              <a:ext uri="{FF2B5EF4-FFF2-40B4-BE49-F238E27FC236}">
                <a16:creationId xmlns:a16="http://schemas.microsoft.com/office/drawing/2014/main" id="{775F3BA2-DDDA-7C43-87BE-26E93B6AB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263" y="4003716"/>
            <a:ext cx="1219200" cy="12954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46DEC26E-3FC6-7642-B91D-D01FC075E716}"/>
              </a:ext>
            </a:extLst>
          </p:cNvPr>
          <p:cNvSpPr/>
          <p:nvPr/>
        </p:nvSpPr>
        <p:spPr>
          <a:xfrm>
            <a:off x="2971481" y="2043417"/>
            <a:ext cx="393042" cy="5648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descr="A picture containing text&#10;&#10;Description automatically generated">
            <a:extLst>
              <a:ext uri="{FF2B5EF4-FFF2-40B4-BE49-F238E27FC236}">
                <a16:creationId xmlns:a16="http://schemas.microsoft.com/office/drawing/2014/main" id="{C1DC21ED-1130-4125-CE71-8CF16B3789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spTree>
    <p:extLst>
      <p:ext uri="{BB962C8B-B14F-4D97-AF65-F5344CB8AC3E}">
        <p14:creationId xmlns:p14="http://schemas.microsoft.com/office/powerpoint/2010/main" val="3789393570"/>
      </p:ext>
    </p:extLst>
  </p:cSld>
  <p:clrMapOvr>
    <a:masterClrMapping/>
  </p:clrMapOvr>
  <p:transition spd="slow">
    <p:diamon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50000">
                                          <p:cBhvr additive="base">
                                            <p:cTn id="15"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14:presetBounceEnd="5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50000">
                                          <p:cBhvr additive="base">
                                            <p:cTn id="20"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21" dur="50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14:presetBounceEnd="50000">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14:bounceEnd="50000">
                                          <p:cBhvr additive="base">
                                            <p:cTn id="24" dur="5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14:presetBounceEnd="50000">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14:bounceEnd="50000">
                                          <p:cBhvr additive="base">
                                            <p:cTn id="30"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9" grpId="0"/>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1+#ppt_w/2"/>
                                              </p:val>
                                            </p:tav>
                                            <p:tav tm="100000">
                                              <p:val>
                                                <p:strVal val="#ppt_x"/>
                                              </p:val>
                                            </p:tav>
                                          </p:tavLst>
                                        </p:anim>
                                        <p:anim calcmode="lin" valueType="num">
                                          <p:cBhvr additive="base">
                                            <p:cTn id="21" dur="50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1+#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9" grpId="0"/>
          <p:bldP spid="3" grpId="0" animBg="1"/>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9A728-4049-5447-9B28-F4CDC47943DC}"/>
              </a:ext>
            </a:extLst>
          </p:cNvPr>
          <p:cNvSpPr/>
          <p:nvPr/>
        </p:nvSpPr>
        <p:spPr>
          <a:xfrm>
            <a:off x="0" y="-27432"/>
            <a:ext cx="2270340" cy="5143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VN" sz="135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693E2900-B6AE-A347-9606-5B344721742F}"/>
              </a:ext>
            </a:extLst>
          </p:cNvPr>
          <p:cNvSpPr/>
          <p:nvPr/>
        </p:nvSpPr>
        <p:spPr>
          <a:xfrm>
            <a:off x="-132423" y="84933"/>
            <a:ext cx="2360645" cy="4154984"/>
          </a:xfrm>
          <a:prstGeom prst="rect">
            <a:avLst/>
          </a:prstGeom>
        </p:spPr>
        <p:txBody>
          <a:bodyPr wrap="square">
            <a:spAutoFit/>
          </a:bodyPr>
          <a:lstStyle/>
          <a:p>
            <a:pPr marL="0" marR="0" lvl="0" indent="0" algn="ctr" defTabSz="914355" rtl="0" eaLnBrk="1" fontAlgn="auto" latinLnBrk="0" hangingPunct="1">
              <a:lnSpc>
                <a:spcPct val="100000"/>
              </a:lnSpc>
              <a:spcBef>
                <a:spcPts val="0"/>
              </a:spcBef>
              <a:spcAft>
                <a:spcPts val="0"/>
              </a:spcAft>
              <a:buClr>
                <a:srgbClr val="000000"/>
              </a:buClr>
              <a:buSzTx/>
              <a:buFont typeface="Arial"/>
              <a:buNone/>
              <a:tabLst/>
              <a:defRPr/>
            </a:pP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Củ</a:t>
            </a:r>
            <a:r>
              <a:rPr kumimoji="0" lang="en-US" sz="66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ng </a:t>
            </a:r>
            <a:r>
              <a:rPr kumimoji="0" lang="en-US" sz="66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cố</a:t>
            </a:r>
            <a:r>
              <a:rPr kumimoji="0" lang="en-US" sz="66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66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kiến</a:t>
            </a:r>
            <a:r>
              <a:rPr kumimoji="0" lang="en-US" sz="66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66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thức</a:t>
            </a:r>
            <a:endParaRPr kumimoji="0" lang="en-US" sz="66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
        <p:nvSpPr>
          <p:cNvPr id="15" name="Rectangle 1">
            <a:extLst>
              <a:ext uri="{FF2B5EF4-FFF2-40B4-BE49-F238E27FC236}">
                <a16:creationId xmlns:a16="http://schemas.microsoft.com/office/drawing/2014/main" id="{9BF4837A-D879-3F4A-A45F-B313E019D557}"/>
              </a:ext>
            </a:extLst>
          </p:cNvPr>
          <p:cNvSpPr>
            <a:spLocks noChangeArrowheads="1"/>
          </p:cNvSpPr>
          <p:nvPr/>
        </p:nvSpPr>
        <p:spPr bwMode="auto">
          <a:xfrm>
            <a:off x="2402763" y="808822"/>
            <a:ext cx="671460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eaLnBrk="1" fontAlgn="base" hangingPunct="1">
              <a:spcBef>
                <a:spcPct val="50000"/>
              </a:spcBef>
              <a:spcAft>
                <a:spcPct val="0"/>
              </a:spcAft>
              <a:buClrTx/>
              <a:buNone/>
            </a:pPr>
            <a:r>
              <a:rPr kumimoji="0" lang="en-US" altLang="vi-VN"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Câu</a:t>
            </a:r>
            <a:r>
              <a:rPr kumimoji="0" lang="en-US" alt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3: </a:t>
            </a:r>
            <a:r>
              <a:rPr lang="vi-VN" altLang="vi-VN" sz="3000" b="1" kern="1200" dirty="0">
                <a:solidFill>
                  <a:prstClr val="black"/>
                </a:solidFill>
                <a:latin typeface="Times New Roman" panose="02020603050405020304" pitchFamily="18" charset="0"/>
                <a:ea typeface="+mn-ea"/>
                <a:cs typeface="Times New Roman" panose="02020603050405020304" pitchFamily="18" charset="0"/>
              </a:rPr>
              <a:t>Vì sao Nhật Bản thoát ra khỏi sự xâm lược của tư bản phương Tây?</a:t>
            </a:r>
            <a:endParaRPr kumimoji="0" lang="en-US" altLang="vi-VN" sz="3000" b="1" i="0" u="none" strike="noStrike" kern="1200" cap="none" spc="0" normalizeH="0" baseline="0" noProof="0" dirty="0">
              <a:ln>
                <a:noFill/>
              </a:ln>
              <a:solidFill>
                <a:srgbClr val="FF99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Text Box 5">
            <a:extLst>
              <a:ext uri="{FF2B5EF4-FFF2-40B4-BE49-F238E27FC236}">
                <a16:creationId xmlns:a16="http://schemas.microsoft.com/office/drawing/2014/main" id="{8DBAD41E-FC17-3A46-B223-787E5F4A28BC}"/>
              </a:ext>
            </a:extLst>
          </p:cNvPr>
          <p:cNvSpPr txBox="1">
            <a:spLocks noChangeArrowheads="1"/>
          </p:cNvSpPr>
          <p:nvPr/>
        </p:nvSpPr>
        <p:spPr bwMode="auto">
          <a:xfrm>
            <a:off x="2567604" y="2188402"/>
            <a:ext cx="6549764"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14350" lvl="0" indent="-514350" defTabSz="685800" eaLnBrk="1" fontAlgn="base" hangingPunct="1">
              <a:spcBef>
                <a:spcPct val="50000"/>
              </a:spcBef>
              <a:spcAft>
                <a:spcPct val="0"/>
              </a:spcAft>
              <a:buClrTx/>
              <a:buAutoNum type="alphaUcPeriod"/>
            </a:pP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Vì</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Nhật</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có</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chính</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sách</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ngoại</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giao</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tốt</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a:t>
            </a:r>
          </a:p>
          <a:p>
            <a:pPr lvl="0" defTabSz="685800" eaLnBrk="1" fontAlgn="base" hangingPunct="1">
              <a:spcBef>
                <a:spcPct val="50000"/>
              </a:spcBef>
              <a:spcAft>
                <a:spcPct val="0"/>
              </a:spcAft>
              <a:buClrTx/>
              <a:buNone/>
            </a:pPr>
            <a:r>
              <a:rPr lang="en-US" altLang="vi-VN" sz="2800" kern="1200" dirty="0">
                <a:solidFill>
                  <a:srgbClr val="0000FF"/>
                </a:solidFill>
                <a:latin typeface="Times New Roman" panose="02020603050405020304" pitchFamily="18" charset="0"/>
                <a:ea typeface="+mn-ea"/>
                <a:cs typeface="Times New Roman" panose="02020603050405020304" pitchFamily="18" charset="0"/>
              </a:rPr>
              <a:t>B.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Vì</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Nhật</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có</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nền</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kinh</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tế</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phát</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triển</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a:t>
            </a:r>
          </a:p>
          <a:p>
            <a:pPr lvl="0" defTabSz="685800" eaLnBrk="1" fontAlgn="base" hangingPunct="1">
              <a:spcBef>
                <a:spcPct val="50000"/>
              </a:spcBef>
              <a:spcAft>
                <a:spcPct val="0"/>
              </a:spcAft>
              <a:buClrTx/>
              <a:buNone/>
            </a:pPr>
            <a:r>
              <a:rPr lang="en-US" altLang="vi-VN" sz="2800" kern="1200" dirty="0">
                <a:solidFill>
                  <a:srgbClr val="0000FF"/>
                </a:solidFill>
                <a:latin typeface="Times New Roman" panose="02020603050405020304" pitchFamily="18" charset="0"/>
                <a:ea typeface="+mn-ea"/>
                <a:cs typeface="Times New Roman" panose="02020603050405020304" pitchFamily="18" charset="0"/>
              </a:rPr>
              <a:t>C.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Vì</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Nhật</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tiến</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hành</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cải</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cách</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tiến</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bộ</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a:t>
            </a:r>
          </a:p>
          <a:p>
            <a:pPr defTabSz="685800" eaLnBrk="1" fontAlgn="base" hangingPunct="1">
              <a:spcBef>
                <a:spcPct val="50000"/>
              </a:spcBef>
              <a:spcAft>
                <a:spcPct val="0"/>
              </a:spcAft>
              <a:buClrTx/>
              <a:buNone/>
            </a:pPr>
            <a:r>
              <a:rPr lang="en-US" altLang="vi-VN" sz="2800" kern="1200" dirty="0">
                <a:solidFill>
                  <a:srgbClr val="0000FF"/>
                </a:solidFill>
                <a:latin typeface="Times New Roman" panose="02020603050405020304" pitchFamily="18" charset="0"/>
                <a:ea typeface="+mn-ea"/>
                <a:cs typeface="Times New Roman" panose="02020603050405020304" pitchFamily="18" charset="0"/>
              </a:rPr>
              <a:t>D.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Vì</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chính</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quyền</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phong</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kiến</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Nhật</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 </a:t>
            </a:r>
            <a:r>
              <a:rPr lang="en-US" altLang="vi-VN" sz="2800" kern="1200" dirty="0" err="1">
                <a:solidFill>
                  <a:srgbClr val="0000FF"/>
                </a:solidFill>
                <a:latin typeface="Times New Roman" panose="02020603050405020304" pitchFamily="18" charset="0"/>
                <a:ea typeface="+mn-ea"/>
                <a:cs typeface="Times New Roman" panose="02020603050405020304" pitchFamily="18" charset="0"/>
              </a:rPr>
              <a:t>mạnh</a:t>
            </a:r>
            <a:r>
              <a:rPr lang="en-US" altLang="vi-VN" sz="2800" kern="1200" dirty="0">
                <a:solidFill>
                  <a:srgbClr val="0000FF"/>
                </a:solidFill>
                <a:latin typeface="Times New Roman" panose="02020603050405020304" pitchFamily="18" charset="0"/>
                <a:ea typeface="+mn-ea"/>
                <a:cs typeface="Times New Roman" panose="02020603050405020304" pitchFamily="18" charset="0"/>
              </a:rPr>
              <a:t>.</a:t>
            </a:r>
          </a:p>
        </p:txBody>
      </p:sp>
      <p:sp>
        <p:nvSpPr>
          <p:cNvPr id="9" name="TextBox 8">
            <a:extLst>
              <a:ext uri="{FF2B5EF4-FFF2-40B4-BE49-F238E27FC236}">
                <a16:creationId xmlns:a16="http://schemas.microsoft.com/office/drawing/2014/main" id="{65D0EED8-9A6A-D64B-A646-151E2C92C464}"/>
              </a:ext>
            </a:extLst>
          </p:cNvPr>
          <p:cNvSpPr txBox="1"/>
          <p:nvPr/>
        </p:nvSpPr>
        <p:spPr>
          <a:xfrm>
            <a:off x="2148841" y="84933"/>
            <a:ext cx="6995159" cy="60016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VN" sz="33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CHỌN ĐÁP ÁN ĐÚNG</a:t>
            </a:r>
          </a:p>
        </p:txBody>
      </p:sp>
      <p:pic>
        <p:nvPicPr>
          <p:cNvPr id="10" name="Picture 2">
            <a:extLst>
              <a:ext uri="{FF2B5EF4-FFF2-40B4-BE49-F238E27FC236}">
                <a16:creationId xmlns:a16="http://schemas.microsoft.com/office/drawing/2014/main" id="{775F3BA2-DDDA-7C43-87BE-26E93B6AB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263" y="4003716"/>
            <a:ext cx="1219200" cy="12954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46DEC26E-3FC6-7642-B91D-D01FC075E716}"/>
              </a:ext>
            </a:extLst>
          </p:cNvPr>
          <p:cNvSpPr/>
          <p:nvPr/>
        </p:nvSpPr>
        <p:spPr>
          <a:xfrm>
            <a:off x="2567604" y="3530395"/>
            <a:ext cx="452658" cy="430457"/>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descr="A picture containing text&#10;&#10;Description automatically generated">
            <a:extLst>
              <a:ext uri="{FF2B5EF4-FFF2-40B4-BE49-F238E27FC236}">
                <a16:creationId xmlns:a16="http://schemas.microsoft.com/office/drawing/2014/main" id="{FDD894F4-B05C-5660-C0D5-952A16866D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spTree>
    <p:extLst>
      <p:ext uri="{BB962C8B-B14F-4D97-AF65-F5344CB8AC3E}">
        <p14:creationId xmlns:p14="http://schemas.microsoft.com/office/powerpoint/2010/main" val="3262884786"/>
      </p:ext>
    </p:extLst>
  </p:cSld>
  <p:clrMapOvr>
    <a:masterClrMapping/>
  </p:clrMapOvr>
  <p:transition spd="slow">
    <p:diamon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50000">
                                          <p:cBhvr additive="base">
                                            <p:cTn id="15"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14:presetBounceEnd="5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50000">
                                          <p:cBhvr additive="base">
                                            <p:cTn id="20"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21" dur="50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14:presetBounceEnd="50000">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14:bounceEnd="50000">
                                          <p:cBhvr additive="base">
                                            <p:cTn id="24" dur="5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14:presetBounceEnd="50000">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14:bounceEnd="50000">
                                          <p:cBhvr additive="base">
                                            <p:cTn id="30"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9" grpId="0"/>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1+#ppt_w/2"/>
                                              </p:val>
                                            </p:tav>
                                            <p:tav tm="100000">
                                              <p:val>
                                                <p:strVal val="#ppt_x"/>
                                              </p:val>
                                            </p:tav>
                                          </p:tavLst>
                                        </p:anim>
                                        <p:anim calcmode="lin" valueType="num">
                                          <p:cBhvr additive="base">
                                            <p:cTn id="21" dur="50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1+#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9" grpId="0"/>
          <p:bldP spid="3" grpId="0" animBg="1"/>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9A728-4049-5447-9B28-F4CDC47943DC}"/>
              </a:ext>
            </a:extLst>
          </p:cNvPr>
          <p:cNvSpPr/>
          <p:nvPr/>
        </p:nvSpPr>
        <p:spPr>
          <a:xfrm>
            <a:off x="0" y="-27432"/>
            <a:ext cx="2270340" cy="5143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VN" sz="135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693E2900-B6AE-A347-9606-5B344721742F}"/>
              </a:ext>
            </a:extLst>
          </p:cNvPr>
          <p:cNvSpPr/>
          <p:nvPr/>
        </p:nvSpPr>
        <p:spPr>
          <a:xfrm>
            <a:off x="-132423" y="84933"/>
            <a:ext cx="2360645" cy="4154984"/>
          </a:xfrm>
          <a:prstGeom prst="rect">
            <a:avLst/>
          </a:prstGeom>
        </p:spPr>
        <p:txBody>
          <a:bodyPr wrap="square">
            <a:spAutoFit/>
          </a:bodyPr>
          <a:lstStyle/>
          <a:p>
            <a:pPr lvl="0" algn="ctr" defTabSz="914355">
              <a:defRPr/>
            </a:pP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Củng</a:t>
            </a:r>
            <a:r>
              <a:rPr lang="en-US" sz="66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 </a:t>
            </a: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cố</a:t>
            </a:r>
            <a:r>
              <a:rPr lang="en-US" sz="66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 </a:t>
            </a: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kiến</a:t>
            </a:r>
            <a:r>
              <a:rPr lang="en-US" sz="66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 </a:t>
            </a: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thức</a:t>
            </a:r>
            <a:endParaRPr lang="en-US" sz="66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endParaRPr>
          </a:p>
        </p:txBody>
      </p:sp>
      <p:sp>
        <p:nvSpPr>
          <p:cNvPr id="15" name="Rectangle 1">
            <a:extLst>
              <a:ext uri="{FF2B5EF4-FFF2-40B4-BE49-F238E27FC236}">
                <a16:creationId xmlns:a16="http://schemas.microsoft.com/office/drawing/2014/main" id="{9BF4837A-D879-3F4A-A45F-B313E019D557}"/>
              </a:ext>
            </a:extLst>
          </p:cNvPr>
          <p:cNvSpPr>
            <a:spLocks noChangeArrowheads="1"/>
          </p:cNvSpPr>
          <p:nvPr/>
        </p:nvSpPr>
        <p:spPr bwMode="auto">
          <a:xfrm>
            <a:off x="2148841" y="927487"/>
            <a:ext cx="680998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eaLnBrk="1" fontAlgn="base" hangingPunct="1">
              <a:spcBef>
                <a:spcPct val="50000"/>
              </a:spcBef>
              <a:spcAft>
                <a:spcPct val="0"/>
              </a:spcAft>
              <a:buClrTx/>
              <a:buNone/>
            </a:pPr>
            <a:r>
              <a:rPr lang="vi-VN" altLang="vi-VN" sz="2900" b="1" kern="1200" dirty="0">
                <a:solidFill>
                  <a:prstClr val="black"/>
                </a:solidFill>
                <a:latin typeface="Times New Roman" panose="02020603050405020304" pitchFamily="18" charset="0"/>
                <a:ea typeface="+mn-ea"/>
                <a:cs typeface="Times New Roman" panose="02020603050405020304" pitchFamily="18" charset="0"/>
              </a:rPr>
              <a:t>Câu 4. Nhật Bản chuyển sang giai đoạn chủ nghĩa đế quốc khi:</a:t>
            </a:r>
          </a:p>
        </p:txBody>
      </p:sp>
      <p:sp>
        <p:nvSpPr>
          <p:cNvPr id="16" name="Text Box 5">
            <a:extLst>
              <a:ext uri="{FF2B5EF4-FFF2-40B4-BE49-F238E27FC236}">
                <a16:creationId xmlns:a16="http://schemas.microsoft.com/office/drawing/2014/main" id="{8DBAD41E-FC17-3A46-B223-787E5F4A28BC}"/>
              </a:ext>
            </a:extLst>
          </p:cNvPr>
          <p:cNvSpPr txBox="1">
            <a:spLocks noChangeArrowheads="1"/>
          </p:cNvSpPr>
          <p:nvPr/>
        </p:nvSpPr>
        <p:spPr bwMode="auto">
          <a:xfrm>
            <a:off x="2360645" y="2366738"/>
            <a:ext cx="6783354"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spcBef>
                <a:spcPts val="0"/>
              </a:spcBef>
              <a:buClr>
                <a:srgbClr val="FF0000"/>
              </a:buClr>
              <a:buSzPts val="2400"/>
              <a:buNone/>
            </a:pPr>
            <a:r>
              <a:rPr lang="vi-VN" sz="2800" dirty="0">
                <a:solidFill>
                  <a:srgbClr val="FF0000"/>
                </a:solidFill>
                <a:latin typeface="Times New Roman"/>
                <a:ea typeface="Times New Roman"/>
                <a:cs typeface="Times New Roman"/>
                <a:sym typeface="Times New Roman"/>
              </a:rPr>
              <a:t>a. Các công ty độc quyền ra đời </a:t>
            </a:r>
            <a:endParaRPr lang="vi-VN" sz="2800" dirty="0"/>
          </a:p>
          <a:p>
            <a:pPr lvl="0">
              <a:spcBef>
                <a:spcPts val="0"/>
              </a:spcBef>
              <a:buClr>
                <a:srgbClr val="FF0000"/>
              </a:buClr>
              <a:buSzPts val="2400"/>
              <a:buNone/>
            </a:pPr>
            <a:r>
              <a:rPr lang="vi-VN" sz="2800" dirty="0">
                <a:solidFill>
                  <a:srgbClr val="FF0000"/>
                </a:solidFill>
                <a:latin typeface="Times New Roman"/>
                <a:ea typeface="Times New Roman"/>
                <a:cs typeface="Times New Roman"/>
                <a:sym typeface="Times New Roman"/>
              </a:rPr>
              <a:t>b. Chạy đua vũ trang xâm lược thuộc địa </a:t>
            </a:r>
            <a:endParaRPr lang="vi-VN" sz="2800" dirty="0"/>
          </a:p>
          <a:p>
            <a:pPr lvl="0">
              <a:spcBef>
                <a:spcPts val="0"/>
              </a:spcBef>
              <a:buClr>
                <a:srgbClr val="FF0000"/>
              </a:buClr>
              <a:buSzPts val="2400"/>
              <a:buNone/>
            </a:pPr>
            <a:r>
              <a:rPr lang="vi-VN" sz="2800" dirty="0">
                <a:solidFill>
                  <a:srgbClr val="FF0000"/>
                </a:solidFill>
                <a:latin typeface="Times New Roman"/>
                <a:ea typeface="Times New Roman"/>
                <a:cs typeface="Times New Roman"/>
                <a:sym typeface="Times New Roman"/>
              </a:rPr>
              <a:t>c. Đàn áp phong trào đấu tranh của nhân dân</a:t>
            </a:r>
            <a:endParaRPr lang="vi-VN" sz="2800" dirty="0"/>
          </a:p>
          <a:p>
            <a:pPr lvl="0">
              <a:spcBef>
                <a:spcPts val="0"/>
              </a:spcBef>
              <a:buClr>
                <a:srgbClr val="FF0000"/>
              </a:buClr>
              <a:buSzPts val="2400"/>
              <a:buNone/>
            </a:pPr>
            <a:r>
              <a:rPr lang="vi-VN" sz="2800" dirty="0">
                <a:solidFill>
                  <a:srgbClr val="FF0000"/>
                </a:solidFill>
                <a:latin typeface="Times New Roman"/>
                <a:ea typeface="Times New Roman"/>
                <a:cs typeface="Times New Roman"/>
                <a:sym typeface="Times New Roman"/>
              </a:rPr>
              <a:t>d. Các công ty độc quyền ra đời. Chạy đua vũ trang xâm lược thuộc địa </a:t>
            </a:r>
            <a:endParaRPr lang="vi-VN" sz="2800" dirty="0"/>
          </a:p>
        </p:txBody>
      </p:sp>
      <p:sp>
        <p:nvSpPr>
          <p:cNvPr id="9" name="TextBox 8">
            <a:extLst>
              <a:ext uri="{FF2B5EF4-FFF2-40B4-BE49-F238E27FC236}">
                <a16:creationId xmlns:a16="http://schemas.microsoft.com/office/drawing/2014/main" id="{65D0EED8-9A6A-D64B-A646-151E2C92C464}"/>
              </a:ext>
            </a:extLst>
          </p:cNvPr>
          <p:cNvSpPr txBox="1"/>
          <p:nvPr/>
        </p:nvSpPr>
        <p:spPr>
          <a:xfrm>
            <a:off x="2148841" y="84933"/>
            <a:ext cx="6995159" cy="60016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VN" sz="33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CHỌN ĐÁP ÁN ĐÚNG</a:t>
            </a:r>
          </a:p>
        </p:txBody>
      </p:sp>
      <p:pic>
        <p:nvPicPr>
          <p:cNvPr id="10" name="Picture 2">
            <a:extLst>
              <a:ext uri="{FF2B5EF4-FFF2-40B4-BE49-F238E27FC236}">
                <a16:creationId xmlns:a16="http://schemas.microsoft.com/office/drawing/2014/main" id="{775F3BA2-DDDA-7C43-87BE-26E93B6AB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263" y="4003716"/>
            <a:ext cx="1219200" cy="12954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46DEC26E-3FC6-7642-B91D-D01FC075E716}"/>
              </a:ext>
            </a:extLst>
          </p:cNvPr>
          <p:cNvSpPr/>
          <p:nvPr/>
        </p:nvSpPr>
        <p:spPr>
          <a:xfrm>
            <a:off x="2362591" y="3733987"/>
            <a:ext cx="396731" cy="425154"/>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descr="A picture containing text&#10;&#10;Description automatically generated">
            <a:extLst>
              <a:ext uri="{FF2B5EF4-FFF2-40B4-BE49-F238E27FC236}">
                <a16:creationId xmlns:a16="http://schemas.microsoft.com/office/drawing/2014/main" id="{839346C7-79BA-B4B3-B28D-0BA3CD142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spTree>
    <p:extLst>
      <p:ext uri="{BB962C8B-B14F-4D97-AF65-F5344CB8AC3E}">
        <p14:creationId xmlns:p14="http://schemas.microsoft.com/office/powerpoint/2010/main" val="3112339559"/>
      </p:ext>
    </p:extLst>
  </p:cSld>
  <p:clrMapOvr>
    <a:masterClrMapping/>
  </p:clrMapOvr>
  <p:transition spd="slow">
    <p:diamon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50000">
                                          <p:cBhvr additive="base">
                                            <p:cTn id="15"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14:presetBounceEnd="5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50000">
                                          <p:cBhvr additive="base">
                                            <p:cTn id="20"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21" dur="50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14:presetBounceEnd="50000">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14:bounceEnd="50000">
                                          <p:cBhvr additive="base">
                                            <p:cTn id="24" dur="5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14:presetBounceEnd="50000">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14:bounceEnd="50000">
                                          <p:cBhvr additive="base">
                                            <p:cTn id="30"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9" grpId="0"/>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1+#ppt_w/2"/>
                                              </p:val>
                                            </p:tav>
                                            <p:tav tm="100000">
                                              <p:val>
                                                <p:strVal val="#ppt_x"/>
                                              </p:val>
                                            </p:tav>
                                          </p:tavLst>
                                        </p:anim>
                                        <p:anim calcmode="lin" valueType="num">
                                          <p:cBhvr additive="base">
                                            <p:cTn id="21" dur="50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1+#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9" grpId="0"/>
          <p:bldP spid="3" grpId="0" animBg="1"/>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9A728-4049-5447-9B28-F4CDC47943DC}"/>
              </a:ext>
            </a:extLst>
          </p:cNvPr>
          <p:cNvSpPr/>
          <p:nvPr/>
        </p:nvSpPr>
        <p:spPr>
          <a:xfrm>
            <a:off x="0" y="-27432"/>
            <a:ext cx="2270340" cy="5143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VN" sz="135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693E2900-B6AE-A347-9606-5B344721742F}"/>
              </a:ext>
            </a:extLst>
          </p:cNvPr>
          <p:cNvSpPr/>
          <p:nvPr/>
        </p:nvSpPr>
        <p:spPr>
          <a:xfrm>
            <a:off x="-132423" y="84933"/>
            <a:ext cx="2360645" cy="4154984"/>
          </a:xfrm>
          <a:prstGeom prst="rect">
            <a:avLst/>
          </a:prstGeom>
        </p:spPr>
        <p:txBody>
          <a:bodyPr wrap="square">
            <a:spAutoFit/>
          </a:bodyPr>
          <a:lstStyle/>
          <a:p>
            <a:pPr lvl="0" algn="ctr" defTabSz="914355">
              <a:defRPr/>
            </a:pP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Củng</a:t>
            </a:r>
            <a:r>
              <a:rPr lang="en-US" sz="66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 </a:t>
            </a: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cố</a:t>
            </a:r>
            <a:r>
              <a:rPr lang="en-US" sz="66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 </a:t>
            </a: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kiến</a:t>
            </a:r>
            <a:r>
              <a:rPr lang="en-US" sz="66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 </a:t>
            </a:r>
            <a:r>
              <a:rPr lang="en-US" sz="6600" b="1"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thức</a:t>
            </a:r>
            <a:endParaRPr lang="en-US" sz="6600" b="1"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endParaRPr>
          </a:p>
        </p:txBody>
      </p:sp>
      <p:sp>
        <p:nvSpPr>
          <p:cNvPr id="15" name="Rectangle 1">
            <a:extLst>
              <a:ext uri="{FF2B5EF4-FFF2-40B4-BE49-F238E27FC236}">
                <a16:creationId xmlns:a16="http://schemas.microsoft.com/office/drawing/2014/main" id="{9BF4837A-D879-3F4A-A45F-B313E019D557}"/>
              </a:ext>
            </a:extLst>
          </p:cNvPr>
          <p:cNvSpPr>
            <a:spLocks noChangeArrowheads="1"/>
          </p:cNvSpPr>
          <p:nvPr/>
        </p:nvSpPr>
        <p:spPr bwMode="auto">
          <a:xfrm>
            <a:off x="2228222" y="84933"/>
            <a:ext cx="6809984" cy="143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eaLnBrk="1" fontAlgn="base" hangingPunct="1">
              <a:spcBef>
                <a:spcPct val="50000"/>
              </a:spcBef>
              <a:spcAft>
                <a:spcPct val="0"/>
              </a:spcAft>
              <a:buClrTx/>
              <a:buNone/>
            </a:pPr>
            <a:r>
              <a:rPr lang="vi-VN" altLang="vi-VN" sz="2900" b="1" kern="1200" dirty="0">
                <a:solidFill>
                  <a:prstClr val="black"/>
                </a:solidFill>
                <a:latin typeface="Times New Roman" panose="02020603050405020304" pitchFamily="18" charset="0"/>
                <a:ea typeface="+mn-ea"/>
                <a:cs typeface="Times New Roman" panose="02020603050405020304" pitchFamily="18" charset="0"/>
              </a:rPr>
              <a:t>Câu 5. Năm 1914, Nhật Bản dùng vũ lực để mở rộng khu vực ảnh hưởng của mình ở đâu?</a:t>
            </a:r>
            <a:endParaRPr kumimoji="0" lang="en-US" altLang="vi-VN" sz="2900" b="1" i="0" u="none" strike="noStrike" kern="1200" cap="none" spc="0" normalizeH="0" baseline="0" noProof="0" dirty="0">
              <a:ln>
                <a:noFill/>
              </a:ln>
              <a:solidFill>
                <a:srgbClr val="FF99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Text Box 5">
            <a:extLst>
              <a:ext uri="{FF2B5EF4-FFF2-40B4-BE49-F238E27FC236}">
                <a16:creationId xmlns:a16="http://schemas.microsoft.com/office/drawing/2014/main" id="{8DBAD41E-FC17-3A46-B223-787E5F4A28BC}"/>
              </a:ext>
            </a:extLst>
          </p:cNvPr>
          <p:cNvSpPr txBox="1">
            <a:spLocks noChangeArrowheads="1"/>
          </p:cNvSpPr>
          <p:nvPr/>
        </p:nvSpPr>
        <p:spPr bwMode="auto">
          <a:xfrm>
            <a:off x="4114801" y="1971683"/>
            <a:ext cx="3328988"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defTabSz="685800" eaLnBrk="1" fontAlgn="base" hangingPunct="1">
              <a:spcBef>
                <a:spcPct val="50000"/>
              </a:spcBef>
              <a:spcAft>
                <a:spcPct val="0"/>
              </a:spcAft>
              <a:buClrTx/>
              <a:buNone/>
            </a:pPr>
            <a:r>
              <a:rPr lang="vi-VN" altLang="vi-VN" kern="1200" dirty="0">
                <a:solidFill>
                  <a:srgbClr val="0000FF"/>
                </a:solidFill>
                <a:latin typeface="Times New Roman" panose="02020603050405020304" pitchFamily="18" charset="0"/>
                <a:ea typeface="+mn-ea"/>
                <a:cs typeface="Times New Roman" panose="02020603050405020304" pitchFamily="18" charset="0"/>
              </a:rPr>
              <a:t>A. Triều Tiên</a:t>
            </a:r>
          </a:p>
          <a:p>
            <a:pPr lvl="0" defTabSz="685800" eaLnBrk="1" fontAlgn="base" hangingPunct="1">
              <a:spcBef>
                <a:spcPct val="50000"/>
              </a:spcBef>
              <a:spcAft>
                <a:spcPct val="0"/>
              </a:spcAft>
              <a:buClrTx/>
              <a:buNone/>
            </a:pPr>
            <a:r>
              <a:rPr lang="vi-VN" altLang="vi-VN" kern="1200" dirty="0">
                <a:solidFill>
                  <a:srgbClr val="0000FF"/>
                </a:solidFill>
                <a:latin typeface="Times New Roman" panose="02020603050405020304" pitchFamily="18" charset="0"/>
                <a:ea typeface="+mn-ea"/>
                <a:cs typeface="Times New Roman" panose="02020603050405020304" pitchFamily="18" charset="0"/>
              </a:rPr>
              <a:t>B. Đông Nam Á</a:t>
            </a:r>
          </a:p>
          <a:p>
            <a:pPr lvl="0" defTabSz="685800" eaLnBrk="1" fontAlgn="base" hangingPunct="1">
              <a:spcBef>
                <a:spcPct val="50000"/>
              </a:spcBef>
              <a:spcAft>
                <a:spcPct val="0"/>
              </a:spcAft>
              <a:buClrTx/>
              <a:buNone/>
            </a:pPr>
            <a:r>
              <a:rPr lang="vi-VN" altLang="vi-VN" kern="1200" dirty="0">
                <a:solidFill>
                  <a:srgbClr val="0000FF"/>
                </a:solidFill>
                <a:latin typeface="Times New Roman" panose="02020603050405020304" pitchFamily="18" charset="0"/>
                <a:ea typeface="+mn-ea"/>
                <a:cs typeface="Times New Roman" panose="02020603050405020304" pitchFamily="18" charset="0"/>
              </a:rPr>
              <a:t>C. Trung Quốc</a:t>
            </a:r>
          </a:p>
        </p:txBody>
      </p:sp>
      <p:pic>
        <p:nvPicPr>
          <p:cNvPr id="10" name="Picture 2">
            <a:extLst>
              <a:ext uri="{FF2B5EF4-FFF2-40B4-BE49-F238E27FC236}">
                <a16:creationId xmlns:a16="http://schemas.microsoft.com/office/drawing/2014/main" id="{775F3BA2-DDDA-7C43-87BE-26E93B6AB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263" y="4003716"/>
            <a:ext cx="1219200" cy="12954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46DEC26E-3FC6-7642-B91D-D01FC075E716}"/>
              </a:ext>
            </a:extLst>
          </p:cNvPr>
          <p:cNvSpPr/>
          <p:nvPr/>
        </p:nvSpPr>
        <p:spPr>
          <a:xfrm>
            <a:off x="4141176" y="3529862"/>
            <a:ext cx="442267" cy="473854"/>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descr="A picture containing text&#10;&#10;Description automatically generated">
            <a:extLst>
              <a:ext uri="{FF2B5EF4-FFF2-40B4-BE49-F238E27FC236}">
                <a16:creationId xmlns:a16="http://schemas.microsoft.com/office/drawing/2014/main" id="{360E2829-38B4-AE4C-9C7E-1608AA40F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spTree>
    <p:extLst>
      <p:ext uri="{BB962C8B-B14F-4D97-AF65-F5344CB8AC3E}">
        <p14:creationId xmlns:p14="http://schemas.microsoft.com/office/powerpoint/2010/main" val="3459271377"/>
      </p:ext>
    </p:extLst>
  </p:cSld>
  <p:clrMapOvr>
    <a:masterClrMapping/>
  </p:clrMapOvr>
  <p:transition spd="slow">
    <p:diamon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14:presetBounceEnd="50000">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14:bounceEnd="50000">
                                          <p:cBhvr additive="base">
                                            <p:cTn id="16"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17" dur="500" fill="hold"/>
                                            <p:tgtEl>
                                              <p:spTgt spid="15"/>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14:presetBounceEnd="50000">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14:bounceEnd="50000">
                                          <p:cBhvr additive="base">
                                            <p:cTn id="20" dur="5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grpId="0" nodeType="clickEffect" p14:presetBounceEnd="50000">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14:bounceEnd="50000">
                                          <p:cBhvr additive="base">
                                            <p:cTn id="26"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1+#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3" grpId="0" animBg="1"/>
        </p:bld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381001" y="1748842"/>
            <a:ext cx="4190999" cy="1294463"/>
          </a:xfrm>
          <a:prstGeom prst="rect">
            <a:avLst/>
          </a:prstGeom>
        </p:spPr>
        <p:txBody>
          <a:bodyPr spcFirstLastPara="1" wrap="square" lIns="91425" tIns="91425" rIns="91425" bIns="91425" anchor="ctr" anchorCtr="0">
            <a:noAutofit/>
          </a:bodyPr>
          <a:lstStyle/>
          <a:p>
            <a:pPr lvl="0" algn="ctr"/>
            <a:r>
              <a:rPr lang="en-US" sz="4800" b="1">
                <a:solidFill>
                  <a:srgbClr val="FF0000"/>
                </a:solidFill>
                <a:latin typeface="Times New Roman" panose="02020603050405020304" pitchFamily="18" charset="0"/>
                <a:cs typeface="Times New Roman" panose="02020603050405020304" pitchFamily="18" charset="0"/>
              </a:rPr>
              <a:t>VẬN DỤNG</a:t>
            </a:r>
            <a:endParaRPr sz="4800" b="1" dirty="0">
              <a:solidFill>
                <a:srgbClr val="FF0000"/>
              </a:solidFill>
              <a:latin typeface="Times New Roman" panose="02020603050405020304" pitchFamily="18" charset="0"/>
              <a:cs typeface="Times New Roman" panose="02020603050405020304" pitchFamily="18" charset="0"/>
            </a:endParaRPr>
          </a:p>
        </p:txBody>
      </p:sp>
      <p:cxnSp>
        <p:nvCxnSpPr>
          <p:cNvPr id="5691" name="Google Shape;5691;p54"/>
          <p:cNvCxnSpPr/>
          <p:nvPr/>
        </p:nvCxnSpPr>
        <p:spPr>
          <a:xfrm>
            <a:off x="1183708" y="2905288"/>
            <a:ext cx="2149200" cy="177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8850"/>
            <a:ext cx="4191000" cy="44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0" y="457603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246215" y="4606701"/>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4492430" y="463736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6738645" y="4668031"/>
            <a:ext cx="240535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084" y="110756"/>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618" y="526537"/>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text&#10;&#10;Description automatically generated">
            <a:extLst>
              <a:ext uri="{FF2B5EF4-FFF2-40B4-BE49-F238E27FC236}">
                <a16:creationId xmlns:a16="http://schemas.microsoft.com/office/drawing/2014/main" id="{C635B86D-E258-D92C-D64A-FF01F26BAC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spTree>
    <p:extLst>
      <p:ext uri="{BB962C8B-B14F-4D97-AF65-F5344CB8AC3E}">
        <p14:creationId xmlns:p14="http://schemas.microsoft.com/office/powerpoint/2010/main" val="3856268007"/>
      </p:ext>
    </p:extLst>
  </p:cSld>
  <p:clrMapOvr>
    <a:masterClrMapping/>
  </p:clrMapOvr>
  <p:transition spd="slow">
    <p:diamon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5691"/>
                                            </p:tgtEl>
                                            <p:attrNameLst>
                                              <p:attrName>style.visibility</p:attrName>
                                            </p:attrNameLst>
                                          </p:cBhvr>
                                          <p:to>
                                            <p:strVal val="visible"/>
                                          </p:to>
                                        </p:set>
                                        <p:anim calcmode="lin" valueType="num" p14:bounceEnd="50000">
                                          <p:cBhvr additive="base">
                                            <p:cTn id="11"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69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14:presetBounceEnd="50000">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14:bounceEnd="50000">
                                          <p:cBhvr additive="base">
                                            <p:cTn id="15"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1026"/>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0000">
                                          <p:cBhvr additive="base">
                                            <p:cTn id="19"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14:bounceEnd="50000">
                                          <p:cBhvr additive="base">
                                            <p:cTn id="23"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14:bounceEnd="50000">
                                          <p:cBhvr additive="base">
                                            <p:cTn id="27"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14:bounceEnd="50000">
                                          <p:cBhvr additive="base">
                                            <p:cTn id="31"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14:bounceEnd="50000">
                                          <p:cBhvr additive="base">
                                            <p:cTn id="35"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14:bounceEnd="50000">
                                          <p:cBhvr additive="base">
                                            <p:cTn id="39"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5;p35">
            <a:extLst>
              <a:ext uri="{FF2B5EF4-FFF2-40B4-BE49-F238E27FC236}">
                <a16:creationId xmlns:a16="http://schemas.microsoft.com/office/drawing/2014/main" id="{CA61DFC8-CBF1-FA49-A4C0-691B2CE56C02}"/>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Rectangle 3">
            <a:extLst>
              <a:ext uri="{FF2B5EF4-FFF2-40B4-BE49-F238E27FC236}">
                <a16:creationId xmlns:a16="http://schemas.microsoft.com/office/drawing/2014/main" id="{F4103153-993A-D246-A155-DC45B9B0590A}"/>
              </a:ext>
            </a:extLst>
          </p:cNvPr>
          <p:cNvSpPr/>
          <p:nvPr/>
        </p:nvSpPr>
        <p:spPr>
          <a:xfrm>
            <a:off x="4263626" y="1134327"/>
            <a:ext cx="3127779"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err="1">
                <a:ln w="0"/>
                <a:solidFill>
                  <a:srgbClr val="C00000"/>
                </a:solidFill>
                <a:effectLst>
                  <a:reflection blurRad="6350" stA="53000" endA="300" endPos="35500" dir="5400000" sy="-90000" algn="bl" rotWithShape="0"/>
                </a:effectLst>
                <a:uLnTx/>
                <a:uFillTx/>
                <a:latin typeface="Snell Roundhand Black" panose="02000603080000090004" pitchFamily="2" charset="77"/>
                <a:cs typeface="Arial"/>
                <a:sym typeface="Arial"/>
              </a:rPr>
              <a:t>Dặn</a:t>
            </a:r>
            <a:r>
              <a:rPr kumimoji="0" lang="en-US" sz="66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Snell Roundhand Black" panose="02000603080000090004" pitchFamily="2" charset="77"/>
                <a:cs typeface="Arial"/>
                <a:sym typeface="Arial"/>
              </a:rPr>
              <a:t> </a:t>
            </a:r>
            <a:r>
              <a:rPr kumimoji="0" lang="en-US" sz="6600" b="1" i="0" u="none" strike="noStrike" kern="0" cap="none" spc="0" normalizeH="0" baseline="0" noProof="0" dirty="0" err="1">
                <a:ln w="0"/>
                <a:solidFill>
                  <a:srgbClr val="C00000"/>
                </a:solidFill>
                <a:effectLst>
                  <a:reflection blurRad="6350" stA="53000" endA="300" endPos="35500" dir="5400000" sy="-90000" algn="bl" rotWithShape="0"/>
                </a:effectLst>
                <a:uLnTx/>
                <a:uFillTx/>
                <a:latin typeface="Snell Roundhand Black" panose="02000603080000090004" pitchFamily="2" charset="77"/>
                <a:cs typeface="Arial"/>
                <a:sym typeface="Arial"/>
              </a:rPr>
              <a:t>dò</a:t>
            </a:r>
            <a:endParaRPr kumimoji="0" lang="en-US" sz="66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Snell Roundhand Black" panose="02000603080000090004" pitchFamily="2" charset="77"/>
              <a:cs typeface="Arial"/>
              <a:sym typeface="Arial"/>
            </a:endParaRPr>
          </a:p>
        </p:txBody>
      </p:sp>
      <p:sp>
        <p:nvSpPr>
          <p:cNvPr id="2" name="Rectangle 1">
            <a:extLst>
              <a:ext uri="{FF2B5EF4-FFF2-40B4-BE49-F238E27FC236}">
                <a16:creationId xmlns:a16="http://schemas.microsoft.com/office/drawing/2014/main" id="{A3F2AAFE-4395-2F48-8A04-850438CC3E9F}"/>
              </a:ext>
            </a:extLst>
          </p:cNvPr>
          <p:cNvSpPr/>
          <p:nvPr/>
        </p:nvSpPr>
        <p:spPr>
          <a:xfrm>
            <a:off x="533400" y="578406"/>
            <a:ext cx="3657600" cy="2219838"/>
          </a:xfrm>
          <a:prstGeom prst="rect">
            <a:avLst/>
          </a:prstGeom>
        </p:spPr>
        <p:txBody>
          <a:bodyPr wrap="square">
            <a:spAutoFit/>
          </a:bodyPr>
          <a:lstStyle/>
          <a:p>
            <a:pPr marL="609600" marR="0" lvl="0" indent="-609600" algn="just" defTabSz="914400" rtl="0" eaLnBrk="1" fontAlgn="auto" latinLnBrk="0" hangingPunct="1">
              <a:lnSpc>
                <a:spcPct val="150000"/>
              </a:lnSpc>
              <a:spcBef>
                <a:spcPts val="0"/>
              </a:spcBef>
              <a:spcAft>
                <a:spcPts val="0"/>
              </a:spcAft>
              <a:buClr>
                <a:srgbClr val="000000"/>
              </a:buClr>
              <a:buSzTx/>
              <a:buFont typeface="Arial"/>
              <a:buAutoNum type="arabicPeriod"/>
              <a:tabLst/>
              <a:defRPr/>
            </a:pP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Học</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bài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các</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câu</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hỏi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SGK)</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609600" marR="0" lvl="0" indent="-60960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2.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Chuẩn</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bị</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bài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mới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pic>
        <p:nvPicPr>
          <p:cNvPr id="5" name="Picture 4" descr="Ảnh động Powerpoint CTU">
            <a:extLst>
              <a:ext uri="{FF2B5EF4-FFF2-40B4-BE49-F238E27FC236}">
                <a16:creationId xmlns:a16="http://schemas.microsoft.com/office/drawing/2014/main" id="{641AA054-B030-5D46-A06D-AAE73CA0C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5546" y="3002681"/>
            <a:ext cx="2147908" cy="18508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A37F06C-35A8-2F49-80F0-864180482336}"/>
              </a:ext>
            </a:extLst>
          </p:cNvPr>
          <p:cNvPicPr>
            <a:picLocks noChangeAspect="1"/>
          </p:cNvPicPr>
          <p:nvPr/>
        </p:nvPicPr>
        <p:blipFill>
          <a:blip r:embed="rId3"/>
          <a:stretch>
            <a:fillRect/>
          </a:stretch>
        </p:blipFill>
        <p:spPr>
          <a:xfrm>
            <a:off x="6302873" y="1468412"/>
            <a:ext cx="2177064" cy="2659664"/>
          </a:xfrm>
          <a:prstGeom prst="rect">
            <a:avLst/>
          </a:prstGeom>
        </p:spPr>
      </p:pic>
      <p:pic>
        <p:nvPicPr>
          <p:cNvPr id="9" name="Picture 8">
            <a:extLst>
              <a:ext uri="{FF2B5EF4-FFF2-40B4-BE49-F238E27FC236}">
                <a16:creationId xmlns:a16="http://schemas.microsoft.com/office/drawing/2014/main" id="{F7175670-311D-E74C-B124-C08B60A944AB}"/>
              </a:ext>
            </a:extLst>
          </p:cNvPr>
          <p:cNvPicPr>
            <a:picLocks noChangeAspect="1"/>
          </p:cNvPicPr>
          <p:nvPr/>
        </p:nvPicPr>
        <p:blipFill>
          <a:blip r:embed="rId4"/>
          <a:stretch>
            <a:fillRect/>
          </a:stretch>
        </p:blipFill>
        <p:spPr>
          <a:xfrm>
            <a:off x="6019800" y="4251900"/>
            <a:ext cx="638175" cy="638175"/>
          </a:xfrm>
          <a:prstGeom prst="rect">
            <a:avLst/>
          </a:prstGeom>
        </p:spPr>
      </p:pic>
    </p:spTree>
    <p:extLst>
      <p:ext uri="{BB962C8B-B14F-4D97-AF65-F5344CB8AC3E}">
        <p14:creationId xmlns:p14="http://schemas.microsoft.com/office/powerpoint/2010/main" val="248542497"/>
      </p:ext>
    </p:extLst>
  </p:cSld>
  <p:clrMapOvr>
    <a:masterClrMapping/>
  </p:clrMapOvr>
  <p:transition spd="slow">
    <p:diamon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par>
                              <p:cTn id="12" fill="hold">
                                <p:stCondLst>
                                  <p:cond delay="1000"/>
                                </p:stCondLst>
                                <p:childTnLst>
                                  <p:par>
                                    <p:cTn id="13" presetID="2" presetClass="entr" presetSubtype="1" fill="hold" nodeType="after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14:presetBounceEnd="50000">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14:bounceEnd="50000">
                                          <p:cBhvr additive="base">
                                            <p:cTn id="20"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hân Biệt Nét Giống và Khác Nhau Giữa Sushi và Sashimi">
            <a:extLst>
              <a:ext uri="{FF2B5EF4-FFF2-40B4-BE49-F238E27FC236}">
                <a16:creationId xmlns:a16="http://schemas.microsoft.com/office/drawing/2014/main" id="{9F4BDDC7-C614-B247-867C-543EC008F1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4001" cy="5143451"/>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寿司職人 日本料理 イラストイラスト - No: 1532072／無料イラストなら「イラストAC」">
            <a:extLst>
              <a:ext uri="{FF2B5EF4-FFF2-40B4-BE49-F238E27FC236}">
                <a16:creationId xmlns:a16="http://schemas.microsoft.com/office/drawing/2014/main" id="{AECD86D6-054F-0D42-A787-9CA7CDF7BB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5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Những loại sushi tốt và không tốt cho sức khỏe của bạn | Vinmec">
            <a:extLst>
              <a:ext uri="{FF2B5EF4-FFF2-40B4-BE49-F238E27FC236}">
                <a16:creationId xmlns:a16="http://schemas.microsoft.com/office/drawing/2014/main" id="{6DCDC2DD-5599-F040-AE29-BC373B9A84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0"/>
            <a:ext cx="457199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429912"/>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heel(1)">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14346"/>
                                        </p:tgtEl>
                                        <p:attrNameLst>
                                          <p:attrName>style.visibility</p:attrName>
                                        </p:attrNameLst>
                                      </p:cBhvr>
                                      <p:to>
                                        <p:strVal val="visible"/>
                                      </p:to>
                                    </p:set>
                                    <p:animEffect transition="in" filter="wheel(4)">
                                      <p:cBhvr>
                                        <p:cTn id="12" dur="750"/>
                                        <p:tgtEl>
                                          <p:spTgt spid="14346"/>
                                        </p:tgtEl>
                                      </p:cBhvr>
                                    </p:animEffect>
                                  </p:childTnLst>
                                </p:cTn>
                              </p:par>
                              <p:par>
                                <p:cTn id="13" presetID="21" presetClass="entr" presetSubtype="4" fill="hold" nodeType="withEffect">
                                  <p:stCondLst>
                                    <p:cond delay="0"/>
                                  </p:stCondLst>
                                  <p:childTnLst>
                                    <p:set>
                                      <p:cBhvr>
                                        <p:cTn id="14" dur="1" fill="hold">
                                          <p:stCondLst>
                                            <p:cond delay="0"/>
                                          </p:stCondLst>
                                        </p:cTn>
                                        <p:tgtEl>
                                          <p:spTgt spid="14344"/>
                                        </p:tgtEl>
                                        <p:attrNameLst>
                                          <p:attrName>style.visibility</p:attrName>
                                        </p:attrNameLst>
                                      </p:cBhvr>
                                      <p:to>
                                        <p:strVal val="visible"/>
                                      </p:to>
                                    </p:set>
                                    <p:animEffect transition="in" filter="wheel(4)">
                                      <p:cBhvr>
                                        <p:cTn id="15" dur="750"/>
                                        <p:tgtEl>
                                          <p:spTgt spid="14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8C1CA86B-A6C3-60F5-1BD0-04FAE47CF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2792" y="4480944"/>
            <a:ext cx="821646" cy="828791"/>
          </a:xfrm>
          <a:prstGeom prst="rect">
            <a:avLst/>
          </a:prstGeom>
        </p:spPr>
      </p:pic>
      <p:pic>
        <p:nvPicPr>
          <p:cNvPr id="3" name="Picture 2" descr="Vì Sao Trung Quốc Bị Các Nước Đế Quốc Xâm Lược, Trung Quốc Bị Các Nước Đế  Quốc Chia Xẻ">
            <a:extLst>
              <a:ext uri="{FF2B5EF4-FFF2-40B4-BE49-F238E27FC236}">
                <a16:creationId xmlns:a16="http://schemas.microsoft.com/office/drawing/2014/main" id="{B1EFD4B4-FC21-6646-A514-650DD7FF3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hiến tranh Trung-Nhật: Cuộc chiến kéo dài hai thế kỷ">
            <a:extLst>
              <a:ext uri="{FF2B5EF4-FFF2-40B4-BE49-F238E27FC236}">
                <a16:creationId xmlns:a16="http://schemas.microsoft.com/office/drawing/2014/main" id="{58C7BDF2-685A-8443-9B25-C4724F5526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9" y="0"/>
            <a:ext cx="4571999"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rận thảm bại của Trung Quốc trước quân Nhật: Nuốt hận trăm năm">
            <a:extLst>
              <a:ext uri="{FF2B5EF4-FFF2-40B4-BE49-F238E27FC236}">
                <a16:creationId xmlns:a16="http://schemas.microsoft.com/office/drawing/2014/main" id="{887B040B-944C-A94D-A29B-05A39BD1DB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F80AB5F0-7A88-1848-AB2E-42A4D42E0E07}"/>
              </a:ext>
            </a:extLst>
          </p:cNvPr>
          <p:cNvGrpSpPr/>
          <p:nvPr/>
        </p:nvGrpSpPr>
        <p:grpSpPr>
          <a:xfrm>
            <a:off x="0" y="0"/>
            <a:ext cx="9143997" cy="5143500"/>
            <a:chOff x="0" y="0"/>
            <a:chExt cx="9143997" cy="5143500"/>
          </a:xfrm>
        </p:grpSpPr>
        <p:sp>
          <p:nvSpPr>
            <p:cNvPr id="5" name="Rounded Rectangle 4">
              <a:extLst>
                <a:ext uri="{FF2B5EF4-FFF2-40B4-BE49-F238E27FC236}">
                  <a16:creationId xmlns:a16="http://schemas.microsoft.com/office/drawing/2014/main" id="{7D1C3E7E-503A-DB46-850F-C7FF7765B8A5}"/>
                </a:ext>
              </a:extLst>
            </p:cNvPr>
            <p:cNvSpPr/>
            <p:nvPr/>
          </p:nvSpPr>
          <p:spPr>
            <a:xfrm>
              <a:off x="0" y="0"/>
              <a:ext cx="9143997" cy="5143500"/>
            </a:xfrm>
            <a:prstGeom prst="round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Rectangle 3">
              <a:extLst>
                <a:ext uri="{FF2B5EF4-FFF2-40B4-BE49-F238E27FC236}">
                  <a16:creationId xmlns:a16="http://schemas.microsoft.com/office/drawing/2014/main" id="{74263506-A015-7A4A-9B28-8C79F6852FF9}"/>
                </a:ext>
              </a:extLst>
            </p:cNvPr>
            <p:cNvSpPr/>
            <p:nvPr/>
          </p:nvSpPr>
          <p:spPr>
            <a:xfrm>
              <a:off x="4479130" y="124926"/>
              <a:ext cx="4572000" cy="4893647"/>
            </a:xfrm>
            <a:prstGeom prst="rect">
              <a:avLst/>
            </a:prstGeom>
            <a:noFill/>
          </p:spPr>
          <p:txBody>
            <a:bodyPr>
              <a:spAutoFit/>
            </a:bodyPr>
            <a:lstStyle/>
            <a:p>
              <a:pPr algn="ctr"/>
              <a:r>
                <a:rPr lang="vi-VN" sz="2400" i="1" dirty="0">
                  <a:solidFill>
                    <a:srgbClr val="2D2D2D"/>
                  </a:solidFill>
                  <a:latin typeface="Times New Roman" panose="02020603050405020304" pitchFamily="18" charset="0"/>
                  <a:cs typeface="Times New Roman" panose="02020603050405020304" pitchFamily="18" charset="0"/>
                </a:rPr>
                <a:t>“ Sinh nhật thực sự của Nhật Bản mới ... bắt đầu với cuộc chinh phục Trung Quốc. Chiến tranh đã kết thúc; tương lai, mặc dù có mây mù, có vẻ to lớn với đầy hứa hẹn; và, dù những trở ngại khó khăn đối với những thành tựu cao quý hơn và lâu dài hơn, Nhật Bản không hề sợ hãi hay nghi ngờ”.</a:t>
              </a:r>
              <a:endParaRPr lang="vi-VN" sz="2400" i="1" dirty="0">
                <a:solidFill>
                  <a:srgbClr val="FFFFFF"/>
                </a:solidFill>
                <a:latin typeface="Times New Roman" panose="02020603050405020304" pitchFamily="18" charset="0"/>
                <a:cs typeface="Times New Roman" panose="02020603050405020304" pitchFamily="18" charset="0"/>
              </a:endParaRPr>
            </a:p>
            <a:p>
              <a:pPr algn="ctr"/>
              <a:r>
                <a:rPr lang="vi-VN" sz="2400" dirty="0">
                  <a:solidFill>
                    <a:srgbClr val="FF0000"/>
                  </a:solidFill>
                  <a:latin typeface="Times New Roman" panose="02020603050405020304" pitchFamily="18" charset="0"/>
                  <a:cs typeface="Times New Roman" panose="02020603050405020304" pitchFamily="18" charset="0"/>
                </a:rPr>
                <a:t>(Trích từ cuốn sách Hearn Kokoro của Shumpei Okamoto trong Những ấn tượng của mặt trận.)</a:t>
              </a:r>
              <a:endParaRPr lang="en-VN" sz="2400" dirty="0">
                <a:solidFill>
                  <a:srgbClr val="FF0000"/>
                </a:solidFill>
                <a:latin typeface="Times New Roman" panose="02020603050405020304" pitchFamily="18" charset="0"/>
                <a:cs typeface="Times New Roman" panose="02020603050405020304" pitchFamily="18" charset="0"/>
              </a:endParaRPr>
            </a:p>
          </p:txBody>
        </p:sp>
        <p:pic>
          <p:nvPicPr>
            <p:cNvPr id="11274" name="Picture 10" descr="First Sino-Japanese War - Wikiwand">
              <a:extLst>
                <a:ext uri="{FF2B5EF4-FFF2-40B4-BE49-F238E27FC236}">
                  <a16:creationId xmlns:a16="http://schemas.microsoft.com/office/drawing/2014/main" id="{6648AD73-68C4-1C40-98B2-C13B486F048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183" t="7015" r="3785" b="4858"/>
            <a:stretch/>
          </p:blipFill>
          <p:spPr bwMode="auto">
            <a:xfrm>
              <a:off x="92870" y="124926"/>
              <a:ext cx="4386260" cy="5018574"/>
            </a:xfrm>
            <a:prstGeom prst="round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86296503"/>
      </p:ext>
    </p:extLst>
  </p:cSld>
  <p:clrMapOvr>
    <a:masterClrMapping/>
  </p:clrMapOvr>
  <p:transition spd="slow">
    <p:diamon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11266"/>
                                            </p:tgtEl>
                                            <p:attrNameLst>
                                              <p:attrName>style.visibility</p:attrName>
                                            </p:attrNameLst>
                                          </p:cBhvr>
                                          <p:to>
                                            <p:strVal val="visible"/>
                                          </p:to>
                                        </p:set>
                                        <p:anim calcmode="lin" valueType="num" p14:bounceEnd="50000">
                                          <p:cBhvr additive="base">
                                            <p:cTn id="11" dur="500" fill="hold"/>
                                            <p:tgtEl>
                                              <p:spTgt spid="1126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1268"/>
                                            </p:tgtEl>
                                            <p:attrNameLst>
                                              <p:attrName>style.visibility</p:attrName>
                                            </p:attrNameLst>
                                          </p:cBhvr>
                                          <p:to>
                                            <p:strVal val="visible"/>
                                          </p:to>
                                        </p:set>
                                        <p:animEffect transition="in" filter="barn(outVertical)">
                                          <p:cBhvr>
                                            <p:cTn id="17" dur="500"/>
                                            <p:tgtEl>
                                              <p:spTgt spid="1126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3"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3)">
                                          <p:cBhvr>
                                            <p:cTn id="22"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66"/>
                                            </p:tgtEl>
                                            <p:attrNameLst>
                                              <p:attrName>style.visibility</p:attrName>
                                            </p:attrNameLst>
                                          </p:cBhvr>
                                          <p:to>
                                            <p:strVal val="visible"/>
                                          </p:to>
                                        </p:set>
                                        <p:anim calcmode="lin" valueType="num">
                                          <p:cBhvr additive="base">
                                            <p:cTn id="11" dur="500" fill="hold"/>
                                            <p:tgtEl>
                                              <p:spTgt spid="11266"/>
                                            </p:tgtEl>
                                            <p:attrNameLst>
                                              <p:attrName>ppt_x</p:attrName>
                                            </p:attrNameLst>
                                          </p:cBhvr>
                                          <p:tavLst>
                                            <p:tav tm="0">
                                              <p:val>
                                                <p:strVal val="#ppt_x"/>
                                              </p:val>
                                            </p:tav>
                                            <p:tav tm="100000">
                                              <p:val>
                                                <p:strVal val="#ppt_x"/>
                                              </p:val>
                                            </p:tav>
                                          </p:tavLst>
                                        </p:anim>
                                        <p:anim calcmode="lin" valueType="num">
                                          <p:cBhvr additive="base">
                                            <p:cTn id="12"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1268"/>
                                            </p:tgtEl>
                                            <p:attrNameLst>
                                              <p:attrName>style.visibility</p:attrName>
                                            </p:attrNameLst>
                                          </p:cBhvr>
                                          <p:to>
                                            <p:strVal val="visible"/>
                                          </p:to>
                                        </p:set>
                                        <p:animEffect transition="in" filter="barn(outVertical)">
                                          <p:cBhvr>
                                            <p:cTn id="17" dur="500"/>
                                            <p:tgtEl>
                                              <p:spTgt spid="1126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3"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3)">
                                          <p:cBhvr>
                                            <p:cTn id="22"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6" name="Picture 8" descr="The Russo-Japanese War 1904–05 eBook by Alexei Ivanov | Rakuten Kobo">
            <a:extLst>
              <a:ext uri="{FF2B5EF4-FFF2-40B4-BE49-F238E27FC236}">
                <a16:creationId xmlns:a16="http://schemas.microsoft.com/office/drawing/2014/main" id="{E1150207-377F-C14E-BB48-8EE244AF3B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722" b="6667"/>
          <a:stretch/>
        </p:blipFill>
        <p:spPr bwMode="auto">
          <a:xfrm>
            <a:off x="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JAPANESE ARMIES 1868-1877 - The Boshin War and Satsuma Rebellion &amp;lt; Uniformi  - Distintivi &amp;lt; Milistoria">
            <a:extLst>
              <a:ext uri="{FF2B5EF4-FFF2-40B4-BE49-F238E27FC236}">
                <a16:creationId xmlns:a16="http://schemas.microsoft.com/office/drawing/2014/main" id="{51FD3504-2AAD-3E41-95F9-ABDD3B0703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68" b="8889"/>
          <a:stretch/>
        </p:blipFill>
        <p:spPr bwMode="auto">
          <a:xfrm>
            <a:off x="4572000" y="0"/>
            <a:ext cx="4572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2AC331DC-1989-B649-A29C-978E38D01438}"/>
              </a:ext>
            </a:extLst>
          </p:cNvPr>
          <p:cNvGrpSpPr/>
          <p:nvPr/>
        </p:nvGrpSpPr>
        <p:grpSpPr>
          <a:xfrm>
            <a:off x="0" y="0"/>
            <a:ext cx="9144001" cy="5143500"/>
            <a:chOff x="0" y="0"/>
            <a:chExt cx="9144001" cy="5143500"/>
          </a:xfrm>
        </p:grpSpPr>
        <p:pic>
          <p:nvPicPr>
            <p:cNvPr id="12290" name="Picture 2" descr="Native Units in the Imperial Russian Army during the Russo-Japanese War of  1904–1905">
              <a:extLst>
                <a:ext uri="{FF2B5EF4-FFF2-40B4-BE49-F238E27FC236}">
                  <a16:creationId xmlns:a16="http://schemas.microsoft.com/office/drawing/2014/main" id="{906A061E-E0DC-744E-B0F3-5AED206926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2390EF-5649-C146-9441-29E56A434F9E}"/>
                </a:ext>
              </a:extLst>
            </p:cNvPr>
            <p:cNvSpPr txBox="1"/>
            <p:nvPr/>
          </p:nvSpPr>
          <p:spPr>
            <a:xfrm>
              <a:off x="4572001" y="4681835"/>
              <a:ext cx="4572000" cy="461665"/>
            </a:xfrm>
            <a:prstGeom prst="rect">
              <a:avLst/>
            </a:prstGeom>
            <a:solidFill>
              <a:srgbClr val="988C72"/>
            </a:solid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Chiến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tranh</a:t>
              </a:r>
              <a:r>
                <a:rPr lang="en-US" sz="2400" dirty="0">
                  <a:solidFill>
                    <a:schemeClr val="bg1"/>
                  </a:solidFill>
                  <a:latin typeface="Times New Roman" panose="02020603050405020304" pitchFamily="18" charset="0"/>
                  <a:cs typeface="Times New Roman" panose="02020603050405020304" pitchFamily="18" charset="0"/>
                </a:rPr>
                <a:t> Nga - </a:t>
              </a:r>
              <a:r>
                <a:rPr lang="en-US" sz="2400" dirty="0" err="1">
                  <a:solidFill>
                    <a:schemeClr val="bg1"/>
                  </a:solidFill>
                  <a:latin typeface="Times New Roman" panose="02020603050405020304" pitchFamily="18" charset="0"/>
                  <a:cs typeface="Times New Roman" panose="02020603050405020304" pitchFamily="18" charset="0"/>
                </a:rPr>
                <a:t>Nhật</a:t>
              </a:r>
              <a:r>
                <a:rPr lang="en-US" sz="2400" dirty="0">
                  <a:solidFill>
                    <a:schemeClr val="bg1"/>
                  </a:solidFill>
                  <a:latin typeface="Times New Roman" panose="02020603050405020304" pitchFamily="18" charset="0"/>
                  <a:cs typeface="Times New Roman" panose="02020603050405020304" pitchFamily="18" charset="0"/>
                </a:rPr>
                <a:t> 1904 -1905</a:t>
              </a:r>
              <a:endParaRPr lang="en-VN" sz="2400" dirty="0">
                <a:solidFill>
                  <a:schemeClr val="bg1"/>
                </a:solidFill>
                <a:latin typeface="Times New Roman" panose="02020603050405020304" pitchFamily="18" charset="0"/>
                <a:cs typeface="Times New Roman" panose="02020603050405020304" pitchFamily="18" charset="0"/>
              </a:endParaRPr>
            </a:p>
          </p:txBody>
        </p:sp>
      </p:grpSp>
      <p:pic>
        <p:nvPicPr>
          <p:cNvPr id="12300" name="Picture 12" descr="chiến tranh Nga-Nhật">
            <a:extLst>
              <a:ext uri="{FF2B5EF4-FFF2-40B4-BE49-F238E27FC236}">
                <a16:creationId xmlns:a16="http://schemas.microsoft.com/office/drawing/2014/main" id="{5B9720DA-071F-E840-A0D3-CC5184575F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577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4E17AE3-4CCF-1C4F-9033-6798903B322C}"/>
              </a:ext>
            </a:extLst>
          </p:cNvPr>
          <p:cNvGrpSpPr/>
          <p:nvPr/>
        </p:nvGrpSpPr>
        <p:grpSpPr>
          <a:xfrm>
            <a:off x="4457700" y="0"/>
            <a:ext cx="4686300" cy="5143500"/>
            <a:chOff x="4457700" y="0"/>
            <a:chExt cx="4686300" cy="5143500"/>
          </a:xfrm>
        </p:grpSpPr>
        <p:sp>
          <p:nvSpPr>
            <p:cNvPr id="5" name="Rounded Rectangle 4">
              <a:extLst>
                <a:ext uri="{FF2B5EF4-FFF2-40B4-BE49-F238E27FC236}">
                  <a16:creationId xmlns:a16="http://schemas.microsoft.com/office/drawing/2014/main" id="{1B7DECB4-8781-7046-A084-E36E3855700F}"/>
                </a:ext>
              </a:extLst>
            </p:cNvPr>
            <p:cNvSpPr/>
            <p:nvPr/>
          </p:nvSpPr>
          <p:spPr>
            <a:xfrm>
              <a:off x="4457700" y="0"/>
              <a:ext cx="4686300" cy="51435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Rectangle 5">
              <a:extLst>
                <a:ext uri="{FF2B5EF4-FFF2-40B4-BE49-F238E27FC236}">
                  <a16:creationId xmlns:a16="http://schemas.microsoft.com/office/drawing/2014/main" id="{64AF44B3-213E-E94A-9F9C-0628E49ED0B9}"/>
                </a:ext>
              </a:extLst>
            </p:cNvPr>
            <p:cNvSpPr/>
            <p:nvPr/>
          </p:nvSpPr>
          <p:spPr>
            <a:xfrm>
              <a:off x="4572000" y="678924"/>
              <a:ext cx="4572000" cy="3785652"/>
            </a:xfrm>
            <a:prstGeom prst="rect">
              <a:avLst/>
            </a:prstGeom>
          </p:spPr>
          <p:txBody>
            <a:bodyPr wrap="square">
              <a:spAutoFit/>
            </a:bodyPr>
            <a:lstStyle/>
            <a:p>
              <a:pPr algn="ctr"/>
              <a:r>
                <a:rPr lang="en-US" sz="4000" i="1" dirty="0" err="1">
                  <a:solidFill>
                    <a:srgbClr val="FF0000"/>
                  </a:solidFill>
                  <a:latin typeface="Times New Roman" panose="02020603050405020304" pitchFamily="18" charset="0"/>
                  <a:cs typeface="Times New Roman" panose="02020603050405020304" pitchFamily="18" charset="0"/>
                </a:rPr>
                <a:t>Một</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phim</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hoạt</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hình</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của</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Hoa</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Kỳ</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mô</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tả</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những</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thay</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đổi</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sau</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chiến</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tranh</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trong</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cách</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nhìn</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nhận</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của</a:t>
              </a:r>
              <a:r>
                <a:rPr lang="en-US" sz="4000" i="1" dirty="0">
                  <a:solidFill>
                    <a:srgbClr val="FF0000"/>
                  </a:solidFill>
                  <a:latin typeface="Times New Roman" panose="02020603050405020304" pitchFamily="18" charset="0"/>
                  <a:cs typeface="Times New Roman" panose="02020603050405020304" pitchFamily="18" charset="0"/>
                </a:rPr>
                <a:t> Nga </a:t>
              </a:r>
              <a:r>
                <a:rPr lang="en-US" sz="4000" i="1" dirty="0" err="1">
                  <a:solidFill>
                    <a:srgbClr val="FF0000"/>
                  </a:solidFill>
                  <a:latin typeface="Times New Roman" panose="02020603050405020304" pitchFamily="18" charset="0"/>
                  <a:cs typeface="Times New Roman" panose="02020603050405020304" pitchFamily="18" charset="0"/>
                </a:rPr>
                <a:t>và</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Nhật</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Bản</a:t>
              </a:r>
              <a:r>
                <a:rPr lang="en-US" sz="4000" i="1" dirty="0">
                  <a:solidFill>
                    <a:srgbClr val="FF0000"/>
                  </a:solidFill>
                  <a:latin typeface="Times New Roman" panose="02020603050405020304" pitchFamily="18" charset="0"/>
                  <a:cs typeface="Times New Roman" panose="02020603050405020304" pitchFamily="18" charset="0"/>
                </a:rPr>
                <a:t>.</a:t>
              </a:r>
              <a:endParaRPr lang="en-VN" sz="4000" dirty="0">
                <a:solidFill>
                  <a:srgbClr val="FF0000"/>
                </a:solidFill>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1184C709-E4B0-CE43-97DA-E00AC752C7CA}"/>
              </a:ext>
            </a:extLst>
          </p:cNvPr>
          <p:cNvGrpSpPr/>
          <p:nvPr/>
        </p:nvGrpSpPr>
        <p:grpSpPr>
          <a:xfrm>
            <a:off x="-57150" y="-61557"/>
            <a:ext cx="9201150" cy="5205057"/>
            <a:chOff x="0" y="-1"/>
            <a:chExt cx="9144000" cy="5205057"/>
          </a:xfrm>
        </p:grpSpPr>
        <p:sp>
          <p:nvSpPr>
            <p:cNvPr id="18" name="Rectangle 17">
              <a:extLst>
                <a:ext uri="{FF2B5EF4-FFF2-40B4-BE49-F238E27FC236}">
                  <a16:creationId xmlns:a16="http://schemas.microsoft.com/office/drawing/2014/main" id="{97F3BEB6-7184-5442-AC1C-1A2E09C5765D}"/>
                </a:ext>
              </a:extLst>
            </p:cNvPr>
            <p:cNvSpPr/>
            <p:nvPr/>
          </p:nvSpPr>
          <p:spPr>
            <a:xfrm>
              <a:off x="0" y="4189393"/>
              <a:ext cx="9144000" cy="1015663"/>
            </a:xfrm>
            <a:prstGeom prst="rect">
              <a:avLst/>
            </a:prstGeom>
            <a:solidFill>
              <a:schemeClr val="accent2">
                <a:lumMod val="20000"/>
                <a:lumOff val="80000"/>
              </a:schemeClr>
            </a:solidFill>
          </p:spPr>
          <p:txBody>
            <a:bodyPr wrap="square">
              <a:spAutoFit/>
            </a:bodyPr>
            <a:lstStyle/>
            <a:p>
              <a:pPr algn="ctr"/>
              <a:r>
                <a:rPr lang="vi-VN" sz="2000" b="1" dirty="0">
                  <a:solidFill>
                    <a:srgbClr val="111111"/>
                  </a:solidFill>
                  <a:latin typeface="Times New Roman" panose="02020603050405020304" pitchFamily="18" charset="0"/>
                  <a:cs typeface="Times New Roman" panose="02020603050405020304" pitchFamily="18" charset="0"/>
                </a:rPr>
                <a:t>Trong tấm bưu thiếp minh họa này, được in ở Nga vào khoảng năm 1905, những người lính Nhật Bản đang tiến về phía Nga diễu hành trên một người đàn ông Hàn Quốc đang phục tùng.</a:t>
              </a:r>
              <a:endParaRPr lang="en-VN" sz="2000" dirty="0">
                <a:latin typeface="Times New Roman" panose="02020603050405020304" pitchFamily="18" charset="0"/>
                <a:cs typeface="Times New Roman" panose="02020603050405020304" pitchFamily="18" charset="0"/>
              </a:endParaRPr>
            </a:p>
          </p:txBody>
        </p:sp>
        <p:pic>
          <p:nvPicPr>
            <p:cNvPr id="19" name="Picture 2" descr="Nhật Bản Mẫu Hàn Quốc.  Trong tấm bưu thiếp minh họa này, được in ở Nga vào khoảng năm 1905, những người lính Nhật Bản đang tiến về phía Nga diễu hành trên một người đàn ông Hàn Quốc đang phục tùng.">
              <a:extLst>
                <a:ext uri="{FF2B5EF4-FFF2-40B4-BE49-F238E27FC236}">
                  <a16:creationId xmlns:a16="http://schemas.microsoft.com/office/drawing/2014/main" id="{073966F2-0F7E-9844-B1AD-AAB3609C19D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12" t="6111" r="2443" b="3611"/>
            <a:stretch/>
          </p:blipFill>
          <p:spPr bwMode="auto">
            <a:xfrm>
              <a:off x="0" y="-1"/>
              <a:ext cx="9144000" cy="418939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92792006"/>
      </p:ext>
    </p:extLst>
  </p:cSld>
  <p:clrMapOvr>
    <a:masterClrMapping/>
  </p:clrMapOvr>
  <p:transition spd="slow">
    <p:diamon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2298"/>
                                            </p:tgtEl>
                                            <p:attrNameLst>
                                              <p:attrName>style.visibility</p:attrName>
                                            </p:attrNameLst>
                                          </p:cBhvr>
                                          <p:to>
                                            <p:strVal val="visible"/>
                                          </p:to>
                                        </p:set>
                                        <p:anim calcmode="lin" valueType="num" p14:bounceEnd="50000">
                                          <p:cBhvr additive="base">
                                            <p:cTn id="7" dur="500" fill="hold"/>
                                            <p:tgtEl>
                                              <p:spTgt spid="1229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229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2296"/>
                                            </p:tgtEl>
                                            <p:attrNameLst>
                                              <p:attrName>style.visibility</p:attrName>
                                            </p:attrNameLst>
                                          </p:cBhvr>
                                          <p:to>
                                            <p:strVal val="visible"/>
                                          </p:to>
                                        </p:set>
                                        <p:anim calcmode="lin" valueType="num" p14:bounceEnd="50000">
                                          <p:cBhvr additive="base">
                                            <p:cTn id="11" dur="500" fill="hold"/>
                                            <p:tgtEl>
                                              <p:spTgt spid="1229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229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out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14:presetBounceEnd="50000">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14:bounceEnd="50000">
                                          <p:cBhvr additive="base">
                                            <p:cTn id="22"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14:presetBounceEnd="50000">
                                      <p:stCondLst>
                                        <p:cond delay="0"/>
                                      </p:stCondLst>
                                      <p:childTnLst>
                                        <p:set>
                                          <p:cBhvr>
                                            <p:cTn id="25" dur="1" fill="hold">
                                              <p:stCondLst>
                                                <p:cond delay="0"/>
                                              </p:stCondLst>
                                            </p:cTn>
                                            <p:tgtEl>
                                              <p:spTgt spid="12300"/>
                                            </p:tgtEl>
                                            <p:attrNameLst>
                                              <p:attrName>style.visibility</p:attrName>
                                            </p:attrNameLst>
                                          </p:cBhvr>
                                          <p:to>
                                            <p:strVal val="visible"/>
                                          </p:to>
                                        </p:set>
                                        <p:anim calcmode="lin" valueType="num" p14:bounceEnd="50000">
                                          <p:cBhvr additive="base">
                                            <p:cTn id="26" dur="500" fill="hold"/>
                                            <p:tgtEl>
                                              <p:spTgt spid="12300"/>
                                            </p:tgtEl>
                                            <p:attrNameLst>
                                              <p:attrName>ppt_x</p:attrName>
                                            </p:attrNameLst>
                                          </p:cBhvr>
                                          <p:tavLst>
                                            <p:tav tm="0">
                                              <p:val>
                                                <p:strVal val="0-#ppt_w/2"/>
                                              </p:val>
                                            </p:tav>
                                            <p:tav tm="100000">
                                              <p:val>
                                                <p:strVal val="#ppt_x"/>
                                              </p:val>
                                            </p:tav>
                                          </p:tavLst>
                                        </p:anim>
                                        <p:anim calcmode="lin" valueType="num" p14:bounceEnd="50000">
                                          <p:cBhvr additive="base">
                                            <p:cTn id="27" dur="500" fill="hold"/>
                                            <p:tgtEl>
                                              <p:spTgt spid="12300"/>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heel(4)">
                                          <p:cBhvr>
                                            <p:cTn id="32"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298"/>
                                            </p:tgtEl>
                                            <p:attrNameLst>
                                              <p:attrName>style.visibility</p:attrName>
                                            </p:attrNameLst>
                                          </p:cBhvr>
                                          <p:to>
                                            <p:strVal val="visible"/>
                                          </p:to>
                                        </p:set>
                                        <p:anim calcmode="lin" valueType="num">
                                          <p:cBhvr additive="base">
                                            <p:cTn id="7" dur="500" fill="hold"/>
                                            <p:tgtEl>
                                              <p:spTgt spid="12298"/>
                                            </p:tgtEl>
                                            <p:attrNameLst>
                                              <p:attrName>ppt_x</p:attrName>
                                            </p:attrNameLst>
                                          </p:cBhvr>
                                          <p:tavLst>
                                            <p:tav tm="0">
                                              <p:val>
                                                <p:strVal val="#ppt_x"/>
                                              </p:val>
                                            </p:tav>
                                            <p:tav tm="100000">
                                              <p:val>
                                                <p:strVal val="#ppt_x"/>
                                              </p:val>
                                            </p:tav>
                                          </p:tavLst>
                                        </p:anim>
                                        <p:anim calcmode="lin" valueType="num">
                                          <p:cBhvr additive="base">
                                            <p:cTn id="8" dur="500" fill="hold"/>
                                            <p:tgtEl>
                                              <p:spTgt spid="1229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2296"/>
                                            </p:tgtEl>
                                            <p:attrNameLst>
                                              <p:attrName>style.visibility</p:attrName>
                                            </p:attrNameLst>
                                          </p:cBhvr>
                                          <p:to>
                                            <p:strVal val="visible"/>
                                          </p:to>
                                        </p:set>
                                        <p:anim calcmode="lin" valueType="num">
                                          <p:cBhvr additive="base">
                                            <p:cTn id="11" dur="500" fill="hold"/>
                                            <p:tgtEl>
                                              <p:spTgt spid="12296"/>
                                            </p:tgtEl>
                                            <p:attrNameLst>
                                              <p:attrName>ppt_x</p:attrName>
                                            </p:attrNameLst>
                                          </p:cBhvr>
                                          <p:tavLst>
                                            <p:tav tm="0">
                                              <p:val>
                                                <p:strVal val="#ppt_x"/>
                                              </p:val>
                                            </p:tav>
                                            <p:tav tm="100000">
                                              <p:val>
                                                <p:strVal val="#ppt_x"/>
                                              </p:val>
                                            </p:tav>
                                          </p:tavLst>
                                        </p:anim>
                                        <p:anim calcmode="lin" valueType="num">
                                          <p:cBhvr additive="base">
                                            <p:cTn id="12" dur="500" fill="hold"/>
                                            <p:tgtEl>
                                              <p:spTgt spid="1229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out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2300"/>
                                            </p:tgtEl>
                                            <p:attrNameLst>
                                              <p:attrName>style.visibility</p:attrName>
                                            </p:attrNameLst>
                                          </p:cBhvr>
                                          <p:to>
                                            <p:strVal val="visible"/>
                                          </p:to>
                                        </p:set>
                                        <p:anim calcmode="lin" valueType="num">
                                          <p:cBhvr additive="base">
                                            <p:cTn id="26" dur="500" fill="hold"/>
                                            <p:tgtEl>
                                              <p:spTgt spid="12300"/>
                                            </p:tgtEl>
                                            <p:attrNameLst>
                                              <p:attrName>ppt_x</p:attrName>
                                            </p:attrNameLst>
                                          </p:cBhvr>
                                          <p:tavLst>
                                            <p:tav tm="0">
                                              <p:val>
                                                <p:strVal val="0-#ppt_w/2"/>
                                              </p:val>
                                            </p:tav>
                                            <p:tav tm="100000">
                                              <p:val>
                                                <p:strVal val="#ppt_x"/>
                                              </p:val>
                                            </p:tav>
                                          </p:tavLst>
                                        </p:anim>
                                        <p:anim calcmode="lin" valueType="num">
                                          <p:cBhvr additive="base">
                                            <p:cTn id="27" dur="500" fill="hold"/>
                                            <p:tgtEl>
                                              <p:spTgt spid="12300"/>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heel(4)">
                                          <p:cBhvr>
                                            <p:cTn id="32"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Nhật Bản thu phí bảo tồn leo núi Phú Sĩ | VTV.VN">
            <a:extLst>
              <a:ext uri="{FF2B5EF4-FFF2-40B4-BE49-F238E27FC236}">
                <a16:creationId xmlns:a16="http://schemas.microsoft.com/office/drawing/2014/main" id="{04BADD2A-BBC8-0B40-8738-9C952812CA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156538"/>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wheel(4)">
                                      <p:cBhvr>
                                        <p:cTn id="7" dur="75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78D557-C6A5-E150-5B25-A5E1C47835E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pic>
        <p:nvPicPr>
          <p:cNvPr id="3" name="Picture 2" descr="NHẬT BẢN - Chào mừng bạn đến với website của Đoàn Thị Hồng Điệp">
            <a:extLst>
              <a:ext uri="{FF2B5EF4-FFF2-40B4-BE49-F238E27FC236}">
                <a16:creationId xmlns:a16="http://schemas.microsoft.com/office/drawing/2014/main" id="{51BBE88B-2B18-F70A-E709-DD242C9BD18D}"/>
              </a:ext>
            </a:extLst>
          </p:cNvPr>
          <p:cNvPicPr>
            <a:picLocks noChangeAspect="1" noChangeArrowheads="1"/>
          </p:cNvPicPr>
          <p:nvPr/>
        </p:nvPicPr>
        <p:blipFill>
          <a:blip r:embed="rId2">
            <a:lum bright="-10000" contrast="30000"/>
          </a:blip>
          <a:srcRect/>
          <a:stretch>
            <a:fillRect/>
          </a:stretch>
        </p:blipFill>
        <p:spPr bwMode="auto">
          <a:xfrm>
            <a:off x="1357290" y="267874"/>
            <a:ext cx="5893516" cy="4627234"/>
          </a:xfrm>
          <a:prstGeom prst="rect">
            <a:avLst/>
          </a:prstGeom>
          <a:noFill/>
        </p:spPr>
      </p:pic>
    </p:spTree>
    <p:extLst>
      <p:ext uri="{BB962C8B-B14F-4D97-AF65-F5344CB8AC3E}">
        <p14:creationId xmlns:p14="http://schemas.microsoft.com/office/powerpoint/2010/main" val="1587778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15D08C98-46F8-A649-B27A-530293504C7B}"/>
              </a:ext>
            </a:extLst>
          </p:cNvPr>
          <p:cNvSpPr/>
          <p:nvPr/>
        </p:nvSpPr>
        <p:spPr>
          <a:xfrm>
            <a:off x="5116976" y="923616"/>
            <a:ext cx="3961917" cy="930862"/>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Rounded Rectangle 8">
            <a:extLst>
              <a:ext uri="{FF2B5EF4-FFF2-40B4-BE49-F238E27FC236}">
                <a16:creationId xmlns:a16="http://schemas.microsoft.com/office/drawing/2014/main" id="{AD1A024A-0215-9C4F-9F73-BD10479839F9}"/>
              </a:ext>
            </a:extLst>
          </p:cNvPr>
          <p:cNvSpPr/>
          <p:nvPr/>
        </p:nvSpPr>
        <p:spPr>
          <a:xfrm>
            <a:off x="5171955" y="432201"/>
            <a:ext cx="1224023" cy="442732"/>
          </a:xfrm>
          <a:prstGeom prst="roundRect">
            <a:avLst/>
          </a:prstGeom>
          <a:solidFill>
            <a:schemeClr val="accent5">
              <a:lumMod val="40000"/>
              <a:lumOff val="60000"/>
            </a:schemeClr>
          </a:solidFill>
          <a:effectLst>
            <a:glow rad="139700">
              <a:schemeClr val="accent4">
                <a:satMod val="175000"/>
                <a:alpha val="40000"/>
              </a:schemeClr>
            </a:glow>
            <a:reflection blurRad="6350" stA="50000" endA="300" endPos="0" dir="5400000" sy="-100000" algn="bl" rotWithShape="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1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Vị trí</a:t>
            </a:r>
          </a:p>
        </p:txBody>
      </p:sp>
      <p:sp>
        <p:nvSpPr>
          <p:cNvPr id="10" name="Rounded Rectangle 9">
            <a:extLst>
              <a:ext uri="{FF2B5EF4-FFF2-40B4-BE49-F238E27FC236}">
                <a16:creationId xmlns:a16="http://schemas.microsoft.com/office/drawing/2014/main" id="{0385555F-5ECD-064B-9EAE-2DF5EADBDBBE}"/>
              </a:ext>
            </a:extLst>
          </p:cNvPr>
          <p:cNvSpPr/>
          <p:nvPr/>
        </p:nvSpPr>
        <p:spPr>
          <a:xfrm>
            <a:off x="5116976" y="2629625"/>
            <a:ext cx="3961917" cy="772610"/>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ounded Rectangle 10">
            <a:extLst>
              <a:ext uri="{FF2B5EF4-FFF2-40B4-BE49-F238E27FC236}">
                <a16:creationId xmlns:a16="http://schemas.microsoft.com/office/drawing/2014/main" id="{DFC27200-97CB-BB44-A86B-79788E597DCA}"/>
              </a:ext>
            </a:extLst>
          </p:cNvPr>
          <p:cNvSpPr/>
          <p:nvPr/>
        </p:nvSpPr>
        <p:spPr>
          <a:xfrm>
            <a:off x="5171955" y="2163133"/>
            <a:ext cx="1224023" cy="442732"/>
          </a:xfrm>
          <a:prstGeom prst="round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sym typeface="Arial"/>
              </a:rPr>
              <a:t>Diện</a:t>
            </a:r>
            <a:r>
              <a:rPr kumimoji="0" lang="en-US" sz="1800" b="1" i="0" u="none" strike="noStrike" kern="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sym typeface="Arial"/>
              </a:rPr>
              <a:t>tích</a:t>
            </a:r>
            <a:endParaRPr kumimoji="0" lang="en-VN" sz="18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Rounded Rectangle 11">
            <a:extLst>
              <a:ext uri="{FF2B5EF4-FFF2-40B4-BE49-F238E27FC236}">
                <a16:creationId xmlns:a16="http://schemas.microsoft.com/office/drawing/2014/main" id="{4E518CD1-E1A2-BF46-BCBD-C6522AFAC587}"/>
              </a:ext>
            </a:extLst>
          </p:cNvPr>
          <p:cNvSpPr/>
          <p:nvPr/>
        </p:nvSpPr>
        <p:spPr>
          <a:xfrm>
            <a:off x="5089486" y="4205229"/>
            <a:ext cx="3961917" cy="772610"/>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 name="Rounded Rectangle 12">
            <a:extLst>
              <a:ext uri="{FF2B5EF4-FFF2-40B4-BE49-F238E27FC236}">
                <a16:creationId xmlns:a16="http://schemas.microsoft.com/office/drawing/2014/main" id="{E1048E34-1783-AB49-8AF9-A26BBEE4BE32}"/>
              </a:ext>
            </a:extLst>
          </p:cNvPr>
          <p:cNvSpPr/>
          <p:nvPr/>
        </p:nvSpPr>
        <p:spPr>
          <a:xfrm>
            <a:off x="5171955" y="3714979"/>
            <a:ext cx="1224023" cy="442732"/>
          </a:xfrm>
          <a:prstGeom prst="roundRect">
            <a:avLst/>
          </a:prstGeom>
          <a:solidFill>
            <a:schemeClr val="accent3">
              <a:lumMod val="20000"/>
              <a:lumOff val="80000"/>
            </a:schemeClr>
          </a:solidFill>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sym typeface="Arial"/>
              </a:rPr>
              <a:t>Thủ</a:t>
            </a:r>
            <a:r>
              <a:rPr kumimoji="0" lang="en-US" sz="1800" b="1" i="0" u="none" strike="noStrike" kern="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sym typeface="Arial"/>
              </a:rPr>
              <a:t>đô</a:t>
            </a:r>
            <a:endParaRPr kumimoji="0" lang="en-VN" sz="18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0A3796DB-BF00-6540-817B-C1EB53800B36}"/>
              </a:ext>
            </a:extLst>
          </p:cNvPr>
          <p:cNvSpPr/>
          <p:nvPr/>
        </p:nvSpPr>
        <p:spPr>
          <a:xfrm>
            <a:off x="5187870" y="997759"/>
            <a:ext cx="3765147"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Nằm ở phía Đông của châu Á, phía Tây của Thái Bình Dương.</a:t>
            </a:r>
            <a:endPar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 name="Rectangle 3">
            <a:extLst>
              <a:ext uri="{FF2B5EF4-FFF2-40B4-BE49-F238E27FC236}">
                <a16:creationId xmlns:a16="http://schemas.microsoft.com/office/drawing/2014/main" id="{0F288CEF-9E1D-6048-81C8-D7B29C54BA98}"/>
              </a:ext>
            </a:extLst>
          </p:cNvPr>
          <p:cNvSpPr/>
          <p:nvPr/>
        </p:nvSpPr>
        <p:spPr>
          <a:xfrm>
            <a:off x="6065071" y="2768244"/>
            <a:ext cx="277695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377.975 km²</a:t>
            </a:r>
            <a:endParaRPr kumimoji="0" lang="en-VN" sz="2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D4BC7199-7FF9-BA4C-B5AC-8D8CC2CA9A0F}"/>
              </a:ext>
            </a:extLst>
          </p:cNvPr>
          <p:cNvSpPr/>
          <p:nvPr/>
        </p:nvSpPr>
        <p:spPr>
          <a:xfrm>
            <a:off x="6065071" y="4329924"/>
            <a:ext cx="116249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Tokyo</a:t>
            </a:r>
            <a:endParaRPr kumimoji="0" lang="en-US"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pic>
        <p:nvPicPr>
          <p:cNvPr id="12292" name="Picture 4">
            <a:extLst>
              <a:ext uri="{FF2B5EF4-FFF2-40B4-BE49-F238E27FC236}">
                <a16:creationId xmlns:a16="http://schemas.microsoft.com/office/drawing/2014/main" id="{67E77FB0-775D-BE43-9F7E-845CEDAEA6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3" y="-23759"/>
            <a:ext cx="494506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587390"/>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wheel(3)">
                                      <p:cBhvr>
                                        <p:cTn id="7" dur="500"/>
                                        <p:tgtEl>
                                          <p:spTgt spid="1229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500" fill="hold"/>
                                        <p:tgtEl>
                                          <p:spTgt spid="9"/>
                                        </p:tgtEl>
                                        <p:attrNameLst>
                                          <p:attrName>ppt_x</p:attrName>
                                        </p:attrNameLst>
                                      </p:cBhvr>
                                      <p:tavLst>
                                        <p:tav tm="0">
                                          <p:val>
                                            <p:strVal val="#ppt_x"/>
                                          </p:val>
                                        </p:tav>
                                        <p:tav tm="100000">
                                          <p:val>
                                            <p:strVal val="#ppt_x"/>
                                          </p:val>
                                        </p:tav>
                                      </p:tavLst>
                                    </p:anim>
                                    <p:anim calcmode="lin" valueType="num">
                                      <p:cBhvr additive="base">
                                        <p:cTn id="12" dur="1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500" fill="hold"/>
                                        <p:tgtEl>
                                          <p:spTgt spid="13"/>
                                        </p:tgtEl>
                                        <p:attrNameLst>
                                          <p:attrName>ppt_x</p:attrName>
                                        </p:attrNameLst>
                                      </p:cBhvr>
                                      <p:tavLst>
                                        <p:tav tm="0">
                                          <p:val>
                                            <p:strVal val="#ppt_x"/>
                                          </p:val>
                                        </p:tav>
                                        <p:tav tm="100000">
                                          <p:val>
                                            <p:strVal val="#ppt_x"/>
                                          </p:val>
                                        </p:tav>
                                      </p:tavLst>
                                    </p:anim>
                                    <p:anim calcmode="lin" valueType="num">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500" fill="hold"/>
                                        <p:tgtEl>
                                          <p:spTgt spid="6"/>
                                        </p:tgtEl>
                                        <p:attrNameLst>
                                          <p:attrName>ppt_x</p:attrName>
                                        </p:attrNameLst>
                                      </p:cBhvr>
                                      <p:tavLst>
                                        <p:tav tm="0">
                                          <p:val>
                                            <p:strVal val="#ppt_x"/>
                                          </p:val>
                                        </p:tav>
                                        <p:tav tm="100000">
                                          <p:val>
                                            <p:strVal val="#ppt_x"/>
                                          </p:val>
                                        </p:tav>
                                      </p:tavLst>
                                    </p:anim>
                                    <p:anim calcmode="lin" valueType="num">
                                      <p:cBhvr additive="base">
                                        <p:cTn id="24" dur="1500" fill="hold"/>
                                        <p:tgtEl>
                                          <p:spTgt spid="6"/>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500" fill="hold"/>
                                        <p:tgtEl>
                                          <p:spTgt spid="10"/>
                                        </p:tgtEl>
                                        <p:attrNameLst>
                                          <p:attrName>ppt_x</p:attrName>
                                        </p:attrNameLst>
                                      </p:cBhvr>
                                      <p:tavLst>
                                        <p:tav tm="0">
                                          <p:val>
                                            <p:strVal val="#ppt_x"/>
                                          </p:val>
                                        </p:tav>
                                        <p:tav tm="100000">
                                          <p:val>
                                            <p:strVal val="#ppt_x"/>
                                          </p:val>
                                        </p:tav>
                                      </p:tavLst>
                                    </p:anim>
                                    <p:anim calcmode="lin" valueType="num">
                                      <p:cBhvr additive="base">
                                        <p:cTn id="28" dur="1500" fill="hold"/>
                                        <p:tgtEl>
                                          <p:spTgt spid="10"/>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500" fill="hold"/>
                                        <p:tgtEl>
                                          <p:spTgt spid="12"/>
                                        </p:tgtEl>
                                        <p:attrNameLst>
                                          <p:attrName>ppt_x</p:attrName>
                                        </p:attrNameLst>
                                      </p:cBhvr>
                                      <p:tavLst>
                                        <p:tav tm="0">
                                          <p:val>
                                            <p:strVal val="#ppt_x"/>
                                          </p:val>
                                        </p:tav>
                                        <p:tav tm="100000">
                                          <p:val>
                                            <p:strVal val="#ppt_x"/>
                                          </p:val>
                                        </p:tav>
                                      </p:tavLst>
                                    </p:anim>
                                    <p:anim calcmode="lin" valueType="num">
                                      <p:cBhvr additive="base">
                                        <p:cTn id="32" dur="1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1" presetClass="entr" presetSubtype="0" fill="hold" grpId="0" nodeType="clickEffect">
                                  <p:stCondLst>
                                    <p:cond delay="0"/>
                                  </p:stCondLst>
                                  <p:iterate type="lt">
                                    <p:tmPct val="10000"/>
                                  </p:iterate>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2"/>
                                        </p:tgtEl>
                                        <p:attrNameLst>
                                          <p:attrName>ppt_y</p:attrName>
                                        </p:attrNameLst>
                                      </p:cBhvr>
                                      <p:tavLst>
                                        <p:tav tm="0">
                                          <p:val>
                                            <p:strVal val="#ppt_y"/>
                                          </p:val>
                                        </p:tav>
                                        <p:tav tm="100000">
                                          <p:val>
                                            <p:strVal val="#ppt_y"/>
                                          </p:val>
                                        </p:tav>
                                      </p:tavLst>
                                    </p:anim>
                                    <p:anim calcmode="lin" valueType="num">
                                      <p:cBhvr>
                                        <p:cTn id="3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2"/>
                                        </p:tgtEl>
                                      </p:cBhvr>
                                    </p:animEffect>
                                  </p:childTnLst>
                                </p:cTn>
                              </p:par>
                            </p:childTnLst>
                          </p:cTn>
                        </p:par>
                        <p:par>
                          <p:cTn id="42" fill="hold">
                            <p:stCondLst>
                              <p:cond delay="2700"/>
                            </p:stCondLst>
                            <p:childTnLst>
                              <p:par>
                                <p:cTn id="43" presetID="41" presetClass="entr" presetSubtype="0" fill="hold" grpId="0" nodeType="afterEffect">
                                  <p:stCondLst>
                                    <p:cond delay="0"/>
                                  </p:stCondLst>
                                  <p:iterate type="lt">
                                    <p:tmPct val="10000"/>
                                  </p:iterate>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4"/>
                                        </p:tgtEl>
                                        <p:attrNameLst>
                                          <p:attrName>ppt_y</p:attrName>
                                        </p:attrNameLst>
                                      </p:cBhvr>
                                      <p:tavLst>
                                        <p:tav tm="0">
                                          <p:val>
                                            <p:strVal val="#ppt_y"/>
                                          </p:val>
                                        </p:tav>
                                        <p:tav tm="100000">
                                          <p:val>
                                            <p:strVal val="#ppt_y"/>
                                          </p:val>
                                        </p:tav>
                                      </p:tavLst>
                                    </p:anim>
                                    <p:anim calcmode="lin" valueType="num">
                                      <p:cBhvr>
                                        <p:cTn id="4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4"/>
                                        </p:tgtEl>
                                      </p:cBhvr>
                                    </p:animEffect>
                                  </p:childTnLst>
                                </p:cTn>
                              </p:par>
                            </p:childTnLst>
                          </p:cTn>
                        </p:par>
                        <p:par>
                          <p:cTn id="50" fill="hold">
                            <p:stCondLst>
                              <p:cond delay="3650"/>
                            </p:stCondLst>
                            <p:childTnLst>
                              <p:par>
                                <p:cTn id="51" presetID="41" presetClass="entr" presetSubtype="0" fill="hold" grpId="0" nodeType="afterEffect">
                                  <p:stCondLst>
                                    <p:cond delay="0"/>
                                  </p:stCondLst>
                                  <p:iterate type="lt">
                                    <p:tmPct val="10000"/>
                                  </p:iterate>
                                  <p:childTnLst>
                                    <p:set>
                                      <p:cBhvr>
                                        <p:cTn id="52" dur="1" fill="hold">
                                          <p:stCondLst>
                                            <p:cond delay="0"/>
                                          </p:stCondLst>
                                        </p:cTn>
                                        <p:tgtEl>
                                          <p:spTgt spid="5"/>
                                        </p:tgtEl>
                                        <p:attrNameLst>
                                          <p:attrName>style.visibility</p:attrName>
                                        </p:attrNameLst>
                                      </p:cBhvr>
                                      <p:to>
                                        <p:strVal val="visible"/>
                                      </p:to>
                                    </p:set>
                                    <p:anim calcmode="lin" valueType="num">
                                      <p:cBhvr>
                                        <p:cTn id="53"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5"/>
                                        </p:tgtEl>
                                        <p:attrNameLst>
                                          <p:attrName>ppt_y</p:attrName>
                                        </p:attrNameLst>
                                      </p:cBhvr>
                                      <p:tavLst>
                                        <p:tav tm="0">
                                          <p:val>
                                            <p:strVal val="#ppt_y"/>
                                          </p:val>
                                        </p:tav>
                                        <p:tav tm="100000">
                                          <p:val>
                                            <p:strVal val="#ppt_y"/>
                                          </p:val>
                                        </p:tav>
                                      </p:tavLst>
                                    </p:anim>
                                    <p:anim calcmode="lin" valueType="num">
                                      <p:cBhvr>
                                        <p:cTn id="55"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P spid="2"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57CE33-2925-3949-9F87-DB9688BC0100}"/>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000000"/>
                </a:solidFill>
                <a:effectLst/>
                <a:uLnTx/>
                <a:uFillTx/>
                <a:latin typeface="Cabin Condensed"/>
                <a:sym typeface="Cabin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 sz="1200" b="0" i="0" u="none" strike="noStrike" kern="0" cap="none" spc="0" normalizeH="0" baseline="0" noProof="0">
              <a:ln>
                <a:noFill/>
              </a:ln>
              <a:solidFill>
                <a:srgbClr val="000000"/>
              </a:solidFill>
              <a:effectLst/>
              <a:uLnTx/>
              <a:uFillTx/>
              <a:latin typeface="Cabin Condensed"/>
              <a:sym typeface="Cabin Condensed"/>
            </a:endParaRPr>
          </a:p>
        </p:txBody>
      </p:sp>
      <p:sp>
        <p:nvSpPr>
          <p:cNvPr id="3" name="Rectangle 2">
            <a:extLst>
              <a:ext uri="{FF2B5EF4-FFF2-40B4-BE49-F238E27FC236}">
                <a16:creationId xmlns:a16="http://schemas.microsoft.com/office/drawing/2014/main" id="{4FDF95A7-D1DA-834D-A720-613549607752}"/>
              </a:ext>
            </a:extLst>
          </p:cNvPr>
          <p:cNvSpPr/>
          <p:nvPr/>
        </p:nvSpPr>
        <p:spPr>
          <a:xfrm>
            <a:off x="474687" y="1618271"/>
            <a:ext cx="5976753" cy="1569660"/>
          </a:xfrm>
          <a:prstGeom prst="rect">
            <a:avLst/>
          </a:prstGeom>
          <a:noFill/>
        </p:spPr>
        <p:txBody>
          <a:bodyPr wrap="square" lIns="91440" tIns="45720" rIns="91440" bIns="45720">
            <a:spAutoFit/>
          </a:bodyPr>
          <a:lstStyle/>
          <a:p>
            <a:pPr lvl="0" algn="ctr">
              <a:defRPr/>
            </a:pPr>
            <a:r>
              <a:rPr lang="en-US" sz="3200" b="1">
                <a:solidFill>
                  <a:srgbClr val="FEF951"/>
                </a:solidFill>
                <a:latin typeface="Times New Roman" panose="02020603050405020304" pitchFamily="18" charset="0"/>
                <a:cs typeface="Times New Roman" panose="02020603050405020304" pitchFamily="18" charset="0"/>
              </a:rPr>
              <a:t>TRUNG QUỐC VÀ NHẬT BẢN TỪ NỬA SAU THẾ KỈ XIX ĐẾN ĐẦU THẾ KỈ XX (t2)</a:t>
            </a:r>
          </a:p>
        </p:txBody>
      </p:sp>
      <p:sp>
        <p:nvSpPr>
          <p:cNvPr id="4" name="Rectangle 3">
            <a:extLst>
              <a:ext uri="{FF2B5EF4-FFF2-40B4-BE49-F238E27FC236}">
                <a16:creationId xmlns:a16="http://schemas.microsoft.com/office/drawing/2014/main" id="{DB506C2F-5B87-CC4D-B853-86434F9DED62}"/>
              </a:ext>
            </a:extLst>
          </p:cNvPr>
          <p:cNvSpPr/>
          <p:nvPr/>
        </p:nvSpPr>
        <p:spPr>
          <a:xfrm>
            <a:off x="1988527" y="372279"/>
            <a:ext cx="307167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err="1">
                <a:ln w="0"/>
                <a:solidFill>
                  <a:srgbClr val="FFFFFF"/>
                </a:solidFill>
                <a:effectLst>
                  <a:reflection blurRad="6350" stA="53000" endA="300" endPos="35500" dir="5400000" sy="-90000" algn="bl" rotWithShape="0"/>
                </a:effectLst>
                <a:uLnTx/>
                <a:uFillTx/>
                <a:latin typeface="Snell Roundhand Black" panose="02000603080000090004" pitchFamily="2" charset="77"/>
                <a:cs typeface="Arial"/>
                <a:sym typeface="Arial"/>
              </a:rPr>
              <a:t>Bài</a:t>
            </a:r>
            <a:r>
              <a:rPr kumimoji="0" lang="en-US" sz="6600" b="1" i="0" u="none" strike="noStrike" kern="0" cap="none" spc="0" normalizeH="0" baseline="0" noProof="0">
                <a:ln w="0"/>
                <a:solidFill>
                  <a:srgbClr val="FFFFFF"/>
                </a:solidFill>
                <a:effectLst>
                  <a:reflection blurRad="6350" stA="53000" endA="300" endPos="35500" dir="5400000" sy="-90000" algn="bl" rotWithShape="0"/>
                </a:effectLst>
                <a:uLnTx/>
                <a:uFillTx/>
                <a:latin typeface="Snell Roundhand Black" panose="02000603080000090004" pitchFamily="2" charset="77"/>
                <a:cs typeface="Arial"/>
                <a:sym typeface="Arial"/>
              </a:rPr>
              <a:t> </a:t>
            </a:r>
            <a:r>
              <a:rPr lang="en-US" sz="6600" b="1">
                <a:ln w="0"/>
                <a:solidFill>
                  <a:srgbClr val="FFFFFF"/>
                </a:solidFill>
                <a:effectLst>
                  <a:reflection blurRad="6350" stA="53000" endA="300" endPos="35500" dir="5400000" sy="-90000" algn="bl" rotWithShape="0"/>
                </a:effectLst>
                <a:latin typeface="Snell Roundhand Black" panose="02000603080000090004" pitchFamily="2" charset="77"/>
              </a:rPr>
              <a:t>14</a:t>
            </a:r>
            <a:r>
              <a:rPr kumimoji="0" lang="en-US" sz="6600" b="1" i="0" u="none" strike="noStrike" kern="0" cap="none" spc="0" normalizeH="0" baseline="0" noProof="0">
                <a:ln w="0"/>
                <a:solidFill>
                  <a:srgbClr val="FFFFFF"/>
                </a:solidFill>
                <a:effectLst>
                  <a:reflection blurRad="6350" stA="53000" endA="300" endPos="35500" dir="5400000" sy="-90000" algn="bl" rotWithShape="0"/>
                </a:effectLst>
                <a:uLnTx/>
                <a:uFillTx/>
                <a:latin typeface="Snell Roundhand Black" panose="02000603080000090004" pitchFamily="2" charset="77"/>
                <a:cs typeface="Arial"/>
                <a:sym typeface="Arial"/>
              </a:rPr>
              <a:t> </a:t>
            </a:r>
            <a:endParaRPr kumimoji="0" lang="en-US" sz="6600" b="1" i="0" u="none" strike="noStrike" kern="0" cap="none" spc="0" normalizeH="0" baseline="0" noProof="0" dirty="0">
              <a:ln w="0"/>
              <a:solidFill>
                <a:srgbClr val="FFFFFF"/>
              </a:solidFill>
              <a:effectLst>
                <a:reflection blurRad="6350" stA="53000" endA="300" endPos="35500" dir="5400000" sy="-90000" algn="bl" rotWithShape="0"/>
              </a:effectLst>
              <a:uLnTx/>
              <a:uFillTx/>
              <a:latin typeface="Snell Roundhand Black" panose="02000603080000090004" pitchFamily="2" charset="77"/>
              <a:cs typeface="Arial"/>
              <a:sym typeface="Arial"/>
            </a:endParaRPr>
          </a:p>
        </p:txBody>
      </p:sp>
      <p:grpSp>
        <p:nvGrpSpPr>
          <p:cNvPr id="11" name="Google Shape;607;p39">
            <a:extLst>
              <a:ext uri="{FF2B5EF4-FFF2-40B4-BE49-F238E27FC236}">
                <a16:creationId xmlns:a16="http://schemas.microsoft.com/office/drawing/2014/main" id="{34031D25-4D5C-3E44-8AEB-79E6FAF8D029}"/>
              </a:ext>
            </a:extLst>
          </p:cNvPr>
          <p:cNvGrpSpPr/>
          <p:nvPr/>
        </p:nvGrpSpPr>
        <p:grpSpPr>
          <a:xfrm>
            <a:off x="7445467" y="850916"/>
            <a:ext cx="1569946" cy="1323439"/>
            <a:chOff x="5926225" y="921350"/>
            <a:chExt cx="517800" cy="504350"/>
          </a:xfrm>
        </p:grpSpPr>
        <p:sp>
          <p:nvSpPr>
            <p:cNvPr id="12" name="Google Shape;608;p39">
              <a:extLst>
                <a:ext uri="{FF2B5EF4-FFF2-40B4-BE49-F238E27FC236}">
                  <a16:creationId xmlns:a16="http://schemas.microsoft.com/office/drawing/2014/main" id="{5E0BAB19-CD47-1443-BBBE-EC837BF329FB}"/>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1C232"/>
                </a:solidFill>
                <a:effectLst/>
                <a:uLnTx/>
                <a:uFillTx/>
                <a:latin typeface="Arial"/>
                <a:cs typeface="Arial"/>
                <a:sym typeface="Arial"/>
              </a:endParaRPr>
            </a:p>
          </p:txBody>
        </p:sp>
        <p:sp>
          <p:nvSpPr>
            <p:cNvPr id="13" name="Google Shape;609;p39">
              <a:extLst>
                <a:ext uri="{FF2B5EF4-FFF2-40B4-BE49-F238E27FC236}">
                  <a16:creationId xmlns:a16="http://schemas.microsoft.com/office/drawing/2014/main" id="{1909586F-B1BA-6D4E-B329-F426B49934FE}"/>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1C232"/>
                </a:solidFill>
                <a:effectLst/>
                <a:uLnTx/>
                <a:uFillTx/>
                <a:latin typeface="Arial"/>
                <a:cs typeface="Arial"/>
                <a:sym typeface="Arial"/>
              </a:endParaRPr>
            </a:p>
          </p:txBody>
        </p:sp>
      </p:grpSp>
      <p:sp>
        <p:nvSpPr>
          <p:cNvPr id="14" name="Google Shape;610;p39">
            <a:extLst>
              <a:ext uri="{FF2B5EF4-FFF2-40B4-BE49-F238E27FC236}">
                <a16:creationId xmlns:a16="http://schemas.microsoft.com/office/drawing/2014/main" id="{31CFDDC0-0DD8-8747-9D7D-55DE4E4588ED}"/>
              </a:ext>
            </a:extLst>
          </p:cNvPr>
          <p:cNvSpPr/>
          <p:nvPr/>
        </p:nvSpPr>
        <p:spPr>
          <a:xfrm>
            <a:off x="6880312" y="1012444"/>
            <a:ext cx="1295932" cy="67852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617;p39">
            <a:extLst>
              <a:ext uri="{FF2B5EF4-FFF2-40B4-BE49-F238E27FC236}">
                <a16:creationId xmlns:a16="http://schemas.microsoft.com/office/drawing/2014/main" id="{3697BF50-167E-C845-BF44-20D7F61823DF}"/>
              </a:ext>
            </a:extLst>
          </p:cNvPr>
          <p:cNvSpPr/>
          <p:nvPr/>
        </p:nvSpPr>
        <p:spPr>
          <a:xfrm>
            <a:off x="8443644" y="98827"/>
            <a:ext cx="700356" cy="700356"/>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chemeClr val="tx1"/>
          </a:solidFill>
          <a:ln w="38100" cap="flat" cmpd="sng">
            <a:solidFill>
              <a:srgbClr val="F1C23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610;p39">
            <a:extLst>
              <a:ext uri="{FF2B5EF4-FFF2-40B4-BE49-F238E27FC236}">
                <a16:creationId xmlns:a16="http://schemas.microsoft.com/office/drawing/2014/main" id="{F50A055F-CB91-AB48-A4CD-F091BB9D080D}"/>
              </a:ext>
            </a:extLst>
          </p:cNvPr>
          <p:cNvSpPr/>
          <p:nvPr/>
        </p:nvSpPr>
        <p:spPr>
          <a:xfrm>
            <a:off x="7856488" y="1755566"/>
            <a:ext cx="1295932" cy="67852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558;p39">
            <a:extLst>
              <a:ext uri="{FF2B5EF4-FFF2-40B4-BE49-F238E27FC236}">
                <a16:creationId xmlns:a16="http://schemas.microsoft.com/office/drawing/2014/main" id="{6F634ED4-1501-4348-9286-D7F64B800D7A}"/>
              </a:ext>
            </a:extLst>
          </p:cNvPr>
          <p:cNvSpPr/>
          <p:nvPr/>
        </p:nvSpPr>
        <p:spPr>
          <a:xfrm rot="15155197">
            <a:off x="6735645" y="213994"/>
            <a:ext cx="785770" cy="741258"/>
          </a:xfrm>
          <a:custGeom>
            <a:avLst/>
            <a:gdLst/>
            <a:ahLst/>
            <a:cxnLst/>
            <a:rect l="l" t="t" r="r" b="b"/>
            <a:pathLst>
              <a:path w="16902" h="16901" extrusionOk="0">
                <a:moveTo>
                  <a:pt x="14386" y="757"/>
                </a:moveTo>
                <a:lnTo>
                  <a:pt x="14557" y="782"/>
                </a:lnTo>
                <a:lnTo>
                  <a:pt x="14728" y="806"/>
                </a:lnTo>
                <a:lnTo>
                  <a:pt x="14899" y="831"/>
                </a:lnTo>
                <a:lnTo>
                  <a:pt x="15070" y="904"/>
                </a:lnTo>
                <a:lnTo>
                  <a:pt x="15216" y="977"/>
                </a:lnTo>
                <a:lnTo>
                  <a:pt x="15363" y="1050"/>
                </a:lnTo>
                <a:lnTo>
                  <a:pt x="15509" y="1148"/>
                </a:lnTo>
                <a:lnTo>
                  <a:pt x="15631" y="1270"/>
                </a:lnTo>
                <a:lnTo>
                  <a:pt x="15729" y="1392"/>
                </a:lnTo>
                <a:lnTo>
                  <a:pt x="15827" y="1539"/>
                </a:lnTo>
                <a:lnTo>
                  <a:pt x="15925" y="1661"/>
                </a:lnTo>
                <a:lnTo>
                  <a:pt x="15998" y="1807"/>
                </a:lnTo>
                <a:lnTo>
                  <a:pt x="16047" y="1978"/>
                </a:lnTo>
                <a:lnTo>
                  <a:pt x="16095" y="2125"/>
                </a:lnTo>
                <a:lnTo>
                  <a:pt x="16120" y="2296"/>
                </a:lnTo>
                <a:lnTo>
                  <a:pt x="16144" y="2467"/>
                </a:lnTo>
                <a:lnTo>
                  <a:pt x="16120" y="2565"/>
                </a:lnTo>
                <a:lnTo>
                  <a:pt x="16071" y="2638"/>
                </a:lnTo>
                <a:lnTo>
                  <a:pt x="15998" y="2687"/>
                </a:lnTo>
                <a:lnTo>
                  <a:pt x="15900" y="2711"/>
                </a:lnTo>
                <a:lnTo>
                  <a:pt x="15802" y="2687"/>
                </a:lnTo>
                <a:lnTo>
                  <a:pt x="15729" y="2638"/>
                </a:lnTo>
                <a:lnTo>
                  <a:pt x="15680" y="2565"/>
                </a:lnTo>
                <a:lnTo>
                  <a:pt x="15656" y="2467"/>
                </a:lnTo>
                <a:lnTo>
                  <a:pt x="15631" y="2247"/>
                </a:lnTo>
                <a:lnTo>
                  <a:pt x="15558" y="2003"/>
                </a:lnTo>
                <a:lnTo>
                  <a:pt x="15436" y="1807"/>
                </a:lnTo>
                <a:lnTo>
                  <a:pt x="15290" y="1612"/>
                </a:lnTo>
                <a:lnTo>
                  <a:pt x="15094" y="1466"/>
                </a:lnTo>
                <a:lnTo>
                  <a:pt x="14874" y="1343"/>
                </a:lnTo>
                <a:lnTo>
                  <a:pt x="14630" y="1270"/>
                </a:lnTo>
                <a:lnTo>
                  <a:pt x="14386" y="1246"/>
                </a:lnTo>
                <a:lnTo>
                  <a:pt x="14288" y="1246"/>
                </a:lnTo>
                <a:lnTo>
                  <a:pt x="14215" y="1172"/>
                </a:lnTo>
                <a:lnTo>
                  <a:pt x="14166" y="1099"/>
                </a:lnTo>
                <a:lnTo>
                  <a:pt x="14142" y="1002"/>
                </a:lnTo>
                <a:lnTo>
                  <a:pt x="14166" y="904"/>
                </a:lnTo>
                <a:lnTo>
                  <a:pt x="14215" y="831"/>
                </a:lnTo>
                <a:lnTo>
                  <a:pt x="14288" y="782"/>
                </a:lnTo>
                <a:lnTo>
                  <a:pt x="14386" y="757"/>
                </a:lnTo>
                <a:close/>
                <a:moveTo>
                  <a:pt x="15460" y="0"/>
                </a:moveTo>
                <a:lnTo>
                  <a:pt x="15167" y="25"/>
                </a:lnTo>
                <a:lnTo>
                  <a:pt x="14850" y="49"/>
                </a:lnTo>
                <a:lnTo>
                  <a:pt x="14557" y="122"/>
                </a:lnTo>
                <a:lnTo>
                  <a:pt x="14117" y="244"/>
                </a:lnTo>
                <a:lnTo>
                  <a:pt x="13873" y="318"/>
                </a:lnTo>
                <a:lnTo>
                  <a:pt x="13653" y="415"/>
                </a:lnTo>
                <a:lnTo>
                  <a:pt x="13458" y="537"/>
                </a:lnTo>
                <a:lnTo>
                  <a:pt x="13287" y="660"/>
                </a:lnTo>
                <a:lnTo>
                  <a:pt x="10625" y="3346"/>
                </a:lnTo>
                <a:lnTo>
                  <a:pt x="2858" y="1221"/>
                </a:lnTo>
                <a:lnTo>
                  <a:pt x="2712" y="1197"/>
                </a:lnTo>
                <a:lnTo>
                  <a:pt x="2590" y="1221"/>
                </a:lnTo>
                <a:lnTo>
                  <a:pt x="2467" y="1270"/>
                </a:lnTo>
                <a:lnTo>
                  <a:pt x="2345" y="1343"/>
                </a:lnTo>
                <a:lnTo>
                  <a:pt x="1613" y="2101"/>
                </a:lnTo>
                <a:lnTo>
                  <a:pt x="1539" y="2198"/>
                </a:lnTo>
                <a:lnTo>
                  <a:pt x="1491" y="2296"/>
                </a:lnTo>
                <a:lnTo>
                  <a:pt x="1466" y="2418"/>
                </a:lnTo>
                <a:lnTo>
                  <a:pt x="1466" y="2516"/>
                </a:lnTo>
                <a:lnTo>
                  <a:pt x="1491" y="2613"/>
                </a:lnTo>
                <a:lnTo>
                  <a:pt x="1515" y="2687"/>
                </a:lnTo>
                <a:lnTo>
                  <a:pt x="1613" y="2833"/>
                </a:lnTo>
                <a:lnTo>
                  <a:pt x="1710" y="2907"/>
                </a:lnTo>
                <a:lnTo>
                  <a:pt x="7425" y="6619"/>
                </a:lnTo>
                <a:lnTo>
                  <a:pt x="4177" y="10893"/>
                </a:lnTo>
                <a:lnTo>
                  <a:pt x="929" y="10331"/>
                </a:lnTo>
                <a:lnTo>
                  <a:pt x="831" y="10331"/>
                </a:lnTo>
                <a:lnTo>
                  <a:pt x="709" y="10356"/>
                </a:lnTo>
                <a:lnTo>
                  <a:pt x="611" y="10404"/>
                </a:lnTo>
                <a:lnTo>
                  <a:pt x="514" y="10478"/>
                </a:lnTo>
                <a:lnTo>
                  <a:pt x="147" y="10844"/>
                </a:lnTo>
                <a:lnTo>
                  <a:pt x="74" y="10942"/>
                </a:lnTo>
                <a:lnTo>
                  <a:pt x="25" y="11064"/>
                </a:lnTo>
                <a:lnTo>
                  <a:pt x="1" y="11186"/>
                </a:lnTo>
                <a:lnTo>
                  <a:pt x="1" y="11308"/>
                </a:lnTo>
                <a:lnTo>
                  <a:pt x="50" y="11455"/>
                </a:lnTo>
                <a:lnTo>
                  <a:pt x="147" y="11601"/>
                </a:lnTo>
                <a:lnTo>
                  <a:pt x="245" y="11674"/>
                </a:lnTo>
                <a:lnTo>
                  <a:pt x="3444" y="13457"/>
                </a:lnTo>
                <a:lnTo>
                  <a:pt x="5227" y="16657"/>
                </a:lnTo>
                <a:lnTo>
                  <a:pt x="5301" y="16754"/>
                </a:lnTo>
                <a:lnTo>
                  <a:pt x="5447" y="16852"/>
                </a:lnTo>
                <a:lnTo>
                  <a:pt x="5594" y="16901"/>
                </a:lnTo>
                <a:lnTo>
                  <a:pt x="5716" y="16901"/>
                </a:lnTo>
                <a:lnTo>
                  <a:pt x="5838" y="16877"/>
                </a:lnTo>
                <a:lnTo>
                  <a:pt x="5960" y="16828"/>
                </a:lnTo>
                <a:lnTo>
                  <a:pt x="6058" y="16754"/>
                </a:lnTo>
                <a:lnTo>
                  <a:pt x="6424" y="16388"/>
                </a:lnTo>
                <a:lnTo>
                  <a:pt x="6497" y="16290"/>
                </a:lnTo>
                <a:lnTo>
                  <a:pt x="6546" y="16193"/>
                </a:lnTo>
                <a:lnTo>
                  <a:pt x="6571" y="16071"/>
                </a:lnTo>
                <a:lnTo>
                  <a:pt x="6571" y="15973"/>
                </a:lnTo>
                <a:lnTo>
                  <a:pt x="6009" y="12725"/>
                </a:lnTo>
                <a:lnTo>
                  <a:pt x="10283" y="9476"/>
                </a:lnTo>
                <a:lnTo>
                  <a:pt x="13995" y="15191"/>
                </a:lnTo>
                <a:lnTo>
                  <a:pt x="14068" y="15289"/>
                </a:lnTo>
                <a:lnTo>
                  <a:pt x="14215" y="15387"/>
                </a:lnTo>
                <a:lnTo>
                  <a:pt x="14288" y="15411"/>
                </a:lnTo>
                <a:lnTo>
                  <a:pt x="14386" y="15436"/>
                </a:lnTo>
                <a:lnTo>
                  <a:pt x="14484" y="15436"/>
                </a:lnTo>
                <a:lnTo>
                  <a:pt x="14606" y="15411"/>
                </a:lnTo>
                <a:lnTo>
                  <a:pt x="14703" y="15362"/>
                </a:lnTo>
                <a:lnTo>
                  <a:pt x="14801" y="15289"/>
                </a:lnTo>
                <a:lnTo>
                  <a:pt x="15558" y="14556"/>
                </a:lnTo>
                <a:lnTo>
                  <a:pt x="15631" y="14434"/>
                </a:lnTo>
                <a:lnTo>
                  <a:pt x="15680" y="14312"/>
                </a:lnTo>
                <a:lnTo>
                  <a:pt x="15705" y="14190"/>
                </a:lnTo>
                <a:lnTo>
                  <a:pt x="15680" y="14043"/>
                </a:lnTo>
                <a:lnTo>
                  <a:pt x="13555" y="6277"/>
                </a:lnTo>
                <a:lnTo>
                  <a:pt x="16242" y="3615"/>
                </a:lnTo>
                <a:lnTo>
                  <a:pt x="16364" y="3444"/>
                </a:lnTo>
                <a:lnTo>
                  <a:pt x="16486" y="3248"/>
                </a:lnTo>
                <a:lnTo>
                  <a:pt x="16584" y="3029"/>
                </a:lnTo>
                <a:lnTo>
                  <a:pt x="16657" y="2784"/>
                </a:lnTo>
                <a:lnTo>
                  <a:pt x="16779" y="2345"/>
                </a:lnTo>
                <a:lnTo>
                  <a:pt x="16853" y="2052"/>
                </a:lnTo>
                <a:lnTo>
                  <a:pt x="16877" y="1734"/>
                </a:lnTo>
                <a:lnTo>
                  <a:pt x="16901" y="1441"/>
                </a:lnTo>
                <a:lnTo>
                  <a:pt x="16901" y="1197"/>
                </a:lnTo>
                <a:lnTo>
                  <a:pt x="16901" y="953"/>
                </a:lnTo>
                <a:lnTo>
                  <a:pt x="16853" y="757"/>
                </a:lnTo>
                <a:lnTo>
                  <a:pt x="16779" y="586"/>
                </a:lnTo>
                <a:lnTo>
                  <a:pt x="16706" y="415"/>
                </a:lnTo>
                <a:lnTo>
                  <a:pt x="16608" y="293"/>
                </a:lnTo>
                <a:lnTo>
                  <a:pt x="16486" y="196"/>
                </a:lnTo>
                <a:lnTo>
                  <a:pt x="16315" y="122"/>
                </a:lnTo>
                <a:lnTo>
                  <a:pt x="16144" y="49"/>
                </a:lnTo>
                <a:lnTo>
                  <a:pt x="15949" y="0"/>
                </a:ln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610;p39">
            <a:extLst>
              <a:ext uri="{FF2B5EF4-FFF2-40B4-BE49-F238E27FC236}">
                <a16:creationId xmlns:a16="http://schemas.microsoft.com/office/drawing/2014/main" id="{4DC900C5-2465-DB49-912C-EDD0A4A533A8}"/>
              </a:ext>
            </a:extLst>
          </p:cNvPr>
          <p:cNvSpPr/>
          <p:nvPr/>
        </p:nvSpPr>
        <p:spPr>
          <a:xfrm>
            <a:off x="6207943" y="494664"/>
            <a:ext cx="920586" cy="54816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610;p39">
            <a:extLst>
              <a:ext uri="{FF2B5EF4-FFF2-40B4-BE49-F238E27FC236}">
                <a16:creationId xmlns:a16="http://schemas.microsoft.com/office/drawing/2014/main" id="{ECB334AB-8F1A-8444-B705-01C3CF316C3C}"/>
              </a:ext>
            </a:extLst>
          </p:cNvPr>
          <p:cNvSpPr/>
          <p:nvPr/>
        </p:nvSpPr>
        <p:spPr>
          <a:xfrm>
            <a:off x="7557324" y="62636"/>
            <a:ext cx="1295932" cy="67852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Oval 19">
            <a:extLst>
              <a:ext uri="{FF2B5EF4-FFF2-40B4-BE49-F238E27FC236}">
                <a16:creationId xmlns:a16="http://schemas.microsoft.com/office/drawing/2014/main" id="{14AE2ADF-12AD-154D-9367-A74B3F3CA74C}"/>
              </a:ext>
            </a:extLst>
          </p:cNvPr>
          <p:cNvSpPr/>
          <p:nvPr/>
        </p:nvSpPr>
        <p:spPr>
          <a:xfrm>
            <a:off x="8831134" y="4608191"/>
            <a:ext cx="274013" cy="472673"/>
          </a:xfrm>
          <a:prstGeom prst="ellipse">
            <a:avLst/>
          </a:prstGeom>
          <a:solidFill>
            <a:srgbClr val="FEF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26" name="Picture 2">
            <a:extLst>
              <a:ext uri="{FF2B5EF4-FFF2-40B4-BE49-F238E27FC236}">
                <a16:creationId xmlns:a16="http://schemas.microsoft.com/office/drawing/2014/main" id="{6DD5B88A-ACF0-644B-BB62-383ED0D0FE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617" b="1921"/>
          <a:stretch/>
        </p:blipFill>
        <p:spPr bwMode="auto">
          <a:xfrm>
            <a:off x="6348629" y="2729117"/>
            <a:ext cx="2795371" cy="24728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8D558994-850E-6048-B25A-BB64FD5FFC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1" t="19799" r="9458" b="34531"/>
          <a:stretch/>
        </p:blipFill>
        <p:spPr bwMode="auto">
          <a:xfrm>
            <a:off x="1952828" y="3564458"/>
            <a:ext cx="3141261" cy="1557121"/>
          </a:xfrm>
          <a:prstGeom prst="rect">
            <a:avLst/>
          </a:prstGeom>
          <a:noFill/>
          <a:extLst>
            <a:ext uri="{909E8E84-426E-40DD-AFC4-6F175D3DCCD1}">
              <a14:hiddenFill xmlns:a14="http://schemas.microsoft.com/office/drawing/2010/main">
                <a:solidFill>
                  <a:srgbClr val="FFFFFF"/>
                </a:solidFill>
              </a14:hiddenFill>
            </a:ext>
          </a:extLst>
        </p:spPr>
      </p:pic>
      <p:sp>
        <p:nvSpPr>
          <p:cNvPr id="26" name="Google Shape;122;p19">
            <a:extLst>
              <a:ext uri="{FF2B5EF4-FFF2-40B4-BE49-F238E27FC236}">
                <a16:creationId xmlns:a16="http://schemas.microsoft.com/office/drawing/2014/main" id="{A29F9733-0856-F743-87A3-8023B1CBEE2A}"/>
              </a:ext>
            </a:extLst>
          </p:cNvPr>
          <p:cNvSpPr/>
          <p:nvPr/>
        </p:nvSpPr>
        <p:spPr>
          <a:xfrm>
            <a:off x="4329306" y="3556920"/>
            <a:ext cx="124730" cy="187822"/>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23;p19">
            <a:extLst>
              <a:ext uri="{FF2B5EF4-FFF2-40B4-BE49-F238E27FC236}">
                <a16:creationId xmlns:a16="http://schemas.microsoft.com/office/drawing/2014/main" id="{FAA953A0-0AD1-2C44-989D-21163EC9A7F8}"/>
              </a:ext>
            </a:extLst>
          </p:cNvPr>
          <p:cNvSpPr/>
          <p:nvPr/>
        </p:nvSpPr>
        <p:spPr>
          <a:xfrm rot="1799983">
            <a:off x="4628488" y="3926853"/>
            <a:ext cx="84925" cy="172123"/>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23;p19">
            <a:extLst>
              <a:ext uri="{FF2B5EF4-FFF2-40B4-BE49-F238E27FC236}">
                <a16:creationId xmlns:a16="http://schemas.microsoft.com/office/drawing/2014/main" id="{AFCDBABA-35CB-FF48-9D47-380B6F18BD63}"/>
              </a:ext>
            </a:extLst>
          </p:cNvPr>
          <p:cNvSpPr/>
          <p:nvPr/>
        </p:nvSpPr>
        <p:spPr>
          <a:xfrm rot="1799983">
            <a:off x="4909047" y="3615070"/>
            <a:ext cx="114769" cy="150616"/>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 name="Google Shape;402;p39">
            <a:extLst>
              <a:ext uri="{FF2B5EF4-FFF2-40B4-BE49-F238E27FC236}">
                <a16:creationId xmlns:a16="http://schemas.microsoft.com/office/drawing/2014/main" id="{609F0326-D0C7-EA49-8DE1-0A50C44A7047}"/>
              </a:ext>
            </a:extLst>
          </p:cNvPr>
          <p:cNvGrpSpPr/>
          <p:nvPr/>
        </p:nvGrpSpPr>
        <p:grpSpPr>
          <a:xfrm>
            <a:off x="3696340" y="3345453"/>
            <a:ext cx="349155" cy="349657"/>
            <a:chOff x="5302225" y="968375"/>
            <a:chExt cx="417650" cy="418250"/>
          </a:xfrm>
        </p:grpSpPr>
        <p:sp>
          <p:nvSpPr>
            <p:cNvPr id="30" name="Google Shape;403;p39">
              <a:extLst>
                <a:ext uri="{FF2B5EF4-FFF2-40B4-BE49-F238E27FC236}">
                  <a16:creationId xmlns:a16="http://schemas.microsoft.com/office/drawing/2014/main" id="{A5E7DFAA-BDEA-D44E-9982-25729B766977}"/>
                </a:ext>
              </a:extLst>
            </p:cNvPr>
            <p:cNvSpPr/>
            <p:nvPr/>
          </p:nvSpPr>
          <p:spPr>
            <a:xfrm>
              <a:off x="5333350" y="991575"/>
              <a:ext cx="152075" cy="155100"/>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04;p39">
              <a:extLst>
                <a:ext uri="{FF2B5EF4-FFF2-40B4-BE49-F238E27FC236}">
                  <a16:creationId xmlns:a16="http://schemas.microsoft.com/office/drawing/2014/main" id="{6E7DF21C-4C68-614E-90B5-632D97EBE476}"/>
                </a:ext>
              </a:extLst>
            </p:cNvPr>
            <p:cNvSpPr/>
            <p:nvPr/>
          </p:nvSpPr>
          <p:spPr>
            <a:xfrm>
              <a:off x="5302225" y="968375"/>
              <a:ext cx="417650" cy="418250"/>
            </a:xfrm>
            <a:custGeom>
              <a:avLst/>
              <a:gdLst/>
              <a:ahLst/>
              <a:cxnLst/>
              <a:rect l="l" t="t" r="r" b="b"/>
              <a:pathLst>
                <a:path w="16706" h="16730" extrusionOk="0">
                  <a:moveTo>
                    <a:pt x="10331" y="0"/>
                  </a:moveTo>
                  <a:lnTo>
                    <a:pt x="10747" y="513"/>
                  </a:lnTo>
                  <a:lnTo>
                    <a:pt x="10942" y="782"/>
                  </a:lnTo>
                  <a:lnTo>
                    <a:pt x="11137" y="1050"/>
                  </a:lnTo>
                  <a:lnTo>
                    <a:pt x="11284" y="1343"/>
                  </a:lnTo>
                  <a:lnTo>
                    <a:pt x="11455" y="1636"/>
                  </a:lnTo>
                  <a:lnTo>
                    <a:pt x="11577" y="1929"/>
                  </a:lnTo>
                  <a:lnTo>
                    <a:pt x="11723" y="2223"/>
                  </a:lnTo>
                  <a:lnTo>
                    <a:pt x="11821" y="2540"/>
                  </a:lnTo>
                  <a:lnTo>
                    <a:pt x="11919" y="2858"/>
                  </a:lnTo>
                  <a:lnTo>
                    <a:pt x="12017" y="3199"/>
                  </a:lnTo>
                  <a:lnTo>
                    <a:pt x="12090" y="3517"/>
                  </a:lnTo>
                  <a:lnTo>
                    <a:pt x="12139" y="3859"/>
                  </a:lnTo>
                  <a:lnTo>
                    <a:pt x="12187" y="4201"/>
                  </a:lnTo>
                  <a:lnTo>
                    <a:pt x="12212" y="4543"/>
                  </a:lnTo>
                  <a:lnTo>
                    <a:pt x="12212" y="4909"/>
                  </a:lnTo>
                  <a:lnTo>
                    <a:pt x="12212" y="5275"/>
                  </a:lnTo>
                  <a:lnTo>
                    <a:pt x="12187" y="5642"/>
                  </a:lnTo>
                  <a:lnTo>
                    <a:pt x="12139" y="6008"/>
                  </a:lnTo>
                  <a:lnTo>
                    <a:pt x="12065" y="6374"/>
                  </a:lnTo>
                  <a:lnTo>
                    <a:pt x="11992" y="6741"/>
                  </a:lnTo>
                  <a:lnTo>
                    <a:pt x="11894" y="7083"/>
                  </a:lnTo>
                  <a:lnTo>
                    <a:pt x="11772" y="7425"/>
                  </a:lnTo>
                  <a:lnTo>
                    <a:pt x="11650" y="7742"/>
                  </a:lnTo>
                  <a:lnTo>
                    <a:pt x="11504" y="8084"/>
                  </a:lnTo>
                  <a:lnTo>
                    <a:pt x="11333" y="8402"/>
                  </a:lnTo>
                  <a:lnTo>
                    <a:pt x="11162" y="8695"/>
                  </a:lnTo>
                  <a:lnTo>
                    <a:pt x="10966" y="8988"/>
                  </a:lnTo>
                  <a:lnTo>
                    <a:pt x="10771" y="9281"/>
                  </a:lnTo>
                  <a:lnTo>
                    <a:pt x="10551" y="9549"/>
                  </a:lnTo>
                  <a:lnTo>
                    <a:pt x="10307" y="9818"/>
                  </a:lnTo>
                  <a:lnTo>
                    <a:pt x="10063" y="10087"/>
                  </a:lnTo>
                  <a:lnTo>
                    <a:pt x="9818" y="10331"/>
                  </a:lnTo>
                  <a:lnTo>
                    <a:pt x="9550" y="10551"/>
                  </a:lnTo>
                  <a:lnTo>
                    <a:pt x="9281" y="10771"/>
                  </a:lnTo>
                  <a:lnTo>
                    <a:pt x="8988" y="10966"/>
                  </a:lnTo>
                  <a:lnTo>
                    <a:pt x="8695" y="11161"/>
                  </a:lnTo>
                  <a:lnTo>
                    <a:pt x="8377" y="11332"/>
                  </a:lnTo>
                  <a:lnTo>
                    <a:pt x="8060" y="11503"/>
                  </a:lnTo>
                  <a:lnTo>
                    <a:pt x="7742" y="11650"/>
                  </a:lnTo>
                  <a:lnTo>
                    <a:pt x="7401" y="11772"/>
                  </a:lnTo>
                  <a:lnTo>
                    <a:pt x="7059" y="11894"/>
                  </a:lnTo>
                  <a:lnTo>
                    <a:pt x="6717" y="11992"/>
                  </a:lnTo>
                  <a:lnTo>
                    <a:pt x="6375" y="12065"/>
                  </a:lnTo>
                  <a:lnTo>
                    <a:pt x="6008" y="12138"/>
                  </a:lnTo>
                  <a:lnTo>
                    <a:pt x="5642" y="12187"/>
                  </a:lnTo>
                  <a:lnTo>
                    <a:pt x="5276" y="12212"/>
                  </a:lnTo>
                  <a:lnTo>
                    <a:pt x="4885" y="12236"/>
                  </a:lnTo>
                  <a:lnTo>
                    <a:pt x="4543" y="12212"/>
                  </a:lnTo>
                  <a:lnTo>
                    <a:pt x="4201" y="12187"/>
                  </a:lnTo>
                  <a:lnTo>
                    <a:pt x="3859" y="12163"/>
                  </a:lnTo>
                  <a:lnTo>
                    <a:pt x="3517" y="12089"/>
                  </a:lnTo>
                  <a:lnTo>
                    <a:pt x="3175" y="12016"/>
                  </a:lnTo>
                  <a:lnTo>
                    <a:pt x="2858" y="11943"/>
                  </a:lnTo>
                  <a:lnTo>
                    <a:pt x="2540" y="11845"/>
                  </a:lnTo>
                  <a:lnTo>
                    <a:pt x="2223" y="11723"/>
                  </a:lnTo>
                  <a:lnTo>
                    <a:pt x="1905" y="11601"/>
                  </a:lnTo>
                  <a:lnTo>
                    <a:pt x="1612" y="11454"/>
                  </a:lnTo>
                  <a:lnTo>
                    <a:pt x="1319" y="11308"/>
                  </a:lnTo>
                  <a:lnTo>
                    <a:pt x="1051" y="11137"/>
                  </a:lnTo>
                  <a:lnTo>
                    <a:pt x="757" y="10966"/>
                  </a:lnTo>
                  <a:lnTo>
                    <a:pt x="489" y="10771"/>
                  </a:lnTo>
                  <a:lnTo>
                    <a:pt x="0" y="10355"/>
                  </a:lnTo>
                  <a:lnTo>
                    <a:pt x="98" y="10697"/>
                  </a:lnTo>
                  <a:lnTo>
                    <a:pt x="196" y="11015"/>
                  </a:lnTo>
                  <a:lnTo>
                    <a:pt x="464" y="11674"/>
                  </a:lnTo>
                  <a:lnTo>
                    <a:pt x="757" y="12309"/>
                  </a:lnTo>
                  <a:lnTo>
                    <a:pt x="1124" y="12895"/>
                  </a:lnTo>
                  <a:lnTo>
                    <a:pt x="1515" y="13457"/>
                  </a:lnTo>
                  <a:lnTo>
                    <a:pt x="1979" y="13970"/>
                  </a:lnTo>
                  <a:lnTo>
                    <a:pt x="2443" y="14458"/>
                  </a:lnTo>
                  <a:lnTo>
                    <a:pt x="2980" y="14898"/>
                  </a:lnTo>
                  <a:lnTo>
                    <a:pt x="3542" y="15313"/>
                  </a:lnTo>
                  <a:lnTo>
                    <a:pt x="4128" y="15680"/>
                  </a:lnTo>
                  <a:lnTo>
                    <a:pt x="4738" y="15973"/>
                  </a:lnTo>
                  <a:lnTo>
                    <a:pt x="5398" y="16241"/>
                  </a:lnTo>
                  <a:lnTo>
                    <a:pt x="5740" y="16339"/>
                  </a:lnTo>
                  <a:lnTo>
                    <a:pt x="6082" y="16437"/>
                  </a:lnTo>
                  <a:lnTo>
                    <a:pt x="6424" y="16534"/>
                  </a:lnTo>
                  <a:lnTo>
                    <a:pt x="6766" y="16608"/>
                  </a:lnTo>
                  <a:lnTo>
                    <a:pt x="7132" y="16657"/>
                  </a:lnTo>
                  <a:lnTo>
                    <a:pt x="7474" y="16681"/>
                  </a:lnTo>
                  <a:lnTo>
                    <a:pt x="7840" y="16705"/>
                  </a:lnTo>
                  <a:lnTo>
                    <a:pt x="8231" y="16730"/>
                  </a:lnTo>
                  <a:lnTo>
                    <a:pt x="8646" y="16705"/>
                  </a:lnTo>
                  <a:lnTo>
                    <a:pt x="9086" y="16681"/>
                  </a:lnTo>
                  <a:lnTo>
                    <a:pt x="9501" y="16632"/>
                  </a:lnTo>
                  <a:lnTo>
                    <a:pt x="9941" y="16559"/>
                  </a:lnTo>
                  <a:lnTo>
                    <a:pt x="10331" y="16461"/>
                  </a:lnTo>
                  <a:lnTo>
                    <a:pt x="10747" y="16339"/>
                  </a:lnTo>
                  <a:lnTo>
                    <a:pt x="11137" y="16217"/>
                  </a:lnTo>
                  <a:lnTo>
                    <a:pt x="11528" y="16046"/>
                  </a:lnTo>
                  <a:lnTo>
                    <a:pt x="11894" y="15875"/>
                  </a:lnTo>
                  <a:lnTo>
                    <a:pt x="12261" y="15704"/>
                  </a:lnTo>
                  <a:lnTo>
                    <a:pt x="12627" y="15484"/>
                  </a:lnTo>
                  <a:lnTo>
                    <a:pt x="12969" y="15264"/>
                  </a:lnTo>
                  <a:lnTo>
                    <a:pt x="13311" y="15045"/>
                  </a:lnTo>
                  <a:lnTo>
                    <a:pt x="13628" y="14776"/>
                  </a:lnTo>
                  <a:lnTo>
                    <a:pt x="13922" y="14507"/>
                  </a:lnTo>
                  <a:lnTo>
                    <a:pt x="14215" y="14239"/>
                  </a:lnTo>
                  <a:lnTo>
                    <a:pt x="14508" y="13946"/>
                  </a:lnTo>
                  <a:lnTo>
                    <a:pt x="14776" y="13628"/>
                  </a:lnTo>
                  <a:lnTo>
                    <a:pt x="15021" y="13311"/>
                  </a:lnTo>
                  <a:lnTo>
                    <a:pt x="15265" y="12969"/>
                  </a:lnTo>
                  <a:lnTo>
                    <a:pt x="15485" y="12627"/>
                  </a:lnTo>
                  <a:lnTo>
                    <a:pt x="15680" y="12285"/>
                  </a:lnTo>
                  <a:lnTo>
                    <a:pt x="15875" y="11918"/>
                  </a:lnTo>
                  <a:lnTo>
                    <a:pt x="16046" y="11528"/>
                  </a:lnTo>
                  <a:lnTo>
                    <a:pt x="16193" y="11161"/>
                  </a:lnTo>
                  <a:lnTo>
                    <a:pt x="16339" y="10746"/>
                  </a:lnTo>
                  <a:lnTo>
                    <a:pt x="16437" y="10355"/>
                  </a:lnTo>
                  <a:lnTo>
                    <a:pt x="16535" y="9940"/>
                  </a:lnTo>
                  <a:lnTo>
                    <a:pt x="16608" y="9525"/>
                  </a:lnTo>
                  <a:lnTo>
                    <a:pt x="16657" y="9085"/>
                  </a:lnTo>
                  <a:lnTo>
                    <a:pt x="16706" y="8670"/>
                  </a:lnTo>
                  <a:lnTo>
                    <a:pt x="16706" y="8231"/>
                  </a:lnTo>
                  <a:lnTo>
                    <a:pt x="16706" y="7864"/>
                  </a:lnTo>
                  <a:lnTo>
                    <a:pt x="16681" y="7498"/>
                  </a:lnTo>
                  <a:lnTo>
                    <a:pt x="16632" y="7132"/>
                  </a:lnTo>
                  <a:lnTo>
                    <a:pt x="16584" y="6790"/>
                  </a:lnTo>
                  <a:lnTo>
                    <a:pt x="16510" y="6423"/>
                  </a:lnTo>
                  <a:lnTo>
                    <a:pt x="16437" y="6081"/>
                  </a:lnTo>
                  <a:lnTo>
                    <a:pt x="16339" y="5739"/>
                  </a:lnTo>
                  <a:lnTo>
                    <a:pt x="16242" y="5398"/>
                  </a:lnTo>
                  <a:lnTo>
                    <a:pt x="15973" y="4763"/>
                  </a:lnTo>
                  <a:lnTo>
                    <a:pt x="15656" y="4128"/>
                  </a:lnTo>
                  <a:lnTo>
                    <a:pt x="15314" y="3541"/>
                  </a:lnTo>
                  <a:lnTo>
                    <a:pt x="14898" y="2980"/>
                  </a:lnTo>
                  <a:lnTo>
                    <a:pt x="14459" y="2467"/>
                  </a:lnTo>
                  <a:lnTo>
                    <a:pt x="13970" y="1978"/>
                  </a:lnTo>
                  <a:lnTo>
                    <a:pt x="13433" y="1539"/>
                  </a:lnTo>
                  <a:lnTo>
                    <a:pt x="12871" y="1123"/>
                  </a:lnTo>
                  <a:lnTo>
                    <a:pt x="12285" y="782"/>
                  </a:lnTo>
                  <a:lnTo>
                    <a:pt x="11675" y="464"/>
                  </a:lnTo>
                  <a:lnTo>
                    <a:pt x="11015" y="220"/>
                  </a:lnTo>
                  <a:lnTo>
                    <a:pt x="10673" y="98"/>
                  </a:lnTo>
                  <a:lnTo>
                    <a:pt x="10331"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 name="Google Shape;610;p39">
            <a:extLst>
              <a:ext uri="{FF2B5EF4-FFF2-40B4-BE49-F238E27FC236}">
                <a16:creationId xmlns:a16="http://schemas.microsoft.com/office/drawing/2014/main" id="{4262C2F8-5AA3-1843-86DD-1737612D255F}"/>
              </a:ext>
            </a:extLst>
          </p:cNvPr>
          <p:cNvSpPr/>
          <p:nvPr/>
        </p:nvSpPr>
        <p:spPr>
          <a:xfrm>
            <a:off x="3412529" y="3548172"/>
            <a:ext cx="400950" cy="22649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610;p39">
            <a:extLst>
              <a:ext uri="{FF2B5EF4-FFF2-40B4-BE49-F238E27FC236}">
                <a16:creationId xmlns:a16="http://schemas.microsoft.com/office/drawing/2014/main" id="{1B8C88B7-AE9D-0F4C-B99F-34249E7BE2A5}"/>
              </a:ext>
            </a:extLst>
          </p:cNvPr>
          <p:cNvSpPr/>
          <p:nvPr/>
        </p:nvSpPr>
        <p:spPr>
          <a:xfrm>
            <a:off x="4183459" y="3690654"/>
            <a:ext cx="400950" cy="22649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610;p39">
            <a:extLst>
              <a:ext uri="{FF2B5EF4-FFF2-40B4-BE49-F238E27FC236}">
                <a16:creationId xmlns:a16="http://schemas.microsoft.com/office/drawing/2014/main" id="{E4CF68C1-29AC-CB46-A925-3FBD0A7046A2}"/>
              </a:ext>
            </a:extLst>
          </p:cNvPr>
          <p:cNvSpPr/>
          <p:nvPr/>
        </p:nvSpPr>
        <p:spPr>
          <a:xfrm>
            <a:off x="2984441" y="3871324"/>
            <a:ext cx="400950" cy="22649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122" name="Picture 2">
            <a:extLst>
              <a:ext uri="{FF2B5EF4-FFF2-40B4-BE49-F238E27FC236}">
                <a16:creationId xmlns:a16="http://schemas.microsoft.com/office/drawing/2014/main" id="{E7DE11AC-C007-7342-9884-5E3B23E02C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1128" y="1028945"/>
            <a:ext cx="2957243" cy="1181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10;&#10;Description automatically generated">
            <a:extLst>
              <a:ext uri="{FF2B5EF4-FFF2-40B4-BE49-F238E27FC236}">
                <a16:creationId xmlns:a16="http://schemas.microsoft.com/office/drawing/2014/main" id="{A6C91B0E-7123-86A5-D1A6-0F62936D44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92" y="4430131"/>
            <a:ext cx="821646" cy="828791"/>
          </a:xfrm>
          <a:prstGeom prst="rect">
            <a:avLst/>
          </a:prstGeom>
        </p:spPr>
      </p:pic>
    </p:spTree>
    <p:extLst>
      <p:ext uri="{BB962C8B-B14F-4D97-AF65-F5344CB8AC3E}">
        <p14:creationId xmlns:p14="http://schemas.microsoft.com/office/powerpoint/2010/main" val="1509155127"/>
      </p:ext>
    </p:extLst>
  </p:cSld>
  <p:clrMapOvr>
    <a:masterClrMapping/>
  </p:clrMapOvr>
  <p:transition spd="slow">
    <p:diamon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4"/>
                                            </p:tgtEl>
                                            <p:attrNameLst>
                                              <p:attrName>ppt_y</p:attrName>
                                            </p:attrNameLst>
                                          </p:cBhvr>
                                          <p:tavLst>
                                            <p:tav tm="0">
                                              <p:val>
                                                <p:strVal val="1+#ppt_h/2"/>
                                              </p:val>
                                            </p:tav>
                                            <p:tav tm="100000">
                                              <p:val>
                                                <p:strVal val="#ppt_y"/>
                                              </p:val>
                                            </p:tav>
                                          </p:tavLst>
                                        </p:anim>
                                      </p:childTnLst>
                                    </p:cTn>
                                  </p:par>
                                  <p:par>
                                    <p:cTn id="9" presetID="6" presetClass="emph" presetSubtype="0" repeatCount="5000" autoRev="1" fill="hold" grpId="0" nodeType="withEffect">
                                      <p:stCondLst>
                                        <p:cond delay="0"/>
                                      </p:stCondLst>
                                      <p:childTnLst>
                                        <p:animScale>
                                          <p:cBhvr>
                                            <p:cTn id="10" dur="5000" fill="hold"/>
                                            <p:tgtEl>
                                              <p:spTgt spid="26"/>
                                            </p:tgtEl>
                                          </p:cBhvr>
                                          <p:by x="150000" y="150000"/>
                                        </p:animScale>
                                      </p:childTnLst>
                                    </p:cTn>
                                  </p:par>
                                  <p:par>
                                    <p:cTn id="11" presetID="6" presetClass="emph" presetSubtype="0" repeatCount="5000" autoRev="1" fill="hold" grpId="0" nodeType="withEffect">
                                      <p:stCondLst>
                                        <p:cond delay="0"/>
                                      </p:stCondLst>
                                      <p:childTnLst>
                                        <p:animScale>
                                          <p:cBhvr>
                                            <p:cTn id="12" dur="5000" fill="hold"/>
                                            <p:tgtEl>
                                              <p:spTgt spid="27"/>
                                            </p:tgtEl>
                                          </p:cBhvr>
                                          <p:by x="150000" y="150000"/>
                                        </p:animScale>
                                      </p:childTnLst>
                                    </p:cTn>
                                  </p:par>
                                  <p:par>
                                    <p:cTn id="13" presetID="6" presetClass="emph" presetSubtype="0" repeatCount="5000" autoRev="1" fill="hold" grpId="0" nodeType="withEffect">
                                      <p:stCondLst>
                                        <p:cond delay="0"/>
                                      </p:stCondLst>
                                      <p:childTnLst>
                                        <p:animScale>
                                          <p:cBhvr>
                                            <p:cTn id="14" dur="5000" fill="hold"/>
                                            <p:tgtEl>
                                              <p:spTgt spid="28"/>
                                            </p:tgtEl>
                                          </p:cBhvr>
                                          <p:by x="150000" y="150000"/>
                                        </p:animScale>
                                      </p:childTnLst>
                                    </p:cTn>
                                  </p:par>
                                  <p:par>
                                    <p:cTn id="15" presetID="21" presetClass="entr" presetSubtype="8" fill="hold" nodeType="withEffect">
                                      <p:stCondLst>
                                        <p:cond delay="0"/>
                                      </p:stCondLst>
                                      <p:childTnLst>
                                        <p:set>
                                          <p:cBhvr>
                                            <p:cTn id="16" dur="1" fill="hold">
                                              <p:stCondLst>
                                                <p:cond delay="0"/>
                                              </p:stCondLst>
                                            </p:cTn>
                                            <p:tgtEl>
                                              <p:spTgt spid="1034"/>
                                            </p:tgtEl>
                                            <p:attrNameLst>
                                              <p:attrName>style.visibility</p:attrName>
                                            </p:attrNameLst>
                                          </p:cBhvr>
                                          <p:to>
                                            <p:strVal val="visible"/>
                                          </p:to>
                                        </p:set>
                                        <p:animEffect transition="in" filter="wheel(8)">
                                          <p:cBhvr>
                                            <p:cTn id="17" dur="500"/>
                                            <p:tgtEl>
                                              <p:spTgt spid="1034"/>
                                            </p:tgtEl>
                                          </p:cBhvr>
                                        </p:animEffect>
                                      </p:childTnLst>
                                    </p:cTn>
                                  </p:par>
                                  <p:par>
                                    <p:cTn id="18" presetID="21" presetClass="entr" presetSubtype="1" fill="hold" grpId="1"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heel(1)">
                                          <p:cBhvr>
                                            <p:cTn id="20" dur="250"/>
                                            <p:tgtEl>
                                              <p:spTgt spid="26"/>
                                            </p:tgtEl>
                                          </p:cBhvr>
                                        </p:animEffect>
                                      </p:childTnLst>
                                    </p:cTn>
                                  </p:par>
                                  <p:par>
                                    <p:cTn id="21" presetID="21" presetClass="entr" presetSubtype="1" fill="hold" grpId="1"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heel(1)">
                                          <p:cBhvr>
                                            <p:cTn id="23" dur="250"/>
                                            <p:tgtEl>
                                              <p:spTgt spid="27"/>
                                            </p:tgtEl>
                                          </p:cBhvr>
                                        </p:animEffect>
                                      </p:childTnLst>
                                    </p:cTn>
                                  </p:par>
                                  <p:par>
                                    <p:cTn id="24" presetID="21" presetClass="entr" presetSubtype="1" fill="hold" grpId="1"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heel(1)">
                                          <p:cBhvr>
                                            <p:cTn id="26" dur="250"/>
                                            <p:tgtEl>
                                              <p:spTgt spid="28"/>
                                            </p:tgtEl>
                                          </p:cBhvr>
                                        </p:animEffect>
                                      </p:childTnLst>
                                    </p:cTn>
                                  </p:par>
                                  <p:par>
                                    <p:cTn id="27" presetID="21" presetClass="entr" presetSubtype="1"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heel(1)">
                                          <p:cBhvr>
                                            <p:cTn id="29" dur="250"/>
                                            <p:tgtEl>
                                              <p:spTgt spid="29"/>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heel(1)">
                                          <p:cBhvr>
                                            <p:cTn id="32" dur="250"/>
                                            <p:tgtEl>
                                              <p:spTgt spid="32"/>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heel(1)">
                                          <p:cBhvr>
                                            <p:cTn id="35" dur="250"/>
                                            <p:tgtEl>
                                              <p:spTgt spid="33"/>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heel(1)">
                                          <p:cBhvr>
                                            <p:cTn id="38" dur="250"/>
                                            <p:tgtEl>
                                              <p:spTgt spid="34"/>
                                            </p:tgtEl>
                                          </p:cBhvr>
                                        </p:animEffect>
                                      </p:childTnLst>
                                    </p:cTn>
                                  </p:par>
                                  <p:par>
                                    <p:cTn id="39" presetID="15"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1000" fill="hold"/>
                                            <p:tgtEl>
                                              <p:spTgt spid="3"/>
                                            </p:tgtEl>
                                            <p:attrNameLst>
                                              <p:attrName>ppt_w</p:attrName>
                                            </p:attrNameLst>
                                          </p:cBhvr>
                                          <p:tavLst>
                                            <p:tav tm="0">
                                              <p:val>
                                                <p:fltVal val="0"/>
                                              </p:val>
                                            </p:tav>
                                            <p:tav tm="100000">
                                              <p:val>
                                                <p:strVal val="#ppt_w"/>
                                              </p:val>
                                            </p:tav>
                                          </p:tavLst>
                                        </p:anim>
                                        <p:anim calcmode="lin" valueType="num">
                                          <p:cBhvr>
                                            <p:cTn id="42" dur="1000" fill="hold"/>
                                            <p:tgtEl>
                                              <p:spTgt spid="3"/>
                                            </p:tgtEl>
                                            <p:attrNameLst>
                                              <p:attrName>ppt_h</p:attrName>
                                            </p:attrNameLst>
                                          </p:cBhvr>
                                          <p:tavLst>
                                            <p:tav tm="0">
                                              <p:val>
                                                <p:fltVal val="0"/>
                                              </p:val>
                                            </p:tav>
                                            <p:tav tm="100000">
                                              <p:val>
                                                <p:strVal val="#ppt_h"/>
                                              </p:val>
                                            </p:tav>
                                          </p:tavLst>
                                        </p:anim>
                                        <p:anim calcmode="lin" valueType="num">
                                          <p:cBhvr>
                                            <p:cTn id="4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6" grpId="0" animBg="1"/>
          <p:bldP spid="26" grpId="1" animBg="1"/>
          <p:bldP spid="27" grpId="0" animBg="1"/>
          <p:bldP spid="27" grpId="1" animBg="1"/>
          <p:bldP spid="28" grpId="0" animBg="1"/>
          <p:bldP spid="28" grpId="1" animBg="1"/>
          <p:bldP spid="32" grpId="0" animBg="1"/>
          <p:bldP spid="33" grpId="0" animBg="1"/>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par>
                                    <p:cTn id="9" presetID="6" presetClass="emph" presetSubtype="0" repeatCount="5000" autoRev="1" fill="hold" grpId="0" nodeType="withEffect">
                                      <p:stCondLst>
                                        <p:cond delay="0"/>
                                      </p:stCondLst>
                                      <p:childTnLst>
                                        <p:animScale>
                                          <p:cBhvr>
                                            <p:cTn id="10" dur="5000" fill="hold"/>
                                            <p:tgtEl>
                                              <p:spTgt spid="26"/>
                                            </p:tgtEl>
                                          </p:cBhvr>
                                          <p:by x="150000" y="150000"/>
                                        </p:animScale>
                                      </p:childTnLst>
                                    </p:cTn>
                                  </p:par>
                                  <p:par>
                                    <p:cTn id="11" presetID="6" presetClass="emph" presetSubtype="0" repeatCount="5000" autoRev="1" fill="hold" grpId="0" nodeType="withEffect">
                                      <p:stCondLst>
                                        <p:cond delay="0"/>
                                      </p:stCondLst>
                                      <p:childTnLst>
                                        <p:animScale>
                                          <p:cBhvr>
                                            <p:cTn id="12" dur="5000" fill="hold"/>
                                            <p:tgtEl>
                                              <p:spTgt spid="27"/>
                                            </p:tgtEl>
                                          </p:cBhvr>
                                          <p:by x="150000" y="150000"/>
                                        </p:animScale>
                                      </p:childTnLst>
                                    </p:cTn>
                                  </p:par>
                                  <p:par>
                                    <p:cTn id="13" presetID="6" presetClass="emph" presetSubtype="0" repeatCount="5000" autoRev="1" fill="hold" grpId="0" nodeType="withEffect">
                                      <p:stCondLst>
                                        <p:cond delay="0"/>
                                      </p:stCondLst>
                                      <p:childTnLst>
                                        <p:animScale>
                                          <p:cBhvr>
                                            <p:cTn id="14" dur="5000" fill="hold"/>
                                            <p:tgtEl>
                                              <p:spTgt spid="28"/>
                                            </p:tgtEl>
                                          </p:cBhvr>
                                          <p:by x="150000" y="150000"/>
                                        </p:animScale>
                                      </p:childTnLst>
                                    </p:cTn>
                                  </p:par>
                                  <p:par>
                                    <p:cTn id="15" presetID="21" presetClass="entr" presetSubtype="8" fill="hold" nodeType="withEffect">
                                      <p:stCondLst>
                                        <p:cond delay="0"/>
                                      </p:stCondLst>
                                      <p:childTnLst>
                                        <p:set>
                                          <p:cBhvr>
                                            <p:cTn id="16" dur="1" fill="hold">
                                              <p:stCondLst>
                                                <p:cond delay="0"/>
                                              </p:stCondLst>
                                            </p:cTn>
                                            <p:tgtEl>
                                              <p:spTgt spid="1034"/>
                                            </p:tgtEl>
                                            <p:attrNameLst>
                                              <p:attrName>style.visibility</p:attrName>
                                            </p:attrNameLst>
                                          </p:cBhvr>
                                          <p:to>
                                            <p:strVal val="visible"/>
                                          </p:to>
                                        </p:set>
                                        <p:animEffect transition="in" filter="wheel(8)">
                                          <p:cBhvr>
                                            <p:cTn id="17" dur="500"/>
                                            <p:tgtEl>
                                              <p:spTgt spid="1034"/>
                                            </p:tgtEl>
                                          </p:cBhvr>
                                        </p:animEffect>
                                      </p:childTnLst>
                                    </p:cTn>
                                  </p:par>
                                  <p:par>
                                    <p:cTn id="18" presetID="21" presetClass="entr" presetSubtype="1" fill="hold" grpId="1"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heel(1)">
                                          <p:cBhvr>
                                            <p:cTn id="20" dur="250"/>
                                            <p:tgtEl>
                                              <p:spTgt spid="26"/>
                                            </p:tgtEl>
                                          </p:cBhvr>
                                        </p:animEffect>
                                      </p:childTnLst>
                                    </p:cTn>
                                  </p:par>
                                  <p:par>
                                    <p:cTn id="21" presetID="21" presetClass="entr" presetSubtype="1" fill="hold" grpId="1"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heel(1)">
                                          <p:cBhvr>
                                            <p:cTn id="23" dur="250"/>
                                            <p:tgtEl>
                                              <p:spTgt spid="27"/>
                                            </p:tgtEl>
                                          </p:cBhvr>
                                        </p:animEffect>
                                      </p:childTnLst>
                                    </p:cTn>
                                  </p:par>
                                  <p:par>
                                    <p:cTn id="24" presetID="21" presetClass="entr" presetSubtype="1" fill="hold" grpId="1"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heel(1)">
                                          <p:cBhvr>
                                            <p:cTn id="26" dur="250"/>
                                            <p:tgtEl>
                                              <p:spTgt spid="28"/>
                                            </p:tgtEl>
                                          </p:cBhvr>
                                        </p:animEffect>
                                      </p:childTnLst>
                                    </p:cTn>
                                  </p:par>
                                  <p:par>
                                    <p:cTn id="27" presetID="21" presetClass="entr" presetSubtype="1"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heel(1)">
                                          <p:cBhvr>
                                            <p:cTn id="29" dur="250"/>
                                            <p:tgtEl>
                                              <p:spTgt spid="29"/>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heel(1)">
                                          <p:cBhvr>
                                            <p:cTn id="32" dur="250"/>
                                            <p:tgtEl>
                                              <p:spTgt spid="32"/>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heel(1)">
                                          <p:cBhvr>
                                            <p:cTn id="35" dur="250"/>
                                            <p:tgtEl>
                                              <p:spTgt spid="33"/>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heel(1)">
                                          <p:cBhvr>
                                            <p:cTn id="38" dur="250"/>
                                            <p:tgtEl>
                                              <p:spTgt spid="34"/>
                                            </p:tgtEl>
                                          </p:cBhvr>
                                        </p:animEffect>
                                      </p:childTnLst>
                                    </p:cTn>
                                  </p:par>
                                  <p:par>
                                    <p:cTn id="39" presetID="15"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1000" fill="hold"/>
                                            <p:tgtEl>
                                              <p:spTgt spid="3"/>
                                            </p:tgtEl>
                                            <p:attrNameLst>
                                              <p:attrName>ppt_w</p:attrName>
                                            </p:attrNameLst>
                                          </p:cBhvr>
                                          <p:tavLst>
                                            <p:tav tm="0">
                                              <p:val>
                                                <p:fltVal val="0"/>
                                              </p:val>
                                            </p:tav>
                                            <p:tav tm="100000">
                                              <p:val>
                                                <p:strVal val="#ppt_w"/>
                                              </p:val>
                                            </p:tav>
                                          </p:tavLst>
                                        </p:anim>
                                        <p:anim calcmode="lin" valueType="num">
                                          <p:cBhvr>
                                            <p:cTn id="42" dur="1000" fill="hold"/>
                                            <p:tgtEl>
                                              <p:spTgt spid="3"/>
                                            </p:tgtEl>
                                            <p:attrNameLst>
                                              <p:attrName>ppt_h</p:attrName>
                                            </p:attrNameLst>
                                          </p:cBhvr>
                                          <p:tavLst>
                                            <p:tav tm="0">
                                              <p:val>
                                                <p:fltVal val="0"/>
                                              </p:val>
                                            </p:tav>
                                            <p:tav tm="100000">
                                              <p:val>
                                                <p:strVal val="#ppt_h"/>
                                              </p:val>
                                            </p:tav>
                                          </p:tavLst>
                                        </p:anim>
                                        <p:anim calcmode="lin" valueType="num">
                                          <p:cBhvr>
                                            <p:cTn id="4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6" grpId="0" animBg="1"/>
          <p:bldP spid="26" grpId="1" animBg="1"/>
          <p:bldP spid="27" grpId="0" animBg="1"/>
          <p:bldP spid="27" grpId="1" animBg="1"/>
          <p:bldP spid="28" grpId="0" animBg="1"/>
          <p:bldP spid="28" grpId="1" animBg="1"/>
          <p:bldP spid="32" grpId="0" animBg="1"/>
          <p:bldP spid="33" grpId="0" animBg="1"/>
          <p:bldP spid="34" grpId="0" animBg="1"/>
        </p:bldLst>
      </p:timing>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elen template">
  <a:themeElements>
    <a:clrScheme name="Custom 347">
      <a:dk1>
        <a:srgbClr val="2C3C3D"/>
      </a:dk1>
      <a:lt1>
        <a:srgbClr val="FFFFFF"/>
      </a:lt1>
      <a:dk2>
        <a:srgbClr val="718183"/>
      </a:dk2>
      <a:lt2>
        <a:srgbClr val="E3EBE9"/>
      </a:lt2>
      <a:accent1>
        <a:srgbClr val="EE6A8D"/>
      </a:accent1>
      <a:accent2>
        <a:srgbClr val="FAC3B7"/>
      </a:accent2>
      <a:accent3>
        <a:srgbClr val="97C4C7"/>
      </a:accent3>
      <a:accent4>
        <a:srgbClr val="B7C457"/>
      </a:accent4>
      <a:accent5>
        <a:srgbClr val="F6D586"/>
      </a:accent5>
      <a:accent6>
        <a:srgbClr val="93783F"/>
      </a:accent6>
      <a:hlink>
        <a:srgbClr val="06697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otalTime>2294</TotalTime>
  <Words>1893</Words>
  <Application>Microsoft Office PowerPoint</Application>
  <PresentationFormat>On-screen Show (16:9)</PresentationFormat>
  <Paragraphs>161</Paragraphs>
  <Slides>51</Slides>
  <Notes>12</Notes>
  <HiddenSlides>0</HiddenSlides>
  <MMClips>2</MMClips>
  <ScaleCrop>false</ScaleCrop>
  <HeadingPairs>
    <vt:vector size="6" baseType="variant">
      <vt:variant>
        <vt:lpstr>Fonts Used</vt:lpstr>
      </vt:variant>
      <vt:variant>
        <vt:i4>21</vt:i4>
      </vt:variant>
      <vt:variant>
        <vt:lpstr>Theme</vt:lpstr>
      </vt:variant>
      <vt:variant>
        <vt:i4>9</vt:i4>
      </vt:variant>
      <vt:variant>
        <vt:lpstr>Slide Titles</vt:lpstr>
      </vt:variant>
      <vt:variant>
        <vt:i4>51</vt:i4>
      </vt:variant>
    </vt:vector>
  </HeadingPairs>
  <TitlesOfParts>
    <vt:vector size="81" baseType="lpstr">
      <vt:lpstr>PT Serif</vt:lpstr>
      <vt:lpstr>Open Sans</vt:lpstr>
      <vt:lpstr>Snell Roundhand</vt:lpstr>
      <vt:lpstr>Vidaloka</vt:lpstr>
      <vt:lpstr>VNI-Duff</vt:lpstr>
      <vt:lpstr>Wingdings 3</vt:lpstr>
      <vt:lpstr>Cabin Condensed</vt:lpstr>
      <vt:lpstr>Times New Roman</vt:lpstr>
      <vt:lpstr>Century Gothic</vt:lpstr>
      <vt:lpstr>Calibri</vt:lpstr>
      <vt:lpstr>Roboto Condensed Light</vt:lpstr>
      <vt:lpstr>Parisienne</vt:lpstr>
      <vt:lpstr>VNI-Zap</vt:lpstr>
      <vt:lpstr>Livvic</vt:lpstr>
      <vt:lpstr>Cabin</vt:lpstr>
      <vt:lpstr>Wingdings</vt:lpstr>
      <vt:lpstr>Times</vt:lpstr>
      <vt:lpstr>Calibri Light</vt:lpstr>
      <vt:lpstr>Bellota Text Light</vt:lpstr>
      <vt:lpstr>Arial</vt:lpstr>
      <vt:lpstr>SNELL ROUNDHAND BLACK</vt:lpstr>
      <vt:lpstr>Default Design</vt:lpstr>
      <vt:lpstr>1_Snug</vt:lpstr>
      <vt:lpstr>Lección de Historia de España by Slidesgo</vt:lpstr>
      <vt:lpstr>Helen template</vt:lpstr>
      <vt:lpstr>5_Office Theme</vt:lpstr>
      <vt:lpstr>2_Snug</vt:lpstr>
      <vt:lpstr>1_Office Theme</vt:lpstr>
      <vt:lpstr>3_Snug</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Cuộc Duy tân Minh Trị (1868)</vt:lpstr>
      <vt:lpstr>PowerPoint Presentation</vt:lpstr>
      <vt:lpstr>PowerPoint Presentation</vt:lpstr>
      <vt:lpstr>PowerPoint Presentation</vt:lpstr>
      <vt:lpstr>PowerPoint Presentation</vt:lpstr>
      <vt:lpstr>a. Cuộc Duy tân Minh Trị (1868)</vt:lpstr>
      <vt:lpstr>PowerPoint Presentation</vt:lpstr>
      <vt:lpstr>PowerPoint Presentation</vt:lpstr>
      <vt:lpstr>PowerPoint Presentation</vt:lpstr>
      <vt:lpstr>a. Cuộc Duy tân Minh Trị (1868)</vt:lpstr>
      <vt:lpstr>PowerPoint Presentation</vt:lpstr>
      <vt:lpstr>PowerPoint Presentation</vt:lpstr>
      <vt:lpstr>PowerPoint Presentation</vt:lpstr>
      <vt:lpstr>PowerPoint Presentation</vt:lpstr>
      <vt:lpstr>PowerPoint Presentation</vt:lpstr>
      <vt:lpstr>PowerPoint Presentation</vt:lpstr>
      <vt:lpstr>Cuộc Duy tân Minh Trị</vt:lpstr>
      <vt:lpstr>a. Cuộc Duy tân Minh Trị (1868)</vt:lpstr>
      <vt:lpstr>PowerPoint Presentation</vt:lpstr>
      <vt:lpstr>b. Nhật Bản chuyển sang giai đoạn đế quốc chủ nghĩa </vt:lpstr>
      <vt:lpstr>b. Nhật Bản chuyển sang giai đoạn đế quốc chủ nghĩa </vt:lpstr>
      <vt:lpstr>PowerPoint Presentation</vt:lpstr>
      <vt:lpstr>PowerPoint Presentation</vt:lpstr>
      <vt:lpstr>PowerPoint Presentation</vt:lpstr>
      <vt:lpstr>PowerPoint Presentation</vt:lpstr>
      <vt:lpstr>b. Nhật Bản chuyển sang giai đoạn đế quốc chủ nghĩa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DELL</dc:creator>
  <cp:lastModifiedBy>Admin</cp:lastModifiedBy>
  <cp:revision>132</cp:revision>
  <dcterms:modified xsi:type="dcterms:W3CDTF">2024-04-08T06:08:38Z</dcterms:modified>
</cp:coreProperties>
</file>