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ms-powerpoint.presentation.macroEnabled.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5" r:id="rId3"/>
    <p:sldId id="257" r:id="rId4"/>
    <p:sldId id="258" r:id="rId5"/>
    <p:sldId id="268" r:id="rId6"/>
    <p:sldId id="259" r:id="rId7"/>
    <p:sldId id="269" r:id="rId8"/>
    <p:sldId id="270" r:id="rId9"/>
    <p:sldId id="279" r:id="rId10"/>
    <p:sldId id="272" r:id="rId11"/>
    <p:sldId id="271" r:id="rId12"/>
    <p:sldId id="273" r:id="rId13"/>
    <p:sldId id="275" r:id="rId14"/>
    <p:sldId id="274" r:id="rId15"/>
    <p:sldId id="266" r:id="rId16"/>
    <p:sldId id="276" r:id="rId17"/>
    <p:sldId id="278" r:id="rId18"/>
    <p:sldId id="277" r:id="rId19"/>
    <p:sldId id="267" r:id="rId20"/>
    <p:sldId id="285" r:id="rId21"/>
    <p:sldId id="282" r:id="rId22"/>
    <p:sldId id="283" r:id="rId23"/>
    <p:sldId id="438"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40" autoAdjust="0"/>
    <p:restoredTop sz="94660"/>
  </p:normalViewPr>
  <p:slideViewPr>
    <p:cSldViewPr snapToGrid="0">
      <p:cViewPr varScale="1">
        <p:scale>
          <a:sx n="116" d="100"/>
          <a:sy n="116" d="100"/>
        </p:scale>
        <p:origin x="102" y="4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Quốc Khánh Lê" userId="4c7d32bd584a5e1d" providerId="LiveId" clId="{C3F2B83A-1E16-4675-8A40-B2D000619B11}"/>
    <pc:docChg chg="custSel addSld delSld modSld sldOrd">
      <pc:chgData name="Quốc Khánh Lê" userId="4c7d32bd584a5e1d" providerId="LiveId" clId="{C3F2B83A-1E16-4675-8A40-B2D000619B11}" dt="2024-02-13T06:25:25.363" v="607"/>
      <pc:docMkLst>
        <pc:docMk/>
      </pc:docMkLst>
      <pc:sldChg chg="modSp mod">
        <pc:chgData name="Quốc Khánh Lê" userId="4c7d32bd584a5e1d" providerId="LiveId" clId="{C3F2B83A-1E16-4675-8A40-B2D000619B11}" dt="2024-02-04T15:50:32.684" v="0" actId="14100"/>
        <pc:sldMkLst>
          <pc:docMk/>
          <pc:sldMk cId="2428794079" sldId="256"/>
        </pc:sldMkLst>
        <pc:picChg chg="mod">
          <ac:chgData name="Quốc Khánh Lê" userId="4c7d32bd584a5e1d" providerId="LiveId" clId="{C3F2B83A-1E16-4675-8A40-B2D000619B11}" dt="2024-02-04T15:50:32.684" v="0" actId="14100"/>
          <ac:picMkLst>
            <pc:docMk/>
            <pc:sldMk cId="2428794079" sldId="256"/>
            <ac:picMk id="5" creationId="{F1A97B11-0329-CF47-01E2-2936996AD809}"/>
          </ac:picMkLst>
        </pc:picChg>
      </pc:sldChg>
      <pc:sldChg chg="addSp delSp modSp mod delAnim modAnim">
        <pc:chgData name="Quốc Khánh Lê" userId="4c7d32bd584a5e1d" providerId="LiveId" clId="{C3F2B83A-1E16-4675-8A40-B2D000619B11}" dt="2024-02-13T06:25:25.363" v="607"/>
        <pc:sldMkLst>
          <pc:docMk/>
          <pc:sldMk cId="912039672" sldId="259"/>
        </pc:sldMkLst>
        <pc:spChg chg="mod">
          <ac:chgData name="Quốc Khánh Lê" userId="4c7d32bd584a5e1d" providerId="LiveId" clId="{C3F2B83A-1E16-4675-8A40-B2D000619B11}" dt="2024-02-13T06:00:39.951" v="580" actId="1076"/>
          <ac:spMkLst>
            <pc:docMk/>
            <pc:sldMk cId="912039672" sldId="259"/>
            <ac:spMk id="6" creationId="{0ED5C7A4-833E-C434-A892-FE50B61B7CC2}"/>
          </ac:spMkLst>
        </pc:spChg>
        <pc:picChg chg="add mod">
          <ac:chgData name="Quốc Khánh Lê" userId="4c7d32bd584a5e1d" providerId="LiveId" clId="{C3F2B83A-1E16-4675-8A40-B2D000619B11}" dt="2024-02-13T06:24:52.575" v="605" actId="14100"/>
          <ac:picMkLst>
            <pc:docMk/>
            <pc:sldMk cId="912039672" sldId="259"/>
            <ac:picMk id="3" creationId="{1D5018C3-CABC-5FAE-C8CC-DEB160EEDD3A}"/>
          </ac:picMkLst>
        </pc:picChg>
        <pc:picChg chg="mod">
          <ac:chgData name="Quốc Khánh Lê" userId="4c7d32bd584a5e1d" providerId="LiveId" clId="{C3F2B83A-1E16-4675-8A40-B2D000619B11}" dt="2024-02-13T06:01:09.080" v="585" actId="1076"/>
          <ac:picMkLst>
            <pc:docMk/>
            <pc:sldMk cId="912039672" sldId="259"/>
            <ac:picMk id="5" creationId="{2A322336-9D45-6B53-F319-E3539A85C921}"/>
          </ac:picMkLst>
        </pc:picChg>
        <pc:picChg chg="del mod">
          <ac:chgData name="Quốc Khánh Lê" userId="4c7d32bd584a5e1d" providerId="LiveId" clId="{C3F2B83A-1E16-4675-8A40-B2D000619B11}" dt="2024-02-13T06:14:09.943" v="599" actId="21"/>
          <ac:picMkLst>
            <pc:docMk/>
            <pc:sldMk cId="912039672" sldId="259"/>
            <ac:picMk id="7" creationId="{9CF2C6BF-BFD1-283F-C9BC-62276174874F}"/>
          </ac:picMkLst>
        </pc:picChg>
      </pc:sldChg>
      <pc:sldChg chg="modSp mod">
        <pc:chgData name="Quốc Khánh Lê" userId="4c7d32bd584a5e1d" providerId="LiveId" clId="{C3F2B83A-1E16-4675-8A40-B2D000619B11}" dt="2024-02-13T05:49:09.681" v="571" actId="20577"/>
        <pc:sldMkLst>
          <pc:docMk/>
          <pc:sldMk cId="3407020428" sldId="266"/>
        </pc:sldMkLst>
        <pc:spChg chg="mod">
          <ac:chgData name="Quốc Khánh Lê" userId="4c7d32bd584a5e1d" providerId="LiveId" clId="{C3F2B83A-1E16-4675-8A40-B2D000619B11}" dt="2024-02-13T05:36:47.223" v="546" actId="1076"/>
          <ac:spMkLst>
            <pc:docMk/>
            <pc:sldMk cId="3407020428" sldId="266"/>
            <ac:spMk id="5" creationId="{64072DE7-7135-4B0B-AFC9-4968055EAE3F}"/>
          </ac:spMkLst>
        </pc:spChg>
        <pc:spChg chg="mod">
          <ac:chgData name="Quốc Khánh Lê" userId="4c7d32bd584a5e1d" providerId="LiveId" clId="{C3F2B83A-1E16-4675-8A40-B2D000619B11}" dt="2024-02-13T05:37:07.012" v="549" actId="14100"/>
          <ac:spMkLst>
            <pc:docMk/>
            <pc:sldMk cId="3407020428" sldId="266"/>
            <ac:spMk id="6" creationId="{E17F4AC4-A6A1-4BFC-AE11-34DA8E79FE84}"/>
          </ac:spMkLst>
        </pc:spChg>
        <pc:spChg chg="mod">
          <ac:chgData name="Quốc Khánh Lê" userId="4c7d32bd584a5e1d" providerId="LiveId" clId="{C3F2B83A-1E16-4675-8A40-B2D000619B11}" dt="2024-02-13T05:49:09.681" v="571" actId="20577"/>
          <ac:spMkLst>
            <pc:docMk/>
            <pc:sldMk cId="3407020428" sldId="266"/>
            <ac:spMk id="7" creationId="{A62472E4-9EFC-43F9-82AD-2F44DBCE745C}"/>
          </ac:spMkLst>
        </pc:spChg>
      </pc:sldChg>
      <pc:sldChg chg="addSp modSp mod modAnim">
        <pc:chgData name="Quốc Khánh Lê" userId="4c7d32bd584a5e1d" providerId="LiveId" clId="{C3F2B83A-1E16-4675-8A40-B2D000619B11}" dt="2024-02-13T06:07:53.233" v="598"/>
        <pc:sldMkLst>
          <pc:docMk/>
          <pc:sldMk cId="681121674" sldId="268"/>
        </pc:sldMkLst>
        <pc:spChg chg="mod">
          <ac:chgData name="Quốc Khánh Lê" userId="4c7d32bd584a5e1d" providerId="LiveId" clId="{C3F2B83A-1E16-4675-8A40-B2D000619B11}" dt="2024-02-13T06:01:23.886" v="586" actId="1076"/>
          <ac:spMkLst>
            <pc:docMk/>
            <pc:sldMk cId="681121674" sldId="268"/>
            <ac:spMk id="7" creationId="{A582B68A-25FB-A0B0-6280-81DA89EA5046}"/>
          </ac:spMkLst>
        </pc:spChg>
        <pc:spChg chg="mod">
          <ac:chgData name="Quốc Khánh Lê" userId="4c7d32bd584a5e1d" providerId="LiveId" clId="{C3F2B83A-1E16-4675-8A40-B2D000619B11}" dt="2024-02-13T06:01:33.618" v="587" actId="1076"/>
          <ac:spMkLst>
            <pc:docMk/>
            <pc:sldMk cId="681121674" sldId="268"/>
            <ac:spMk id="11" creationId="{74EA52CE-5900-23F7-8E16-E2D43BC58449}"/>
          </ac:spMkLst>
        </pc:spChg>
        <pc:picChg chg="add mod">
          <ac:chgData name="Quốc Khánh Lê" userId="4c7d32bd584a5e1d" providerId="LiveId" clId="{C3F2B83A-1E16-4675-8A40-B2D000619B11}" dt="2024-02-13T06:01:59.056" v="589" actId="1076"/>
          <ac:picMkLst>
            <pc:docMk/>
            <pc:sldMk cId="681121674" sldId="268"/>
            <ac:picMk id="2" creationId="{7B43A342-FE9B-8275-4FD5-49729DE46053}"/>
          </ac:picMkLst>
        </pc:picChg>
        <pc:picChg chg="add mod">
          <ac:chgData name="Quốc Khánh Lê" userId="4c7d32bd584a5e1d" providerId="LiveId" clId="{C3F2B83A-1E16-4675-8A40-B2D000619B11}" dt="2024-02-13T06:04:02.542" v="594" actId="14100"/>
          <ac:picMkLst>
            <pc:docMk/>
            <pc:sldMk cId="681121674" sldId="268"/>
            <ac:picMk id="4" creationId="{9B3F9ACA-593D-64CD-B245-B33FEC09AB7E}"/>
          </ac:picMkLst>
        </pc:picChg>
      </pc:sldChg>
      <pc:sldChg chg="modSp mod">
        <pc:chgData name="Quốc Khánh Lê" userId="4c7d32bd584a5e1d" providerId="LiveId" clId="{C3F2B83A-1E16-4675-8A40-B2D000619B11}" dt="2024-02-13T05:59:48.254" v="579" actId="1076"/>
        <pc:sldMkLst>
          <pc:docMk/>
          <pc:sldMk cId="197105077" sldId="269"/>
        </pc:sldMkLst>
        <pc:spChg chg="mod">
          <ac:chgData name="Quốc Khánh Lê" userId="4c7d32bd584a5e1d" providerId="LiveId" clId="{C3F2B83A-1E16-4675-8A40-B2D000619B11}" dt="2024-02-13T05:59:48.254" v="579" actId="1076"/>
          <ac:spMkLst>
            <pc:docMk/>
            <pc:sldMk cId="197105077" sldId="269"/>
            <ac:spMk id="5" creationId="{8CE030A4-0D06-DF55-731D-E0BFCCA7CEC3}"/>
          </ac:spMkLst>
        </pc:spChg>
        <pc:spChg chg="mod">
          <ac:chgData name="Quốc Khánh Lê" userId="4c7d32bd584a5e1d" providerId="LiveId" clId="{C3F2B83A-1E16-4675-8A40-B2D000619B11}" dt="2024-02-13T05:59:42.535" v="578" actId="1076"/>
          <ac:spMkLst>
            <pc:docMk/>
            <pc:sldMk cId="197105077" sldId="269"/>
            <ac:spMk id="7" creationId="{7E2AA0DD-9AA7-3059-9A55-F7470F46C58D}"/>
          </ac:spMkLst>
        </pc:spChg>
        <pc:spChg chg="mod">
          <ac:chgData name="Quốc Khánh Lê" userId="4c7d32bd584a5e1d" providerId="LiveId" clId="{C3F2B83A-1E16-4675-8A40-B2D000619B11}" dt="2024-02-13T05:59:35.155" v="577" actId="1076"/>
          <ac:spMkLst>
            <pc:docMk/>
            <pc:sldMk cId="197105077" sldId="269"/>
            <ac:spMk id="9" creationId="{898342FF-0926-239C-90AD-042CB7685E9A}"/>
          </ac:spMkLst>
        </pc:spChg>
      </pc:sldChg>
      <pc:sldChg chg="modSp">
        <pc:chgData name="Quốc Khánh Lê" userId="4c7d32bd584a5e1d" providerId="LiveId" clId="{C3F2B83A-1E16-4675-8A40-B2D000619B11}" dt="2024-02-13T03:21:03.196" v="9" actId="20577"/>
        <pc:sldMkLst>
          <pc:docMk/>
          <pc:sldMk cId="3210002881" sldId="270"/>
        </pc:sldMkLst>
        <pc:spChg chg="mod">
          <ac:chgData name="Quốc Khánh Lê" userId="4c7d32bd584a5e1d" providerId="LiveId" clId="{C3F2B83A-1E16-4675-8A40-B2D000619B11}" dt="2024-02-13T03:21:03.196" v="9" actId="20577"/>
          <ac:spMkLst>
            <pc:docMk/>
            <pc:sldMk cId="3210002881" sldId="270"/>
            <ac:spMk id="11" creationId="{B63ADB3A-CE6E-5672-284C-A729D806EF90}"/>
          </ac:spMkLst>
        </pc:spChg>
      </pc:sldChg>
      <pc:sldChg chg="modSp mod">
        <pc:chgData name="Quốc Khánh Lê" userId="4c7d32bd584a5e1d" providerId="LiveId" clId="{C3F2B83A-1E16-4675-8A40-B2D000619B11}" dt="2024-02-13T03:23:33.066" v="35" actId="1076"/>
        <pc:sldMkLst>
          <pc:docMk/>
          <pc:sldMk cId="3672498272" sldId="272"/>
        </pc:sldMkLst>
        <pc:spChg chg="mod">
          <ac:chgData name="Quốc Khánh Lê" userId="4c7d32bd584a5e1d" providerId="LiveId" clId="{C3F2B83A-1E16-4675-8A40-B2D000619B11}" dt="2024-02-13T03:23:20.450" v="33" actId="14100"/>
          <ac:spMkLst>
            <pc:docMk/>
            <pc:sldMk cId="3672498272" sldId="272"/>
            <ac:spMk id="7" creationId="{C82A850F-F783-B75C-73DD-A21FB998C283}"/>
          </ac:spMkLst>
        </pc:spChg>
        <pc:spChg chg="mod">
          <ac:chgData name="Quốc Khánh Lê" userId="4c7d32bd584a5e1d" providerId="LiveId" clId="{C3F2B83A-1E16-4675-8A40-B2D000619B11}" dt="2024-02-13T03:23:27.888" v="34" actId="1076"/>
          <ac:spMkLst>
            <pc:docMk/>
            <pc:sldMk cId="3672498272" sldId="272"/>
            <ac:spMk id="11" creationId="{898EAC23-8751-49A3-28C3-CC50F3C3C69F}"/>
          </ac:spMkLst>
        </pc:spChg>
        <pc:spChg chg="mod">
          <ac:chgData name="Quốc Khánh Lê" userId="4c7d32bd584a5e1d" providerId="LiveId" clId="{C3F2B83A-1E16-4675-8A40-B2D000619B11}" dt="2024-02-13T03:23:33.066" v="35" actId="1076"/>
          <ac:spMkLst>
            <pc:docMk/>
            <pc:sldMk cId="3672498272" sldId="272"/>
            <ac:spMk id="13" creationId="{B749258D-ACA1-C09A-C71C-B444FF7FAF35}"/>
          </ac:spMkLst>
        </pc:spChg>
      </pc:sldChg>
      <pc:sldChg chg="modSp mod">
        <pc:chgData name="Quốc Khánh Lê" userId="4c7d32bd584a5e1d" providerId="LiveId" clId="{C3F2B83A-1E16-4675-8A40-B2D000619B11}" dt="2024-02-13T05:59:08.474" v="576" actId="1076"/>
        <pc:sldMkLst>
          <pc:docMk/>
          <pc:sldMk cId="1526223021" sldId="274"/>
        </pc:sldMkLst>
        <pc:spChg chg="mod">
          <ac:chgData name="Quốc Khánh Lê" userId="4c7d32bd584a5e1d" providerId="LiveId" clId="{C3F2B83A-1E16-4675-8A40-B2D000619B11}" dt="2024-02-13T05:59:08.474" v="576" actId="1076"/>
          <ac:spMkLst>
            <pc:docMk/>
            <pc:sldMk cId="1526223021" sldId="274"/>
            <ac:spMk id="7" creationId="{BB797F20-9E0B-C791-C7E6-C6BA92025EDD}"/>
          </ac:spMkLst>
        </pc:spChg>
      </pc:sldChg>
      <pc:sldChg chg="ord">
        <pc:chgData name="Quốc Khánh Lê" userId="4c7d32bd584a5e1d" providerId="LiveId" clId="{C3F2B83A-1E16-4675-8A40-B2D000619B11}" dt="2024-02-13T03:24:08.511" v="37"/>
        <pc:sldMkLst>
          <pc:docMk/>
          <pc:sldMk cId="1446389108" sldId="275"/>
        </pc:sldMkLst>
      </pc:sldChg>
      <pc:sldChg chg="modSp mod">
        <pc:chgData name="Quốc Khánh Lê" userId="4c7d32bd584a5e1d" providerId="LiveId" clId="{C3F2B83A-1E16-4675-8A40-B2D000619B11}" dt="2024-02-13T05:58:43.660" v="575" actId="1076"/>
        <pc:sldMkLst>
          <pc:docMk/>
          <pc:sldMk cId="4059710279" sldId="276"/>
        </pc:sldMkLst>
        <pc:spChg chg="mod">
          <ac:chgData name="Quốc Khánh Lê" userId="4c7d32bd584a5e1d" providerId="LiveId" clId="{C3F2B83A-1E16-4675-8A40-B2D000619B11}" dt="2024-02-13T05:58:14.770" v="572" actId="1076"/>
          <ac:spMkLst>
            <pc:docMk/>
            <pc:sldMk cId="4059710279" sldId="276"/>
            <ac:spMk id="5" creationId="{9F5056C7-1D6B-39C4-7AC0-99B2C49FCE2A}"/>
          </ac:spMkLst>
        </pc:spChg>
        <pc:spChg chg="mod">
          <ac:chgData name="Quốc Khánh Lê" userId="4c7d32bd584a5e1d" providerId="LiveId" clId="{C3F2B83A-1E16-4675-8A40-B2D000619B11}" dt="2024-02-13T05:58:23.030" v="573" actId="1076"/>
          <ac:spMkLst>
            <pc:docMk/>
            <pc:sldMk cId="4059710279" sldId="276"/>
            <ac:spMk id="7" creationId="{4EA16209-3C83-0F2D-DF27-4517E449B706}"/>
          </ac:spMkLst>
        </pc:spChg>
        <pc:spChg chg="mod">
          <ac:chgData name="Quốc Khánh Lê" userId="4c7d32bd584a5e1d" providerId="LiveId" clId="{C3F2B83A-1E16-4675-8A40-B2D000619B11}" dt="2024-02-13T05:58:37.113" v="574" actId="1076"/>
          <ac:spMkLst>
            <pc:docMk/>
            <pc:sldMk cId="4059710279" sldId="276"/>
            <ac:spMk id="9" creationId="{18274CD5-07C9-149D-53A8-0C7293776F45}"/>
          </ac:spMkLst>
        </pc:spChg>
        <pc:spChg chg="mod">
          <ac:chgData name="Quốc Khánh Lê" userId="4c7d32bd584a5e1d" providerId="LiveId" clId="{C3F2B83A-1E16-4675-8A40-B2D000619B11}" dt="2024-02-13T05:58:43.660" v="575" actId="1076"/>
          <ac:spMkLst>
            <pc:docMk/>
            <pc:sldMk cId="4059710279" sldId="276"/>
            <ac:spMk id="11" creationId="{562D5A5C-AA98-94C1-A100-783F52F05F44}"/>
          </ac:spMkLst>
        </pc:spChg>
      </pc:sldChg>
      <pc:sldChg chg="modSp mod">
        <pc:chgData name="Quốc Khánh Lê" userId="4c7d32bd584a5e1d" providerId="LiveId" clId="{C3F2B83A-1E16-4675-8A40-B2D000619B11}" dt="2024-02-13T03:35:10.120" v="111" actId="207"/>
        <pc:sldMkLst>
          <pc:docMk/>
          <pc:sldMk cId="593048959" sldId="277"/>
        </pc:sldMkLst>
        <pc:spChg chg="mod">
          <ac:chgData name="Quốc Khánh Lê" userId="4c7d32bd584a5e1d" providerId="LiveId" clId="{C3F2B83A-1E16-4675-8A40-B2D000619B11}" dt="2024-02-13T03:35:10.120" v="111" actId="207"/>
          <ac:spMkLst>
            <pc:docMk/>
            <pc:sldMk cId="593048959" sldId="277"/>
            <ac:spMk id="5" creationId="{8EC0A848-2F67-F33F-7720-E5BA5C991CCE}"/>
          </ac:spMkLst>
        </pc:spChg>
        <pc:spChg chg="mod">
          <ac:chgData name="Quốc Khánh Lê" userId="4c7d32bd584a5e1d" providerId="LiveId" clId="{C3F2B83A-1E16-4675-8A40-B2D000619B11}" dt="2024-02-13T03:29:38.896" v="72" actId="20577"/>
          <ac:spMkLst>
            <pc:docMk/>
            <pc:sldMk cId="593048959" sldId="277"/>
            <ac:spMk id="7" creationId="{42F8E8FB-5E45-2714-4AE8-98FE1663E532}"/>
          </ac:spMkLst>
        </pc:spChg>
        <pc:spChg chg="mod">
          <ac:chgData name="Quốc Khánh Lê" userId="4c7d32bd584a5e1d" providerId="LiveId" clId="{C3F2B83A-1E16-4675-8A40-B2D000619B11}" dt="2024-02-13T03:31:09.542" v="85" actId="1076"/>
          <ac:spMkLst>
            <pc:docMk/>
            <pc:sldMk cId="593048959" sldId="277"/>
            <ac:spMk id="9" creationId="{DD5746E0-AFBB-0746-58E2-947103BE35AA}"/>
          </ac:spMkLst>
        </pc:spChg>
        <pc:spChg chg="mod">
          <ac:chgData name="Quốc Khánh Lê" userId="4c7d32bd584a5e1d" providerId="LiveId" clId="{C3F2B83A-1E16-4675-8A40-B2D000619B11}" dt="2024-02-13T03:31:04.581" v="84" actId="1076"/>
          <ac:spMkLst>
            <pc:docMk/>
            <pc:sldMk cId="593048959" sldId="277"/>
            <ac:spMk id="11" creationId="{407A4CC3-8041-815C-0E3E-28EC5D7D92DC}"/>
          </ac:spMkLst>
        </pc:spChg>
        <pc:spChg chg="mod">
          <ac:chgData name="Quốc Khánh Lê" userId="4c7d32bd584a5e1d" providerId="LiveId" clId="{C3F2B83A-1E16-4675-8A40-B2D000619B11}" dt="2024-02-13T03:30:42.676" v="83" actId="20577"/>
          <ac:spMkLst>
            <pc:docMk/>
            <pc:sldMk cId="593048959" sldId="277"/>
            <ac:spMk id="13" creationId="{1FA57540-3602-3210-0063-7A002E5B0DFB}"/>
          </ac:spMkLst>
        </pc:spChg>
      </pc:sldChg>
      <pc:sldChg chg="modSp mod">
        <pc:chgData name="Quốc Khánh Lê" userId="4c7d32bd584a5e1d" providerId="LiveId" clId="{C3F2B83A-1E16-4675-8A40-B2D000619B11}" dt="2024-02-13T03:22:17.215" v="21" actId="14100"/>
        <pc:sldMkLst>
          <pc:docMk/>
          <pc:sldMk cId="2780115287" sldId="279"/>
        </pc:sldMkLst>
        <pc:spChg chg="mod">
          <ac:chgData name="Quốc Khánh Lê" userId="4c7d32bd584a5e1d" providerId="LiveId" clId="{C3F2B83A-1E16-4675-8A40-B2D000619B11}" dt="2024-02-13T03:22:07.281" v="19" actId="20577"/>
          <ac:spMkLst>
            <pc:docMk/>
            <pc:sldMk cId="2780115287" sldId="279"/>
            <ac:spMk id="9" creationId="{5F7E0077-A462-7AFA-E93C-EA8D3213AA00}"/>
          </ac:spMkLst>
        </pc:spChg>
        <pc:picChg chg="mod">
          <ac:chgData name="Quốc Khánh Lê" userId="4c7d32bd584a5e1d" providerId="LiveId" clId="{C3F2B83A-1E16-4675-8A40-B2D000619B11}" dt="2024-02-13T03:22:17.215" v="21" actId="14100"/>
          <ac:picMkLst>
            <pc:docMk/>
            <pc:sldMk cId="2780115287" sldId="279"/>
            <ac:picMk id="5" creationId="{AACCC42D-54DD-D90C-8AA0-62A5D82FB829}"/>
          </ac:picMkLst>
        </pc:picChg>
      </pc:sldChg>
      <pc:sldChg chg="addSp modSp mod ord modAnim">
        <pc:chgData name="Quốc Khánh Lê" userId="4c7d32bd584a5e1d" providerId="LiveId" clId="{C3F2B83A-1E16-4675-8A40-B2D000619B11}" dt="2024-02-13T05:41:44.371" v="554" actId="14100"/>
        <pc:sldMkLst>
          <pc:docMk/>
          <pc:sldMk cId="1909923586" sldId="280"/>
        </pc:sldMkLst>
        <pc:picChg chg="add mod">
          <ac:chgData name="Quốc Khánh Lê" userId="4c7d32bd584a5e1d" providerId="LiveId" clId="{C3F2B83A-1E16-4675-8A40-B2D000619B11}" dt="2024-02-13T05:41:44.371" v="554" actId="14100"/>
          <ac:picMkLst>
            <pc:docMk/>
            <pc:sldMk cId="1909923586" sldId="280"/>
            <ac:picMk id="2" creationId="{643C6F92-69C5-1C1F-57A8-0F657CDA7FAF}"/>
          </ac:picMkLst>
        </pc:picChg>
      </pc:sldChg>
      <pc:sldChg chg="addSp delSp modSp del mod">
        <pc:chgData name="Quốc Khánh Lê" userId="4c7d32bd584a5e1d" providerId="LiveId" clId="{C3F2B83A-1E16-4675-8A40-B2D000619B11}" dt="2024-02-13T04:14:26.967" v="338" actId="2696"/>
        <pc:sldMkLst>
          <pc:docMk/>
          <pc:sldMk cId="3140204332" sldId="281"/>
        </pc:sldMkLst>
        <pc:spChg chg="add del mod">
          <ac:chgData name="Quốc Khánh Lê" userId="4c7d32bd584a5e1d" providerId="LiveId" clId="{C3F2B83A-1E16-4675-8A40-B2D000619B11}" dt="2024-02-13T04:12:18.302" v="325" actId="21"/>
          <ac:spMkLst>
            <pc:docMk/>
            <pc:sldMk cId="3140204332" sldId="281"/>
            <ac:spMk id="3" creationId="{044BE293-3B04-D86C-769B-5FF0C6B2EFC6}"/>
          </ac:spMkLst>
        </pc:spChg>
      </pc:sldChg>
      <pc:sldChg chg="addSp delSp modSp mod modAnim">
        <pc:chgData name="Quốc Khánh Lê" userId="4c7d32bd584a5e1d" providerId="LiveId" clId="{C3F2B83A-1E16-4675-8A40-B2D000619B11}" dt="2024-02-13T04:00:49.616" v="256"/>
        <pc:sldMkLst>
          <pc:docMk/>
          <pc:sldMk cId="2083335856" sldId="282"/>
        </pc:sldMkLst>
        <pc:picChg chg="add mod">
          <ac:chgData name="Quốc Khánh Lê" userId="4c7d32bd584a5e1d" providerId="LiveId" clId="{C3F2B83A-1E16-4675-8A40-B2D000619B11}" dt="2024-02-13T03:50:02.422" v="194" actId="1076"/>
          <ac:picMkLst>
            <pc:docMk/>
            <pc:sldMk cId="2083335856" sldId="282"/>
            <ac:picMk id="3" creationId="{314075F0-927B-BB90-0399-A4344158644E}"/>
          </ac:picMkLst>
        </pc:picChg>
        <pc:picChg chg="mod">
          <ac:chgData name="Quốc Khánh Lê" userId="4c7d32bd584a5e1d" providerId="LiveId" clId="{C3F2B83A-1E16-4675-8A40-B2D000619B11}" dt="2024-02-13T03:42:22.942" v="181" actId="1076"/>
          <ac:picMkLst>
            <pc:docMk/>
            <pc:sldMk cId="2083335856" sldId="282"/>
            <ac:picMk id="5" creationId="{B948065B-8106-6637-934B-8BD2FB716FCB}"/>
          </ac:picMkLst>
        </pc:picChg>
        <pc:picChg chg="add del mod">
          <ac:chgData name="Quốc Khánh Lê" userId="4c7d32bd584a5e1d" providerId="LiveId" clId="{C3F2B83A-1E16-4675-8A40-B2D000619B11}" dt="2024-02-13T03:40:55.660" v="166" actId="21"/>
          <ac:picMkLst>
            <pc:docMk/>
            <pc:sldMk cId="2083335856" sldId="282"/>
            <ac:picMk id="6" creationId="{50A87E6B-4056-15AD-419A-0B72F091B803}"/>
          </ac:picMkLst>
        </pc:picChg>
        <pc:picChg chg="add mod">
          <ac:chgData name="Quốc Khánh Lê" userId="4c7d32bd584a5e1d" providerId="LiveId" clId="{C3F2B83A-1E16-4675-8A40-B2D000619B11}" dt="2024-02-13T03:42:31.785" v="183" actId="1076"/>
          <ac:picMkLst>
            <pc:docMk/>
            <pc:sldMk cId="2083335856" sldId="282"/>
            <ac:picMk id="8" creationId="{68E2D449-FFED-D6B3-F733-6079AA75AFF5}"/>
          </ac:picMkLst>
        </pc:picChg>
        <pc:picChg chg="add mod">
          <ac:chgData name="Quốc Khánh Lê" userId="4c7d32bd584a5e1d" providerId="LiveId" clId="{C3F2B83A-1E16-4675-8A40-B2D000619B11}" dt="2024-02-13T03:42:09.650" v="179" actId="1076"/>
          <ac:picMkLst>
            <pc:docMk/>
            <pc:sldMk cId="2083335856" sldId="282"/>
            <ac:picMk id="10" creationId="{F2D68C02-088C-674C-84CC-39094B4DECE3}"/>
          </ac:picMkLst>
        </pc:picChg>
        <pc:picChg chg="add mod">
          <ac:chgData name="Quốc Khánh Lê" userId="4c7d32bd584a5e1d" providerId="LiveId" clId="{C3F2B83A-1E16-4675-8A40-B2D000619B11}" dt="2024-02-13T03:42:27.085" v="182" actId="1076"/>
          <ac:picMkLst>
            <pc:docMk/>
            <pc:sldMk cId="2083335856" sldId="282"/>
            <ac:picMk id="12" creationId="{F2670BE7-450E-AFBC-3B84-24419C50E294}"/>
          </ac:picMkLst>
        </pc:picChg>
        <pc:picChg chg="add mod">
          <ac:chgData name="Quốc Khánh Lê" userId="4c7d32bd584a5e1d" providerId="LiveId" clId="{C3F2B83A-1E16-4675-8A40-B2D000619B11}" dt="2024-02-13T03:41:23.757" v="170" actId="1076"/>
          <ac:picMkLst>
            <pc:docMk/>
            <pc:sldMk cId="2083335856" sldId="282"/>
            <ac:picMk id="14" creationId="{4A95E091-0FDF-E185-8016-933360FC2F56}"/>
          </ac:picMkLst>
        </pc:picChg>
        <pc:picChg chg="add mod">
          <ac:chgData name="Quốc Khánh Lê" userId="4c7d32bd584a5e1d" providerId="LiveId" clId="{C3F2B83A-1E16-4675-8A40-B2D000619B11}" dt="2024-02-13T03:41:06.370" v="168" actId="14100"/>
          <ac:picMkLst>
            <pc:docMk/>
            <pc:sldMk cId="2083335856" sldId="282"/>
            <ac:picMk id="16" creationId="{7FF0EE47-F0D3-ACF3-0A66-6E1E37D3211A}"/>
          </ac:picMkLst>
        </pc:picChg>
        <pc:cxnChg chg="add mod">
          <ac:chgData name="Quốc Khánh Lê" userId="4c7d32bd584a5e1d" providerId="LiveId" clId="{C3F2B83A-1E16-4675-8A40-B2D000619B11}" dt="2024-02-13T03:49:24.010" v="187" actId="14100"/>
          <ac:cxnSpMkLst>
            <pc:docMk/>
            <pc:sldMk cId="2083335856" sldId="282"/>
            <ac:cxnSpMk id="17" creationId="{161109B4-8A47-930B-5DB6-092ECF1BF3B3}"/>
          </ac:cxnSpMkLst>
        </pc:cxnChg>
        <pc:cxnChg chg="add mod">
          <ac:chgData name="Quốc Khánh Lê" userId="4c7d32bd584a5e1d" providerId="LiveId" clId="{C3F2B83A-1E16-4675-8A40-B2D000619B11}" dt="2024-02-13T03:49:45.094" v="190" actId="14100"/>
          <ac:cxnSpMkLst>
            <pc:docMk/>
            <pc:sldMk cId="2083335856" sldId="282"/>
            <ac:cxnSpMk id="20" creationId="{021A616D-AA4D-D365-2E12-50F40534E807}"/>
          </ac:cxnSpMkLst>
        </pc:cxnChg>
        <pc:cxnChg chg="add mod">
          <ac:chgData name="Quốc Khánh Lê" userId="4c7d32bd584a5e1d" providerId="LiveId" clId="{C3F2B83A-1E16-4675-8A40-B2D000619B11}" dt="2024-02-13T03:50:14.746" v="196" actId="14100"/>
          <ac:cxnSpMkLst>
            <pc:docMk/>
            <pc:sldMk cId="2083335856" sldId="282"/>
            <ac:cxnSpMk id="22" creationId="{AB828239-E3D3-5F32-1750-BEC743DD01DE}"/>
          </ac:cxnSpMkLst>
        </pc:cxnChg>
        <pc:cxnChg chg="add mod">
          <ac:chgData name="Quốc Khánh Lê" userId="4c7d32bd584a5e1d" providerId="LiveId" clId="{C3F2B83A-1E16-4675-8A40-B2D000619B11}" dt="2024-02-13T03:50:29.630" v="200" actId="14100"/>
          <ac:cxnSpMkLst>
            <pc:docMk/>
            <pc:sldMk cId="2083335856" sldId="282"/>
            <ac:cxnSpMk id="25" creationId="{556587B5-D5DC-F7A6-41B0-C17B8D0C2780}"/>
          </ac:cxnSpMkLst>
        </pc:cxnChg>
        <pc:cxnChg chg="add mod">
          <ac:chgData name="Quốc Khánh Lê" userId="4c7d32bd584a5e1d" providerId="LiveId" clId="{C3F2B83A-1E16-4675-8A40-B2D000619B11}" dt="2024-02-13T03:50:46.351" v="203" actId="1076"/>
          <ac:cxnSpMkLst>
            <pc:docMk/>
            <pc:sldMk cId="2083335856" sldId="282"/>
            <ac:cxnSpMk id="28" creationId="{56926924-92AD-3900-0384-F8E27A7E3974}"/>
          </ac:cxnSpMkLst>
        </pc:cxnChg>
        <pc:cxnChg chg="add mod">
          <ac:chgData name="Quốc Khánh Lê" userId="4c7d32bd584a5e1d" providerId="LiveId" clId="{C3F2B83A-1E16-4675-8A40-B2D000619B11}" dt="2024-02-13T03:51:03.644" v="207" actId="14100"/>
          <ac:cxnSpMkLst>
            <pc:docMk/>
            <pc:sldMk cId="2083335856" sldId="282"/>
            <ac:cxnSpMk id="29" creationId="{7B283649-C14F-1436-C83C-39A1C0B8A19F}"/>
          </ac:cxnSpMkLst>
        </pc:cxnChg>
      </pc:sldChg>
      <pc:sldChg chg="addSp delSp modSp new mod ord modAnim">
        <pc:chgData name="Quốc Khánh Lê" userId="4c7d32bd584a5e1d" providerId="LiveId" clId="{C3F2B83A-1E16-4675-8A40-B2D000619B11}" dt="2024-02-13T04:19:54.834" v="453"/>
        <pc:sldMkLst>
          <pc:docMk/>
          <pc:sldMk cId="1250020283" sldId="283"/>
        </pc:sldMkLst>
        <pc:spChg chg="del">
          <ac:chgData name="Quốc Khánh Lê" userId="4c7d32bd584a5e1d" providerId="LiveId" clId="{C3F2B83A-1E16-4675-8A40-B2D000619B11}" dt="2024-02-13T04:02:30.152" v="260" actId="21"/>
          <ac:spMkLst>
            <pc:docMk/>
            <pc:sldMk cId="1250020283" sldId="283"/>
            <ac:spMk id="2" creationId="{03A2F5F4-79AF-F598-25B7-FCC2551D9C69}"/>
          </ac:spMkLst>
        </pc:spChg>
        <pc:spChg chg="del">
          <ac:chgData name="Quốc Khánh Lê" userId="4c7d32bd584a5e1d" providerId="LiveId" clId="{C3F2B83A-1E16-4675-8A40-B2D000619B11}" dt="2024-02-13T04:02:35.057" v="261" actId="21"/>
          <ac:spMkLst>
            <pc:docMk/>
            <pc:sldMk cId="1250020283" sldId="283"/>
            <ac:spMk id="3" creationId="{FB451B87-2ED6-464A-6A69-BB8EF9A7432A}"/>
          </ac:spMkLst>
        </pc:spChg>
        <pc:spChg chg="add mod">
          <ac:chgData name="Quốc Khánh Lê" userId="4c7d32bd584a5e1d" providerId="LiveId" clId="{C3F2B83A-1E16-4675-8A40-B2D000619B11}" dt="2024-02-13T04:12:50.899" v="328" actId="1076"/>
          <ac:spMkLst>
            <pc:docMk/>
            <pc:sldMk cId="1250020283" sldId="283"/>
            <ac:spMk id="5" creationId="{162D2F5C-3B27-957E-E3A4-C7968A8DE0F4}"/>
          </ac:spMkLst>
        </pc:spChg>
        <pc:spChg chg="add mod">
          <ac:chgData name="Quốc Khánh Lê" userId="4c7d32bd584a5e1d" providerId="LiveId" clId="{C3F2B83A-1E16-4675-8A40-B2D000619B11}" dt="2024-02-13T04:13:01.518" v="329" actId="1076"/>
          <ac:spMkLst>
            <pc:docMk/>
            <pc:sldMk cId="1250020283" sldId="283"/>
            <ac:spMk id="7" creationId="{4B305F2E-3D81-CBFB-6503-98CB8F299721}"/>
          </ac:spMkLst>
        </pc:spChg>
        <pc:spChg chg="add mod">
          <ac:chgData name="Quốc Khánh Lê" userId="4c7d32bd584a5e1d" providerId="LiveId" clId="{C3F2B83A-1E16-4675-8A40-B2D000619B11}" dt="2024-02-13T04:14:05.741" v="337" actId="1076"/>
          <ac:spMkLst>
            <pc:docMk/>
            <pc:sldMk cId="1250020283" sldId="283"/>
            <ac:spMk id="9" creationId="{EE4E5F1C-43F8-E828-C245-B015DB14298D}"/>
          </ac:spMkLst>
        </pc:spChg>
      </pc:sldChg>
      <pc:sldChg chg="delSp new del mod">
        <pc:chgData name="Quốc Khánh Lê" userId="4c7d32bd584a5e1d" providerId="LiveId" clId="{C3F2B83A-1E16-4675-8A40-B2D000619B11}" dt="2024-02-13T04:03:50.919" v="269" actId="2696"/>
        <pc:sldMkLst>
          <pc:docMk/>
          <pc:sldMk cId="914491215" sldId="284"/>
        </pc:sldMkLst>
        <pc:spChg chg="del">
          <ac:chgData name="Quốc Khánh Lê" userId="4c7d32bd584a5e1d" providerId="LiveId" clId="{C3F2B83A-1E16-4675-8A40-B2D000619B11}" dt="2024-02-13T04:02:41.178" v="262" actId="21"/>
          <ac:spMkLst>
            <pc:docMk/>
            <pc:sldMk cId="914491215" sldId="284"/>
            <ac:spMk id="2" creationId="{92DC3409-7B27-B854-1955-2B0E1CCB9D49}"/>
          </ac:spMkLst>
        </pc:spChg>
        <pc:spChg chg="del">
          <ac:chgData name="Quốc Khánh Lê" userId="4c7d32bd584a5e1d" providerId="LiveId" clId="{C3F2B83A-1E16-4675-8A40-B2D000619B11}" dt="2024-02-13T04:02:45.287" v="263" actId="21"/>
          <ac:spMkLst>
            <pc:docMk/>
            <pc:sldMk cId="914491215" sldId="284"/>
            <ac:spMk id="3" creationId="{5522360F-BE17-4213-2E18-D5236332FEA3}"/>
          </ac:spMkLst>
        </pc:spChg>
      </pc:sldChg>
      <pc:sldChg chg="addSp modSp new del mod">
        <pc:chgData name="Quốc Khánh Lê" userId="4c7d32bd584a5e1d" providerId="LiveId" clId="{C3F2B83A-1E16-4675-8A40-B2D000619B11}" dt="2024-02-13T04:19:18.327" v="450" actId="2696"/>
        <pc:sldMkLst>
          <pc:docMk/>
          <pc:sldMk cId="1740617404" sldId="284"/>
        </pc:sldMkLst>
        <pc:spChg chg="add mod">
          <ac:chgData name="Quốc Khánh Lê" userId="4c7d32bd584a5e1d" providerId="LiveId" clId="{C3F2B83A-1E16-4675-8A40-B2D000619B11}" dt="2024-02-13T04:18:21.563" v="445" actId="1076"/>
          <ac:spMkLst>
            <pc:docMk/>
            <pc:sldMk cId="1740617404" sldId="284"/>
            <ac:spMk id="2" creationId="{0CC3C999-10AE-7567-9E49-92E677610A8D}"/>
          </ac:spMkLst>
        </pc:spChg>
      </pc:sldChg>
      <pc:sldChg chg="addSp delSp modSp new mod ord">
        <pc:chgData name="Quốc Khánh Lê" userId="4c7d32bd584a5e1d" providerId="LiveId" clId="{C3F2B83A-1E16-4675-8A40-B2D000619B11}" dt="2024-02-13T04:19:24.342" v="452"/>
        <pc:sldMkLst>
          <pc:docMk/>
          <pc:sldMk cId="3920551056" sldId="285"/>
        </pc:sldMkLst>
        <pc:spChg chg="del">
          <ac:chgData name="Quốc Khánh Lê" userId="4c7d32bd584a5e1d" providerId="LiveId" clId="{C3F2B83A-1E16-4675-8A40-B2D000619B11}" dt="2024-02-13T04:19:01.439" v="447" actId="21"/>
          <ac:spMkLst>
            <pc:docMk/>
            <pc:sldMk cId="3920551056" sldId="285"/>
            <ac:spMk id="2" creationId="{516D78B0-74C4-BD0B-91D8-DB8149B562DB}"/>
          </ac:spMkLst>
        </pc:spChg>
        <pc:spChg chg="del">
          <ac:chgData name="Quốc Khánh Lê" userId="4c7d32bd584a5e1d" providerId="LiveId" clId="{C3F2B83A-1E16-4675-8A40-B2D000619B11}" dt="2024-02-13T04:19:06.009" v="448" actId="21"/>
          <ac:spMkLst>
            <pc:docMk/>
            <pc:sldMk cId="3920551056" sldId="285"/>
            <ac:spMk id="3" creationId="{1C54C5A5-961C-2C35-9827-854CCFE5A941}"/>
          </ac:spMkLst>
        </pc:spChg>
        <pc:spChg chg="add mod">
          <ac:chgData name="Quốc Khánh Lê" userId="4c7d32bd584a5e1d" providerId="LiveId" clId="{C3F2B83A-1E16-4675-8A40-B2D000619B11}" dt="2024-02-13T04:19:14.952" v="449"/>
          <ac:spMkLst>
            <pc:docMk/>
            <pc:sldMk cId="3920551056" sldId="285"/>
            <ac:spMk id="4" creationId="{AF1FBBCA-3884-1C9C-EA5A-0CFBD74C944F}"/>
          </ac:spMkLst>
        </pc:spChg>
      </pc:sldChg>
      <pc:sldChg chg="delSp new del mod">
        <pc:chgData name="Quốc Khánh Lê" userId="4c7d32bd584a5e1d" providerId="LiveId" clId="{C3F2B83A-1E16-4675-8A40-B2D000619B11}" dt="2024-02-13T05:34:38.826" v="472" actId="2696"/>
        <pc:sldMkLst>
          <pc:docMk/>
          <pc:sldMk cId="289533821" sldId="286"/>
        </pc:sldMkLst>
        <pc:spChg chg="del">
          <ac:chgData name="Quốc Khánh Lê" userId="4c7d32bd584a5e1d" providerId="LiveId" clId="{C3F2B83A-1E16-4675-8A40-B2D000619B11}" dt="2024-02-13T05:28:08.329" v="470" actId="21"/>
          <ac:spMkLst>
            <pc:docMk/>
            <pc:sldMk cId="289533821" sldId="286"/>
            <ac:spMk id="2" creationId="{C9799D89-3790-B29C-5854-0C7EA651FA16}"/>
          </ac:spMkLst>
        </pc:spChg>
        <pc:spChg chg="del">
          <ac:chgData name="Quốc Khánh Lê" userId="4c7d32bd584a5e1d" providerId="LiveId" clId="{C3F2B83A-1E16-4675-8A40-B2D000619B11}" dt="2024-02-13T05:28:13.026" v="471" actId="21"/>
          <ac:spMkLst>
            <pc:docMk/>
            <pc:sldMk cId="289533821" sldId="286"/>
            <ac:spMk id="3" creationId="{8297FC55-839F-B2E4-306A-6D6563C6D569}"/>
          </ac:spMkLst>
        </pc:spChg>
      </pc:sldChg>
      <pc:sldChg chg="add">
        <pc:chgData name="Quốc Khánh Lê" userId="4c7d32bd584a5e1d" providerId="LiveId" clId="{C3F2B83A-1E16-4675-8A40-B2D000619B11}" dt="2024-02-13T05:44:47.291" v="555"/>
        <pc:sldMkLst>
          <pc:docMk/>
          <pc:sldMk cId="1334770455" sldId="438"/>
        </pc:sldMkLst>
      </pc:sldChg>
      <pc:sldChg chg="addSp delSp new del mod ord">
        <pc:chgData name="Quốc Khánh Lê" userId="4c7d32bd584a5e1d" providerId="LiveId" clId="{C3F2B83A-1E16-4675-8A40-B2D000619B11}" dt="2024-02-13T05:48:29.603" v="562" actId="2696"/>
        <pc:sldMkLst>
          <pc:docMk/>
          <pc:sldMk cId="2746690833" sldId="439"/>
        </pc:sldMkLst>
        <pc:spChg chg="del">
          <ac:chgData name="Quốc Khánh Lê" userId="4c7d32bd584a5e1d" providerId="LiveId" clId="{C3F2B83A-1E16-4675-8A40-B2D000619B11}" dt="2024-02-13T05:47:14.423" v="557" actId="21"/>
          <ac:spMkLst>
            <pc:docMk/>
            <pc:sldMk cId="2746690833" sldId="439"/>
            <ac:spMk id="2" creationId="{771F3873-2716-0AD6-5D7E-0BF80E1A3AD0}"/>
          </ac:spMkLst>
        </pc:spChg>
        <pc:spChg chg="del">
          <ac:chgData name="Quốc Khánh Lê" userId="4c7d32bd584a5e1d" providerId="LiveId" clId="{C3F2B83A-1E16-4675-8A40-B2D000619B11}" dt="2024-02-13T05:47:17.433" v="558" actId="21"/>
          <ac:spMkLst>
            <pc:docMk/>
            <pc:sldMk cId="2746690833" sldId="439"/>
            <ac:spMk id="3" creationId="{90121B44-1682-4BB3-9DDB-B94622E7D29C}"/>
          </ac:spMkLst>
        </pc:spChg>
        <pc:spChg chg="add">
          <ac:chgData name="Quốc Khánh Lê" userId="4c7d32bd584a5e1d" providerId="LiveId" clId="{C3F2B83A-1E16-4675-8A40-B2D000619B11}" dt="2024-02-13T05:47:33.875" v="559" actId="22"/>
          <ac:spMkLst>
            <pc:docMk/>
            <pc:sldMk cId="2746690833" sldId="439"/>
            <ac:spMk id="5" creationId="{42453AEC-28A3-7382-1846-A11C6180C939}"/>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p:txBody>
          <a:bodyPr/>
          <a:lstStyle/>
          <a:p>
            <a:fld id="{99D14A7E-02EA-4A72-935F-3FAC249D143D}" type="datetimeFigureOut">
              <a:rPr lang="vi-VN" smtClean="0"/>
              <a:t>08/04/2024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4D700CE-94DF-4CA6-92AE-7DB8CFC11FE5}" type="slidenum">
              <a:rPr lang="vi-VN" smtClean="0"/>
              <a:t>‹#›</a:t>
            </a:fld>
            <a:endParaRPr lang="vi-VN"/>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3922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99D14A7E-02EA-4A72-935F-3FAC249D143D}" type="datetimeFigureOut">
              <a:rPr lang="vi-VN" smtClean="0"/>
              <a:t>08/04/2024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4D700CE-94DF-4CA6-92AE-7DB8CFC11FE5}" type="slidenum">
              <a:rPr lang="vi-VN" smtClean="0"/>
              <a:t>‹#›</a:t>
            </a:fld>
            <a:endParaRPr lang="vi-VN"/>
          </a:p>
        </p:txBody>
      </p:sp>
    </p:spTree>
    <p:extLst>
      <p:ext uri="{BB962C8B-B14F-4D97-AF65-F5344CB8AC3E}">
        <p14:creationId xmlns:p14="http://schemas.microsoft.com/office/powerpoint/2010/main" val="1126875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êu đề Dọc và Văn bản">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99D14A7E-02EA-4A72-935F-3FAC249D143D}" type="datetimeFigureOut">
              <a:rPr lang="vi-VN" smtClean="0"/>
              <a:t>08/04/2024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4D700CE-94DF-4CA6-92AE-7DB8CFC11FE5}" type="slidenum">
              <a:rPr lang="vi-VN" smtClean="0"/>
              <a:t>‹#›</a:t>
            </a:fld>
            <a:endParaRPr lang="vi-VN"/>
          </a:p>
        </p:txBody>
      </p:sp>
    </p:spTree>
    <p:extLst>
      <p:ext uri="{BB962C8B-B14F-4D97-AF65-F5344CB8AC3E}">
        <p14:creationId xmlns:p14="http://schemas.microsoft.com/office/powerpoint/2010/main" val="21279369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785458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99D14A7E-02EA-4A72-935F-3FAC249D143D}" type="datetimeFigureOut">
              <a:rPr lang="vi-VN" smtClean="0"/>
              <a:t>08/04/2024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4D700CE-94DF-4CA6-92AE-7DB8CFC11FE5}" type="slidenum">
              <a:rPr lang="vi-VN" smtClean="0"/>
              <a:t>‹#›</a:t>
            </a:fld>
            <a:endParaRPr lang="vi-VN"/>
          </a:p>
        </p:txBody>
      </p:sp>
    </p:spTree>
    <p:extLst>
      <p:ext uri="{BB962C8B-B14F-4D97-AF65-F5344CB8AC3E}">
        <p14:creationId xmlns:p14="http://schemas.microsoft.com/office/powerpoint/2010/main" val="3253211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Đầu trang của Phầ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vi-VN"/>
              <a:t>Bấm để sửa kiểu tiêu đề Bản cái</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99D14A7E-02EA-4A72-935F-3FAC249D143D}" type="datetimeFigureOut">
              <a:rPr lang="vi-VN" smtClean="0"/>
              <a:t>08/04/2024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4D700CE-94DF-4CA6-92AE-7DB8CFC11FE5}" type="slidenum">
              <a:rPr lang="vi-VN" smtClean="0"/>
              <a:t>‹#›</a:t>
            </a:fld>
            <a:endParaRPr lang="vi-VN"/>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0268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4"/>
          <p:cNvSpPr>
            <a:spLocks noGrp="1"/>
          </p:cNvSpPr>
          <p:nvPr>
            <p:ph type="dt" sz="half" idx="10"/>
          </p:nvPr>
        </p:nvSpPr>
        <p:spPr/>
        <p:txBody>
          <a:bodyPr/>
          <a:lstStyle/>
          <a:p>
            <a:fld id="{99D14A7E-02EA-4A72-935F-3FAC249D143D}" type="datetimeFigureOut">
              <a:rPr lang="vi-VN" smtClean="0"/>
              <a:t>08/04/2024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4D700CE-94DF-4CA6-92AE-7DB8CFC11FE5}" type="slidenum">
              <a:rPr lang="vi-VN" smtClean="0"/>
              <a:t>‹#›</a:t>
            </a:fld>
            <a:endParaRPr lang="vi-VN"/>
          </a:p>
        </p:txBody>
      </p:sp>
    </p:spTree>
    <p:extLst>
      <p:ext uri="{BB962C8B-B14F-4D97-AF65-F5344CB8AC3E}">
        <p14:creationId xmlns:p14="http://schemas.microsoft.com/office/powerpoint/2010/main" val="3510345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vi-VN"/>
              <a:t>Bấm để sửa kiểu tiêu đề Bản cái</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1097280" y="2582334"/>
            <a:ext cx="4937760" cy="3378200"/>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6217920" y="2582334"/>
            <a:ext cx="4937760" cy="3378200"/>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6"/>
          <p:cNvSpPr>
            <a:spLocks noGrp="1"/>
          </p:cNvSpPr>
          <p:nvPr>
            <p:ph type="dt" sz="half" idx="10"/>
          </p:nvPr>
        </p:nvSpPr>
        <p:spPr/>
        <p:txBody>
          <a:bodyPr/>
          <a:lstStyle/>
          <a:p>
            <a:fld id="{99D14A7E-02EA-4A72-935F-3FAC249D143D}" type="datetimeFigureOut">
              <a:rPr lang="vi-VN" smtClean="0"/>
              <a:t>08/04/2024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14D700CE-94DF-4CA6-92AE-7DB8CFC11FE5}" type="slidenum">
              <a:rPr lang="vi-VN" smtClean="0"/>
              <a:t>‹#›</a:t>
            </a:fld>
            <a:endParaRPr lang="vi-VN"/>
          </a:p>
        </p:txBody>
      </p:sp>
    </p:spTree>
    <p:extLst>
      <p:ext uri="{BB962C8B-B14F-4D97-AF65-F5344CB8AC3E}">
        <p14:creationId xmlns:p14="http://schemas.microsoft.com/office/powerpoint/2010/main" val="3087308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fld id="{99D14A7E-02EA-4A72-935F-3FAC249D143D}" type="datetimeFigureOut">
              <a:rPr lang="vi-VN" smtClean="0"/>
              <a:t>08/04/2024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14D700CE-94DF-4CA6-92AE-7DB8CFC11FE5}" type="slidenum">
              <a:rPr lang="vi-VN" smtClean="0"/>
              <a:t>‹#›</a:t>
            </a:fld>
            <a:endParaRPr lang="vi-VN"/>
          </a:p>
        </p:txBody>
      </p:sp>
    </p:spTree>
    <p:extLst>
      <p:ext uri="{BB962C8B-B14F-4D97-AF65-F5344CB8AC3E}">
        <p14:creationId xmlns:p14="http://schemas.microsoft.com/office/powerpoint/2010/main" val="3699427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rống">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9D14A7E-02EA-4A72-935F-3FAC249D143D}" type="datetimeFigureOut">
              <a:rPr lang="vi-VN" smtClean="0"/>
              <a:t>08/04/2024</a:t>
            </a:fld>
            <a:endParaRPr lang="vi-VN"/>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vi-VN"/>
          </a:p>
        </p:txBody>
      </p:sp>
      <p:sp>
        <p:nvSpPr>
          <p:cNvPr id="9" name="Slide Number Placeholder 8"/>
          <p:cNvSpPr>
            <a:spLocks noGrp="1"/>
          </p:cNvSpPr>
          <p:nvPr>
            <p:ph type="sldNum" sz="quarter" idx="12"/>
          </p:nvPr>
        </p:nvSpPr>
        <p:spPr/>
        <p:txBody>
          <a:bodyPr/>
          <a:lstStyle/>
          <a:p>
            <a:fld id="{14D700CE-94DF-4CA6-92AE-7DB8CFC11FE5}" type="slidenum">
              <a:rPr lang="vi-VN" smtClean="0"/>
              <a:t>‹#›</a:t>
            </a:fld>
            <a:endParaRPr lang="vi-VN"/>
          </a:p>
        </p:txBody>
      </p:sp>
    </p:spTree>
    <p:extLst>
      <p:ext uri="{BB962C8B-B14F-4D97-AF65-F5344CB8AC3E}">
        <p14:creationId xmlns:p14="http://schemas.microsoft.com/office/powerpoint/2010/main" val="2933491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Nội dung với Chú thích">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vi-VN"/>
              <a:t>Bấm để sửa kiểu tiêu đề Bản cái</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99D14A7E-02EA-4A72-935F-3FAC249D143D}" type="datetimeFigureOut">
              <a:rPr lang="vi-VN" smtClean="0"/>
              <a:t>08/04/2024</a:t>
            </a:fld>
            <a:endParaRPr lang="vi-VN"/>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vi-VN"/>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4D700CE-94DF-4CA6-92AE-7DB8CFC11FE5}" type="slidenum">
              <a:rPr lang="vi-VN" smtClean="0"/>
              <a:t>‹#›</a:t>
            </a:fld>
            <a:endParaRPr lang="vi-VN"/>
          </a:p>
        </p:txBody>
      </p:sp>
    </p:spTree>
    <p:extLst>
      <p:ext uri="{BB962C8B-B14F-4D97-AF65-F5344CB8AC3E}">
        <p14:creationId xmlns:p14="http://schemas.microsoft.com/office/powerpoint/2010/main" val="169564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nh với Chú thích">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vi-VN"/>
              <a:t>Bấm biểu tượng để thêm hình ảnh</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99D14A7E-02EA-4A72-935F-3FAC249D143D}" type="datetimeFigureOut">
              <a:rPr lang="vi-VN" smtClean="0"/>
              <a:t>08/04/2024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4D700CE-94DF-4CA6-92AE-7DB8CFC11FE5}" type="slidenum">
              <a:rPr lang="vi-VN" smtClean="0"/>
              <a:t>‹#›</a:t>
            </a:fld>
            <a:endParaRPr lang="vi-VN"/>
          </a:p>
        </p:txBody>
      </p:sp>
    </p:spTree>
    <p:extLst>
      <p:ext uri="{BB962C8B-B14F-4D97-AF65-F5344CB8AC3E}">
        <p14:creationId xmlns:p14="http://schemas.microsoft.com/office/powerpoint/2010/main" val="803706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vi-VN"/>
              <a:t>Bấm để sửa kiểu tiêu đề Bản cái</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9D14A7E-02EA-4A72-935F-3FAC249D143D}" type="datetimeFigureOut">
              <a:rPr lang="vi-VN" smtClean="0"/>
              <a:t>08/04/2024</a:t>
            </a:fld>
            <a:endParaRPr lang="vi-VN"/>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vi-VN"/>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14D700CE-94DF-4CA6-92AE-7DB8CFC11FE5}" type="slidenum">
              <a:rPr lang="vi-VN" smtClean="0"/>
              <a:t>‹#›</a:t>
            </a:fld>
            <a:endParaRPr lang="vi-VN"/>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22212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25.jpeg"/><Relationship Id="rId5" Type="http://schemas.openxmlformats.org/officeDocument/2006/relationships/oleObject" Target="../embeddings/oleObject2.bin"/><Relationship Id="rId4" Type="http://schemas.openxmlformats.org/officeDocument/2006/relationships/image" Target="../media/image24.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F1A97B11-0329-CF47-01E2-2936996AD809}"/>
              </a:ext>
            </a:extLst>
          </p:cNvPr>
          <p:cNvPicPr>
            <a:picLocks noChangeAspect="1"/>
          </p:cNvPicPr>
          <p:nvPr/>
        </p:nvPicPr>
        <p:blipFill>
          <a:blip r:embed="rId2"/>
          <a:stretch>
            <a:fillRect/>
          </a:stretch>
        </p:blipFill>
        <p:spPr>
          <a:xfrm>
            <a:off x="0" y="0"/>
            <a:ext cx="12192000" cy="2078182"/>
          </a:xfrm>
          <a:prstGeom prst="rect">
            <a:avLst/>
          </a:prstGeom>
        </p:spPr>
      </p:pic>
      <p:pic>
        <p:nvPicPr>
          <p:cNvPr id="7" name="Hình ảnh 6">
            <a:extLst>
              <a:ext uri="{FF2B5EF4-FFF2-40B4-BE49-F238E27FC236}">
                <a16:creationId xmlns:a16="http://schemas.microsoft.com/office/drawing/2014/main" id="{CF0CAB72-5744-5996-D6B5-155A62BBFB2F}"/>
              </a:ext>
            </a:extLst>
          </p:cNvPr>
          <p:cNvPicPr>
            <a:picLocks noChangeAspect="1"/>
          </p:cNvPicPr>
          <p:nvPr/>
        </p:nvPicPr>
        <p:blipFill>
          <a:blip r:embed="rId3"/>
          <a:stretch>
            <a:fillRect/>
          </a:stretch>
        </p:blipFill>
        <p:spPr>
          <a:xfrm>
            <a:off x="0" y="3180522"/>
            <a:ext cx="5828235" cy="3677478"/>
          </a:xfrm>
          <a:prstGeom prst="rect">
            <a:avLst/>
          </a:prstGeom>
        </p:spPr>
      </p:pic>
      <p:pic>
        <p:nvPicPr>
          <p:cNvPr id="9" name="Hình ảnh 8">
            <a:extLst>
              <a:ext uri="{FF2B5EF4-FFF2-40B4-BE49-F238E27FC236}">
                <a16:creationId xmlns:a16="http://schemas.microsoft.com/office/drawing/2014/main" id="{0161772C-0313-009D-AEE3-DD1E41BFE7E2}"/>
              </a:ext>
            </a:extLst>
          </p:cNvPr>
          <p:cNvPicPr>
            <a:picLocks noChangeAspect="1"/>
          </p:cNvPicPr>
          <p:nvPr/>
        </p:nvPicPr>
        <p:blipFill>
          <a:blip r:embed="rId4"/>
          <a:stretch>
            <a:fillRect/>
          </a:stretch>
        </p:blipFill>
        <p:spPr>
          <a:xfrm>
            <a:off x="5828235" y="3180522"/>
            <a:ext cx="6363765" cy="3677478"/>
          </a:xfrm>
          <a:prstGeom prst="rect">
            <a:avLst/>
          </a:prstGeom>
        </p:spPr>
      </p:pic>
    </p:spTree>
    <p:extLst>
      <p:ext uri="{BB962C8B-B14F-4D97-AF65-F5344CB8AC3E}">
        <p14:creationId xmlns:p14="http://schemas.microsoft.com/office/powerpoint/2010/main" val="2428794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3B142E02-5A81-2CD1-73B7-BAC1E1C3A104}"/>
              </a:ext>
            </a:extLst>
          </p:cNvPr>
          <p:cNvSpPr txBox="1"/>
          <p:nvPr/>
        </p:nvSpPr>
        <p:spPr>
          <a:xfrm>
            <a:off x="267853" y="143271"/>
            <a:ext cx="6871855" cy="584775"/>
          </a:xfrm>
          <a:prstGeom prst="rect">
            <a:avLst/>
          </a:prstGeom>
          <a:noFill/>
        </p:spPr>
        <p:txBody>
          <a:bodyPr wrap="square">
            <a:spAutoFit/>
          </a:bodyPr>
          <a:lstStyle/>
          <a:p>
            <a:r>
              <a:rPr lang="vi-VN" sz="3200" b="1" i="1" dirty="0">
                <a:solidFill>
                  <a:srgbClr val="002060"/>
                </a:solidFill>
                <a:effectLst/>
                <a:latin typeface="Arial-BoldItalicMT"/>
              </a:rPr>
              <a:t>c) Hoạt động của học sinh Hà Nội</a:t>
            </a:r>
            <a:r>
              <a:rPr lang="vi-VN" sz="3200" dirty="0">
                <a:solidFill>
                  <a:srgbClr val="002060"/>
                </a:solidFill>
              </a:rPr>
              <a:t> </a:t>
            </a:r>
            <a:endParaRPr lang="vi-VN" dirty="0"/>
          </a:p>
        </p:txBody>
      </p:sp>
      <p:sp>
        <p:nvSpPr>
          <p:cNvPr id="7" name="Hộp Văn bản 6">
            <a:extLst>
              <a:ext uri="{FF2B5EF4-FFF2-40B4-BE49-F238E27FC236}">
                <a16:creationId xmlns:a16="http://schemas.microsoft.com/office/drawing/2014/main" id="{C82A850F-F783-B75C-73DD-A21FB998C283}"/>
              </a:ext>
            </a:extLst>
          </p:cNvPr>
          <p:cNvSpPr txBox="1"/>
          <p:nvPr/>
        </p:nvSpPr>
        <p:spPr>
          <a:xfrm>
            <a:off x="1140692" y="749986"/>
            <a:ext cx="10197868" cy="2062103"/>
          </a:xfrm>
          <a:prstGeom prst="rect">
            <a:avLst/>
          </a:prstGeom>
          <a:noFill/>
        </p:spPr>
        <p:txBody>
          <a:bodyPr wrap="square">
            <a:spAutoFit/>
          </a:bodyPr>
          <a:lstStyle/>
          <a:p>
            <a:pPr algn="just"/>
            <a:r>
              <a:rPr lang="vi-VN" sz="3200" b="0" i="0" dirty="0">
                <a:solidFill>
                  <a:srgbClr val="242021"/>
                </a:solidFill>
                <a:effectLst/>
                <a:latin typeface="ArialMT"/>
              </a:rPr>
              <a:t>- Phong trào Đền ơn đáp nghĩa được đẩy mạnh trong nhà trường và được triển khai định kì v</a:t>
            </a:r>
            <a:r>
              <a:rPr lang="vi-VN" sz="3200" dirty="0">
                <a:solidFill>
                  <a:srgbClr val="242021"/>
                </a:solidFill>
                <a:latin typeface="ArialMT"/>
              </a:rPr>
              <a:t>à </a:t>
            </a:r>
            <a:r>
              <a:rPr lang="vi-VN" sz="3200" b="0" i="0" dirty="0">
                <a:solidFill>
                  <a:srgbClr val="242021"/>
                </a:solidFill>
                <a:effectLst/>
                <a:latin typeface="ArialMT"/>
              </a:rPr>
              <a:t>trở thành một hoạt động có ý nghĩa, thiết thực, thu hút được sự tham gia tích cực của học sinh trên địa bàn thành phố:</a:t>
            </a:r>
            <a:r>
              <a:rPr lang="vi-VN" sz="3200" dirty="0"/>
              <a:t> </a:t>
            </a:r>
          </a:p>
        </p:txBody>
      </p:sp>
      <p:sp>
        <p:nvSpPr>
          <p:cNvPr id="11" name="Hộp Văn bản 10">
            <a:extLst>
              <a:ext uri="{FF2B5EF4-FFF2-40B4-BE49-F238E27FC236}">
                <a16:creationId xmlns:a16="http://schemas.microsoft.com/office/drawing/2014/main" id="{898EAC23-8751-49A3-28C3-CC50F3C3C69F}"/>
              </a:ext>
            </a:extLst>
          </p:cNvPr>
          <p:cNvSpPr txBox="1"/>
          <p:nvPr/>
        </p:nvSpPr>
        <p:spPr>
          <a:xfrm>
            <a:off x="979055" y="2968694"/>
            <a:ext cx="10741891" cy="1077218"/>
          </a:xfrm>
          <a:prstGeom prst="rect">
            <a:avLst/>
          </a:prstGeom>
          <a:noFill/>
        </p:spPr>
        <p:txBody>
          <a:bodyPr wrap="square">
            <a:spAutoFit/>
          </a:bodyPr>
          <a:lstStyle/>
          <a:p>
            <a:r>
              <a:rPr lang="vi-VN" sz="3200" b="0" i="0" dirty="0">
                <a:solidFill>
                  <a:srgbClr val="242021"/>
                </a:solidFill>
                <a:effectLst/>
                <a:latin typeface="ArialMT"/>
              </a:rPr>
              <a:t>+ thăm hỏi, </a:t>
            </a:r>
            <a:r>
              <a:rPr lang="vi-VN" sz="3200" dirty="0">
                <a:solidFill>
                  <a:srgbClr val="242021"/>
                </a:solidFill>
                <a:latin typeface="ArialMT"/>
              </a:rPr>
              <a:t>tặng quà, </a:t>
            </a:r>
            <a:r>
              <a:rPr lang="vi-VN" sz="3200" b="0" i="0" dirty="0">
                <a:solidFill>
                  <a:srgbClr val="242021"/>
                </a:solidFill>
                <a:effectLst/>
                <a:latin typeface="ArialMT"/>
              </a:rPr>
              <a:t>giúp đỡ những gia đình thương binh liệt sĩ…</a:t>
            </a:r>
            <a:endParaRPr lang="vi-VN" sz="3200" dirty="0"/>
          </a:p>
        </p:txBody>
      </p:sp>
      <p:sp>
        <p:nvSpPr>
          <p:cNvPr id="13" name="Hộp Văn bản 12">
            <a:extLst>
              <a:ext uri="{FF2B5EF4-FFF2-40B4-BE49-F238E27FC236}">
                <a16:creationId xmlns:a16="http://schemas.microsoft.com/office/drawing/2014/main" id="{B749258D-ACA1-C09A-C71C-B444FF7FAF35}"/>
              </a:ext>
            </a:extLst>
          </p:cNvPr>
          <p:cNvSpPr txBox="1"/>
          <p:nvPr/>
        </p:nvSpPr>
        <p:spPr>
          <a:xfrm>
            <a:off x="979055" y="4270685"/>
            <a:ext cx="8663710" cy="584775"/>
          </a:xfrm>
          <a:prstGeom prst="rect">
            <a:avLst/>
          </a:prstGeom>
          <a:noFill/>
        </p:spPr>
        <p:txBody>
          <a:bodyPr wrap="square">
            <a:spAutoFit/>
          </a:bodyPr>
          <a:lstStyle/>
          <a:p>
            <a:r>
              <a:rPr lang="vi-VN" sz="3200" b="0" i="0" dirty="0">
                <a:solidFill>
                  <a:srgbClr val="242021"/>
                </a:solidFill>
                <a:effectLst/>
                <a:latin typeface="ArialMT"/>
              </a:rPr>
              <a:t>+ dâng hương tại đài tưởng niệm…</a:t>
            </a:r>
            <a:endParaRPr lang="vi-VN" sz="3200" dirty="0"/>
          </a:p>
        </p:txBody>
      </p:sp>
    </p:spTree>
    <p:extLst>
      <p:ext uri="{BB962C8B-B14F-4D97-AF65-F5344CB8AC3E}">
        <p14:creationId xmlns:p14="http://schemas.microsoft.com/office/powerpoint/2010/main" val="367249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B6FCD5AF-D0AA-E327-B33A-6B619AB213E5}"/>
              </a:ext>
            </a:extLst>
          </p:cNvPr>
          <p:cNvPicPr>
            <a:picLocks noChangeAspect="1"/>
          </p:cNvPicPr>
          <p:nvPr/>
        </p:nvPicPr>
        <p:blipFill>
          <a:blip r:embed="rId2"/>
          <a:stretch>
            <a:fillRect/>
          </a:stretch>
        </p:blipFill>
        <p:spPr>
          <a:xfrm>
            <a:off x="1052946" y="0"/>
            <a:ext cx="9794074" cy="6317673"/>
          </a:xfrm>
          <a:prstGeom prst="rect">
            <a:avLst/>
          </a:prstGeom>
        </p:spPr>
      </p:pic>
      <p:pic>
        <p:nvPicPr>
          <p:cNvPr id="5" name="Hình ảnh 4">
            <a:extLst>
              <a:ext uri="{FF2B5EF4-FFF2-40B4-BE49-F238E27FC236}">
                <a16:creationId xmlns:a16="http://schemas.microsoft.com/office/drawing/2014/main" id="{C583FA1B-F7BD-D70E-B47F-D188E214B846}"/>
              </a:ext>
            </a:extLst>
          </p:cNvPr>
          <p:cNvPicPr>
            <a:picLocks noChangeAspect="1"/>
          </p:cNvPicPr>
          <p:nvPr/>
        </p:nvPicPr>
        <p:blipFill>
          <a:blip r:embed="rId3"/>
          <a:stretch>
            <a:fillRect/>
          </a:stretch>
        </p:blipFill>
        <p:spPr>
          <a:xfrm>
            <a:off x="1052946" y="0"/>
            <a:ext cx="9794074" cy="6317673"/>
          </a:xfrm>
          <a:prstGeom prst="rect">
            <a:avLst/>
          </a:prstGeom>
        </p:spPr>
      </p:pic>
      <p:pic>
        <p:nvPicPr>
          <p:cNvPr id="6" name="Hình ảnh 5">
            <a:extLst>
              <a:ext uri="{FF2B5EF4-FFF2-40B4-BE49-F238E27FC236}">
                <a16:creationId xmlns:a16="http://schemas.microsoft.com/office/drawing/2014/main" id="{9C52FFC1-AE63-84AD-F1C2-70AAA1C1801B}"/>
              </a:ext>
            </a:extLst>
          </p:cNvPr>
          <p:cNvPicPr>
            <a:picLocks noChangeAspect="1"/>
          </p:cNvPicPr>
          <p:nvPr/>
        </p:nvPicPr>
        <p:blipFill>
          <a:blip r:embed="rId4"/>
          <a:stretch>
            <a:fillRect/>
          </a:stretch>
        </p:blipFill>
        <p:spPr>
          <a:xfrm>
            <a:off x="1052946" y="0"/>
            <a:ext cx="9794073" cy="6317673"/>
          </a:xfrm>
          <a:prstGeom prst="rect">
            <a:avLst/>
          </a:prstGeom>
        </p:spPr>
      </p:pic>
      <p:pic>
        <p:nvPicPr>
          <p:cNvPr id="8" name="Hình ảnh 7">
            <a:extLst>
              <a:ext uri="{FF2B5EF4-FFF2-40B4-BE49-F238E27FC236}">
                <a16:creationId xmlns:a16="http://schemas.microsoft.com/office/drawing/2014/main" id="{8E330635-9792-AB06-670D-3A496640D4F8}"/>
              </a:ext>
            </a:extLst>
          </p:cNvPr>
          <p:cNvPicPr>
            <a:picLocks noChangeAspect="1"/>
          </p:cNvPicPr>
          <p:nvPr/>
        </p:nvPicPr>
        <p:blipFill>
          <a:blip r:embed="rId5"/>
          <a:stretch>
            <a:fillRect/>
          </a:stretch>
        </p:blipFill>
        <p:spPr>
          <a:xfrm>
            <a:off x="1052945" y="1"/>
            <a:ext cx="9794072" cy="6317672"/>
          </a:xfrm>
          <a:prstGeom prst="rect">
            <a:avLst/>
          </a:prstGeom>
        </p:spPr>
      </p:pic>
    </p:spTree>
    <p:extLst>
      <p:ext uri="{BB962C8B-B14F-4D97-AF65-F5344CB8AC3E}">
        <p14:creationId xmlns:p14="http://schemas.microsoft.com/office/powerpoint/2010/main" val="3972124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heel(1)">
                                      <p:cBhvr>
                                        <p:cTn id="2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92A347E5-2D77-AEDA-8F48-30FCB7831D88}"/>
              </a:ext>
            </a:extLst>
          </p:cNvPr>
          <p:cNvSpPr txBox="1"/>
          <p:nvPr/>
        </p:nvSpPr>
        <p:spPr>
          <a:xfrm>
            <a:off x="230909" y="115563"/>
            <a:ext cx="6096000" cy="584775"/>
          </a:xfrm>
          <a:prstGeom prst="rect">
            <a:avLst/>
          </a:prstGeom>
          <a:noFill/>
        </p:spPr>
        <p:txBody>
          <a:bodyPr wrap="square">
            <a:spAutoFit/>
          </a:bodyPr>
          <a:lstStyle/>
          <a:p>
            <a:r>
              <a:rPr lang="vi-VN" sz="3200" b="1" i="1" dirty="0">
                <a:solidFill>
                  <a:srgbClr val="002060"/>
                </a:solidFill>
                <a:effectLst/>
                <a:latin typeface="Arial-BoldItalicMT"/>
              </a:rPr>
              <a:t>d) Một số hoạt động khác</a:t>
            </a:r>
            <a:r>
              <a:rPr lang="vi-VN" sz="3200" dirty="0">
                <a:solidFill>
                  <a:srgbClr val="002060"/>
                </a:solidFill>
              </a:rPr>
              <a:t> </a:t>
            </a:r>
            <a:endParaRPr lang="vi-VN" dirty="0"/>
          </a:p>
        </p:txBody>
      </p:sp>
      <p:sp>
        <p:nvSpPr>
          <p:cNvPr id="7" name="Hộp Văn bản 6">
            <a:extLst>
              <a:ext uri="{FF2B5EF4-FFF2-40B4-BE49-F238E27FC236}">
                <a16:creationId xmlns:a16="http://schemas.microsoft.com/office/drawing/2014/main" id="{E5755303-E521-6F33-5C89-710054518919}"/>
              </a:ext>
            </a:extLst>
          </p:cNvPr>
          <p:cNvSpPr txBox="1"/>
          <p:nvPr/>
        </p:nvSpPr>
        <p:spPr>
          <a:xfrm>
            <a:off x="951345" y="808290"/>
            <a:ext cx="9966036" cy="1569660"/>
          </a:xfrm>
          <a:prstGeom prst="rect">
            <a:avLst/>
          </a:prstGeom>
          <a:noFill/>
        </p:spPr>
        <p:txBody>
          <a:bodyPr wrap="square">
            <a:spAutoFit/>
          </a:bodyPr>
          <a:lstStyle/>
          <a:p>
            <a:r>
              <a:rPr lang="vi-VN" sz="3200" b="0" i="0" dirty="0">
                <a:solidFill>
                  <a:srgbClr val="242021"/>
                </a:solidFill>
                <a:effectLst/>
                <a:latin typeface="ArialMT"/>
              </a:rPr>
              <a:t>- Hoạt động “Uống nước nhớ nguồn” có sức lan </a:t>
            </a:r>
            <a:r>
              <a:rPr lang="vi-VN" sz="3200" b="0" i="0" dirty="0" err="1">
                <a:solidFill>
                  <a:srgbClr val="242021"/>
                </a:solidFill>
                <a:effectLst/>
                <a:latin typeface="ArialMT"/>
              </a:rPr>
              <a:t>toả</a:t>
            </a:r>
            <a:r>
              <a:rPr lang="vi-VN" sz="3200" b="0" i="0" dirty="0">
                <a:solidFill>
                  <a:srgbClr val="242021"/>
                </a:solidFill>
                <a:effectLst/>
                <a:latin typeface="ArialMT"/>
              </a:rPr>
              <a:t> mạnh mẽ</a:t>
            </a:r>
            <a:r>
              <a:rPr lang="vi-VN" sz="3200" dirty="0"/>
              <a:t> tới </a:t>
            </a:r>
            <a:r>
              <a:rPr lang="vi-VN" sz="3200" b="0" i="0" dirty="0">
                <a:solidFill>
                  <a:srgbClr val="242021"/>
                </a:solidFill>
                <a:effectLst/>
                <a:latin typeface="ArialMT"/>
              </a:rPr>
              <a:t>các ban, ngành, doanh nghiệp và người dân đang sinh sống và làm việc trên thành phố.</a:t>
            </a:r>
            <a:endParaRPr lang="vi-VN" dirty="0"/>
          </a:p>
        </p:txBody>
      </p:sp>
      <p:sp>
        <p:nvSpPr>
          <p:cNvPr id="9" name="Hộp Văn bản 8">
            <a:extLst>
              <a:ext uri="{FF2B5EF4-FFF2-40B4-BE49-F238E27FC236}">
                <a16:creationId xmlns:a16="http://schemas.microsoft.com/office/drawing/2014/main" id="{61698E88-71BD-04B4-0BB4-FF5F26EF3543}"/>
              </a:ext>
            </a:extLst>
          </p:cNvPr>
          <p:cNvSpPr txBox="1"/>
          <p:nvPr/>
        </p:nvSpPr>
        <p:spPr>
          <a:xfrm>
            <a:off x="951345" y="2485902"/>
            <a:ext cx="9688947" cy="2554545"/>
          </a:xfrm>
          <a:prstGeom prst="rect">
            <a:avLst/>
          </a:prstGeom>
          <a:noFill/>
        </p:spPr>
        <p:txBody>
          <a:bodyPr wrap="square">
            <a:spAutoFit/>
          </a:bodyPr>
          <a:lstStyle/>
          <a:p>
            <a:pPr algn="just"/>
            <a:r>
              <a:rPr lang="vi-VN" sz="3200" b="0" i="0" dirty="0">
                <a:solidFill>
                  <a:srgbClr val="242021"/>
                </a:solidFill>
                <a:effectLst/>
                <a:latin typeface="ArialMT"/>
              </a:rPr>
              <a:t>- Tháng 6</a:t>
            </a:r>
            <a:r>
              <a:rPr lang="vi-VN" sz="3200" dirty="0">
                <a:solidFill>
                  <a:srgbClr val="242021"/>
                </a:solidFill>
                <a:latin typeface="ArialMT"/>
              </a:rPr>
              <a:t>/ </a:t>
            </a:r>
            <a:r>
              <a:rPr lang="vi-VN" sz="3200" b="0" i="0" dirty="0">
                <a:solidFill>
                  <a:srgbClr val="242021"/>
                </a:solidFill>
                <a:effectLst/>
                <a:latin typeface="ArialMT"/>
              </a:rPr>
              <a:t>2022, Bệnh viện Quân y 105 phối hợp với Ban Chỉ huy quân sự thị xã khám bệnh, tư vấn sức </a:t>
            </a:r>
            <a:r>
              <a:rPr lang="vi-VN" sz="3200" b="0" i="0" dirty="0" err="1">
                <a:solidFill>
                  <a:srgbClr val="242021"/>
                </a:solidFill>
                <a:effectLst/>
                <a:latin typeface="ArialMT"/>
              </a:rPr>
              <a:t>khoẻ</a:t>
            </a:r>
            <a:r>
              <a:rPr lang="vi-VN" sz="3200" b="0" i="0" dirty="0">
                <a:solidFill>
                  <a:srgbClr val="242021"/>
                </a:solidFill>
                <a:effectLst/>
                <a:latin typeface="ArialMT"/>
              </a:rPr>
              <a:t> và cấp thuốc cho 184 đối tượng chính sách của phường Xuân Khanh, </a:t>
            </a:r>
            <a:r>
              <a:rPr lang="vi-VN" sz="3200" dirty="0">
                <a:solidFill>
                  <a:srgbClr val="242021"/>
                </a:solidFill>
                <a:latin typeface="ArialMT"/>
              </a:rPr>
              <a:t>TX</a:t>
            </a:r>
            <a:r>
              <a:rPr lang="vi-VN" sz="3200" b="0" i="0" dirty="0">
                <a:solidFill>
                  <a:srgbClr val="242021"/>
                </a:solidFill>
                <a:effectLst/>
                <a:latin typeface="ArialMT"/>
              </a:rPr>
              <a:t> Sơn Tây.</a:t>
            </a:r>
            <a:r>
              <a:rPr lang="vi-VN" sz="3200" dirty="0"/>
              <a:t> </a:t>
            </a:r>
            <a:br>
              <a:rPr lang="vi-VN" sz="3200" dirty="0"/>
            </a:br>
            <a:endParaRPr lang="vi-VN" sz="3200" dirty="0"/>
          </a:p>
        </p:txBody>
      </p:sp>
    </p:spTree>
    <p:extLst>
      <p:ext uri="{BB962C8B-B14F-4D97-AF65-F5344CB8AC3E}">
        <p14:creationId xmlns:p14="http://schemas.microsoft.com/office/powerpoint/2010/main" val="2835207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58F59879-29C3-0FF5-D2B0-8159BDD38691}"/>
              </a:ext>
            </a:extLst>
          </p:cNvPr>
          <p:cNvPicPr>
            <a:picLocks noChangeAspect="1"/>
          </p:cNvPicPr>
          <p:nvPr/>
        </p:nvPicPr>
        <p:blipFill>
          <a:blip r:embed="rId2"/>
          <a:stretch>
            <a:fillRect/>
          </a:stretch>
        </p:blipFill>
        <p:spPr>
          <a:xfrm>
            <a:off x="1597890" y="1265382"/>
            <a:ext cx="8996219" cy="5135418"/>
          </a:xfrm>
          <a:prstGeom prst="rect">
            <a:avLst/>
          </a:prstGeom>
        </p:spPr>
      </p:pic>
      <p:pic>
        <p:nvPicPr>
          <p:cNvPr id="7" name="Hình ảnh 6">
            <a:extLst>
              <a:ext uri="{FF2B5EF4-FFF2-40B4-BE49-F238E27FC236}">
                <a16:creationId xmlns:a16="http://schemas.microsoft.com/office/drawing/2014/main" id="{FDC95C2C-1D19-DE6A-86ED-9AF23C313984}"/>
              </a:ext>
            </a:extLst>
          </p:cNvPr>
          <p:cNvPicPr>
            <a:picLocks noChangeAspect="1"/>
          </p:cNvPicPr>
          <p:nvPr/>
        </p:nvPicPr>
        <p:blipFill>
          <a:blip r:embed="rId3"/>
          <a:stretch>
            <a:fillRect/>
          </a:stretch>
        </p:blipFill>
        <p:spPr>
          <a:xfrm>
            <a:off x="1597890" y="1265382"/>
            <a:ext cx="8996219" cy="5135417"/>
          </a:xfrm>
          <a:prstGeom prst="rect">
            <a:avLst/>
          </a:prstGeom>
        </p:spPr>
      </p:pic>
      <p:sp>
        <p:nvSpPr>
          <p:cNvPr id="9" name="Hộp Văn bản 8">
            <a:extLst>
              <a:ext uri="{FF2B5EF4-FFF2-40B4-BE49-F238E27FC236}">
                <a16:creationId xmlns:a16="http://schemas.microsoft.com/office/drawing/2014/main" id="{2BFE72A5-A34B-3D2D-BC43-12F66A27B1D2}"/>
              </a:ext>
            </a:extLst>
          </p:cNvPr>
          <p:cNvSpPr txBox="1"/>
          <p:nvPr/>
        </p:nvSpPr>
        <p:spPr>
          <a:xfrm>
            <a:off x="1958109" y="235634"/>
            <a:ext cx="8636000" cy="646331"/>
          </a:xfrm>
          <a:prstGeom prst="rect">
            <a:avLst/>
          </a:prstGeom>
          <a:noFill/>
        </p:spPr>
        <p:txBody>
          <a:bodyPr wrap="square">
            <a:spAutoFit/>
          </a:bodyPr>
          <a:lstStyle/>
          <a:p>
            <a:r>
              <a:rPr lang="vi-VN" sz="3600" b="0" i="1" dirty="0">
                <a:solidFill>
                  <a:srgbClr val="002060"/>
                </a:solidFill>
                <a:effectLst/>
                <a:latin typeface="Arial-ItalicMT"/>
              </a:rPr>
              <a:t>Tri ân các Bà mẹ Việt Nam Anh hùng</a:t>
            </a:r>
            <a:r>
              <a:rPr lang="vi-VN" sz="3600" dirty="0">
                <a:solidFill>
                  <a:srgbClr val="002060"/>
                </a:solidFill>
              </a:rPr>
              <a:t> </a:t>
            </a:r>
            <a:endParaRPr lang="vi-VN" dirty="0"/>
          </a:p>
        </p:txBody>
      </p:sp>
    </p:spTree>
    <p:extLst>
      <p:ext uri="{BB962C8B-B14F-4D97-AF65-F5344CB8AC3E}">
        <p14:creationId xmlns:p14="http://schemas.microsoft.com/office/powerpoint/2010/main" val="1446389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heel(1)">
                                      <p:cBhvr>
                                        <p:cTn id="1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5CDCA579-E8AD-107A-9F54-35B8DDD5C43B}"/>
              </a:ext>
            </a:extLst>
          </p:cNvPr>
          <p:cNvSpPr txBox="1"/>
          <p:nvPr/>
        </p:nvSpPr>
        <p:spPr>
          <a:xfrm>
            <a:off x="757381" y="309526"/>
            <a:ext cx="10677237" cy="2554545"/>
          </a:xfrm>
          <a:prstGeom prst="rect">
            <a:avLst/>
          </a:prstGeom>
          <a:noFill/>
        </p:spPr>
        <p:txBody>
          <a:bodyPr wrap="square">
            <a:spAutoFit/>
          </a:bodyPr>
          <a:lstStyle/>
          <a:p>
            <a:pPr algn="just"/>
            <a:r>
              <a:rPr lang="vi-VN" sz="3200" b="0" i="0" dirty="0">
                <a:solidFill>
                  <a:srgbClr val="242021"/>
                </a:solidFill>
                <a:effectLst/>
                <a:latin typeface="ArialMT"/>
              </a:rPr>
              <a:t>- Ban CHQS huyện Mê Linh khám bệnh, tư vấn sức </a:t>
            </a:r>
            <a:r>
              <a:rPr lang="vi-VN" sz="3200" b="0" i="0" dirty="0" err="1">
                <a:solidFill>
                  <a:srgbClr val="242021"/>
                </a:solidFill>
                <a:effectLst/>
                <a:latin typeface="ArialMT"/>
              </a:rPr>
              <a:t>khoẻ</a:t>
            </a:r>
            <a:r>
              <a:rPr lang="vi-VN" sz="3200" b="0" i="0" dirty="0">
                <a:solidFill>
                  <a:srgbClr val="242021"/>
                </a:solidFill>
                <a:effectLst/>
                <a:latin typeface="ArialMT"/>
              </a:rPr>
              <a:t>, tặng quà, cấp thuốc miễn phí cho đối tượng chính sách, Bà mẹ việt Nam Anh hùng.</a:t>
            </a:r>
          </a:p>
          <a:p>
            <a:r>
              <a:rPr lang="vi-VN" sz="3200" dirty="0">
                <a:solidFill>
                  <a:srgbClr val="242021"/>
                </a:solidFill>
                <a:latin typeface="ArialMT"/>
              </a:rPr>
              <a:t>- H</a:t>
            </a:r>
            <a:r>
              <a:rPr lang="vi-VN" sz="3200" b="0" i="0" dirty="0">
                <a:solidFill>
                  <a:srgbClr val="242021"/>
                </a:solidFill>
                <a:effectLst/>
                <a:latin typeface="ArialMT"/>
              </a:rPr>
              <a:t>uy động 35 cán bộ và gần 100 dân quân dọn vệ sinh môi trường, tu bổ nghĩa trang liệt sĩ xã Tam Đồng.</a:t>
            </a:r>
            <a:r>
              <a:rPr lang="vi-VN" sz="3200" dirty="0"/>
              <a:t> </a:t>
            </a:r>
          </a:p>
        </p:txBody>
      </p:sp>
      <p:sp>
        <p:nvSpPr>
          <p:cNvPr id="7" name="Hộp Văn bản 6">
            <a:extLst>
              <a:ext uri="{FF2B5EF4-FFF2-40B4-BE49-F238E27FC236}">
                <a16:creationId xmlns:a16="http://schemas.microsoft.com/office/drawing/2014/main" id="{BB797F20-9E0B-C791-C7E6-C6BA92025EDD}"/>
              </a:ext>
            </a:extLst>
          </p:cNvPr>
          <p:cNvSpPr txBox="1"/>
          <p:nvPr/>
        </p:nvSpPr>
        <p:spPr>
          <a:xfrm>
            <a:off x="590202" y="2965546"/>
            <a:ext cx="11194473" cy="3046988"/>
          </a:xfrm>
          <a:prstGeom prst="rect">
            <a:avLst/>
          </a:prstGeom>
          <a:noFill/>
        </p:spPr>
        <p:txBody>
          <a:bodyPr wrap="square">
            <a:spAutoFit/>
          </a:bodyPr>
          <a:lstStyle/>
          <a:p>
            <a:pPr algn="just"/>
            <a:r>
              <a:rPr lang="vi-VN" sz="3200" b="0" i="0" dirty="0">
                <a:solidFill>
                  <a:srgbClr val="242021"/>
                </a:solidFill>
                <a:effectLst/>
                <a:latin typeface="ArialMT"/>
              </a:rPr>
              <a:t>- Tháng 6 – 2022, </a:t>
            </a:r>
            <a:r>
              <a:rPr lang="es-ES" sz="3200" b="0" i="0" dirty="0">
                <a:solidFill>
                  <a:srgbClr val="242021"/>
                </a:solidFill>
                <a:effectLst/>
                <a:latin typeface="ArialMT"/>
              </a:rPr>
              <a:t>Ban C</a:t>
            </a:r>
            <a:r>
              <a:rPr lang="vi-VN" sz="3200" b="0" i="0" dirty="0">
                <a:solidFill>
                  <a:srgbClr val="242021"/>
                </a:solidFill>
                <a:effectLst/>
                <a:latin typeface="ArialMT"/>
              </a:rPr>
              <a:t>HQS</a:t>
            </a:r>
            <a:r>
              <a:rPr lang="es-ES" sz="3200" dirty="0"/>
              <a:t> </a:t>
            </a:r>
            <a:r>
              <a:rPr lang="vi-VN" sz="3200" b="0" i="0" dirty="0">
                <a:solidFill>
                  <a:srgbClr val="242021"/>
                </a:solidFill>
                <a:effectLst/>
                <a:latin typeface="ArialMT"/>
              </a:rPr>
              <a:t>quận Nam Từ Liêm</a:t>
            </a:r>
            <a:r>
              <a:rPr lang="vi-VN" sz="3200" dirty="0"/>
              <a:t> </a:t>
            </a:r>
            <a:r>
              <a:rPr lang="vi-VN" sz="3200" b="0" i="0" dirty="0">
                <a:solidFill>
                  <a:srgbClr val="242021"/>
                </a:solidFill>
                <a:effectLst/>
                <a:latin typeface="ArialMT"/>
              </a:rPr>
              <a:t>phối hợp với Bệnh viện Y học Cổ truyền Hà Nội khám, tư vấn sức </a:t>
            </a:r>
            <a:r>
              <a:rPr lang="vi-VN" sz="3200" b="0" i="0" dirty="0" err="1">
                <a:solidFill>
                  <a:srgbClr val="242021"/>
                </a:solidFill>
                <a:effectLst/>
                <a:latin typeface="ArialMT"/>
              </a:rPr>
              <a:t>khoẻ</a:t>
            </a:r>
            <a:r>
              <a:rPr lang="vi-VN" sz="3200" b="0" i="0" dirty="0">
                <a:solidFill>
                  <a:srgbClr val="242021"/>
                </a:solidFill>
                <a:effectLst/>
                <a:latin typeface="ArialMT"/>
              </a:rPr>
              <a:t> cho hơn 200 đối tượng chính sách phường Trung văn. </a:t>
            </a:r>
            <a:br>
              <a:rPr lang="vi-VN" sz="3200" dirty="0"/>
            </a:br>
            <a:r>
              <a:rPr lang="vi-VN" sz="3200" dirty="0">
                <a:solidFill>
                  <a:srgbClr val="242021"/>
                </a:solidFill>
                <a:latin typeface="ArialMT"/>
              </a:rPr>
              <a:t>- T</a:t>
            </a:r>
            <a:r>
              <a:rPr lang="vi-VN" sz="3200" b="0" i="0" dirty="0">
                <a:solidFill>
                  <a:srgbClr val="242021"/>
                </a:solidFill>
                <a:effectLst/>
                <a:latin typeface="ArialMT"/>
              </a:rPr>
              <a:t>hăm hỏi, tặng quà cho thương bệnh binh, thân nhân liệt sĩ, Bà mẹ việt Nam Anh hùng, cán bộ quân đội nghỉ hưu mắc bệnh hiểm nghèo,...</a:t>
            </a:r>
            <a:endParaRPr lang="vi-VN" sz="3200" dirty="0"/>
          </a:p>
        </p:txBody>
      </p:sp>
    </p:spTree>
    <p:extLst>
      <p:ext uri="{BB962C8B-B14F-4D97-AF65-F5344CB8AC3E}">
        <p14:creationId xmlns:p14="http://schemas.microsoft.com/office/powerpoint/2010/main" val="1526223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69B1C35-E9A0-4268-9E6F-F2208DCFDF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74110"/>
            <a:ext cx="4572009" cy="6096012"/>
          </a:xfrm>
          <a:prstGeom prst="rect">
            <a:avLst/>
          </a:prstGeom>
        </p:spPr>
      </p:pic>
      <p:sp>
        <p:nvSpPr>
          <p:cNvPr id="5" name="CustomText1">
            <a:extLst>
              <a:ext uri="{FF2B5EF4-FFF2-40B4-BE49-F238E27FC236}">
                <a16:creationId xmlns:a16="http://schemas.microsoft.com/office/drawing/2014/main" id="{64072DE7-7135-4B0B-AFC9-4968055EAE3F}"/>
              </a:ext>
            </a:extLst>
          </p:cNvPr>
          <p:cNvSpPr txBox="1"/>
          <p:nvPr/>
        </p:nvSpPr>
        <p:spPr>
          <a:xfrm>
            <a:off x="4421847" y="2280067"/>
            <a:ext cx="782254" cy="2373278"/>
          </a:xfrm>
          <a:prstGeom prst="rect">
            <a:avLst/>
          </a:prstGeom>
          <a:noFill/>
          <a:ln>
            <a:noFill/>
          </a:ln>
        </p:spPr>
        <p:txBody>
          <a:bodyPr wrap="none" tIns="90000" bIns="90000" numCol="1" anchor="ctr" anchorCtr="0">
            <a:prstTxWarp prst="textPlain">
              <a:avLst/>
            </a:prstTxWarp>
            <a:noAutofit/>
          </a:bodyPr>
          <a:lstStyle/>
          <a:p>
            <a:r>
              <a:rPr lang="en-US" sz="1600" dirty="0">
                <a:solidFill>
                  <a:srgbClr val="002060"/>
                </a:solidFill>
                <a:latin typeface="Impact" panose="020B0806030902050204" pitchFamily="34" charset="0"/>
              </a:rPr>
              <a:t>II</a:t>
            </a:r>
          </a:p>
        </p:txBody>
      </p:sp>
      <p:sp>
        <p:nvSpPr>
          <p:cNvPr id="6" name="ValueShape1">
            <a:extLst>
              <a:ext uri="{FF2B5EF4-FFF2-40B4-BE49-F238E27FC236}">
                <a16:creationId xmlns:a16="http://schemas.microsoft.com/office/drawing/2014/main" id="{E17F4AC4-A6A1-4BFC-AE11-34DA8E79FE84}"/>
              </a:ext>
            </a:extLst>
          </p:cNvPr>
          <p:cNvSpPr/>
          <p:nvPr/>
        </p:nvSpPr>
        <p:spPr bwMode="auto">
          <a:xfrm>
            <a:off x="5519770" y="952107"/>
            <a:ext cx="6279881" cy="5331961"/>
          </a:xfrm>
          <a:custGeom>
            <a:avLst/>
            <a:gdLst>
              <a:gd name="connsiteX0" fmla="*/ 825500 w 2052462"/>
              <a:gd name="connsiteY0" fmla="*/ 0 h 2453924"/>
              <a:gd name="connsiteX1" fmla="*/ 2052462 w 2052462"/>
              <a:gd name="connsiteY1" fmla="*/ 1226962 h 2453924"/>
              <a:gd name="connsiteX2" fmla="*/ 825500 w 2052462"/>
              <a:gd name="connsiteY2" fmla="*/ 2453924 h 2453924"/>
              <a:gd name="connsiteX3" fmla="*/ 45039 w 2052462"/>
              <a:gd name="connsiteY3" fmla="*/ 2173746 h 2453924"/>
              <a:gd name="connsiteX4" fmla="*/ 0 w 2052462"/>
              <a:gd name="connsiteY4" fmla="*/ 2132812 h 2453924"/>
              <a:gd name="connsiteX5" fmla="*/ 42093 w 2052462"/>
              <a:gd name="connsiteY5" fmla="*/ 2094555 h 2453924"/>
              <a:gd name="connsiteX6" fmla="*/ 191916 w 2052462"/>
              <a:gd name="connsiteY6" fmla="*/ 1912968 h 2453924"/>
              <a:gd name="connsiteX7" fmla="*/ 235656 w 2052462"/>
              <a:gd name="connsiteY7" fmla="*/ 1832383 h 2453924"/>
              <a:gd name="connsiteX8" fmla="*/ 352362 w 2052462"/>
              <a:gd name="connsiteY8" fmla="*/ 1928674 h 2453924"/>
              <a:gd name="connsiteX9" fmla="*/ 825500 w 2052462"/>
              <a:gd name="connsiteY9" fmla="*/ 2073198 h 2453924"/>
              <a:gd name="connsiteX10" fmla="*/ 1671736 w 2052462"/>
              <a:gd name="connsiteY10" fmla="*/ 1226962 h 2453924"/>
              <a:gd name="connsiteX11" fmla="*/ 825500 w 2052462"/>
              <a:gd name="connsiteY11" fmla="*/ 380726 h 2453924"/>
              <a:gd name="connsiteX12" fmla="*/ 352362 w 2052462"/>
              <a:gd name="connsiteY12" fmla="*/ 525250 h 2453924"/>
              <a:gd name="connsiteX13" fmla="*/ 235656 w 2052462"/>
              <a:gd name="connsiteY13" fmla="*/ 621541 h 2453924"/>
              <a:gd name="connsiteX14" fmla="*/ 191916 w 2052462"/>
              <a:gd name="connsiteY14" fmla="*/ 540956 h 2453924"/>
              <a:gd name="connsiteX15" fmla="*/ 42093 w 2052462"/>
              <a:gd name="connsiteY15" fmla="*/ 359369 h 2453924"/>
              <a:gd name="connsiteX16" fmla="*/ 0 w 2052462"/>
              <a:gd name="connsiteY16" fmla="*/ 321112 h 2453924"/>
              <a:gd name="connsiteX17" fmla="*/ 45039 w 2052462"/>
              <a:gd name="connsiteY17" fmla="*/ 280179 h 2453924"/>
              <a:gd name="connsiteX18" fmla="*/ 825500 w 2052462"/>
              <a:gd name="connsiteY18" fmla="*/ 0 h 245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52462" h="2453924">
                <a:moveTo>
                  <a:pt x="825500" y="0"/>
                </a:moveTo>
                <a:cubicBezTo>
                  <a:pt x="1503132" y="0"/>
                  <a:pt x="2052462" y="549330"/>
                  <a:pt x="2052462" y="1226962"/>
                </a:cubicBezTo>
                <a:cubicBezTo>
                  <a:pt x="2052462" y="1904594"/>
                  <a:pt x="1503132" y="2453924"/>
                  <a:pt x="825500" y="2453924"/>
                </a:cubicBezTo>
                <a:cubicBezTo>
                  <a:pt x="529036" y="2453924"/>
                  <a:pt x="257130" y="2348779"/>
                  <a:pt x="45039" y="2173746"/>
                </a:cubicBezTo>
                <a:lnTo>
                  <a:pt x="0" y="2132812"/>
                </a:lnTo>
                <a:lnTo>
                  <a:pt x="42093" y="2094555"/>
                </a:lnTo>
                <a:cubicBezTo>
                  <a:pt x="97602" y="2039046"/>
                  <a:pt x="147817" y="1978243"/>
                  <a:pt x="191916" y="1912968"/>
                </a:cubicBezTo>
                <a:lnTo>
                  <a:pt x="235656" y="1832383"/>
                </a:lnTo>
                <a:lnTo>
                  <a:pt x="352362" y="1928674"/>
                </a:lnTo>
                <a:cubicBezTo>
                  <a:pt x="487422" y="2019919"/>
                  <a:pt x="650239" y="2073198"/>
                  <a:pt x="825500" y="2073198"/>
                </a:cubicBezTo>
                <a:cubicBezTo>
                  <a:pt x="1292863" y="2073198"/>
                  <a:pt x="1671736" y="1694325"/>
                  <a:pt x="1671736" y="1226962"/>
                </a:cubicBezTo>
                <a:cubicBezTo>
                  <a:pt x="1671736" y="759599"/>
                  <a:pt x="1292863" y="380726"/>
                  <a:pt x="825500" y="380726"/>
                </a:cubicBezTo>
                <a:cubicBezTo>
                  <a:pt x="650239" y="380726"/>
                  <a:pt x="487422" y="434005"/>
                  <a:pt x="352362" y="525250"/>
                </a:cubicBezTo>
                <a:lnTo>
                  <a:pt x="235656" y="621541"/>
                </a:lnTo>
                <a:lnTo>
                  <a:pt x="191916" y="540956"/>
                </a:lnTo>
                <a:cubicBezTo>
                  <a:pt x="147817" y="475681"/>
                  <a:pt x="97602" y="414878"/>
                  <a:pt x="42093" y="359369"/>
                </a:cubicBezTo>
                <a:lnTo>
                  <a:pt x="0" y="321112"/>
                </a:lnTo>
                <a:lnTo>
                  <a:pt x="45039" y="280179"/>
                </a:lnTo>
                <a:cubicBezTo>
                  <a:pt x="257130" y="105145"/>
                  <a:pt x="529036" y="0"/>
                  <a:pt x="825500" y="0"/>
                </a:cubicBezTo>
                <a:close/>
              </a:path>
            </a:pathLst>
          </a:custGeom>
          <a:solidFill>
            <a:srgbClr val="FFE4DB"/>
          </a:solidFill>
          <a:ln>
            <a:noFill/>
          </a:ln>
        </p:spPr>
        <p:txBody>
          <a:bodyPr vert="horz" wrap="square" lIns="91440" tIns="45720" rIns="91440" bIns="45720" numCol="1" rtlCol="0" anchor="t" anchorCtr="0" compatLnSpc="1">
            <a:prstTxWarp prst="textNoShape">
              <a:avLst/>
            </a:prstTxWarp>
          </a:bodyPr>
          <a:lstStyle/>
          <a:p>
            <a:pPr algn="l"/>
            <a:endParaRPr lang="zh-CN" altLang="en-US" dirty="0"/>
          </a:p>
        </p:txBody>
      </p:sp>
      <p:sp>
        <p:nvSpPr>
          <p:cNvPr id="7" name="文本框 6">
            <a:extLst>
              <a:ext uri="{FF2B5EF4-FFF2-40B4-BE49-F238E27FC236}">
                <a16:creationId xmlns:a16="http://schemas.microsoft.com/office/drawing/2014/main" id="{A62472E4-9EFC-43F9-82AD-2F44DBCE745C}"/>
              </a:ext>
            </a:extLst>
          </p:cNvPr>
          <p:cNvSpPr txBox="1"/>
          <p:nvPr/>
        </p:nvSpPr>
        <p:spPr>
          <a:xfrm>
            <a:off x="5283364" y="2740924"/>
            <a:ext cx="5278343" cy="1754326"/>
          </a:xfrm>
          <a:prstGeom prst="rect">
            <a:avLst/>
          </a:prstGeom>
          <a:noFill/>
        </p:spPr>
        <p:txBody>
          <a:bodyPr wrap="square" rtlCol="0">
            <a:spAutoFit/>
          </a:bodyPr>
          <a:lstStyle/>
          <a:p>
            <a:pPr algn="ctr"/>
            <a:r>
              <a:rPr lang="vi-VN" altLang="zh-CN" sz="3600" b="1" dirty="0">
                <a:solidFill>
                  <a:srgbClr val="FF0000"/>
                </a:solidFill>
                <a:latin typeface="Calibri" panose="020F0502020204030204" pitchFamily="34" charset="0"/>
                <a:ea typeface="仓耳玄三M W05" panose="02020400000000000000" pitchFamily="18" charset="-122"/>
                <a:cs typeface="Calibri" panose="020F0502020204030204" pitchFamily="34" charset="0"/>
              </a:rPr>
              <a:t>THÀNH TỰU VÀ Ý NGHĨA CỦA PHONG TRÀO </a:t>
            </a:r>
          </a:p>
          <a:p>
            <a:pPr algn="ctr"/>
            <a:r>
              <a:rPr lang="vi-VN" altLang="zh-CN" sz="3600" b="1" dirty="0">
                <a:solidFill>
                  <a:srgbClr val="FF0000"/>
                </a:solidFill>
                <a:latin typeface="Calibri" panose="020F0502020204030204" pitchFamily="34" charset="0"/>
                <a:ea typeface="仓耳玄三M W05" panose="02020400000000000000" pitchFamily="18" charset="-122"/>
                <a:cs typeface="Calibri" panose="020F0502020204030204" pitchFamily="34" charset="0"/>
              </a:rPr>
              <a:t>ĐỀN ƠN ĐÁP NGHĨA</a:t>
            </a:r>
            <a:endParaRPr lang="zh-CN" altLang="en-US" sz="3600" b="1" dirty="0">
              <a:solidFill>
                <a:srgbClr val="FF0000"/>
              </a:solidFill>
              <a:latin typeface="Calibri" panose="020F0502020204030204" pitchFamily="34" charset="0"/>
              <a:ea typeface="仓耳玄三M W05" panose="02020400000000000000" pitchFamily="18" charset="-122"/>
              <a:cs typeface="Calibri" panose="020F0502020204030204" pitchFamily="34" charset="0"/>
            </a:endParaRPr>
          </a:p>
        </p:txBody>
      </p:sp>
      <p:sp>
        <p:nvSpPr>
          <p:cNvPr id="2" name="Hộp Văn bản 1">
            <a:extLst>
              <a:ext uri="{FF2B5EF4-FFF2-40B4-BE49-F238E27FC236}">
                <a16:creationId xmlns:a16="http://schemas.microsoft.com/office/drawing/2014/main" id="{209DE64B-2DDF-5B4B-70CF-D2EDDFBD40D3}"/>
              </a:ext>
            </a:extLst>
          </p:cNvPr>
          <p:cNvSpPr txBox="1"/>
          <p:nvPr/>
        </p:nvSpPr>
        <p:spPr>
          <a:xfrm>
            <a:off x="2560949" y="347800"/>
            <a:ext cx="2879558" cy="830997"/>
          </a:xfrm>
          <a:prstGeom prst="rect">
            <a:avLst/>
          </a:prstGeom>
          <a:noFill/>
        </p:spPr>
        <p:txBody>
          <a:bodyPr wrap="square">
            <a:spAutoFit/>
          </a:bodyPr>
          <a:lstStyle/>
          <a:p>
            <a:pPr algn="ctr"/>
            <a:r>
              <a:rPr lang="en-US" sz="4800" b="1" dirty="0" err="1">
                <a:solidFill>
                  <a:srgbClr val="C00000"/>
                </a:solidFill>
              </a:rPr>
              <a:t>Tiết</a:t>
            </a:r>
            <a:r>
              <a:rPr lang="en-US" sz="4800" b="1" dirty="0">
                <a:solidFill>
                  <a:srgbClr val="C00000"/>
                </a:solidFill>
              </a:rPr>
              <a:t> 24</a:t>
            </a:r>
          </a:p>
        </p:txBody>
      </p:sp>
    </p:spTree>
    <p:extLst>
      <p:ext uri="{BB962C8B-B14F-4D97-AF65-F5344CB8AC3E}">
        <p14:creationId xmlns:p14="http://schemas.microsoft.com/office/powerpoint/2010/main" val="3407020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par>
                          <p:cTn id="17" fill="hold">
                            <p:stCondLst>
                              <p:cond delay="2000"/>
                            </p:stCondLst>
                            <p:childTnLst>
                              <p:par>
                                <p:cTn id="18" presetID="42"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42"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9F5056C7-1D6B-39C4-7AC0-99B2C49FCE2A}"/>
              </a:ext>
            </a:extLst>
          </p:cNvPr>
          <p:cNvSpPr txBox="1"/>
          <p:nvPr/>
        </p:nvSpPr>
        <p:spPr>
          <a:xfrm>
            <a:off x="417484" y="0"/>
            <a:ext cx="6096000" cy="584775"/>
          </a:xfrm>
          <a:prstGeom prst="rect">
            <a:avLst/>
          </a:prstGeom>
          <a:noFill/>
        </p:spPr>
        <p:txBody>
          <a:bodyPr wrap="square">
            <a:spAutoFit/>
          </a:bodyPr>
          <a:lstStyle/>
          <a:p>
            <a:r>
              <a:rPr lang="vi-VN" sz="3200" dirty="0">
                <a:solidFill>
                  <a:srgbClr val="FF0000"/>
                </a:solidFill>
                <a:latin typeface="ArialMT"/>
              </a:rPr>
              <a:t>1.</a:t>
            </a:r>
            <a:r>
              <a:rPr lang="vi-VN" sz="3200" b="0" i="0" dirty="0">
                <a:solidFill>
                  <a:srgbClr val="FF0000"/>
                </a:solidFill>
                <a:effectLst/>
                <a:latin typeface="ArialMT"/>
              </a:rPr>
              <a:t> </a:t>
            </a:r>
            <a:r>
              <a:rPr lang="vi-VN" sz="3200" dirty="0">
                <a:solidFill>
                  <a:srgbClr val="FF0000"/>
                </a:solidFill>
                <a:latin typeface="ArialMT"/>
              </a:rPr>
              <a:t>T</a:t>
            </a:r>
            <a:r>
              <a:rPr lang="vi-VN" sz="3200" b="0" i="0" dirty="0">
                <a:solidFill>
                  <a:srgbClr val="FF0000"/>
                </a:solidFill>
                <a:effectLst/>
                <a:latin typeface="ArialMT"/>
              </a:rPr>
              <a:t>hành tựu:</a:t>
            </a:r>
            <a:r>
              <a:rPr lang="vi-VN" sz="3200" dirty="0">
                <a:solidFill>
                  <a:srgbClr val="FF0000"/>
                </a:solidFill>
              </a:rPr>
              <a:t> </a:t>
            </a:r>
            <a:endParaRPr lang="vi-VN" dirty="0"/>
          </a:p>
        </p:txBody>
      </p:sp>
      <p:sp>
        <p:nvSpPr>
          <p:cNvPr id="7" name="Hộp Văn bản 6">
            <a:extLst>
              <a:ext uri="{FF2B5EF4-FFF2-40B4-BE49-F238E27FC236}">
                <a16:creationId xmlns:a16="http://schemas.microsoft.com/office/drawing/2014/main" id="{4EA16209-3C83-0F2D-DF27-4517E449B706}"/>
              </a:ext>
            </a:extLst>
          </p:cNvPr>
          <p:cNvSpPr txBox="1"/>
          <p:nvPr/>
        </p:nvSpPr>
        <p:spPr>
          <a:xfrm>
            <a:off x="660400" y="766389"/>
            <a:ext cx="10871199" cy="1077218"/>
          </a:xfrm>
          <a:prstGeom prst="rect">
            <a:avLst/>
          </a:prstGeom>
          <a:noFill/>
        </p:spPr>
        <p:txBody>
          <a:bodyPr wrap="square">
            <a:spAutoFit/>
          </a:bodyPr>
          <a:lstStyle/>
          <a:p>
            <a:r>
              <a:rPr lang="vi-VN" sz="3200" b="0" i="0" dirty="0">
                <a:solidFill>
                  <a:srgbClr val="242021"/>
                </a:solidFill>
                <a:effectLst/>
                <a:latin typeface="ArialMT"/>
              </a:rPr>
              <a:t>- 100% xã, phường, thị trấn làm tốt công tác thương binh liệt sĩ</a:t>
            </a:r>
            <a:r>
              <a:rPr lang="vi-VN" sz="3200" dirty="0"/>
              <a:t> </a:t>
            </a:r>
          </a:p>
        </p:txBody>
      </p:sp>
      <p:sp>
        <p:nvSpPr>
          <p:cNvPr id="9" name="Hộp Văn bản 8">
            <a:extLst>
              <a:ext uri="{FF2B5EF4-FFF2-40B4-BE49-F238E27FC236}">
                <a16:creationId xmlns:a16="http://schemas.microsoft.com/office/drawing/2014/main" id="{18274CD5-07C9-149D-53A8-0C7293776F45}"/>
              </a:ext>
            </a:extLst>
          </p:cNvPr>
          <p:cNvSpPr txBox="1"/>
          <p:nvPr/>
        </p:nvSpPr>
        <p:spPr>
          <a:xfrm>
            <a:off x="628073" y="1718283"/>
            <a:ext cx="11563927" cy="1077218"/>
          </a:xfrm>
          <a:prstGeom prst="rect">
            <a:avLst/>
          </a:prstGeom>
          <a:noFill/>
        </p:spPr>
        <p:txBody>
          <a:bodyPr wrap="square">
            <a:spAutoFit/>
          </a:bodyPr>
          <a:lstStyle/>
          <a:p>
            <a:r>
              <a:rPr lang="vi-VN" sz="3200" b="0" i="0" dirty="0">
                <a:solidFill>
                  <a:srgbClr val="242021"/>
                </a:solidFill>
                <a:effectLst/>
                <a:latin typeface="ArialMT"/>
              </a:rPr>
              <a:t>- 100% Bà mẹ việt Nam Anh hùng còn sống được cơ quan, đơn vị nhận phụng dưỡng</a:t>
            </a:r>
            <a:r>
              <a:rPr lang="vi-VN" sz="3200" dirty="0"/>
              <a:t> </a:t>
            </a:r>
            <a:endParaRPr lang="vi-VN" dirty="0"/>
          </a:p>
        </p:txBody>
      </p:sp>
      <p:sp>
        <p:nvSpPr>
          <p:cNvPr id="11" name="Hộp Văn bản 10">
            <a:extLst>
              <a:ext uri="{FF2B5EF4-FFF2-40B4-BE49-F238E27FC236}">
                <a16:creationId xmlns:a16="http://schemas.microsoft.com/office/drawing/2014/main" id="{562D5A5C-AA98-94C1-A100-783F52F05F44}"/>
              </a:ext>
            </a:extLst>
          </p:cNvPr>
          <p:cNvSpPr txBox="1"/>
          <p:nvPr/>
        </p:nvSpPr>
        <p:spPr>
          <a:xfrm>
            <a:off x="628073" y="2751891"/>
            <a:ext cx="11074400" cy="1354217"/>
          </a:xfrm>
          <a:prstGeom prst="rect">
            <a:avLst/>
          </a:prstGeom>
          <a:noFill/>
        </p:spPr>
        <p:txBody>
          <a:bodyPr wrap="square">
            <a:spAutoFit/>
          </a:bodyPr>
          <a:lstStyle/>
          <a:p>
            <a:r>
              <a:rPr lang="vi-VN" sz="3200" b="0" i="0" dirty="0">
                <a:solidFill>
                  <a:srgbClr val="242021"/>
                </a:solidFill>
                <a:effectLst/>
                <a:latin typeface="ArialMT"/>
              </a:rPr>
              <a:t>- </a:t>
            </a:r>
            <a:r>
              <a:rPr lang="vi-VN" sz="3200" dirty="0">
                <a:solidFill>
                  <a:srgbClr val="242021"/>
                </a:solidFill>
                <a:latin typeface="ArialMT"/>
              </a:rPr>
              <a:t>H</a:t>
            </a:r>
            <a:r>
              <a:rPr lang="vi-VN" sz="3200" b="0" i="0" dirty="0">
                <a:solidFill>
                  <a:srgbClr val="242021"/>
                </a:solidFill>
                <a:effectLst/>
                <a:latin typeface="ArialMT"/>
              </a:rPr>
              <a:t>ỗ trợ xây mới và sửa chữa nhà ở đối với hàng chục ngàn hộ gia đình người có công với cách mạng</a:t>
            </a:r>
            <a:r>
              <a:rPr lang="vi-VN" sz="3200" dirty="0"/>
              <a:t> </a:t>
            </a:r>
            <a:br>
              <a:rPr lang="vi-VN" dirty="0"/>
            </a:br>
            <a:endParaRPr lang="vi-VN" dirty="0"/>
          </a:p>
        </p:txBody>
      </p:sp>
      <p:sp>
        <p:nvSpPr>
          <p:cNvPr id="13" name="Hộp Văn bản 12">
            <a:extLst>
              <a:ext uri="{FF2B5EF4-FFF2-40B4-BE49-F238E27FC236}">
                <a16:creationId xmlns:a16="http://schemas.microsoft.com/office/drawing/2014/main" id="{54F4F273-05F9-C53B-EE66-6E0A98812508}"/>
              </a:ext>
            </a:extLst>
          </p:cNvPr>
          <p:cNvSpPr txBox="1"/>
          <p:nvPr/>
        </p:nvSpPr>
        <p:spPr>
          <a:xfrm>
            <a:off x="535709" y="3811390"/>
            <a:ext cx="11166764" cy="1846659"/>
          </a:xfrm>
          <a:prstGeom prst="rect">
            <a:avLst/>
          </a:prstGeom>
          <a:noFill/>
        </p:spPr>
        <p:txBody>
          <a:bodyPr wrap="square">
            <a:spAutoFit/>
          </a:bodyPr>
          <a:lstStyle/>
          <a:p>
            <a:r>
              <a:rPr lang="vi-VN" sz="3200" b="0" i="0" dirty="0">
                <a:solidFill>
                  <a:srgbClr val="242021"/>
                </a:solidFill>
                <a:effectLst/>
                <a:latin typeface="ArialMT"/>
              </a:rPr>
              <a:t>- </a:t>
            </a:r>
            <a:r>
              <a:rPr lang="vi-VN" sz="3200" dirty="0">
                <a:solidFill>
                  <a:srgbClr val="242021"/>
                </a:solidFill>
                <a:latin typeface="ArialMT"/>
              </a:rPr>
              <a:t>K</a:t>
            </a:r>
            <a:r>
              <a:rPr lang="vi-VN" sz="3200" b="0" i="0" dirty="0">
                <a:solidFill>
                  <a:srgbClr val="242021"/>
                </a:solidFill>
                <a:effectLst/>
                <a:latin typeface="ArialMT"/>
              </a:rPr>
              <a:t>hông còn hộ gia đình người có công thuộc diện hộ nghèo và phấn đấu không để hộ gia đình người có công tái nghèo theo tiêu chí mớ</a:t>
            </a:r>
            <a:r>
              <a:rPr lang="vi-VN" sz="3200" dirty="0">
                <a:solidFill>
                  <a:srgbClr val="242021"/>
                </a:solidFill>
                <a:latin typeface="ArialMT"/>
              </a:rPr>
              <a:t>i.</a:t>
            </a:r>
            <a:br>
              <a:rPr lang="vi-VN" dirty="0"/>
            </a:br>
            <a:endParaRPr lang="vi-VN" dirty="0"/>
          </a:p>
        </p:txBody>
      </p:sp>
    </p:spTree>
    <p:extLst>
      <p:ext uri="{BB962C8B-B14F-4D97-AF65-F5344CB8AC3E}">
        <p14:creationId xmlns:p14="http://schemas.microsoft.com/office/powerpoint/2010/main" val="4059710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72F902E3-C4FC-874B-A11A-72850622DDD7}"/>
              </a:ext>
            </a:extLst>
          </p:cNvPr>
          <p:cNvSpPr txBox="1"/>
          <p:nvPr/>
        </p:nvSpPr>
        <p:spPr>
          <a:xfrm>
            <a:off x="1413164" y="207971"/>
            <a:ext cx="9661236" cy="584775"/>
          </a:xfrm>
          <a:prstGeom prst="rect">
            <a:avLst/>
          </a:prstGeom>
          <a:noFill/>
        </p:spPr>
        <p:txBody>
          <a:bodyPr wrap="square">
            <a:spAutoFit/>
          </a:bodyPr>
          <a:lstStyle/>
          <a:p>
            <a:r>
              <a:rPr lang="vi-VN" sz="3200" b="0" i="0" dirty="0">
                <a:solidFill>
                  <a:srgbClr val="FF0000"/>
                </a:solidFill>
                <a:effectLst/>
                <a:latin typeface="ArialMT"/>
              </a:rPr>
              <a:t>Nêu ý nghĩa của các hoạt động đền ơn đáp nghĩa?</a:t>
            </a:r>
            <a:r>
              <a:rPr lang="vi-VN" sz="3200" dirty="0">
                <a:solidFill>
                  <a:srgbClr val="FF0000"/>
                </a:solidFill>
              </a:rPr>
              <a:t> </a:t>
            </a:r>
          </a:p>
        </p:txBody>
      </p:sp>
      <p:pic>
        <p:nvPicPr>
          <p:cNvPr id="7" name="Hình ảnh 6">
            <a:extLst>
              <a:ext uri="{FF2B5EF4-FFF2-40B4-BE49-F238E27FC236}">
                <a16:creationId xmlns:a16="http://schemas.microsoft.com/office/drawing/2014/main" id="{75FC5690-78B8-0B67-78F1-3FC6E61D1F69}"/>
              </a:ext>
            </a:extLst>
          </p:cNvPr>
          <p:cNvPicPr>
            <a:picLocks noChangeAspect="1"/>
          </p:cNvPicPr>
          <p:nvPr/>
        </p:nvPicPr>
        <p:blipFill>
          <a:blip r:embed="rId2"/>
          <a:stretch>
            <a:fillRect/>
          </a:stretch>
        </p:blipFill>
        <p:spPr>
          <a:xfrm>
            <a:off x="1694873" y="868218"/>
            <a:ext cx="8802254" cy="5458691"/>
          </a:xfrm>
          <a:prstGeom prst="rect">
            <a:avLst/>
          </a:prstGeom>
        </p:spPr>
      </p:pic>
      <p:pic>
        <p:nvPicPr>
          <p:cNvPr id="9" name="Hình ảnh 8">
            <a:extLst>
              <a:ext uri="{FF2B5EF4-FFF2-40B4-BE49-F238E27FC236}">
                <a16:creationId xmlns:a16="http://schemas.microsoft.com/office/drawing/2014/main" id="{633D0B50-9604-5418-EC04-0C8D62FEED54}"/>
              </a:ext>
            </a:extLst>
          </p:cNvPr>
          <p:cNvPicPr>
            <a:picLocks noChangeAspect="1"/>
          </p:cNvPicPr>
          <p:nvPr/>
        </p:nvPicPr>
        <p:blipFill>
          <a:blip r:embed="rId3"/>
          <a:stretch>
            <a:fillRect/>
          </a:stretch>
        </p:blipFill>
        <p:spPr>
          <a:xfrm>
            <a:off x="1694873" y="868218"/>
            <a:ext cx="8802254" cy="5458691"/>
          </a:xfrm>
          <a:prstGeom prst="rect">
            <a:avLst/>
          </a:prstGeom>
        </p:spPr>
      </p:pic>
      <p:pic>
        <p:nvPicPr>
          <p:cNvPr id="11" name="Hình ảnh 10">
            <a:extLst>
              <a:ext uri="{FF2B5EF4-FFF2-40B4-BE49-F238E27FC236}">
                <a16:creationId xmlns:a16="http://schemas.microsoft.com/office/drawing/2014/main" id="{06042AB3-0EDE-2937-4D45-1B60CE9AD8F7}"/>
              </a:ext>
            </a:extLst>
          </p:cNvPr>
          <p:cNvPicPr>
            <a:picLocks noChangeAspect="1"/>
          </p:cNvPicPr>
          <p:nvPr/>
        </p:nvPicPr>
        <p:blipFill>
          <a:blip r:embed="rId4"/>
          <a:stretch>
            <a:fillRect/>
          </a:stretch>
        </p:blipFill>
        <p:spPr>
          <a:xfrm>
            <a:off x="1694873" y="868218"/>
            <a:ext cx="8802254" cy="5458691"/>
          </a:xfrm>
          <a:prstGeom prst="rect">
            <a:avLst/>
          </a:prstGeom>
        </p:spPr>
      </p:pic>
    </p:spTree>
    <p:extLst>
      <p:ext uri="{BB962C8B-B14F-4D97-AF65-F5344CB8AC3E}">
        <p14:creationId xmlns:p14="http://schemas.microsoft.com/office/powerpoint/2010/main" val="3015280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heel(1)">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8EC0A848-2F67-F33F-7720-E5BA5C991CCE}"/>
              </a:ext>
            </a:extLst>
          </p:cNvPr>
          <p:cNvSpPr txBox="1"/>
          <p:nvPr/>
        </p:nvSpPr>
        <p:spPr>
          <a:xfrm>
            <a:off x="424871" y="87854"/>
            <a:ext cx="8469745" cy="523220"/>
          </a:xfrm>
          <a:prstGeom prst="rect">
            <a:avLst/>
          </a:prstGeom>
          <a:noFill/>
        </p:spPr>
        <p:txBody>
          <a:bodyPr wrap="square">
            <a:spAutoFit/>
          </a:bodyPr>
          <a:lstStyle/>
          <a:p>
            <a:r>
              <a:rPr lang="vi-VN" sz="2800" b="1" i="0" dirty="0">
                <a:solidFill>
                  <a:srgbClr val="FF0000"/>
                </a:solidFill>
                <a:effectLst/>
                <a:latin typeface="Arial-BoldMT"/>
              </a:rPr>
              <a:t>2. Ý nghĩa của các hoạt động đền ơn đáp nghĩa</a:t>
            </a:r>
            <a:r>
              <a:rPr lang="vi-VN" sz="2800" dirty="0">
                <a:solidFill>
                  <a:srgbClr val="FF0000"/>
                </a:solidFill>
              </a:rPr>
              <a:t> </a:t>
            </a:r>
            <a:endParaRPr lang="vi-VN" dirty="0">
              <a:solidFill>
                <a:srgbClr val="FF0000"/>
              </a:solidFill>
            </a:endParaRPr>
          </a:p>
        </p:txBody>
      </p:sp>
      <p:sp>
        <p:nvSpPr>
          <p:cNvPr id="7" name="Hộp Văn bản 6">
            <a:extLst>
              <a:ext uri="{FF2B5EF4-FFF2-40B4-BE49-F238E27FC236}">
                <a16:creationId xmlns:a16="http://schemas.microsoft.com/office/drawing/2014/main" id="{42F8E8FB-5E45-2714-4AE8-98FE1663E532}"/>
              </a:ext>
            </a:extLst>
          </p:cNvPr>
          <p:cNvSpPr txBox="1"/>
          <p:nvPr/>
        </p:nvSpPr>
        <p:spPr>
          <a:xfrm>
            <a:off x="591125" y="780673"/>
            <a:ext cx="10649530" cy="1077218"/>
          </a:xfrm>
          <a:prstGeom prst="rect">
            <a:avLst/>
          </a:prstGeom>
          <a:noFill/>
        </p:spPr>
        <p:txBody>
          <a:bodyPr wrap="square">
            <a:spAutoFit/>
          </a:bodyPr>
          <a:lstStyle/>
          <a:p>
            <a:r>
              <a:rPr lang="vi-VN" sz="3200" b="0" i="0" dirty="0">
                <a:solidFill>
                  <a:srgbClr val="231F1F"/>
                </a:solidFill>
                <a:effectLst/>
                <a:latin typeface="ArialMT"/>
              </a:rPr>
              <a:t>- </a:t>
            </a:r>
            <a:r>
              <a:rPr lang="vi-VN" sz="3200" dirty="0">
                <a:solidFill>
                  <a:srgbClr val="231F1F"/>
                </a:solidFill>
                <a:latin typeface="ArialMT"/>
              </a:rPr>
              <a:t>L</a:t>
            </a:r>
            <a:r>
              <a:rPr lang="vi-VN" sz="3200" b="0" i="0" dirty="0">
                <a:solidFill>
                  <a:srgbClr val="231F1F"/>
                </a:solidFill>
                <a:effectLst/>
                <a:latin typeface="ArialMT"/>
              </a:rPr>
              <a:t>à sự giúp đỡ thiết thực về vật chất</a:t>
            </a:r>
            <a:r>
              <a:rPr lang="vi-VN" sz="3200" dirty="0">
                <a:solidFill>
                  <a:srgbClr val="231F1F"/>
                </a:solidFill>
                <a:latin typeface="ArialMT"/>
              </a:rPr>
              <a:t>,</a:t>
            </a:r>
            <a:r>
              <a:rPr lang="vi-VN" sz="3200" b="0" i="0" dirty="0">
                <a:solidFill>
                  <a:srgbClr val="231F1F"/>
                </a:solidFill>
                <a:effectLst/>
                <a:latin typeface="ArialMT"/>
              </a:rPr>
              <a:t> xoa dịu nỗi đau mất mát, động viên các gia đình chính sách và người có công.</a:t>
            </a:r>
            <a:r>
              <a:rPr lang="vi-VN" sz="3200" dirty="0"/>
              <a:t> </a:t>
            </a:r>
            <a:endParaRPr lang="vi-VN" dirty="0"/>
          </a:p>
        </p:txBody>
      </p:sp>
      <p:sp>
        <p:nvSpPr>
          <p:cNvPr id="9" name="Hộp Văn bản 8">
            <a:extLst>
              <a:ext uri="{FF2B5EF4-FFF2-40B4-BE49-F238E27FC236}">
                <a16:creationId xmlns:a16="http://schemas.microsoft.com/office/drawing/2014/main" id="{DD5746E0-AFBB-0746-58E2-947103BE35AA}"/>
              </a:ext>
            </a:extLst>
          </p:cNvPr>
          <p:cNvSpPr txBox="1"/>
          <p:nvPr/>
        </p:nvSpPr>
        <p:spPr>
          <a:xfrm>
            <a:off x="591125" y="1808721"/>
            <a:ext cx="10575636" cy="1077218"/>
          </a:xfrm>
          <a:prstGeom prst="rect">
            <a:avLst/>
          </a:prstGeom>
          <a:noFill/>
        </p:spPr>
        <p:txBody>
          <a:bodyPr wrap="square">
            <a:spAutoFit/>
          </a:bodyPr>
          <a:lstStyle/>
          <a:p>
            <a:r>
              <a:rPr lang="vi-VN" sz="3200" b="0" i="0" dirty="0">
                <a:solidFill>
                  <a:srgbClr val="231F1F"/>
                </a:solidFill>
                <a:effectLst/>
                <a:latin typeface="ArialMT"/>
              </a:rPr>
              <a:t>- </a:t>
            </a:r>
            <a:r>
              <a:rPr lang="vi-VN" sz="3200" dirty="0">
                <a:solidFill>
                  <a:srgbClr val="231F1F"/>
                </a:solidFill>
                <a:latin typeface="ArialMT"/>
              </a:rPr>
              <a:t>G</a:t>
            </a:r>
            <a:r>
              <a:rPr lang="vi-VN" sz="3200" b="0" i="0" dirty="0">
                <a:solidFill>
                  <a:srgbClr val="231F1F"/>
                </a:solidFill>
                <a:effectLst/>
                <a:latin typeface="ArialMT"/>
              </a:rPr>
              <a:t>óp phần giáo dục truyền thống, đạo lí:</a:t>
            </a:r>
          </a:p>
          <a:p>
            <a:r>
              <a:rPr lang="vi-VN" sz="3200" b="0" i="0" dirty="0">
                <a:solidFill>
                  <a:srgbClr val="231F1F"/>
                </a:solidFill>
                <a:effectLst/>
                <a:latin typeface="ArialMT"/>
              </a:rPr>
              <a:t> “Uống nước nhớ nguồn”, “Ăn quả nhớ kẻ trồng cây” .</a:t>
            </a:r>
            <a:r>
              <a:rPr lang="vi-VN" sz="3200" dirty="0"/>
              <a:t> </a:t>
            </a:r>
            <a:endParaRPr lang="vi-VN" dirty="0"/>
          </a:p>
        </p:txBody>
      </p:sp>
      <p:sp>
        <p:nvSpPr>
          <p:cNvPr id="11" name="Hộp Văn bản 10">
            <a:extLst>
              <a:ext uri="{FF2B5EF4-FFF2-40B4-BE49-F238E27FC236}">
                <a16:creationId xmlns:a16="http://schemas.microsoft.com/office/drawing/2014/main" id="{407A4CC3-8041-815C-0E3E-28EC5D7D92DC}"/>
              </a:ext>
            </a:extLst>
          </p:cNvPr>
          <p:cNvSpPr txBox="1"/>
          <p:nvPr/>
        </p:nvSpPr>
        <p:spPr>
          <a:xfrm>
            <a:off x="508923" y="2890391"/>
            <a:ext cx="10804699" cy="1077218"/>
          </a:xfrm>
          <a:prstGeom prst="rect">
            <a:avLst/>
          </a:prstGeom>
          <a:noFill/>
        </p:spPr>
        <p:txBody>
          <a:bodyPr wrap="square">
            <a:spAutoFit/>
          </a:bodyPr>
          <a:lstStyle/>
          <a:p>
            <a:r>
              <a:rPr lang="vi-VN" sz="3200" b="0" i="0" dirty="0">
                <a:solidFill>
                  <a:srgbClr val="231F1F"/>
                </a:solidFill>
                <a:effectLst/>
                <a:latin typeface="ArialMT"/>
              </a:rPr>
              <a:t>- </a:t>
            </a:r>
            <a:r>
              <a:rPr lang="vi-VN" sz="3200" dirty="0">
                <a:solidFill>
                  <a:srgbClr val="231F1F"/>
                </a:solidFill>
                <a:latin typeface="ArialMT"/>
              </a:rPr>
              <a:t>K</a:t>
            </a:r>
            <a:r>
              <a:rPr lang="vi-VN" sz="3200" b="0" i="0" dirty="0">
                <a:solidFill>
                  <a:srgbClr val="231F1F"/>
                </a:solidFill>
                <a:effectLst/>
                <a:latin typeface="ArialMT"/>
              </a:rPr>
              <a:t>hơi dậy tinh thần yêu nước, niềm tự hào và lòng biết ơn của thế hệ trẻ đối với người đi trước.</a:t>
            </a:r>
            <a:r>
              <a:rPr lang="vi-VN" sz="3200" dirty="0"/>
              <a:t> </a:t>
            </a:r>
          </a:p>
        </p:txBody>
      </p:sp>
      <p:sp>
        <p:nvSpPr>
          <p:cNvPr id="13" name="Hộp Văn bản 12">
            <a:extLst>
              <a:ext uri="{FF2B5EF4-FFF2-40B4-BE49-F238E27FC236}">
                <a16:creationId xmlns:a16="http://schemas.microsoft.com/office/drawing/2014/main" id="{1FA57540-3602-3210-0063-7A002E5B0DFB}"/>
              </a:ext>
            </a:extLst>
          </p:cNvPr>
          <p:cNvSpPr txBox="1"/>
          <p:nvPr/>
        </p:nvSpPr>
        <p:spPr>
          <a:xfrm>
            <a:off x="508923" y="3997413"/>
            <a:ext cx="10958023" cy="2339102"/>
          </a:xfrm>
          <a:prstGeom prst="rect">
            <a:avLst/>
          </a:prstGeom>
          <a:noFill/>
        </p:spPr>
        <p:txBody>
          <a:bodyPr wrap="square">
            <a:spAutoFit/>
          </a:bodyPr>
          <a:lstStyle/>
          <a:p>
            <a:pPr algn="just"/>
            <a:r>
              <a:rPr lang="vi-VN" sz="3200" b="0" i="0" dirty="0">
                <a:solidFill>
                  <a:srgbClr val="231F1F"/>
                </a:solidFill>
                <a:effectLst/>
                <a:latin typeface="ArialMT"/>
              </a:rPr>
              <a:t>- </a:t>
            </a:r>
            <a:r>
              <a:rPr lang="vi-VN" sz="3200" dirty="0">
                <a:solidFill>
                  <a:srgbClr val="231F1F"/>
                </a:solidFill>
                <a:latin typeface="ArialMT"/>
              </a:rPr>
              <a:t>G</a:t>
            </a:r>
            <a:r>
              <a:rPr lang="vi-VN" sz="3200" b="0" i="0" dirty="0">
                <a:solidFill>
                  <a:srgbClr val="231F1F"/>
                </a:solidFill>
                <a:effectLst/>
                <a:latin typeface="ArialMT"/>
              </a:rPr>
              <a:t>iúp thương</a:t>
            </a:r>
            <a:r>
              <a:rPr lang="vi-VN" sz="3200" dirty="0">
                <a:solidFill>
                  <a:srgbClr val="231F1F"/>
                </a:solidFill>
                <a:latin typeface="ArialMT"/>
              </a:rPr>
              <a:t>-</a:t>
            </a:r>
            <a:r>
              <a:rPr lang="vi-VN" sz="3200" b="0" i="0" dirty="0">
                <a:solidFill>
                  <a:srgbClr val="231F1F"/>
                </a:solidFill>
                <a:effectLst/>
                <a:latin typeface="ArialMT"/>
              </a:rPr>
              <a:t>bệnh binh, các thân nhân liệt sĩ và người có công với cách mạng vượt lên khó khăn, nỗ lực phấn đấu, cần cù lao động, chăm lo cho cuộc sống của chính mình và góp phần xây dựng quê hương, đất nước.</a:t>
            </a:r>
            <a:br>
              <a:rPr lang="vi-VN" dirty="0"/>
            </a:br>
            <a:endParaRPr lang="vi-VN" dirty="0"/>
          </a:p>
        </p:txBody>
      </p:sp>
    </p:spTree>
    <p:extLst>
      <p:ext uri="{BB962C8B-B14F-4D97-AF65-F5344CB8AC3E}">
        <p14:creationId xmlns:p14="http://schemas.microsoft.com/office/powerpoint/2010/main" val="593048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heel(1)">
                                      <p:cBhvr>
                                        <p:cTn id="2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69B1C35-E9A0-4268-9E6F-F2208DCFDF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74110"/>
            <a:ext cx="4572009" cy="6096012"/>
          </a:xfrm>
          <a:prstGeom prst="rect">
            <a:avLst/>
          </a:prstGeom>
        </p:spPr>
      </p:pic>
      <p:sp>
        <p:nvSpPr>
          <p:cNvPr id="5" name="CustomText1">
            <a:extLst>
              <a:ext uri="{FF2B5EF4-FFF2-40B4-BE49-F238E27FC236}">
                <a16:creationId xmlns:a16="http://schemas.microsoft.com/office/drawing/2014/main" id="{64072DE7-7135-4B0B-AFC9-4968055EAE3F}"/>
              </a:ext>
            </a:extLst>
          </p:cNvPr>
          <p:cNvSpPr txBox="1"/>
          <p:nvPr/>
        </p:nvSpPr>
        <p:spPr>
          <a:xfrm>
            <a:off x="5148237" y="2115127"/>
            <a:ext cx="808997" cy="2740657"/>
          </a:xfrm>
          <a:prstGeom prst="rect">
            <a:avLst/>
          </a:prstGeom>
          <a:noFill/>
          <a:ln>
            <a:noFill/>
          </a:ln>
        </p:spPr>
        <p:txBody>
          <a:bodyPr wrap="none" tIns="90000" bIns="90000" numCol="1" anchor="ctr" anchorCtr="0">
            <a:prstTxWarp prst="textPlain">
              <a:avLst/>
            </a:prstTxWarp>
            <a:noAutofit/>
          </a:bodyPr>
          <a:lstStyle/>
          <a:p>
            <a:r>
              <a:rPr lang="en-US" sz="1600" dirty="0">
                <a:solidFill>
                  <a:srgbClr val="002060"/>
                </a:solidFill>
                <a:latin typeface="Impact" panose="020B0806030902050204" pitchFamily="34" charset="0"/>
              </a:rPr>
              <a:t>III</a:t>
            </a:r>
          </a:p>
        </p:txBody>
      </p:sp>
      <p:sp>
        <p:nvSpPr>
          <p:cNvPr id="6" name="ValueShape1">
            <a:extLst>
              <a:ext uri="{FF2B5EF4-FFF2-40B4-BE49-F238E27FC236}">
                <a16:creationId xmlns:a16="http://schemas.microsoft.com/office/drawing/2014/main" id="{E17F4AC4-A6A1-4BFC-AE11-34DA8E79FE84}"/>
              </a:ext>
            </a:extLst>
          </p:cNvPr>
          <p:cNvSpPr/>
          <p:nvPr/>
        </p:nvSpPr>
        <p:spPr bwMode="auto">
          <a:xfrm>
            <a:off x="5519771" y="952107"/>
            <a:ext cx="4773168" cy="5029199"/>
          </a:xfrm>
          <a:custGeom>
            <a:avLst/>
            <a:gdLst>
              <a:gd name="connsiteX0" fmla="*/ 825500 w 2052462"/>
              <a:gd name="connsiteY0" fmla="*/ 0 h 2453924"/>
              <a:gd name="connsiteX1" fmla="*/ 2052462 w 2052462"/>
              <a:gd name="connsiteY1" fmla="*/ 1226962 h 2453924"/>
              <a:gd name="connsiteX2" fmla="*/ 825500 w 2052462"/>
              <a:gd name="connsiteY2" fmla="*/ 2453924 h 2453924"/>
              <a:gd name="connsiteX3" fmla="*/ 45039 w 2052462"/>
              <a:gd name="connsiteY3" fmla="*/ 2173746 h 2453924"/>
              <a:gd name="connsiteX4" fmla="*/ 0 w 2052462"/>
              <a:gd name="connsiteY4" fmla="*/ 2132812 h 2453924"/>
              <a:gd name="connsiteX5" fmla="*/ 42093 w 2052462"/>
              <a:gd name="connsiteY5" fmla="*/ 2094555 h 2453924"/>
              <a:gd name="connsiteX6" fmla="*/ 191916 w 2052462"/>
              <a:gd name="connsiteY6" fmla="*/ 1912968 h 2453924"/>
              <a:gd name="connsiteX7" fmla="*/ 235656 w 2052462"/>
              <a:gd name="connsiteY7" fmla="*/ 1832383 h 2453924"/>
              <a:gd name="connsiteX8" fmla="*/ 352362 w 2052462"/>
              <a:gd name="connsiteY8" fmla="*/ 1928674 h 2453924"/>
              <a:gd name="connsiteX9" fmla="*/ 825500 w 2052462"/>
              <a:gd name="connsiteY9" fmla="*/ 2073198 h 2453924"/>
              <a:gd name="connsiteX10" fmla="*/ 1671736 w 2052462"/>
              <a:gd name="connsiteY10" fmla="*/ 1226962 h 2453924"/>
              <a:gd name="connsiteX11" fmla="*/ 825500 w 2052462"/>
              <a:gd name="connsiteY11" fmla="*/ 380726 h 2453924"/>
              <a:gd name="connsiteX12" fmla="*/ 352362 w 2052462"/>
              <a:gd name="connsiteY12" fmla="*/ 525250 h 2453924"/>
              <a:gd name="connsiteX13" fmla="*/ 235656 w 2052462"/>
              <a:gd name="connsiteY13" fmla="*/ 621541 h 2453924"/>
              <a:gd name="connsiteX14" fmla="*/ 191916 w 2052462"/>
              <a:gd name="connsiteY14" fmla="*/ 540956 h 2453924"/>
              <a:gd name="connsiteX15" fmla="*/ 42093 w 2052462"/>
              <a:gd name="connsiteY15" fmla="*/ 359369 h 2453924"/>
              <a:gd name="connsiteX16" fmla="*/ 0 w 2052462"/>
              <a:gd name="connsiteY16" fmla="*/ 321112 h 2453924"/>
              <a:gd name="connsiteX17" fmla="*/ 45039 w 2052462"/>
              <a:gd name="connsiteY17" fmla="*/ 280179 h 2453924"/>
              <a:gd name="connsiteX18" fmla="*/ 825500 w 2052462"/>
              <a:gd name="connsiteY18" fmla="*/ 0 h 245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52462" h="2453924">
                <a:moveTo>
                  <a:pt x="825500" y="0"/>
                </a:moveTo>
                <a:cubicBezTo>
                  <a:pt x="1503132" y="0"/>
                  <a:pt x="2052462" y="549330"/>
                  <a:pt x="2052462" y="1226962"/>
                </a:cubicBezTo>
                <a:cubicBezTo>
                  <a:pt x="2052462" y="1904594"/>
                  <a:pt x="1503132" y="2453924"/>
                  <a:pt x="825500" y="2453924"/>
                </a:cubicBezTo>
                <a:cubicBezTo>
                  <a:pt x="529036" y="2453924"/>
                  <a:pt x="257130" y="2348779"/>
                  <a:pt x="45039" y="2173746"/>
                </a:cubicBezTo>
                <a:lnTo>
                  <a:pt x="0" y="2132812"/>
                </a:lnTo>
                <a:lnTo>
                  <a:pt x="42093" y="2094555"/>
                </a:lnTo>
                <a:cubicBezTo>
                  <a:pt x="97602" y="2039046"/>
                  <a:pt x="147817" y="1978243"/>
                  <a:pt x="191916" y="1912968"/>
                </a:cubicBezTo>
                <a:lnTo>
                  <a:pt x="235656" y="1832383"/>
                </a:lnTo>
                <a:lnTo>
                  <a:pt x="352362" y="1928674"/>
                </a:lnTo>
                <a:cubicBezTo>
                  <a:pt x="487422" y="2019919"/>
                  <a:pt x="650239" y="2073198"/>
                  <a:pt x="825500" y="2073198"/>
                </a:cubicBezTo>
                <a:cubicBezTo>
                  <a:pt x="1292863" y="2073198"/>
                  <a:pt x="1671736" y="1694325"/>
                  <a:pt x="1671736" y="1226962"/>
                </a:cubicBezTo>
                <a:cubicBezTo>
                  <a:pt x="1671736" y="759599"/>
                  <a:pt x="1292863" y="380726"/>
                  <a:pt x="825500" y="380726"/>
                </a:cubicBezTo>
                <a:cubicBezTo>
                  <a:pt x="650239" y="380726"/>
                  <a:pt x="487422" y="434005"/>
                  <a:pt x="352362" y="525250"/>
                </a:cubicBezTo>
                <a:lnTo>
                  <a:pt x="235656" y="621541"/>
                </a:lnTo>
                <a:lnTo>
                  <a:pt x="191916" y="540956"/>
                </a:lnTo>
                <a:cubicBezTo>
                  <a:pt x="147817" y="475681"/>
                  <a:pt x="97602" y="414878"/>
                  <a:pt x="42093" y="359369"/>
                </a:cubicBezTo>
                <a:lnTo>
                  <a:pt x="0" y="321112"/>
                </a:lnTo>
                <a:lnTo>
                  <a:pt x="45039" y="280179"/>
                </a:lnTo>
                <a:cubicBezTo>
                  <a:pt x="257130" y="105145"/>
                  <a:pt x="529036" y="0"/>
                  <a:pt x="825500" y="0"/>
                </a:cubicBezTo>
                <a:close/>
              </a:path>
            </a:pathLst>
          </a:custGeom>
          <a:solidFill>
            <a:srgbClr val="FFE4DB"/>
          </a:solidFill>
          <a:ln>
            <a:noFill/>
          </a:ln>
        </p:spPr>
        <p:txBody>
          <a:bodyPr vert="horz" wrap="square" lIns="91440" tIns="45720" rIns="91440" bIns="45720" numCol="1" rtlCol="0" anchor="t" anchorCtr="0" compatLnSpc="1">
            <a:prstTxWarp prst="textNoShape">
              <a:avLst/>
            </a:prstTxWarp>
          </a:bodyPr>
          <a:lstStyle/>
          <a:p>
            <a:pPr algn="l"/>
            <a:endParaRPr lang="zh-CN" altLang="en-US" dirty="0"/>
          </a:p>
        </p:txBody>
      </p:sp>
      <p:sp>
        <p:nvSpPr>
          <p:cNvPr id="7" name="文本框 6">
            <a:extLst>
              <a:ext uri="{FF2B5EF4-FFF2-40B4-BE49-F238E27FC236}">
                <a16:creationId xmlns:a16="http://schemas.microsoft.com/office/drawing/2014/main" id="{A62472E4-9EFC-43F9-82AD-2F44DBCE745C}"/>
              </a:ext>
            </a:extLst>
          </p:cNvPr>
          <p:cNvSpPr txBox="1"/>
          <p:nvPr/>
        </p:nvSpPr>
        <p:spPr>
          <a:xfrm>
            <a:off x="6096000" y="3091119"/>
            <a:ext cx="3380509" cy="830997"/>
          </a:xfrm>
          <a:prstGeom prst="rect">
            <a:avLst/>
          </a:prstGeom>
          <a:noFill/>
        </p:spPr>
        <p:txBody>
          <a:bodyPr wrap="square" rtlCol="0">
            <a:spAutoFit/>
          </a:bodyPr>
          <a:lstStyle/>
          <a:p>
            <a:pPr algn="ctr"/>
            <a:r>
              <a:rPr lang="vi-VN" altLang="zh-CN" sz="4800" b="1" dirty="0">
                <a:solidFill>
                  <a:srgbClr val="FF0000"/>
                </a:solidFill>
                <a:latin typeface="Calibri" panose="020F0502020204030204" pitchFamily="34" charset="0"/>
                <a:ea typeface="仓耳玄三M W05" panose="02020400000000000000" pitchFamily="18" charset="-122"/>
                <a:cs typeface="Calibri" panose="020F0502020204030204" pitchFamily="34" charset="0"/>
              </a:rPr>
              <a:t>LUYỆN TẬP</a:t>
            </a:r>
            <a:endParaRPr lang="zh-CN" altLang="en-US" sz="4800" b="1" dirty="0">
              <a:solidFill>
                <a:srgbClr val="FF0000"/>
              </a:solidFill>
              <a:latin typeface="Calibri" panose="020F0502020204030204" pitchFamily="34" charset="0"/>
              <a:ea typeface="仓耳玄三M W05" panose="02020400000000000000" pitchFamily="18" charset="-122"/>
              <a:cs typeface="Calibri" panose="020F0502020204030204" pitchFamily="34" charset="0"/>
            </a:endParaRPr>
          </a:p>
        </p:txBody>
      </p:sp>
      <p:sp>
        <p:nvSpPr>
          <p:cNvPr id="2" name="Hộp Văn bản 1">
            <a:extLst>
              <a:ext uri="{FF2B5EF4-FFF2-40B4-BE49-F238E27FC236}">
                <a16:creationId xmlns:a16="http://schemas.microsoft.com/office/drawing/2014/main" id="{209DE64B-2DDF-5B4B-70CF-D2EDDFBD40D3}"/>
              </a:ext>
            </a:extLst>
          </p:cNvPr>
          <p:cNvSpPr txBox="1"/>
          <p:nvPr/>
        </p:nvSpPr>
        <p:spPr>
          <a:xfrm>
            <a:off x="2560949" y="347800"/>
            <a:ext cx="2879558" cy="830997"/>
          </a:xfrm>
          <a:prstGeom prst="rect">
            <a:avLst/>
          </a:prstGeom>
          <a:noFill/>
        </p:spPr>
        <p:txBody>
          <a:bodyPr wrap="square">
            <a:spAutoFit/>
          </a:bodyPr>
          <a:lstStyle/>
          <a:p>
            <a:pPr algn="ctr"/>
            <a:r>
              <a:rPr lang="en-US" sz="4800" b="1" dirty="0" err="1">
                <a:solidFill>
                  <a:srgbClr val="C00000"/>
                </a:solidFill>
              </a:rPr>
              <a:t>Tiết</a:t>
            </a:r>
            <a:r>
              <a:rPr lang="en-US" sz="4800" b="1" dirty="0">
                <a:solidFill>
                  <a:srgbClr val="C00000"/>
                </a:solidFill>
              </a:rPr>
              <a:t> 25</a:t>
            </a:r>
          </a:p>
        </p:txBody>
      </p:sp>
    </p:spTree>
    <p:extLst>
      <p:ext uri="{BB962C8B-B14F-4D97-AF65-F5344CB8AC3E}">
        <p14:creationId xmlns:p14="http://schemas.microsoft.com/office/powerpoint/2010/main" val="3487594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par>
                          <p:cTn id="17" fill="hold">
                            <p:stCondLst>
                              <p:cond delay="2000"/>
                            </p:stCondLst>
                            <p:childTnLst>
                              <p:par>
                                <p:cTn id="18" presetID="42"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42"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69B1C35-E9A0-4268-9E6F-F2208DCFDF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74110"/>
            <a:ext cx="4572009" cy="6096012"/>
          </a:xfrm>
          <a:prstGeom prst="rect">
            <a:avLst/>
          </a:prstGeom>
        </p:spPr>
      </p:pic>
      <p:sp>
        <p:nvSpPr>
          <p:cNvPr id="5" name="CustomText1">
            <a:extLst>
              <a:ext uri="{FF2B5EF4-FFF2-40B4-BE49-F238E27FC236}">
                <a16:creationId xmlns:a16="http://schemas.microsoft.com/office/drawing/2014/main" id="{64072DE7-7135-4B0B-AFC9-4968055EAE3F}"/>
              </a:ext>
            </a:extLst>
          </p:cNvPr>
          <p:cNvSpPr txBox="1"/>
          <p:nvPr/>
        </p:nvSpPr>
        <p:spPr>
          <a:xfrm>
            <a:off x="4823211" y="2242361"/>
            <a:ext cx="782254" cy="2373278"/>
          </a:xfrm>
          <a:prstGeom prst="rect">
            <a:avLst/>
          </a:prstGeom>
          <a:noFill/>
          <a:ln>
            <a:noFill/>
          </a:ln>
        </p:spPr>
        <p:txBody>
          <a:bodyPr wrap="none" tIns="90000" bIns="90000" numCol="1" anchor="ctr" anchorCtr="0">
            <a:prstTxWarp prst="textPlain">
              <a:avLst/>
            </a:prstTxWarp>
            <a:noAutofit/>
          </a:bodyPr>
          <a:lstStyle/>
          <a:p>
            <a:r>
              <a:rPr lang="en-US" sz="1600" dirty="0">
                <a:solidFill>
                  <a:srgbClr val="002060"/>
                </a:solidFill>
                <a:latin typeface="Impact" panose="020B0806030902050204" pitchFamily="34" charset="0"/>
              </a:rPr>
              <a:t>I</a:t>
            </a:r>
          </a:p>
        </p:txBody>
      </p:sp>
      <p:sp>
        <p:nvSpPr>
          <p:cNvPr id="6" name="ValueShape1">
            <a:extLst>
              <a:ext uri="{FF2B5EF4-FFF2-40B4-BE49-F238E27FC236}">
                <a16:creationId xmlns:a16="http://schemas.microsoft.com/office/drawing/2014/main" id="{E17F4AC4-A6A1-4BFC-AE11-34DA8E79FE84}"/>
              </a:ext>
            </a:extLst>
          </p:cNvPr>
          <p:cNvSpPr/>
          <p:nvPr/>
        </p:nvSpPr>
        <p:spPr bwMode="auto">
          <a:xfrm>
            <a:off x="5519771" y="811033"/>
            <a:ext cx="6605968" cy="5170273"/>
          </a:xfrm>
          <a:custGeom>
            <a:avLst/>
            <a:gdLst>
              <a:gd name="connsiteX0" fmla="*/ 825500 w 2052462"/>
              <a:gd name="connsiteY0" fmla="*/ 0 h 2453924"/>
              <a:gd name="connsiteX1" fmla="*/ 2052462 w 2052462"/>
              <a:gd name="connsiteY1" fmla="*/ 1226962 h 2453924"/>
              <a:gd name="connsiteX2" fmla="*/ 825500 w 2052462"/>
              <a:gd name="connsiteY2" fmla="*/ 2453924 h 2453924"/>
              <a:gd name="connsiteX3" fmla="*/ 45039 w 2052462"/>
              <a:gd name="connsiteY3" fmla="*/ 2173746 h 2453924"/>
              <a:gd name="connsiteX4" fmla="*/ 0 w 2052462"/>
              <a:gd name="connsiteY4" fmla="*/ 2132812 h 2453924"/>
              <a:gd name="connsiteX5" fmla="*/ 42093 w 2052462"/>
              <a:gd name="connsiteY5" fmla="*/ 2094555 h 2453924"/>
              <a:gd name="connsiteX6" fmla="*/ 191916 w 2052462"/>
              <a:gd name="connsiteY6" fmla="*/ 1912968 h 2453924"/>
              <a:gd name="connsiteX7" fmla="*/ 235656 w 2052462"/>
              <a:gd name="connsiteY7" fmla="*/ 1832383 h 2453924"/>
              <a:gd name="connsiteX8" fmla="*/ 352362 w 2052462"/>
              <a:gd name="connsiteY8" fmla="*/ 1928674 h 2453924"/>
              <a:gd name="connsiteX9" fmla="*/ 825500 w 2052462"/>
              <a:gd name="connsiteY9" fmla="*/ 2073198 h 2453924"/>
              <a:gd name="connsiteX10" fmla="*/ 1671736 w 2052462"/>
              <a:gd name="connsiteY10" fmla="*/ 1226962 h 2453924"/>
              <a:gd name="connsiteX11" fmla="*/ 825500 w 2052462"/>
              <a:gd name="connsiteY11" fmla="*/ 380726 h 2453924"/>
              <a:gd name="connsiteX12" fmla="*/ 352362 w 2052462"/>
              <a:gd name="connsiteY12" fmla="*/ 525250 h 2453924"/>
              <a:gd name="connsiteX13" fmla="*/ 235656 w 2052462"/>
              <a:gd name="connsiteY13" fmla="*/ 621541 h 2453924"/>
              <a:gd name="connsiteX14" fmla="*/ 191916 w 2052462"/>
              <a:gd name="connsiteY14" fmla="*/ 540956 h 2453924"/>
              <a:gd name="connsiteX15" fmla="*/ 42093 w 2052462"/>
              <a:gd name="connsiteY15" fmla="*/ 359369 h 2453924"/>
              <a:gd name="connsiteX16" fmla="*/ 0 w 2052462"/>
              <a:gd name="connsiteY16" fmla="*/ 321112 h 2453924"/>
              <a:gd name="connsiteX17" fmla="*/ 45039 w 2052462"/>
              <a:gd name="connsiteY17" fmla="*/ 280179 h 2453924"/>
              <a:gd name="connsiteX18" fmla="*/ 825500 w 2052462"/>
              <a:gd name="connsiteY18" fmla="*/ 0 h 245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52462" h="2453924">
                <a:moveTo>
                  <a:pt x="825500" y="0"/>
                </a:moveTo>
                <a:cubicBezTo>
                  <a:pt x="1503132" y="0"/>
                  <a:pt x="2052462" y="549330"/>
                  <a:pt x="2052462" y="1226962"/>
                </a:cubicBezTo>
                <a:cubicBezTo>
                  <a:pt x="2052462" y="1904594"/>
                  <a:pt x="1503132" y="2453924"/>
                  <a:pt x="825500" y="2453924"/>
                </a:cubicBezTo>
                <a:cubicBezTo>
                  <a:pt x="529036" y="2453924"/>
                  <a:pt x="257130" y="2348779"/>
                  <a:pt x="45039" y="2173746"/>
                </a:cubicBezTo>
                <a:lnTo>
                  <a:pt x="0" y="2132812"/>
                </a:lnTo>
                <a:lnTo>
                  <a:pt x="42093" y="2094555"/>
                </a:lnTo>
                <a:cubicBezTo>
                  <a:pt x="97602" y="2039046"/>
                  <a:pt x="147817" y="1978243"/>
                  <a:pt x="191916" y="1912968"/>
                </a:cubicBezTo>
                <a:lnTo>
                  <a:pt x="235656" y="1832383"/>
                </a:lnTo>
                <a:lnTo>
                  <a:pt x="352362" y="1928674"/>
                </a:lnTo>
                <a:cubicBezTo>
                  <a:pt x="487422" y="2019919"/>
                  <a:pt x="650239" y="2073198"/>
                  <a:pt x="825500" y="2073198"/>
                </a:cubicBezTo>
                <a:cubicBezTo>
                  <a:pt x="1292863" y="2073198"/>
                  <a:pt x="1671736" y="1694325"/>
                  <a:pt x="1671736" y="1226962"/>
                </a:cubicBezTo>
                <a:cubicBezTo>
                  <a:pt x="1671736" y="759599"/>
                  <a:pt x="1292863" y="380726"/>
                  <a:pt x="825500" y="380726"/>
                </a:cubicBezTo>
                <a:cubicBezTo>
                  <a:pt x="650239" y="380726"/>
                  <a:pt x="487422" y="434005"/>
                  <a:pt x="352362" y="525250"/>
                </a:cubicBezTo>
                <a:lnTo>
                  <a:pt x="235656" y="621541"/>
                </a:lnTo>
                <a:lnTo>
                  <a:pt x="191916" y="540956"/>
                </a:lnTo>
                <a:cubicBezTo>
                  <a:pt x="147817" y="475681"/>
                  <a:pt x="97602" y="414878"/>
                  <a:pt x="42093" y="359369"/>
                </a:cubicBezTo>
                <a:lnTo>
                  <a:pt x="0" y="321112"/>
                </a:lnTo>
                <a:lnTo>
                  <a:pt x="45039" y="280179"/>
                </a:lnTo>
                <a:cubicBezTo>
                  <a:pt x="257130" y="105145"/>
                  <a:pt x="529036" y="0"/>
                  <a:pt x="825500" y="0"/>
                </a:cubicBezTo>
                <a:close/>
              </a:path>
            </a:pathLst>
          </a:custGeom>
          <a:solidFill>
            <a:srgbClr val="FFE4DB"/>
          </a:solidFill>
          <a:ln>
            <a:noFill/>
          </a:ln>
        </p:spPr>
        <p:txBody>
          <a:bodyPr vert="horz" wrap="square" lIns="91440" tIns="45720" rIns="91440" bIns="45720" numCol="1" rtlCol="0" anchor="t" anchorCtr="0" compatLnSpc="1">
            <a:prstTxWarp prst="textNoShape">
              <a:avLst/>
            </a:prstTxWarp>
          </a:bodyPr>
          <a:lstStyle/>
          <a:p>
            <a:pPr algn="l"/>
            <a:endParaRPr lang="zh-CN" altLang="en-US" dirty="0"/>
          </a:p>
        </p:txBody>
      </p:sp>
      <p:sp>
        <p:nvSpPr>
          <p:cNvPr id="7" name="文本框 6">
            <a:extLst>
              <a:ext uri="{FF2B5EF4-FFF2-40B4-BE49-F238E27FC236}">
                <a16:creationId xmlns:a16="http://schemas.microsoft.com/office/drawing/2014/main" id="{A62472E4-9EFC-43F9-82AD-2F44DBCE745C}"/>
              </a:ext>
            </a:extLst>
          </p:cNvPr>
          <p:cNvSpPr txBox="1"/>
          <p:nvPr/>
        </p:nvSpPr>
        <p:spPr>
          <a:xfrm>
            <a:off x="5740637" y="2242007"/>
            <a:ext cx="4747133" cy="2308324"/>
          </a:xfrm>
          <a:prstGeom prst="rect">
            <a:avLst/>
          </a:prstGeom>
          <a:noFill/>
        </p:spPr>
        <p:txBody>
          <a:bodyPr wrap="square" rtlCol="0">
            <a:spAutoFit/>
          </a:bodyPr>
          <a:lstStyle/>
          <a:p>
            <a:pPr algn="ctr"/>
            <a:r>
              <a:rPr lang="vi-VN" altLang="zh-CN" sz="4800" dirty="0">
                <a:solidFill>
                  <a:srgbClr val="FF0000"/>
                </a:solidFill>
              </a:rPr>
              <a:t>Các phong trào đền ơn đáp nghĩa ở Hà Nội</a:t>
            </a:r>
            <a:endParaRPr lang="zh-CN" altLang="en-US" sz="4800" b="1" dirty="0">
              <a:solidFill>
                <a:srgbClr val="FF0000"/>
              </a:solidFill>
              <a:latin typeface="Calibri" panose="020F0502020204030204" pitchFamily="34" charset="0"/>
              <a:ea typeface="仓耳玄三M W05" panose="02020400000000000000" pitchFamily="18" charset="-122"/>
              <a:cs typeface="Calibri" panose="020F0502020204030204" pitchFamily="34" charset="0"/>
            </a:endParaRPr>
          </a:p>
        </p:txBody>
      </p:sp>
      <p:sp>
        <p:nvSpPr>
          <p:cNvPr id="2" name="Hộp Văn bản 1">
            <a:extLst>
              <a:ext uri="{FF2B5EF4-FFF2-40B4-BE49-F238E27FC236}">
                <a16:creationId xmlns:a16="http://schemas.microsoft.com/office/drawing/2014/main" id="{209DE64B-2DDF-5B4B-70CF-D2EDDFBD40D3}"/>
              </a:ext>
            </a:extLst>
          </p:cNvPr>
          <p:cNvSpPr txBox="1"/>
          <p:nvPr/>
        </p:nvSpPr>
        <p:spPr>
          <a:xfrm>
            <a:off x="2560949" y="347800"/>
            <a:ext cx="2879558" cy="830997"/>
          </a:xfrm>
          <a:prstGeom prst="rect">
            <a:avLst/>
          </a:prstGeom>
          <a:noFill/>
        </p:spPr>
        <p:txBody>
          <a:bodyPr wrap="square">
            <a:spAutoFit/>
          </a:bodyPr>
          <a:lstStyle/>
          <a:p>
            <a:pPr algn="ctr"/>
            <a:r>
              <a:rPr lang="en-US" sz="4800" b="1" dirty="0" err="1">
                <a:solidFill>
                  <a:srgbClr val="C00000"/>
                </a:solidFill>
              </a:rPr>
              <a:t>Tiết</a:t>
            </a:r>
            <a:r>
              <a:rPr lang="en-US" sz="4800" b="1" dirty="0">
                <a:solidFill>
                  <a:srgbClr val="C00000"/>
                </a:solidFill>
              </a:rPr>
              <a:t> 23</a:t>
            </a:r>
          </a:p>
        </p:txBody>
      </p:sp>
    </p:spTree>
    <p:extLst>
      <p:ext uri="{BB962C8B-B14F-4D97-AF65-F5344CB8AC3E}">
        <p14:creationId xmlns:p14="http://schemas.microsoft.com/office/powerpoint/2010/main" val="963188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par>
                          <p:cTn id="17" fill="hold">
                            <p:stCondLst>
                              <p:cond delay="2000"/>
                            </p:stCondLst>
                            <p:childTnLst>
                              <p:par>
                                <p:cTn id="18" presetID="42"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42"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AF1FBBCA-3884-1C9C-EA5A-0CFBD74C944F}"/>
              </a:ext>
            </a:extLst>
          </p:cNvPr>
          <p:cNvSpPr txBox="1"/>
          <p:nvPr/>
        </p:nvSpPr>
        <p:spPr>
          <a:xfrm>
            <a:off x="1340551" y="1214393"/>
            <a:ext cx="10099178" cy="584775"/>
          </a:xfrm>
          <a:prstGeom prst="rect">
            <a:avLst/>
          </a:prstGeom>
          <a:noFill/>
        </p:spPr>
        <p:txBody>
          <a:bodyPr wrap="square">
            <a:spAutoFit/>
          </a:bodyPr>
          <a:lstStyle/>
          <a:p>
            <a:r>
              <a:rPr lang="vi-VN" sz="3200" b="0" i="0" dirty="0">
                <a:solidFill>
                  <a:srgbClr val="242021"/>
                </a:solidFill>
                <a:effectLst/>
                <a:latin typeface="ArialMT"/>
              </a:rPr>
              <a:t>-Yêu cầu học sinh thảo luận nhóm và làm bài ra giấy</a:t>
            </a:r>
            <a:endParaRPr lang="vi-VN" sz="3200" dirty="0"/>
          </a:p>
        </p:txBody>
      </p:sp>
    </p:spTree>
    <p:extLst>
      <p:ext uri="{BB962C8B-B14F-4D97-AF65-F5344CB8AC3E}">
        <p14:creationId xmlns:p14="http://schemas.microsoft.com/office/powerpoint/2010/main" val="39205510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B948065B-8106-6637-934B-8BD2FB716FCB}"/>
              </a:ext>
            </a:extLst>
          </p:cNvPr>
          <p:cNvPicPr>
            <a:picLocks noChangeAspect="1"/>
          </p:cNvPicPr>
          <p:nvPr/>
        </p:nvPicPr>
        <p:blipFill>
          <a:blip r:embed="rId2"/>
          <a:stretch>
            <a:fillRect/>
          </a:stretch>
        </p:blipFill>
        <p:spPr>
          <a:xfrm>
            <a:off x="4318314" y="2378933"/>
            <a:ext cx="2955175" cy="2128058"/>
          </a:xfrm>
          <a:prstGeom prst="rect">
            <a:avLst/>
          </a:prstGeom>
        </p:spPr>
      </p:pic>
      <p:pic>
        <p:nvPicPr>
          <p:cNvPr id="3" name="Hình ảnh 2">
            <a:extLst>
              <a:ext uri="{FF2B5EF4-FFF2-40B4-BE49-F238E27FC236}">
                <a16:creationId xmlns:a16="http://schemas.microsoft.com/office/drawing/2014/main" id="{314075F0-927B-BB90-0399-A4344158644E}"/>
              </a:ext>
            </a:extLst>
          </p:cNvPr>
          <p:cNvPicPr>
            <a:picLocks noChangeAspect="1"/>
          </p:cNvPicPr>
          <p:nvPr/>
        </p:nvPicPr>
        <p:blipFill>
          <a:blip r:embed="rId3"/>
          <a:stretch>
            <a:fillRect/>
          </a:stretch>
        </p:blipFill>
        <p:spPr>
          <a:xfrm>
            <a:off x="4574844" y="-124691"/>
            <a:ext cx="2296790" cy="1795548"/>
          </a:xfrm>
          <a:prstGeom prst="rect">
            <a:avLst/>
          </a:prstGeom>
        </p:spPr>
      </p:pic>
      <p:pic>
        <p:nvPicPr>
          <p:cNvPr id="8" name="Hình ảnh 7">
            <a:extLst>
              <a:ext uri="{FF2B5EF4-FFF2-40B4-BE49-F238E27FC236}">
                <a16:creationId xmlns:a16="http://schemas.microsoft.com/office/drawing/2014/main" id="{68E2D449-FFED-D6B3-F733-6079AA75AFF5}"/>
              </a:ext>
            </a:extLst>
          </p:cNvPr>
          <p:cNvPicPr>
            <a:picLocks noChangeAspect="1"/>
          </p:cNvPicPr>
          <p:nvPr/>
        </p:nvPicPr>
        <p:blipFill>
          <a:blip r:embed="rId3"/>
          <a:stretch>
            <a:fillRect/>
          </a:stretch>
        </p:blipFill>
        <p:spPr>
          <a:xfrm>
            <a:off x="340821" y="6039"/>
            <a:ext cx="2102972" cy="1949724"/>
          </a:xfrm>
          <a:prstGeom prst="rect">
            <a:avLst/>
          </a:prstGeom>
        </p:spPr>
      </p:pic>
      <p:pic>
        <p:nvPicPr>
          <p:cNvPr id="10" name="Hình ảnh 9">
            <a:extLst>
              <a:ext uri="{FF2B5EF4-FFF2-40B4-BE49-F238E27FC236}">
                <a16:creationId xmlns:a16="http://schemas.microsoft.com/office/drawing/2014/main" id="{F2D68C02-088C-674C-84CC-39094B4DECE3}"/>
              </a:ext>
            </a:extLst>
          </p:cNvPr>
          <p:cNvPicPr>
            <a:picLocks noChangeAspect="1"/>
          </p:cNvPicPr>
          <p:nvPr/>
        </p:nvPicPr>
        <p:blipFill>
          <a:blip r:embed="rId3"/>
          <a:stretch>
            <a:fillRect/>
          </a:stretch>
        </p:blipFill>
        <p:spPr>
          <a:xfrm>
            <a:off x="340821" y="4339244"/>
            <a:ext cx="2296790" cy="1916864"/>
          </a:xfrm>
          <a:prstGeom prst="rect">
            <a:avLst/>
          </a:prstGeom>
        </p:spPr>
      </p:pic>
      <p:pic>
        <p:nvPicPr>
          <p:cNvPr id="12" name="Hình ảnh 11">
            <a:extLst>
              <a:ext uri="{FF2B5EF4-FFF2-40B4-BE49-F238E27FC236}">
                <a16:creationId xmlns:a16="http://schemas.microsoft.com/office/drawing/2014/main" id="{F2670BE7-450E-AFBC-3B84-24419C50E294}"/>
              </a:ext>
            </a:extLst>
          </p:cNvPr>
          <p:cNvPicPr>
            <a:picLocks noChangeAspect="1"/>
          </p:cNvPicPr>
          <p:nvPr/>
        </p:nvPicPr>
        <p:blipFill>
          <a:blip r:embed="rId3"/>
          <a:stretch>
            <a:fillRect/>
          </a:stretch>
        </p:blipFill>
        <p:spPr>
          <a:xfrm>
            <a:off x="4574844" y="5046150"/>
            <a:ext cx="2487982" cy="1850750"/>
          </a:xfrm>
          <a:prstGeom prst="rect">
            <a:avLst/>
          </a:prstGeom>
        </p:spPr>
      </p:pic>
      <p:pic>
        <p:nvPicPr>
          <p:cNvPr id="14" name="Hình ảnh 13">
            <a:extLst>
              <a:ext uri="{FF2B5EF4-FFF2-40B4-BE49-F238E27FC236}">
                <a16:creationId xmlns:a16="http://schemas.microsoft.com/office/drawing/2014/main" id="{4A95E091-0FDF-E185-8016-933360FC2F56}"/>
              </a:ext>
            </a:extLst>
          </p:cNvPr>
          <p:cNvPicPr>
            <a:picLocks noChangeAspect="1"/>
          </p:cNvPicPr>
          <p:nvPr/>
        </p:nvPicPr>
        <p:blipFill>
          <a:blip r:embed="rId3"/>
          <a:stretch>
            <a:fillRect/>
          </a:stretch>
        </p:blipFill>
        <p:spPr>
          <a:xfrm>
            <a:off x="9193876" y="4480560"/>
            <a:ext cx="2487982" cy="1817888"/>
          </a:xfrm>
          <a:prstGeom prst="rect">
            <a:avLst/>
          </a:prstGeom>
        </p:spPr>
      </p:pic>
      <p:pic>
        <p:nvPicPr>
          <p:cNvPr id="16" name="Hình ảnh 15">
            <a:extLst>
              <a:ext uri="{FF2B5EF4-FFF2-40B4-BE49-F238E27FC236}">
                <a16:creationId xmlns:a16="http://schemas.microsoft.com/office/drawing/2014/main" id="{7FF0EE47-F0D3-ACF3-0A66-6E1E37D3211A}"/>
              </a:ext>
            </a:extLst>
          </p:cNvPr>
          <p:cNvPicPr>
            <a:picLocks noChangeAspect="1"/>
          </p:cNvPicPr>
          <p:nvPr/>
        </p:nvPicPr>
        <p:blipFill>
          <a:blip r:embed="rId3"/>
          <a:stretch>
            <a:fillRect/>
          </a:stretch>
        </p:blipFill>
        <p:spPr>
          <a:xfrm>
            <a:off x="9177251" y="0"/>
            <a:ext cx="2360814" cy="1878675"/>
          </a:xfrm>
          <a:prstGeom prst="rect">
            <a:avLst/>
          </a:prstGeom>
        </p:spPr>
      </p:pic>
      <p:cxnSp>
        <p:nvCxnSpPr>
          <p:cNvPr id="17" name="Straight Connector 28">
            <a:extLst>
              <a:ext uri="{FF2B5EF4-FFF2-40B4-BE49-F238E27FC236}">
                <a16:creationId xmlns:a16="http://schemas.microsoft.com/office/drawing/2014/main" id="{161109B4-8A47-930B-5DB6-092ECF1BF3B3}"/>
              </a:ext>
            </a:extLst>
          </p:cNvPr>
          <p:cNvCxnSpPr>
            <a:cxnSpLocks/>
          </p:cNvCxnSpPr>
          <p:nvPr/>
        </p:nvCxnSpPr>
        <p:spPr>
          <a:xfrm>
            <a:off x="7166521" y="4245552"/>
            <a:ext cx="2010730" cy="99146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28">
            <a:extLst>
              <a:ext uri="{FF2B5EF4-FFF2-40B4-BE49-F238E27FC236}">
                <a16:creationId xmlns:a16="http://schemas.microsoft.com/office/drawing/2014/main" id="{021A616D-AA4D-D365-2E12-50F40534E807}"/>
              </a:ext>
            </a:extLst>
          </p:cNvPr>
          <p:cNvCxnSpPr>
            <a:cxnSpLocks/>
          </p:cNvCxnSpPr>
          <p:nvPr/>
        </p:nvCxnSpPr>
        <p:spPr>
          <a:xfrm flipV="1">
            <a:off x="7228793" y="1620982"/>
            <a:ext cx="2098087" cy="131228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8">
            <a:extLst>
              <a:ext uri="{FF2B5EF4-FFF2-40B4-BE49-F238E27FC236}">
                <a16:creationId xmlns:a16="http://schemas.microsoft.com/office/drawing/2014/main" id="{AB828239-E3D3-5F32-1750-BEC743DD01DE}"/>
              </a:ext>
            </a:extLst>
          </p:cNvPr>
          <p:cNvCxnSpPr>
            <a:cxnSpLocks/>
          </p:cNvCxnSpPr>
          <p:nvPr/>
        </p:nvCxnSpPr>
        <p:spPr>
          <a:xfrm flipV="1">
            <a:off x="5739864" y="1778924"/>
            <a:ext cx="0" cy="6586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8">
            <a:extLst>
              <a:ext uri="{FF2B5EF4-FFF2-40B4-BE49-F238E27FC236}">
                <a16:creationId xmlns:a16="http://schemas.microsoft.com/office/drawing/2014/main" id="{556587B5-D5DC-F7A6-41B0-C17B8D0C2780}"/>
              </a:ext>
            </a:extLst>
          </p:cNvPr>
          <p:cNvCxnSpPr>
            <a:cxnSpLocks/>
          </p:cNvCxnSpPr>
          <p:nvPr/>
        </p:nvCxnSpPr>
        <p:spPr>
          <a:xfrm flipH="1">
            <a:off x="2414552" y="4245552"/>
            <a:ext cx="2041070" cy="60908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8">
            <a:extLst>
              <a:ext uri="{FF2B5EF4-FFF2-40B4-BE49-F238E27FC236}">
                <a16:creationId xmlns:a16="http://schemas.microsoft.com/office/drawing/2014/main" id="{56926924-92AD-3900-0384-F8E27A7E3974}"/>
              </a:ext>
            </a:extLst>
          </p:cNvPr>
          <p:cNvCxnSpPr>
            <a:cxnSpLocks/>
          </p:cNvCxnSpPr>
          <p:nvPr/>
        </p:nvCxnSpPr>
        <p:spPr>
          <a:xfrm>
            <a:off x="2336825" y="1868500"/>
            <a:ext cx="2010730" cy="99146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B283649-C14F-1436-C83C-39A1C0B8A19F}"/>
              </a:ext>
            </a:extLst>
          </p:cNvPr>
          <p:cNvCxnSpPr>
            <a:cxnSpLocks/>
            <a:stCxn id="5" idx="2"/>
          </p:cNvCxnSpPr>
          <p:nvPr/>
        </p:nvCxnSpPr>
        <p:spPr>
          <a:xfrm>
            <a:off x="5795902" y="4506991"/>
            <a:ext cx="11192" cy="82380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333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ircle(in)">
                                      <p:cBhvr>
                                        <p:cTn id="7" dur="2000"/>
                                        <p:tgtEl>
                                          <p:spTgt spid="28"/>
                                        </p:tgtEl>
                                      </p:cBhvr>
                                    </p:animEffect>
                                  </p:childTnLst>
                                </p:cTn>
                              </p:par>
                              <p:par>
                                <p:cTn id="8" presetID="6" presetClass="entr" presetSubtype="16"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circle(in)">
                                      <p:cBhvr>
                                        <p:cTn id="10" dur="2000"/>
                                        <p:tgtEl>
                                          <p:spTgt spid="22"/>
                                        </p:tgtEl>
                                      </p:cBhvr>
                                    </p:animEffect>
                                  </p:childTnLst>
                                </p:cTn>
                              </p:par>
                              <p:par>
                                <p:cTn id="11" presetID="6" presetClass="entr" presetSubtype="16"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circle(in)">
                                      <p:cBhvr>
                                        <p:cTn id="13" dur="2000"/>
                                        <p:tgtEl>
                                          <p:spTgt spid="20"/>
                                        </p:tgtEl>
                                      </p:cBhvr>
                                    </p:animEffect>
                                  </p:childTnLst>
                                </p:cTn>
                              </p:par>
                              <p:par>
                                <p:cTn id="14" presetID="6" presetClass="entr" presetSubtype="16"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circle(in)">
                                      <p:cBhvr>
                                        <p:cTn id="16" dur="2000"/>
                                        <p:tgtEl>
                                          <p:spTgt spid="17"/>
                                        </p:tgtEl>
                                      </p:cBhvr>
                                    </p:animEffect>
                                  </p:childTnLst>
                                </p:cTn>
                              </p:par>
                              <p:par>
                                <p:cTn id="17" presetID="6" presetClass="entr" presetSubtype="16"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circle(in)">
                                      <p:cBhvr>
                                        <p:cTn id="19" dur="2000"/>
                                        <p:tgtEl>
                                          <p:spTgt spid="25"/>
                                        </p:tgtEl>
                                      </p:cBhvr>
                                    </p:animEffect>
                                  </p:childTnLst>
                                </p:cTn>
                              </p:par>
                              <p:par>
                                <p:cTn id="20" presetID="6" presetClass="entr" presetSubtype="16"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circle(in)">
                                      <p:cBhvr>
                                        <p:cTn id="22" dur="2000"/>
                                        <p:tgtEl>
                                          <p:spTgt spid="29"/>
                                        </p:tgtEl>
                                      </p:cBhvr>
                                    </p:animEffect>
                                  </p:childTnLst>
                                </p:cTn>
                              </p:par>
                            </p:childTnLst>
                          </p:cTn>
                        </p:par>
                        <p:par>
                          <p:cTn id="23" fill="hold">
                            <p:stCondLst>
                              <p:cond delay="2000"/>
                            </p:stCondLst>
                            <p:childTnLst>
                              <p:par>
                                <p:cTn id="24" presetID="31" presetClass="entr" presetSubtype="0"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1000" fill="hold"/>
                                        <p:tgtEl>
                                          <p:spTgt spid="3"/>
                                        </p:tgtEl>
                                        <p:attrNameLst>
                                          <p:attrName>ppt_w</p:attrName>
                                        </p:attrNameLst>
                                      </p:cBhvr>
                                      <p:tavLst>
                                        <p:tav tm="0">
                                          <p:val>
                                            <p:fltVal val="0"/>
                                          </p:val>
                                        </p:tav>
                                        <p:tav tm="100000">
                                          <p:val>
                                            <p:strVal val="#ppt_w"/>
                                          </p:val>
                                        </p:tav>
                                      </p:tavLst>
                                    </p:anim>
                                    <p:anim calcmode="lin" valueType="num">
                                      <p:cBhvr>
                                        <p:cTn id="27" dur="1000" fill="hold"/>
                                        <p:tgtEl>
                                          <p:spTgt spid="3"/>
                                        </p:tgtEl>
                                        <p:attrNameLst>
                                          <p:attrName>ppt_h</p:attrName>
                                        </p:attrNameLst>
                                      </p:cBhvr>
                                      <p:tavLst>
                                        <p:tav tm="0">
                                          <p:val>
                                            <p:fltVal val="0"/>
                                          </p:val>
                                        </p:tav>
                                        <p:tav tm="100000">
                                          <p:val>
                                            <p:strVal val="#ppt_h"/>
                                          </p:val>
                                        </p:tav>
                                      </p:tavLst>
                                    </p:anim>
                                    <p:anim calcmode="lin" valueType="num">
                                      <p:cBhvr>
                                        <p:cTn id="28" dur="1000" fill="hold"/>
                                        <p:tgtEl>
                                          <p:spTgt spid="3"/>
                                        </p:tgtEl>
                                        <p:attrNameLst>
                                          <p:attrName>style.rotation</p:attrName>
                                        </p:attrNameLst>
                                      </p:cBhvr>
                                      <p:tavLst>
                                        <p:tav tm="0">
                                          <p:val>
                                            <p:fltVal val="90"/>
                                          </p:val>
                                        </p:tav>
                                        <p:tav tm="100000">
                                          <p:val>
                                            <p:fltVal val="0"/>
                                          </p:val>
                                        </p:tav>
                                      </p:tavLst>
                                    </p:anim>
                                    <p:animEffect transition="in" filter="fade">
                                      <p:cBhvr>
                                        <p:cTn id="29" dur="1000"/>
                                        <p:tgtEl>
                                          <p:spTgt spid="3"/>
                                        </p:tgtEl>
                                      </p:cBhvr>
                                    </p:animEffect>
                                  </p:childTnLst>
                                </p:cTn>
                              </p:par>
                              <p:par>
                                <p:cTn id="30" presetID="31"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1000" fill="hold"/>
                                        <p:tgtEl>
                                          <p:spTgt spid="16"/>
                                        </p:tgtEl>
                                        <p:attrNameLst>
                                          <p:attrName>ppt_w</p:attrName>
                                        </p:attrNameLst>
                                      </p:cBhvr>
                                      <p:tavLst>
                                        <p:tav tm="0">
                                          <p:val>
                                            <p:fltVal val="0"/>
                                          </p:val>
                                        </p:tav>
                                        <p:tav tm="100000">
                                          <p:val>
                                            <p:strVal val="#ppt_w"/>
                                          </p:val>
                                        </p:tav>
                                      </p:tavLst>
                                    </p:anim>
                                    <p:anim calcmode="lin" valueType="num">
                                      <p:cBhvr>
                                        <p:cTn id="33" dur="1000" fill="hold"/>
                                        <p:tgtEl>
                                          <p:spTgt spid="16"/>
                                        </p:tgtEl>
                                        <p:attrNameLst>
                                          <p:attrName>ppt_h</p:attrName>
                                        </p:attrNameLst>
                                      </p:cBhvr>
                                      <p:tavLst>
                                        <p:tav tm="0">
                                          <p:val>
                                            <p:fltVal val="0"/>
                                          </p:val>
                                        </p:tav>
                                        <p:tav tm="100000">
                                          <p:val>
                                            <p:strVal val="#ppt_h"/>
                                          </p:val>
                                        </p:tav>
                                      </p:tavLst>
                                    </p:anim>
                                    <p:anim calcmode="lin" valueType="num">
                                      <p:cBhvr>
                                        <p:cTn id="34" dur="1000" fill="hold"/>
                                        <p:tgtEl>
                                          <p:spTgt spid="16"/>
                                        </p:tgtEl>
                                        <p:attrNameLst>
                                          <p:attrName>style.rotation</p:attrName>
                                        </p:attrNameLst>
                                      </p:cBhvr>
                                      <p:tavLst>
                                        <p:tav tm="0">
                                          <p:val>
                                            <p:fltVal val="90"/>
                                          </p:val>
                                        </p:tav>
                                        <p:tav tm="100000">
                                          <p:val>
                                            <p:fltVal val="0"/>
                                          </p:val>
                                        </p:tav>
                                      </p:tavLst>
                                    </p:anim>
                                    <p:animEffect transition="in" filter="fade">
                                      <p:cBhvr>
                                        <p:cTn id="35" dur="1000"/>
                                        <p:tgtEl>
                                          <p:spTgt spid="16"/>
                                        </p:tgtEl>
                                      </p:cBhvr>
                                    </p:animEffect>
                                  </p:childTnLst>
                                </p:cTn>
                              </p:par>
                              <p:par>
                                <p:cTn id="36" presetID="31"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1000" fill="hold"/>
                                        <p:tgtEl>
                                          <p:spTgt spid="8"/>
                                        </p:tgtEl>
                                        <p:attrNameLst>
                                          <p:attrName>ppt_w</p:attrName>
                                        </p:attrNameLst>
                                      </p:cBhvr>
                                      <p:tavLst>
                                        <p:tav tm="0">
                                          <p:val>
                                            <p:fltVal val="0"/>
                                          </p:val>
                                        </p:tav>
                                        <p:tav tm="100000">
                                          <p:val>
                                            <p:strVal val="#ppt_w"/>
                                          </p:val>
                                        </p:tav>
                                      </p:tavLst>
                                    </p:anim>
                                    <p:anim calcmode="lin" valueType="num">
                                      <p:cBhvr>
                                        <p:cTn id="39" dur="1000" fill="hold"/>
                                        <p:tgtEl>
                                          <p:spTgt spid="8"/>
                                        </p:tgtEl>
                                        <p:attrNameLst>
                                          <p:attrName>ppt_h</p:attrName>
                                        </p:attrNameLst>
                                      </p:cBhvr>
                                      <p:tavLst>
                                        <p:tav tm="0">
                                          <p:val>
                                            <p:fltVal val="0"/>
                                          </p:val>
                                        </p:tav>
                                        <p:tav tm="100000">
                                          <p:val>
                                            <p:strVal val="#ppt_h"/>
                                          </p:val>
                                        </p:tav>
                                      </p:tavLst>
                                    </p:anim>
                                    <p:anim calcmode="lin" valueType="num">
                                      <p:cBhvr>
                                        <p:cTn id="40" dur="1000" fill="hold"/>
                                        <p:tgtEl>
                                          <p:spTgt spid="8"/>
                                        </p:tgtEl>
                                        <p:attrNameLst>
                                          <p:attrName>style.rotation</p:attrName>
                                        </p:attrNameLst>
                                      </p:cBhvr>
                                      <p:tavLst>
                                        <p:tav tm="0">
                                          <p:val>
                                            <p:fltVal val="90"/>
                                          </p:val>
                                        </p:tav>
                                        <p:tav tm="100000">
                                          <p:val>
                                            <p:fltVal val="0"/>
                                          </p:val>
                                        </p:tav>
                                      </p:tavLst>
                                    </p:anim>
                                    <p:animEffect transition="in" filter="fade">
                                      <p:cBhvr>
                                        <p:cTn id="41" dur="1000"/>
                                        <p:tgtEl>
                                          <p:spTgt spid="8"/>
                                        </p:tgtEl>
                                      </p:cBhvr>
                                    </p:animEffect>
                                  </p:childTnLst>
                                </p:cTn>
                              </p:par>
                              <p:par>
                                <p:cTn id="42" presetID="31" presetClass="entr" presetSubtype="0"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1000" fill="hold"/>
                                        <p:tgtEl>
                                          <p:spTgt spid="10"/>
                                        </p:tgtEl>
                                        <p:attrNameLst>
                                          <p:attrName>ppt_w</p:attrName>
                                        </p:attrNameLst>
                                      </p:cBhvr>
                                      <p:tavLst>
                                        <p:tav tm="0">
                                          <p:val>
                                            <p:fltVal val="0"/>
                                          </p:val>
                                        </p:tav>
                                        <p:tav tm="100000">
                                          <p:val>
                                            <p:strVal val="#ppt_w"/>
                                          </p:val>
                                        </p:tav>
                                      </p:tavLst>
                                    </p:anim>
                                    <p:anim calcmode="lin" valueType="num">
                                      <p:cBhvr>
                                        <p:cTn id="45" dur="1000" fill="hold"/>
                                        <p:tgtEl>
                                          <p:spTgt spid="10"/>
                                        </p:tgtEl>
                                        <p:attrNameLst>
                                          <p:attrName>ppt_h</p:attrName>
                                        </p:attrNameLst>
                                      </p:cBhvr>
                                      <p:tavLst>
                                        <p:tav tm="0">
                                          <p:val>
                                            <p:fltVal val="0"/>
                                          </p:val>
                                        </p:tav>
                                        <p:tav tm="100000">
                                          <p:val>
                                            <p:strVal val="#ppt_h"/>
                                          </p:val>
                                        </p:tav>
                                      </p:tavLst>
                                    </p:anim>
                                    <p:anim calcmode="lin" valueType="num">
                                      <p:cBhvr>
                                        <p:cTn id="46" dur="1000" fill="hold"/>
                                        <p:tgtEl>
                                          <p:spTgt spid="10"/>
                                        </p:tgtEl>
                                        <p:attrNameLst>
                                          <p:attrName>style.rotation</p:attrName>
                                        </p:attrNameLst>
                                      </p:cBhvr>
                                      <p:tavLst>
                                        <p:tav tm="0">
                                          <p:val>
                                            <p:fltVal val="90"/>
                                          </p:val>
                                        </p:tav>
                                        <p:tav tm="100000">
                                          <p:val>
                                            <p:fltVal val="0"/>
                                          </p:val>
                                        </p:tav>
                                      </p:tavLst>
                                    </p:anim>
                                    <p:animEffect transition="in" filter="fade">
                                      <p:cBhvr>
                                        <p:cTn id="47" dur="1000"/>
                                        <p:tgtEl>
                                          <p:spTgt spid="10"/>
                                        </p:tgtEl>
                                      </p:cBhvr>
                                    </p:animEffect>
                                  </p:childTnLst>
                                </p:cTn>
                              </p:par>
                              <p:par>
                                <p:cTn id="48" presetID="31" presetClass="entr" presetSubtype="0"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p:cTn id="50" dur="1000" fill="hold"/>
                                        <p:tgtEl>
                                          <p:spTgt spid="12"/>
                                        </p:tgtEl>
                                        <p:attrNameLst>
                                          <p:attrName>ppt_w</p:attrName>
                                        </p:attrNameLst>
                                      </p:cBhvr>
                                      <p:tavLst>
                                        <p:tav tm="0">
                                          <p:val>
                                            <p:fltVal val="0"/>
                                          </p:val>
                                        </p:tav>
                                        <p:tav tm="100000">
                                          <p:val>
                                            <p:strVal val="#ppt_w"/>
                                          </p:val>
                                        </p:tav>
                                      </p:tavLst>
                                    </p:anim>
                                    <p:anim calcmode="lin" valueType="num">
                                      <p:cBhvr>
                                        <p:cTn id="51" dur="1000" fill="hold"/>
                                        <p:tgtEl>
                                          <p:spTgt spid="12"/>
                                        </p:tgtEl>
                                        <p:attrNameLst>
                                          <p:attrName>ppt_h</p:attrName>
                                        </p:attrNameLst>
                                      </p:cBhvr>
                                      <p:tavLst>
                                        <p:tav tm="0">
                                          <p:val>
                                            <p:fltVal val="0"/>
                                          </p:val>
                                        </p:tav>
                                        <p:tav tm="100000">
                                          <p:val>
                                            <p:strVal val="#ppt_h"/>
                                          </p:val>
                                        </p:tav>
                                      </p:tavLst>
                                    </p:anim>
                                    <p:anim calcmode="lin" valueType="num">
                                      <p:cBhvr>
                                        <p:cTn id="52" dur="1000" fill="hold"/>
                                        <p:tgtEl>
                                          <p:spTgt spid="12"/>
                                        </p:tgtEl>
                                        <p:attrNameLst>
                                          <p:attrName>style.rotation</p:attrName>
                                        </p:attrNameLst>
                                      </p:cBhvr>
                                      <p:tavLst>
                                        <p:tav tm="0">
                                          <p:val>
                                            <p:fltVal val="90"/>
                                          </p:val>
                                        </p:tav>
                                        <p:tav tm="100000">
                                          <p:val>
                                            <p:fltVal val="0"/>
                                          </p:val>
                                        </p:tav>
                                      </p:tavLst>
                                    </p:anim>
                                    <p:animEffect transition="in" filter="fade">
                                      <p:cBhvr>
                                        <p:cTn id="53" dur="1000"/>
                                        <p:tgtEl>
                                          <p:spTgt spid="12"/>
                                        </p:tgtEl>
                                      </p:cBhvr>
                                    </p:animEffect>
                                  </p:childTnLst>
                                </p:cTn>
                              </p:par>
                              <p:par>
                                <p:cTn id="54" presetID="31" presetClass="entr" presetSubtype="0" fill="hold" nodeType="with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p:cTn id="56" dur="1000" fill="hold"/>
                                        <p:tgtEl>
                                          <p:spTgt spid="14"/>
                                        </p:tgtEl>
                                        <p:attrNameLst>
                                          <p:attrName>ppt_w</p:attrName>
                                        </p:attrNameLst>
                                      </p:cBhvr>
                                      <p:tavLst>
                                        <p:tav tm="0">
                                          <p:val>
                                            <p:fltVal val="0"/>
                                          </p:val>
                                        </p:tav>
                                        <p:tav tm="100000">
                                          <p:val>
                                            <p:strVal val="#ppt_w"/>
                                          </p:val>
                                        </p:tav>
                                      </p:tavLst>
                                    </p:anim>
                                    <p:anim calcmode="lin" valueType="num">
                                      <p:cBhvr>
                                        <p:cTn id="57" dur="1000" fill="hold"/>
                                        <p:tgtEl>
                                          <p:spTgt spid="14"/>
                                        </p:tgtEl>
                                        <p:attrNameLst>
                                          <p:attrName>ppt_h</p:attrName>
                                        </p:attrNameLst>
                                      </p:cBhvr>
                                      <p:tavLst>
                                        <p:tav tm="0">
                                          <p:val>
                                            <p:fltVal val="0"/>
                                          </p:val>
                                        </p:tav>
                                        <p:tav tm="100000">
                                          <p:val>
                                            <p:strVal val="#ppt_h"/>
                                          </p:val>
                                        </p:tav>
                                      </p:tavLst>
                                    </p:anim>
                                    <p:anim calcmode="lin" valueType="num">
                                      <p:cBhvr>
                                        <p:cTn id="58" dur="1000" fill="hold"/>
                                        <p:tgtEl>
                                          <p:spTgt spid="14"/>
                                        </p:tgtEl>
                                        <p:attrNameLst>
                                          <p:attrName>style.rotation</p:attrName>
                                        </p:attrNameLst>
                                      </p:cBhvr>
                                      <p:tavLst>
                                        <p:tav tm="0">
                                          <p:val>
                                            <p:fltVal val="90"/>
                                          </p:val>
                                        </p:tav>
                                        <p:tav tm="100000">
                                          <p:val>
                                            <p:fltVal val="0"/>
                                          </p:val>
                                        </p:tav>
                                      </p:tavLst>
                                    </p:anim>
                                    <p:animEffect transition="in" filter="fade">
                                      <p:cBhvr>
                                        <p:cTn id="5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162D2F5C-3B27-957E-E3A4-C7968A8DE0F4}"/>
              </a:ext>
            </a:extLst>
          </p:cNvPr>
          <p:cNvSpPr txBox="1"/>
          <p:nvPr/>
        </p:nvSpPr>
        <p:spPr>
          <a:xfrm>
            <a:off x="411399" y="296378"/>
            <a:ext cx="12003931" cy="2062103"/>
          </a:xfrm>
          <a:prstGeom prst="rect">
            <a:avLst/>
          </a:prstGeom>
          <a:noFill/>
        </p:spPr>
        <p:txBody>
          <a:bodyPr wrap="square">
            <a:spAutoFit/>
          </a:bodyPr>
          <a:lstStyle/>
          <a:p>
            <a:r>
              <a:rPr lang="vi-VN" sz="3200" b="1" dirty="0">
                <a:solidFill>
                  <a:srgbClr val="242021"/>
                </a:solidFill>
                <a:latin typeface="Arial-BoldMT"/>
              </a:rPr>
              <a:t>1</a:t>
            </a:r>
            <a:r>
              <a:rPr lang="vi-VN" sz="3200" b="1" i="0" dirty="0">
                <a:solidFill>
                  <a:srgbClr val="242021"/>
                </a:solidFill>
                <a:effectLst/>
                <a:latin typeface="Arial-BoldMT"/>
              </a:rPr>
              <a:t>. </a:t>
            </a:r>
            <a:r>
              <a:rPr lang="vi-VN" sz="3200" b="0" i="0" dirty="0">
                <a:solidFill>
                  <a:srgbClr val="242021"/>
                </a:solidFill>
                <a:effectLst/>
                <a:latin typeface="ArialMT"/>
              </a:rPr>
              <a:t>Em hiểu như thế nào về câu tục ngữ: </a:t>
            </a:r>
          </a:p>
          <a:p>
            <a:pPr algn="ctr"/>
            <a:r>
              <a:rPr lang="vi-VN" sz="3200" b="0" i="0" dirty="0">
                <a:solidFill>
                  <a:srgbClr val="FF0000"/>
                </a:solidFill>
                <a:effectLst/>
                <a:latin typeface="ArialMT"/>
              </a:rPr>
              <a:t>“Uống nước nhớ nguồn”? </a:t>
            </a:r>
          </a:p>
          <a:p>
            <a:r>
              <a:rPr lang="vi-VN" sz="3200" b="0" i="0" dirty="0">
                <a:solidFill>
                  <a:srgbClr val="242021"/>
                </a:solidFill>
                <a:effectLst/>
                <a:latin typeface="ArialMT"/>
              </a:rPr>
              <a:t>Theo em, học sinh Hà Nội cần làm gì để phát huy truyền thống “Uống nước nhớ nguồn” của dân tộc ta?</a:t>
            </a:r>
            <a:r>
              <a:rPr lang="vi-VN" sz="3200" dirty="0"/>
              <a:t> </a:t>
            </a:r>
          </a:p>
        </p:txBody>
      </p:sp>
      <p:sp>
        <p:nvSpPr>
          <p:cNvPr id="7" name="Hộp Văn bản 6">
            <a:extLst>
              <a:ext uri="{FF2B5EF4-FFF2-40B4-BE49-F238E27FC236}">
                <a16:creationId xmlns:a16="http://schemas.microsoft.com/office/drawing/2014/main" id="{4B305F2E-3D81-CBFB-6503-98CB8F299721}"/>
              </a:ext>
            </a:extLst>
          </p:cNvPr>
          <p:cNvSpPr txBox="1"/>
          <p:nvPr/>
        </p:nvSpPr>
        <p:spPr>
          <a:xfrm>
            <a:off x="275212" y="2206584"/>
            <a:ext cx="11369202" cy="1569660"/>
          </a:xfrm>
          <a:prstGeom prst="rect">
            <a:avLst/>
          </a:prstGeom>
          <a:noFill/>
        </p:spPr>
        <p:txBody>
          <a:bodyPr wrap="square">
            <a:spAutoFit/>
          </a:bodyPr>
          <a:lstStyle/>
          <a:p>
            <a:pPr algn="just"/>
            <a:r>
              <a:rPr lang="vi-VN" sz="3200" b="1" dirty="0">
                <a:solidFill>
                  <a:srgbClr val="242021"/>
                </a:solidFill>
                <a:latin typeface="Arial-BoldMT"/>
              </a:rPr>
              <a:t>2</a:t>
            </a:r>
            <a:r>
              <a:rPr lang="vi-VN" sz="3200" b="1" i="0" dirty="0">
                <a:solidFill>
                  <a:srgbClr val="242021"/>
                </a:solidFill>
                <a:effectLst/>
                <a:latin typeface="Arial-BoldMT"/>
              </a:rPr>
              <a:t>. </a:t>
            </a:r>
            <a:r>
              <a:rPr lang="vi-VN" sz="3200" b="0" i="0" dirty="0">
                <a:solidFill>
                  <a:srgbClr val="242021"/>
                </a:solidFill>
                <a:effectLst/>
                <a:latin typeface="ArialMT"/>
              </a:rPr>
              <a:t>Viết một đoạn văn ngắn chia sẻ việc em đã vận động người thân và cộng đồng tham gia phong trào “Đền ơn đáp nghĩa” tại địa phương</a:t>
            </a:r>
            <a:r>
              <a:rPr lang="vi-VN" sz="3200" dirty="0">
                <a:solidFill>
                  <a:srgbClr val="242021"/>
                </a:solidFill>
                <a:latin typeface="ArialMT"/>
              </a:rPr>
              <a:t> theo gợi ý sau:</a:t>
            </a:r>
            <a:r>
              <a:rPr lang="vi-VN" sz="3200" dirty="0"/>
              <a:t> </a:t>
            </a:r>
          </a:p>
        </p:txBody>
      </p:sp>
      <p:sp>
        <p:nvSpPr>
          <p:cNvPr id="9" name="Hộp Văn bản 8">
            <a:extLst>
              <a:ext uri="{FF2B5EF4-FFF2-40B4-BE49-F238E27FC236}">
                <a16:creationId xmlns:a16="http://schemas.microsoft.com/office/drawing/2014/main" id="{EE4E5F1C-43F8-E828-C245-B015DB14298D}"/>
              </a:ext>
            </a:extLst>
          </p:cNvPr>
          <p:cNvSpPr txBox="1"/>
          <p:nvPr/>
        </p:nvSpPr>
        <p:spPr>
          <a:xfrm>
            <a:off x="2725365" y="3698661"/>
            <a:ext cx="8023697" cy="2677656"/>
          </a:xfrm>
          <a:prstGeom prst="rect">
            <a:avLst/>
          </a:prstGeom>
          <a:noFill/>
        </p:spPr>
        <p:txBody>
          <a:bodyPr wrap="square">
            <a:spAutoFit/>
          </a:bodyPr>
          <a:lstStyle/>
          <a:p>
            <a:r>
              <a:rPr lang="vi-VN" sz="2800" b="0" i="0" dirty="0">
                <a:solidFill>
                  <a:srgbClr val="002060"/>
                </a:solidFill>
                <a:effectLst/>
                <a:latin typeface="ArialMT"/>
              </a:rPr>
              <a:t>– Tên phong trào;</a:t>
            </a:r>
            <a:br>
              <a:rPr lang="vi-VN" sz="2800" b="0" i="0" dirty="0">
                <a:solidFill>
                  <a:srgbClr val="002060"/>
                </a:solidFill>
                <a:effectLst/>
                <a:latin typeface="ArialMT"/>
              </a:rPr>
            </a:br>
            <a:r>
              <a:rPr lang="vi-VN" sz="2800" b="0" i="0" dirty="0">
                <a:solidFill>
                  <a:srgbClr val="002060"/>
                </a:solidFill>
                <a:effectLst/>
                <a:latin typeface="ArialMT"/>
              </a:rPr>
              <a:t>– Mục đích, ý nghĩa của phong trào;</a:t>
            </a:r>
            <a:br>
              <a:rPr lang="vi-VN" sz="2800" b="0" i="0" dirty="0">
                <a:solidFill>
                  <a:srgbClr val="002060"/>
                </a:solidFill>
                <a:effectLst/>
                <a:latin typeface="ArialMT"/>
              </a:rPr>
            </a:br>
            <a:r>
              <a:rPr lang="vi-VN" sz="2800" b="0" i="0" dirty="0">
                <a:solidFill>
                  <a:srgbClr val="002060"/>
                </a:solidFill>
                <a:effectLst/>
                <a:latin typeface="ArialMT"/>
              </a:rPr>
              <a:t>– Các hoạt động đã triển khai;</a:t>
            </a:r>
            <a:br>
              <a:rPr lang="vi-VN" sz="2800" b="0" i="0" dirty="0">
                <a:solidFill>
                  <a:srgbClr val="002060"/>
                </a:solidFill>
                <a:effectLst/>
                <a:latin typeface="ArialMT"/>
              </a:rPr>
            </a:br>
            <a:r>
              <a:rPr lang="vi-VN" sz="2800" b="0" i="0" dirty="0">
                <a:solidFill>
                  <a:srgbClr val="002060"/>
                </a:solidFill>
                <a:effectLst/>
                <a:latin typeface="ArialMT"/>
              </a:rPr>
              <a:t>– Kết quả đạt được của phong trào;</a:t>
            </a:r>
            <a:br>
              <a:rPr lang="vi-VN" sz="2800" b="0" i="0" dirty="0">
                <a:solidFill>
                  <a:srgbClr val="002060"/>
                </a:solidFill>
                <a:effectLst/>
                <a:latin typeface="ArialMT"/>
              </a:rPr>
            </a:br>
            <a:r>
              <a:rPr lang="vi-VN" sz="2800" b="0" i="0" dirty="0">
                <a:solidFill>
                  <a:srgbClr val="002060"/>
                </a:solidFill>
                <a:effectLst/>
                <a:latin typeface="ArialMT"/>
              </a:rPr>
              <a:t>– Sự hưởng ứng, chia sẻ của cộng đồng;</a:t>
            </a:r>
            <a:br>
              <a:rPr lang="vi-VN" sz="2800" b="0" i="0" dirty="0">
                <a:solidFill>
                  <a:srgbClr val="002060"/>
                </a:solidFill>
                <a:effectLst/>
                <a:latin typeface="ArialMT"/>
              </a:rPr>
            </a:br>
            <a:r>
              <a:rPr lang="vi-VN" sz="2800" b="0" i="0" dirty="0">
                <a:solidFill>
                  <a:srgbClr val="002060"/>
                </a:solidFill>
                <a:effectLst/>
                <a:latin typeface="ArialMT"/>
              </a:rPr>
              <a:t>– Đóng góp của em cho phong trào.</a:t>
            </a:r>
            <a:r>
              <a:rPr lang="vi-VN" sz="2800" dirty="0">
                <a:solidFill>
                  <a:srgbClr val="002060"/>
                </a:solidFill>
              </a:rPr>
              <a:t> </a:t>
            </a:r>
          </a:p>
        </p:txBody>
      </p:sp>
    </p:spTree>
    <p:extLst>
      <p:ext uri="{BB962C8B-B14F-4D97-AF65-F5344CB8AC3E}">
        <p14:creationId xmlns:p14="http://schemas.microsoft.com/office/powerpoint/2010/main" val="1250020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WordArt 2">
            <a:extLst>
              <a:ext uri="{FF2B5EF4-FFF2-40B4-BE49-F238E27FC236}">
                <a16:creationId xmlns:a16="http://schemas.microsoft.com/office/drawing/2014/main" id="{AE8912FA-A367-9576-B394-0C44CBAF848E}"/>
              </a:ext>
            </a:extLst>
          </p:cNvPr>
          <p:cNvSpPr>
            <a:spLocks noChangeArrowheads="1" noChangeShapeType="1" noTextEdit="1"/>
          </p:cNvSpPr>
          <p:nvPr/>
        </p:nvSpPr>
        <p:spPr bwMode="auto">
          <a:xfrm>
            <a:off x="2678764" y="360877"/>
            <a:ext cx="6714918" cy="1766798"/>
          </a:xfrm>
          <a:prstGeom prst="rect">
            <a:avLst/>
          </a:prstGeom>
        </p:spPr>
        <p:txBody>
          <a:bodyPr wrap="none" fromWordArt="1">
            <a:prstTxWarp prst="textPlain">
              <a:avLst>
                <a:gd name="adj" fmla="val 50000"/>
              </a:avLst>
            </a:prstTxWarp>
          </a:bodyPr>
          <a:lstStyle/>
          <a:p>
            <a:pPr algn="ctr"/>
            <a:r>
              <a:rPr lang="vi-VN" sz="2100" kern="10" dirty="0">
                <a:ln w="19050">
                  <a:solidFill>
                    <a:srgbClr val="FF6600"/>
                  </a:solidFill>
                  <a:round/>
                  <a:headEnd/>
                  <a:tailEnd/>
                </a:ln>
                <a:gradFill rotWithShape="1">
                  <a:gsLst>
                    <a:gs pos="0">
                      <a:srgbClr val="FFFF00"/>
                    </a:gs>
                    <a:gs pos="50000">
                      <a:srgbClr val="FF0000"/>
                    </a:gs>
                    <a:gs pos="100000">
                      <a:srgbClr val="FFFF00"/>
                    </a:gs>
                  </a:gsLst>
                  <a:lin ang="0" scaled="1"/>
                </a:gradFill>
                <a:effectLst>
                  <a:outerShdw dist="35921" dir="2700000" algn="ctr" rotWithShape="0">
                    <a:srgbClr val="990000"/>
                  </a:outerShdw>
                </a:effectLst>
                <a:cs typeface="Times New Roman" panose="02020603050405020304" pitchFamily="18" charset="0"/>
              </a:rPr>
              <a:t>GIỜ HỌC ĐÃ KẾT THÚC</a:t>
            </a:r>
          </a:p>
          <a:p>
            <a:pPr algn="ctr"/>
            <a:r>
              <a:rPr lang="vi-VN" sz="2100" kern="10" dirty="0">
                <a:ln w="19050">
                  <a:solidFill>
                    <a:srgbClr val="FF6600"/>
                  </a:solidFill>
                  <a:round/>
                  <a:headEnd/>
                  <a:tailEnd/>
                </a:ln>
                <a:gradFill rotWithShape="1">
                  <a:gsLst>
                    <a:gs pos="0">
                      <a:srgbClr val="FFFF00"/>
                    </a:gs>
                    <a:gs pos="50000">
                      <a:srgbClr val="FF0000"/>
                    </a:gs>
                    <a:gs pos="100000">
                      <a:srgbClr val="FFFF00"/>
                    </a:gs>
                  </a:gsLst>
                  <a:lin ang="0" scaled="1"/>
                </a:gradFill>
                <a:effectLst>
                  <a:outerShdw dist="35921" dir="2700000" algn="ctr" rotWithShape="0">
                    <a:srgbClr val="990000"/>
                  </a:outerShdw>
                </a:effectLst>
                <a:cs typeface="Times New Roman" panose="02020603050405020304" pitchFamily="18" charset="0"/>
              </a:rPr>
              <a:t>CHÂN THÀNH CẢM ƠN</a:t>
            </a:r>
            <a:r>
              <a:rPr lang="en-US" sz="2100" kern="10" dirty="0">
                <a:ln w="19050">
                  <a:solidFill>
                    <a:srgbClr val="FF6600"/>
                  </a:solidFill>
                  <a:round/>
                  <a:headEnd/>
                  <a:tailEnd/>
                </a:ln>
                <a:gradFill rotWithShape="1">
                  <a:gsLst>
                    <a:gs pos="0">
                      <a:srgbClr val="FFFF00"/>
                    </a:gs>
                    <a:gs pos="50000">
                      <a:srgbClr val="FF0000"/>
                    </a:gs>
                    <a:gs pos="100000">
                      <a:srgbClr val="FFFF00"/>
                    </a:gs>
                  </a:gsLst>
                  <a:lin ang="0" scaled="1"/>
                </a:gradFill>
                <a:effectLst>
                  <a:outerShdw dist="35921" dir="2700000" algn="ctr" rotWithShape="0">
                    <a:srgbClr val="990000"/>
                  </a:outerShdw>
                </a:effectLst>
                <a:cs typeface="Times New Roman" panose="02020603050405020304" pitchFamily="18" charset="0"/>
              </a:rPr>
              <a:t>…!</a:t>
            </a:r>
            <a:endParaRPr lang="vi-VN" sz="2100" kern="10" dirty="0">
              <a:ln w="19050">
                <a:solidFill>
                  <a:srgbClr val="FF6600"/>
                </a:solidFill>
                <a:round/>
                <a:headEnd/>
                <a:tailEnd/>
              </a:ln>
              <a:gradFill rotWithShape="1">
                <a:gsLst>
                  <a:gs pos="0">
                    <a:srgbClr val="FFFF00"/>
                  </a:gs>
                  <a:gs pos="50000">
                    <a:srgbClr val="FF0000"/>
                  </a:gs>
                  <a:gs pos="100000">
                    <a:srgbClr val="FFFF00"/>
                  </a:gs>
                </a:gsLst>
                <a:lin ang="0" scaled="1"/>
              </a:gradFill>
              <a:effectLst>
                <a:outerShdw dist="35921" dir="2700000" algn="ctr" rotWithShape="0">
                  <a:srgbClr val="990000"/>
                </a:outerShdw>
              </a:effectLst>
              <a:cs typeface="Times New Roman" panose="02020603050405020304" pitchFamily="18" charset="0"/>
            </a:endParaRPr>
          </a:p>
        </p:txBody>
      </p:sp>
      <p:graphicFrame>
        <p:nvGraphicFramePr>
          <p:cNvPr id="41987" name="Object 3">
            <a:extLst>
              <a:ext uri="{FF2B5EF4-FFF2-40B4-BE49-F238E27FC236}">
                <a16:creationId xmlns:a16="http://schemas.microsoft.com/office/drawing/2014/main" id="{BE1CDCDC-7435-AB48-F0B8-3A6ED44C2CEB}"/>
              </a:ext>
            </a:extLst>
          </p:cNvPr>
          <p:cNvGraphicFramePr>
            <a:graphicFrameLocks noGrp="1" noChangeAspect="1"/>
          </p:cNvGraphicFramePr>
          <p:nvPr>
            <p:ph sz="half" idx="1"/>
          </p:nvPr>
        </p:nvGraphicFramePr>
        <p:xfrm>
          <a:off x="2959249" y="3018235"/>
          <a:ext cx="887016" cy="666750"/>
        </p:xfrm>
        <a:graphic>
          <a:graphicData uri="http://schemas.openxmlformats.org/presentationml/2006/ole">
            <mc:AlternateContent xmlns:mc="http://schemas.openxmlformats.org/markup-compatibility/2006">
              <mc:Choice xmlns:v="urn:schemas-microsoft-com:vml" Requires="v">
                <p:oleObj name="CorelDRAW" r:id="rId3" imgW="3177479" imgH="2387194" progId="CorelDRAW.Graphic.12">
                  <p:embed/>
                </p:oleObj>
              </mc:Choice>
              <mc:Fallback>
                <p:oleObj name="CorelDRAW" r:id="rId3" imgW="3177479" imgH="2387194" progId="CorelDRAW.Graphic.12">
                  <p:embed/>
                  <p:pic>
                    <p:nvPicPr>
                      <p:cNvPr id="41987" name="Object 3">
                        <a:extLst>
                          <a:ext uri="{FF2B5EF4-FFF2-40B4-BE49-F238E27FC236}">
                            <a16:creationId xmlns:a16="http://schemas.microsoft.com/office/drawing/2014/main" id="{BE1CDCDC-7435-AB48-F0B8-3A6ED44C2C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9249" y="3018235"/>
                        <a:ext cx="887016"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988" name="Object 4">
            <a:extLst>
              <a:ext uri="{FF2B5EF4-FFF2-40B4-BE49-F238E27FC236}">
                <a16:creationId xmlns:a16="http://schemas.microsoft.com/office/drawing/2014/main" id="{FB6E437A-354C-0F49-2AD7-D61482841A5B}"/>
              </a:ext>
            </a:extLst>
          </p:cNvPr>
          <p:cNvGraphicFramePr>
            <a:graphicFrameLocks noGrp="1" noChangeAspect="1"/>
          </p:cNvGraphicFramePr>
          <p:nvPr>
            <p:ph sz="half" idx="2"/>
          </p:nvPr>
        </p:nvGraphicFramePr>
        <p:xfrm>
          <a:off x="8697518" y="3037285"/>
          <a:ext cx="862013" cy="647700"/>
        </p:xfrm>
        <a:graphic>
          <a:graphicData uri="http://schemas.openxmlformats.org/presentationml/2006/ole">
            <mc:AlternateContent xmlns:mc="http://schemas.openxmlformats.org/markup-compatibility/2006">
              <mc:Choice xmlns:v="urn:schemas-microsoft-com:vml" Requires="v">
                <p:oleObj name="CorelDRAW" r:id="rId5" imgW="3177479" imgH="2387194" progId="CorelDRAW.Graphic.12">
                  <p:embed/>
                </p:oleObj>
              </mc:Choice>
              <mc:Fallback>
                <p:oleObj name="CorelDRAW" r:id="rId5" imgW="3177479" imgH="2387194" progId="CorelDRAW.Graphic.12">
                  <p:embed/>
                  <p:pic>
                    <p:nvPicPr>
                      <p:cNvPr id="41988" name="Object 4">
                        <a:extLst>
                          <a:ext uri="{FF2B5EF4-FFF2-40B4-BE49-F238E27FC236}">
                            <a16:creationId xmlns:a16="http://schemas.microsoft.com/office/drawing/2014/main" id="{FB6E437A-354C-0F49-2AD7-D61482841A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97518" y="3037285"/>
                        <a:ext cx="862013"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989" name="Music">
            <a:extLst>
              <a:ext uri="{FF2B5EF4-FFF2-40B4-BE49-F238E27FC236}">
                <a16:creationId xmlns:a16="http://schemas.microsoft.com/office/drawing/2014/main" id="{FA19064C-40F7-CE98-8416-502B335FFD90}"/>
              </a:ext>
            </a:extLst>
          </p:cNvPr>
          <p:cNvSpPr>
            <a:spLocks noEditPoints="1" noChangeArrowheads="1"/>
          </p:cNvSpPr>
          <p:nvPr/>
        </p:nvSpPr>
        <p:spPr bwMode="auto">
          <a:xfrm rot="11236284">
            <a:off x="3857070" y="4880641"/>
            <a:ext cx="464344" cy="6286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sz="1350"/>
          </a:p>
        </p:txBody>
      </p:sp>
      <p:sp>
        <p:nvSpPr>
          <p:cNvPr id="41990" name="Music">
            <a:extLst>
              <a:ext uri="{FF2B5EF4-FFF2-40B4-BE49-F238E27FC236}">
                <a16:creationId xmlns:a16="http://schemas.microsoft.com/office/drawing/2014/main" id="{3A3F9192-876F-1D17-7475-C53BE96C4016}"/>
              </a:ext>
            </a:extLst>
          </p:cNvPr>
          <p:cNvSpPr>
            <a:spLocks noEditPoints="1" noChangeArrowheads="1"/>
          </p:cNvSpPr>
          <p:nvPr/>
        </p:nvSpPr>
        <p:spPr bwMode="auto">
          <a:xfrm rot="11236284">
            <a:off x="5863828" y="5172682"/>
            <a:ext cx="464344" cy="6286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sz="1350"/>
          </a:p>
        </p:txBody>
      </p:sp>
      <p:sp>
        <p:nvSpPr>
          <p:cNvPr id="41991" name="Music">
            <a:extLst>
              <a:ext uri="{FF2B5EF4-FFF2-40B4-BE49-F238E27FC236}">
                <a16:creationId xmlns:a16="http://schemas.microsoft.com/office/drawing/2014/main" id="{025493F3-2DAA-3D3D-BA5D-091940DE9130}"/>
              </a:ext>
            </a:extLst>
          </p:cNvPr>
          <p:cNvSpPr>
            <a:spLocks noEditPoints="1" noChangeArrowheads="1"/>
          </p:cNvSpPr>
          <p:nvPr/>
        </p:nvSpPr>
        <p:spPr bwMode="auto">
          <a:xfrm rot="11236284">
            <a:off x="7810159" y="4880643"/>
            <a:ext cx="464344" cy="6286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sz="1350"/>
          </a:p>
        </p:txBody>
      </p:sp>
      <p:sp>
        <p:nvSpPr>
          <p:cNvPr id="41992" name="Music">
            <a:extLst>
              <a:ext uri="{FF2B5EF4-FFF2-40B4-BE49-F238E27FC236}">
                <a16:creationId xmlns:a16="http://schemas.microsoft.com/office/drawing/2014/main" id="{B6433729-4996-D7F2-EEFE-FEF166D5AB5A}"/>
              </a:ext>
            </a:extLst>
          </p:cNvPr>
          <p:cNvSpPr>
            <a:spLocks noEditPoints="1" noChangeArrowheads="1"/>
          </p:cNvSpPr>
          <p:nvPr/>
        </p:nvSpPr>
        <p:spPr bwMode="auto">
          <a:xfrm rot="11236284">
            <a:off x="9166441" y="3678130"/>
            <a:ext cx="464344" cy="6286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sz="1350"/>
          </a:p>
        </p:txBody>
      </p:sp>
      <p:pic>
        <p:nvPicPr>
          <p:cNvPr id="18441" name="Picture 9">
            <a:extLst>
              <a:ext uri="{FF2B5EF4-FFF2-40B4-BE49-F238E27FC236}">
                <a16:creationId xmlns:a16="http://schemas.microsoft.com/office/drawing/2014/main" id="{2EA6EA62-FE2B-1BE3-96C5-A2D176D009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2666" y="2924808"/>
            <a:ext cx="2514600" cy="1558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4" name="Music">
            <a:extLst>
              <a:ext uri="{FF2B5EF4-FFF2-40B4-BE49-F238E27FC236}">
                <a16:creationId xmlns:a16="http://schemas.microsoft.com/office/drawing/2014/main" id="{3F2E8878-5A74-93D2-E5B0-4D325236E112}"/>
              </a:ext>
            </a:extLst>
          </p:cNvPr>
          <p:cNvSpPr>
            <a:spLocks noEditPoints="1" noChangeArrowheads="1"/>
          </p:cNvSpPr>
          <p:nvPr/>
        </p:nvSpPr>
        <p:spPr bwMode="auto">
          <a:xfrm rot="11236284">
            <a:off x="5593740" y="2257425"/>
            <a:ext cx="464344" cy="6286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sz="1350"/>
          </a:p>
        </p:txBody>
      </p:sp>
      <p:sp>
        <p:nvSpPr>
          <p:cNvPr id="41995" name="Music">
            <a:extLst>
              <a:ext uri="{FF2B5EF4-FFF2-40B4-BE49-F238E27FC236}">
                <a16:creationId xmlns:a16="http://schemas.microsoft.com/office/drawing/2014/main" id="{6C544AA0-C75E-B786-E4F5-6B18B298275F}"/>
              </a:ext>
            </a:extLst>
          </p:cNvPr>
          <p:cNvSpPr>
            <a:spLocks noEditPoints="1" noChangeArrowheads="1"/>
          </p:cNvSpPr>
          <p:nvPr/>
        </p:nvSpPr>
        <p:spPr bwMode="auto">
          <a:xfrm rot="11236284">
            <a:off x="3000583" y="4390832"/>
            <a:ext cx="464344" cy="6286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sz="1350"/>
          </a:p>
        </p:txBody>
      </p:sp>
      <p:sp>
        <p:nvSpPr>
          <p:cNvPr id="41996" name="Music">
            <a:extLst>
              <a:ext uri="{FF2B5EF4-FFF2-40B4-BE49-F238E27FC236}">
                <a16:creationId xmlns:a16="http://schemas.microsoft.com/office/drawing/2014/main" id="{7C783065-DE42-15CE-7F32-4E9E8EC63A46}"/>
              </a:ext>
            </a:extLst>
          </p:cNvPr>
          <p:cNvSpPr>
            <a:spLocks noEditPoints="1" noChangeArrowheads="1"/>
          </p:cNvSpPr>
          <p:nvPr/>
        </p:nvSpPr>
        <p:spPr bwMode="auto">
          <a:xfrm rot="11236284">
            <a:off x="8626264" y="4408036"/>
            <a:ext cx="464344" cy="6286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sz="1350"/>
          </a:p>
        </p:txBody>
      </p:sp>
      <p:sp>
        <p:nvSpPr>
          <p:cNvPr id="41997" name="Music">
            <a:extLst>
              <a:ext uri="{FF2B5EF4-FFF2-40B4-BE49-F238E27FC236}">
                <a16:creationId xmlns:a16="http://schemas.microsoft.com/office/drawing/2014/main" id="{A3A38465-AD0F-D39F-8E8B-40D8591BDEC5}"/>
              </a:ext>
            </a:extLst>
          </p:cNvPr>
          <p:cNvSpPr>
            <a:spLocks noEditPoints="1" noChangeArrowheads="1"/>
          </p:cNvSpPr>
          <p:nvPr/>
        </p:nvSpPr>
        <p:spPr bwMode="auto">
          <a:xfrm rot="11236284">
            <a:off x="4876397" y="5105814"/>
            <a:ext cx="464344" cy="6286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sz="1350"/>
          </a:p>
        </p:txBody>
      </p:sp>
      <p:sp>
        <p:nvSpPr>
          <p:cNvPr id="41998" name="Music">
            <a:extLst>
              <a:ext uri="{FF2B5EF4-FFF2-40B4-BE49-F238E27FC236}">
                <a16:creationId xmlns:a16="http://schemas.microsoft.com/office/drawing/2014/main" id="{09EAD227-D92A-55EB-B4CF-0EC66A7BE68C}"/>
              </a:ext>
            </a:extLst>
          </p:cNvPr>
          <p:cNvSpPr>
            <a:spLocks noEditPoints="1" noChangeArrowheads="1"/>
          </p:cNvSpPr>
          <p:nvPr/>
        </p:nvSpPr>
        <p:spPr bwMode="auto">
          <a:xfrm rot="11236284">
            <a:off x="6994054" y="5158428"/>
            <a:ext cx="464344" cy="6286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sz="1350"/>
          </a:p>
        </p:txBody>
      </p:sp>
      <p:sp>
        <p:nvSpPr>
          <p:cNvPr id="41999" name="Music">
            <a:extLst>
              <a:ext uri="{FF2B5EF4-FFF2-40B4-BE49-F238E27FC236}">
                <a16:creationId xmlns:a16="http://schemas.microsoft.com/office/drawing/2014/main" id="{B52D83BB-C2DA-1B22-4942-D27253D90018}"/>
              </a:ext>
            </a:extLst>
          </p:cNvPr>
          <p:cNvSpPr>
            <a:spLocks noEditPoints="1" noChangeArrowheads="1"/>
          </p:cNvSpPr>
          <p:nvPr/>
        </p:nvSpPr>
        <p:spPr bwMode="auto">
          <a:xfrm rot="11236284">
            <a:off x="1786194" y="2269299"/>
            <a:ext cx="464344" cy="6286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sz="1350"/>
          </a:p>
        </p:txBody>
      </p:sp>
      <p:sp>
        <p:nvSpPr>
          <p:cNvPr id="42000" name="Music">
            <a:extLst>
              <a:ext uri="{FF2B5EF4-FFF2-40B4-BE49-F238E27FC236}">
                <a16:creationId xmlns:a16="http://schemas.microsoft.com/office/drawing/2014/main" id="{845E0730-680D-4C16-E6BF-986A233C8D2E}"/>
              </a:ext>
            </a:extLst>
          </p:cNvPr>
          <p:cNvSpPr>
            <a:spLocks noEditPoints="1" noChangeArrowheads="1"/>
          </p:cNvSpPr>
          <p:nvPr/>
        </p:nvSpPr>
        <p:spPr bwMode="auto">
          <a:xfrm rot="11236284">
            <a:off x="9551152" y="2119602"/>
            <a:ext cx="464344" cy="6286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sz="1350"/>
          </a:p>
        </p:txBody>
      </p:sp>
      <p:sp>
        <p:nvSpPr>
          <p:cNvPr id="42001" name="Music">
            <a:extLst>
              <a:ext uri="{FF2B5EF4-FFF2-40B4-BE49-F238E27FC236}">
                <a16:creationId xmlns:a16="http://schemas.microsoft.com/office/drawing/2014/main" id="{795C5EA1-D1FE-9841-2006-010168D95A7F}"/>
              </a:ext>
            </a:extLst>
          </p:cNvPr>
          <p:cNvSpPr>
            <a:spLocks noEditPoints="1" noChangeArrowheads="1"/>
          </p:cNvSpPr>
          <p:nvPr/>
        </p:nvSpPr>
        <p:spPr bwMode="auto">
          <a:xfrm rot="11236284">
            <a:off x="2176504" y="3637743"/>
            <a:ext cx="464344" cy="6286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sz="1350"/>
          </a:p>
        </p:txBody>
      </p:sp>
    </p:spTree>
    <p:extLst>
      <p:ext uri="{BB962C8B-B14F-4D97-AF65-F5344CB8AC3E}">
        <p14:creationId xmlns:p14="http://schemas.microsoft.com/office/powerpoint/2010/main" val="13347704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withEffect">
                                  <p:stCondLst>
                                    <p:cond delay="0"/>
                                  </p:stCondLst>
                                  <p:childTnLst>
                                    <p:set>
                                      <p:cBhvr>
                                        <p:cTn id="6" dur="1" fill="hold">
                                          <p:stCondLst>
                                            <p:cond delay="0"/>
                                          </p:stCondLst>
                                        </p:cTn>
                                        <p:tgtEl>
                                          <p:spTgt spid="41986"/>
                                        </p:tgtEl>
                                        <p:attrNameLst>
                                          <p:attrName>style.visibility</p:attrName>
                                        </p:attrNameLst>
                                      </p:cBhvr>
                                      <p:to>
                                        <p:strVal val="visible"/>
                                      </p:to>
                                    </p:set>
                                    <p:anim calcmode="lin" valueType="num">
                                      <p:cBhvr>
                                        <p:cTn id="7" dur="2000" fill="hold"/>
                                        <p:tgtEl>
                                          <p:spTgt spid="41986"/>
                                        </p:tgtEl>
                                        <p:attrNameLst>
                                          <p:attrName>ppt_x</p:attrName>
                                        </p:attrNameLst>
                                      </p:cBhvr>
                                      <p:tavLst>
                                        <p:tav tm="0">
                                          <p:val>
                                            <p:strVal val="#ppt_x-.2"/>
                                          </p:val>
                                        </p:tav>
                                        <p:tav tm="100000">
                                          <p:val>
                                            <p:strVal val="#ppt_x"/>
                                          </p:val>
                                        </p:tav>
                                      </p:tavLst>
                                    </p:anim>
                                    <p:anim calcmode="lin" valueType="num">
                                      <p:cBhvr>
                                        <p:cTn id="8" dur="2000" fill="hold"/>
                                        <p:tgtEl>
                                          <p:spTgt spid="41986"/>
                                        </p:tgtEl>
                                        <p:attrNameLst>
                                          <p:attrName>ppt_y</p:attrName>
                                        </p:attrNameLst>
                                      </p:cBhvr>
                                      <p:tavLst>
                                        <p:tav tm="0">
                                          <p:val>
                                            <p:strVal val="#ppt_y"/>
                                          </p:val>
                                        </p:tav>
                                        <p:tav tm="100000">
                                          <p:val>
                                            <p:strVal val="#ppt_y"/>
                                          </p:val>
                                        </p:tav>
                                      </p:tavLst>
                                    </p:anim>
                                    <p:animEffect transition="in" filter="wipe(right)" prLst="gradientSize: 0.1">
                                      <p:cBhvr>
                                        <p:cTn id="9" dur="2000"/>
                                        <p:tgtEl>
                                          <p:spTgt spid="41986"/>
                                        </p:tgtEl>
                                      </p:cBhvr>
                                    </p:animEffect>
                                  </p:childTnLst>
                                  <p:subTnLst>
                                    <p:audio>
                                      <p:cMediaNode>
                                        <p:cTn display="0" masterRel="sameClick">
                                          <p:stCondLst>
                                            <p:cond evt="begin" delay="0">
                                              <p:tn val="5"/>
                                            </p:cond>
                                          </p:stCondLst>
                                          <p:endCondLst>
                                            <p:cond evt="onStopAudio" delay="0">
                                              <p:tgtEl>
                                                <p:sldTgt/>
                                              </p:tgtEl>
                                            </p:cond>
                                          </p:endCondLst>
                                        </p:cTn>
                                        <p:tgtEl>
                                          <p:sndTgt r:embed="rId2" name="nhac mua xuan ket.nhowav.wav"/>
                                        </p:tgtEl>
                                      </p:cMediaNode>
                                    </p:audio>
                                  </p:subTnLst>
                                </p:cTn>
                              </p:par>
                              <p:par>
                                <p:cTn id="10" presetID="9" presetClass="emph" presetSubtype="0" nodeType="withEffect">
                                  <p:stCondLst>
                                    <p:cond delay="0"/>
                                  </p:stCondLst>
                                  <p:childTnLst>
                                    <p:set>
                                      <p:cBhvr rctx="PPT">
                                        <p:cTn id="11" dur="indefinite"/>
                                        <p:tgtEl>
                                          <p:spTgt spid="41987"/>
                                        </p:tgtEl>
                                        <p:attrNameLst>
                                          <p:attrName>style.opacity</p:attrName>
                                        </p:attrNameLst>
                                      </p:cBhvr>
                                      <p:to>
                                        <p:strVal val="0.5"/>
                                      </p:to>
                                    </p:set>
                                    <p:animEffect filter="image" prLst="opacity: 0.5">
                                      <p:cBhvr rctx="IE">
                                        <p:cTn id="12" dur="indefinite"/>
                                        <p:tgtEl>
                                          <p:spTgt spid="41987"/>
                                        </p:tgtEl>
                                      </p:cBhvr>
                                    </p:animEffect>
                                  </p:childTnLst>
                                </p:cTn>
                              </p:par>
                              <p:par>
                                <p:cTn id="13" presetID="26" presetClass="emph" presetSubtype="0" repeatCount="indefinite" fill="hold" nodeType="withEffect">
                                  <p:stCondLst>
                                    <p:cond delay="0"/>
                                  </p:stCondLst>
                                  <p:childTnLst>
                                    <p:animEffect transition="out" filter="fade">
                                      <p:cBhvr>
                                        <p:cTn id="14" dur="2000" tmFilter="0, 0; .2, .5; .8, .5; 1, 0"/>
                                        <p:tgtEl>
                                          <p:spTgt spid="41987"/>
                                        </p:tgtEl>
                                      </p:cBhvr>
                                    </p:animEffect>
                                    <p:animScale>
                                      <p:cBhvr>
                                        <p:cTn id="15" dur="1000" autoRev="1" fill="hold"/>
                                        <p:tgtEl>
                                          <p:spTgt spid="41987"/>
                                        </p:tgtEl>
                                      </p:cBhvr>
                                      <p:by x="105000" y="105000"/>
                                    </p:animScale>
                                  </p:childTnLst>
                                </p:cTn>
                              </p:par>
                              <p:par>
                                <p:cTn id="16" presetID="9" presetClass="emph" presetSubtype="0" nodeType="withEffect">
                                  <p:stCondLst>
                                    <p:cond delay="0"/>
                                  </p:stCondLst>
                                  <p:childTnLst>
                                    <p:set>
                                      <p:cBhvr rctx="PPT">
                                        <p:cTn id="17" dur="indefinite"/>
                                        <p:tgtEl>
                                          <p:spTgt spid="41988"/>
                                        </p:tgtEl>
                                        <p:attrNameLst>
                                          <p:attrName>style.opacity</p:attrName>
                                        </p:attrNameLst>
                                      </p:cBhvr>
                                      <p:to>
                                        <p:strVal val="0.5"/>
                                      </p:to>
                                    </p:set>
                                    <p:animEffect filter="image" prLst="opacity: 0.5">
                                      <p:cBhvr rctx="IE">
                                        <p:cTn id="18" dur="indefinite"/>
                                        <p:tgtEl>
                                          <p:spTgt spid="41988"/>
                                        </p:tgtEl>
                                      </p:cBhvr>
                                    </p:animEffect>
                                  </p:childTnLst>
                                </p:cTn>
                              </p:par>
                              <p:par>
                                <p:cTn id="19" presetID="26" presetClass="emph" presetSubtype="0" repeatCount="indefinite" fill="hold" nodeType="withEffect">
                                  <p:stCondLst>
                                    <p:cond delay="0"/>
                                  </p:stCondLst>
                                  <p:childTnLst>
                                    <p:animEffect transition="out" filter="fade">
                                      <p:cBhvr>
                                        <p:cTn id="20" dur="2000" tmFilter="0, 0; .2, .5; .8, .5; 1, 0"/>
                                        <p:tgtEl>
                                          <p:spTgt spid="41988"/>
                                        </p:tgtEl>
                                      </p:cBhvr>
                                    </p:animEffect>
                                    <p:animScale>
                                      <p:cBhvr>
                                        <p:cTn id="21" dur="1000" autoRev="1" fill="hold"/>
                                        <p:tgtEl>
                                          <p:spTgt spid="41988"/>
                                        </p:tgtEl>
                                      </p:cBhvr>
                                      <p:by x="105000" y="105000"/>
                                    </p:animScale>
                                  </p:childTnLst>
                                </p:cTn>
                              </p:par>
                              <p:par>
                                <p:cTn id="22" presetID="8" presetClass="emph" presetSubtype="0" repeatCount="indefinite" fill="hold" nodeType="withEffect">
                                  <p:stCondLst>
                                    <p:cond delay="0"/>
                                  </p:stCondLst>
                                  <p:iterate type="lt">
                                    <p:tmPct val="0"/>
                                  </p:iterate>
                                  <p:childTnLst>
                                    <p:animRot by="21600000">
                                      <p:cBhvr>
                                        <p:cTn id="23" dur="2000" fill="hold"/>
                                        <p:tgtEl>
                                          <p:spTgt spid="41989"/>
                                        </p:tgtEl>
                                        <p:attrNameLst>
                                          <p:attrName>r</p:attrName>
                                        </p:attrNameLst>
                                      </p:cBhvr>
                                    </p:animRot>
                                  </p:childTnLst>
                                </p:cTn>
                              </p:par>
                              <p:par>
                                <p:cTn id="24" presetID="31" presetClass="entr" presetSubtype="0" repeatCount="indefinite" fill="hold" nodeType="withEffect">
                                  <p:stCondLst>
                                    <p:cond delay="0"/>
                                  </p:stCondLst>
                                  <p:iterate type="lt">
                                    <p:tmPct val="5000"/>
                                  </p:iterate>
                                  <p:childTnLst>
                                    <p:set>
                                      <p:cBhvr>
                                        <p:cTn id="25" dur="1" fill="hold">
                                          <p:stCondLst>
                                            <p:cond delay="0"/>
                                          </p:stCondLst>
                                        </p:cTn>
                                        <p:tgtEl>
                                          <p:spTgt spid="41989"/>
                                        </p:tgtEl>
                                        <p:attrNameLst>
                                          <p:attrName>style.visibility</p:attrName>
                                        </p:attrNameLst>
                                      </p:cBhvr>
                                      <p:to>
                                        <p:strVal val="visible"/>
                                      </p:to>
                                    </p:set>
                                    <p:anim calcmode="lin" valueType="num">
                                      <p:cBhvr>
                                        <p:cTn id="26" dur="2000" fill="hold"/>
                                        <p:tgtEl>
                                          <p:spTgt spid="41989"/>
                                        </p:tgtEl>
                                        <p:attrNameLst>
                                          <p:attrName>ppt_w</p:attrName>
                                        </p:attrNameLst>
                                      </p:cBhvr>
                                      <p:tavLst>
                                        <p:tav tm="0">
                                          <p:val>
                                            <p:fltVal val="0"/>
                                          </p:val>
                                        </p:tav>
                                        <p:tav tm="100000">
                                          <p:val>
                                            <p:strVal val="#ppt_w"/>
                                          </p:val>
                                        </p:tav>
                                      </p:tavLst>
                                    </p:anim>
                                    <p:anim calcmode="lin" valueType="num">
                                      <p:cBhvr>
                                        <p:cTn id="27" dur="2000" fill="hold"/>
                                        <p:tgtEl>
                                          <p:spTgt spid="41989"/>
                                        </p:tgtEl>
                                        <p:attrNameLst>
                                          <p:attrName>ppt_h</p:attrName>
                                        </p:attrNameLst>
                                      </p:cBhvr>
                                      <p:tavLst>
                                        <p:tav tm="0">
                                          <p:val>
                                            <p:fltVal val="0"/>
                                          </p:val>
                                        </p:tav>
                                        <p:tav tm="100000">
                                          <p:val>
                                            <p:strVal val="#ppt_h"/>
                                          </p:val>
                                        </p:tav>
                                      </p:tavLst>
                                    </p:anim>
                                    <p:anim calcmode="lin" valueType="num">
                                      <p:cBhvr>
                                        <p:cTn id="28" dur="2000" fill="hold"/>
                                        <p:tgtEl>
                                          <p:spTgt spid="41989"/>
                                        </p:tgtEl>
                                        <p:attrNameLst>
                                          <p:attrName>style.rotation</p:attrName>
                                        </p:attrNameLst>
                                      </p:cBhvr>
                                      <p:tavLst>
                                        <p:tav tm="0">
                                          <p:val>
                                            <p:fltVal val="90"/>
                                          </p:val>
                                        </p:tav>
                                        <p:tav tm="100000">
                                          <p:val>
                                            <p:fltVal val="0"/>
                                          </p:val>
                                        </p:tav>
                                      </p:tavLst>
                                    </p:anim>
                                    <p:animEffect transition="in" filter="fade">
                                      <p:cBhvr>
                                        <p:cTn id="29" dur="2000"/>
                                        <p:tgtEl>
                                          <p:spTgt spid="41989"/>
                                        </p:tgtEl>
                                      </p:cBhvr>
                                    </p:animEffect>
                                  </p:childTnLst>
                                </p:cTn>
                              </p:par>
                              <p:par>
                                <p:cTn id="30" presetID="8" presetClass="emph" presetSubtype="0" repeatCount="indefinite" fill="hold" nodeType="withEffect">
                                  <p:stCondLst>
                                    <p:cond delay="0"/>
                                  </p:stCondLst>
                                  <p:iterate type="lt">
                                    <p:tmPct val="0"/>
                                  </p:iterate>
                                  <p:childTnLst>
                                    <p:animRot by="21600000">
                                      <p:cBhvr>
                                        <p:cTn id="31" dur="2000" fill="hold"/>
                                        <p:tgtEl>
                                          <p:spTgt spid="41990"/>
                                        </p:tgtEl>
                                        <p:attrNameLst>
                                          <p:attrName>r</p:attrName>
                                        </p:attrNameLst>
                                      </p:cBhvr>
                                    </p:animRot>
                                  </p:childTnLst>
                                </p:cTn>
                              </p:par>
                              <p:par>
                                <p:cTn id="32" presetID="31" presetClass="entr" presetSubtype="0" repeatCount="indefinite" fill="hold" nodeType="withEffect">
                                  <p:stCondLst>
                                    <p:cond delay="0"/>
                                  </p:stCondLst>
                                  <p:iterate type="lt">
                                    <p:tmPct val="5000"/>
                                  </p:iterate>
                                  <p:childTnLst>
                                    <p:set>
                                      <p:cBhvr>
                                        <p:cTn id="33" dur="1" fill="hold">
                                          <p:stCondLst>
                                            <p:cond delay="0"/>
                                          </p:stCondLst>
                                        </p:cTn>
                                        <p:tgtEl>
                                          <p:spTgt spid="41990"/>
                                        </p:tgtEl>
                                        <p:attrNameLst>
                                          <p:attrName>style.visibility</p:attrName>
                                        </p:attrNameLst>
                                      </p:cBhvr>
                                      <p:to>
                                        <p:strVal val="visible"/>
                                      </p:to>
                                    </p:set>
                                    <p:anim calcmode="lin" valueType="num">
                                      <p:cBhvr>
                                        <p:cTn id="34" dur="2000" fill="hold"/>
                                        <p:tgtEl>
                                          <p:spTgt spid="41990"/>
                                        </p:tgtEl>
                                        <p:attrNameLst>
                                          <p:attrName>ppt_w</p:attrName>
                                        </p:attrNameLst>
                                      </p:cBhvr>
                                      <p:tavLst>
                                        <p:tav tm="0">
                                          <p:val>
                                            <p:fltVal val="0"/>
                                          </p:val>
                                        </p:tav>
                                        <p:tav tm="100000">
                                          <p:val>
                                            <p:strVal val="#ppt_w"/>
                                          </p:val>
                                        </p:tav>
                                      </p:tavLst>
                                    </p:anim>
                                    <p:anim calcmode="lin" valueType="num">
                                      <p:cBhvr>
                                        <p:cTn id="35" dur="2000" fill="hold"/>
                                        <p:tgtEl>
                                          <p:spTgt spid="41990"/>
                                        </p:tgtEl>
                                        <p:attrNameLst>
                                          <p:attrName>ppt_h</p:attrName>
                                        </p:attrNameLst>
                                      </p:cBhvr>
                                      <p:tavLst>
                                        <p:tav tm="0">
                                          <p:val>
                                            <p:fltVal val="0"/>
                                          </p:val>
                                        </p:tav>
                                        <p:tav tm="100000">
                                          <p:val>
                                            <p:strVal val="#ppt_h"/>
                                          </p:val>
                                        </p:tav>
                                      </p:tavLst>
                                    </p:anim>
                                    <p:anim calcmode="lin" valueType="num">
                                      <p:cBhvr>
                                        <p:cTn id="36" dur="2000" fill="hold"/>
                                        <p:tgtEl>
                                          <p:spTgt spid="41990"/>
                                        </p:tgtEl>
                                        <p:attrNameLst>
                                          <p:attrName>style.rotation</p:attrName>
                                        </p:attrNameLst>
                                      </p:cBhvr>
                                      <p:tavLst>
                                        <p:tav tm="0">
                                          <p:val>
                                            <p:fltVal val="90"/>
                                          </p:val>
                                        </p:tav>
                                        <p:tav tm="100000">
                                          <p:val>
                                            <p:fltVal val="0"/>
                                          </p:val>
                                        </p:tav>
                                      </p:tavLst>
                                    </p:anim>
                                    <p:animEffect transition="in" filter="fade">
                                      <p:cBhvr>
                                        <p:cTn id="37" dur="2000"/>
                                        <p:tgtEl>
                                          <p:spTgt spid="41990"/>
                                        </p:tgtEl>
                                      </p:cBhvr>
                                    </p:animEffect>
                                  </p:childTnLst>
                                </p:cTn>
                              </p:par>
                              <p:par>
                                <p:cTn id="38" presetID="8" presetClass="emph" presetSubtype="0" repeatCount="indefinite" fill="hold" nodeType="withEffect">
                                  <p:stCondLst>
                                    <p:cond delay="0"/>
                                  </p:stCondLst>
                                  <p:iterate type="lt">
                                    <p:tmPct val="0"/>
                                  </p:iterate>
                                  <p:childTnLst>
                                    <p:animRot by="21600000">
                                      <p:cBhvr>
                                        <p:cTn id="39" dur="2000" fill="hold"/>
                                        <p:tgtEl>
                                          <p:spTgt spid="41991"/>
                                        </p:tgtEl>
                                        <p:attrNameLst>
                                          <p:attrName>r</p:attrName>
                                        </p:attrNameLst>
                                      </p:cBhvr>
                                    </p:animRot>
                                  </p:childTnLst>
                                </p:cTn>
                              </p:par>
                              <p:par>
                                <p:cTn id="40" presetID="31" presetClass="entr" presetSubtype="0" repeatCount="indefinite" fill="hold" nodeType="withEffect">
                                  <p:stCondLst>
                                    <p:cond delay="0"/>
                                  </p:stCondLst>
                                  <p:iterate type="lt">
                                    <p:tmPct val="5000"/>
                                  </p:iterate>
                                  <p:childTnLst>
                                    <p:set>
                                      <p:cBhvr>
                                        <p:cTn id="41" dur="1" fill="hold">
                                          <p:stCondLst>
                                            <p:cond delay="0"/>
                                          </p:stCondLst>
                                        </p:cTn>
                                        <p:tgtEl>
                                          <p:spTgt spid="41991"/>
                                        </p:tgtEl>
                                        <p:attrNameLst>
                                          <p:attrName>style.visibility</p:attrName>
                                        </p:attrNameLst>
                                      </p:cBhvr>
                                      <p:to>
                                        <p:strVal val="visible"/>
                                      </p:to>
                                    </p:set>
                                    <p:anim calcmode="lin" valueType="num">
                                      <p:cBhvr>
                                        <p:cTn id="42" dur="2000" fill="hold"/>
                                        <p:tgtEl>
                                          <p:spTgt spid="41991"/>
                                        </p:tgtEl>
                                        <p:attrNameLst>
                                          <p:attrName>ppt_w</p:attrName>
                                        </p:attrNameLst>
                                      </p:cBhvr>
                                      <p:tavLst>
                                        <p:tav tm="0">
                                          <p:val>
                                            <p:fltVal val="0"/>
                                          </p:val>
                                        </p:tav>
                                        <p:tav tm="100000">
                                          <p:val>
                                            <p:strVal val="#ppt_w"/>
                                          </p:val>
                                        </p:tav>
                                      </p:tavLst>
                                    </p:anim>
                                    <p:anim calcmode="lin" valueType="num">
                                      <p:cBhvr>
                                        <p:cTn id="43" dur="2000" fill="hold"/>
                                        <p:tgtEl>
                                          <p:spTgt spid="41991"/>
                                        </p:tgtEl>
                                        <p:attrNameLst>
                                          <p:attrName>ppt_h</p:attrName>
                                        </p:attrNameLst>
                                      </p:cBhvr>
                                      <p:tavLst>
                                        <p:tav tm="0">
                                          <p:val>
                                            <p:fltVal val="0"/>
                                          </p:val>
                                        </p:tav>
                                        <p:tav tm="100000">
                                          <p:val>
                                            <p:strVal val="#ppt_h"/>
                                          </p:val>
                                        </p:tav>
                                      </p:tavLst>
                                    </p:anim>
                                    <p:anim calcmode="lin" valueType="num">
                                      <p:cBhvr>
                                        <p:cTn id="44" dur="2000" fill="hold"/>
                                        <p:tgtEl>
                                          <p:spTgt spid="41991"/>
                                        </p:tgtEl>
                                        <p:attrNameLst>
                                          <p:attrName>style.rotation</p:attrName>
                                        </p:attrNameLst>
                                      </p:cBhvr>
                                      <p:tavLst>
                                        <p:tav tm="0">
                                          <p:val>
                                            <p:fltVal val="90"/>
                                          </p:val>
                                        </p:tav>
                                        <p:tav tm="100000">
                                          <p:val>
                                            <p:fltVal val="0"/>
                                          </p:val>
                                        </p:tav>
                                      </p:tavLst>
                                    </p:anim>
                                    <p:animEffect transition="in" filter="fade">
                                      <p:cBhvr>
                                        <p:cTn id="45" dur="2000"/>
                                        <p:tgtEl>
                                          <p:spTgt spid="41991"/>
                                        </p:tgtEl>
                                      </p:cBhvr>
                                    </p:animEffect>
                                  </p:childTnLst>
                                </p:cTn>
                              </p:par>
                              <p:par>
                                <p:cTn id="46" presetID="8" presetClass="emph" presetSubtype="0" repeatCount="indefinite" fill="hold" nodeType="withEffect">
                                  <p:stCondLst>
                                    <p:cond delay="0"/>
                                  </p:stCondLst>
                                  <p:iterate type="lt">
                                    <p:tmPct val="0"/>
                                  </p:iterate>
                                  <p:childTnLst>
                                    <p:animRot by="21600000">
                                      <p:cBhvr>
                                        <p:cTn id="47" dur="2000" fill="hold"/>
                                        <p:tgtEl>
                                          <p:spTgt spid="41992"/>
                                        </p:tgtEl>
                                        <p:attrNameLst>
                                          <p:attrName>r</p:attrName>
                                        </p:attrNameLst>
                                      </p:cBhvr>
                                    </p:animRot>
                                  </p:childTnLst>
                                </p:cTn>
                              </p:par>
                              <p:par>
                                <p:cTn id="48" presetID="31" presetClass="entr" presetSubtype="0" repeatCount="indefinite" fill="hold" nodeType="withEffect">
                                  <p:stCondLst>
                                    <p:cond delay="0"/>
                                  </p:stCondLst>
                                  <p:iterate type="lt">
                                    <p:tmPct val="5000"/>
                                  </p:iterate>
                                  <p:childTnLst>
                                    <p:set>
                                      <p:cBhvr>
                                        <p:cTn id="49" dur="1" fill="hold">
                                          <p:stCondLst>
                                            <p:cond delay="0"/>
                                          </p:stCondLst>
                                        </p:cTn>
                                        <p:tgtEl>
                                          <p:spTgt spid="41992"/>
                                        </p:tgtEl>
                                        <p:attrNameLst>
                                          <p:attrName>style.visibility</p:attrName>
                                        </p:attrNameLst>
                                      </p:cBhvr>
                                      <p:to>
                                        <p:strVal val="visible"/>
                                      </p:to>
                                    </p:set>
                                    <p:anim calcmode="lin" valueType="num">
                                      <p:cBhvr>
                                        <p:cTn id="50" dur="2000" fill="hold"/>
                                        <p:tgtEl>
                                          <p:spTgt spid="41992"/>
                                        </p:tgtEl>
                                        <p:attrNameLst>
                                          <p:attrName>ppt_w</p:attrName>
                                        </p:attrNameLst>
                                      </p:cBhvr>
                                      <p:tavLst>
                                        <p:tav tm="0">
                                          <p:val>
                                            <p:fltVal val="0"/>
                                          </p:val>
                                        </p:tav>
                                        <p:tav tm="100000">
                                          <p:val>
                                            <p:strVal val="#ppt_w"/>
                                          </p:val>
                                        </p:tav>
                                      </p:tavLst>
                                    </p:anim>
                                    <p:anim calcmode="lin" valueType="num">
                                      <p:cBhvr>
                                        <p:cTn id="51" dur="2000" fill="hold"/>
                                        <p:tgtEl>
                                          <p:spTgt spid="41992"/>
                                        </p:tgtEl>
                                        <p:attrNameLst>
                                          <p:attrName>ppt_h</p:attrName>
                                        </p:attrNameLst>
                                      </p:cBhvr>
                                      <p:tavLst>
                                        <p:tav tm="0">
                                          <p:val>
                                            <p:fltVal val="0"/>
                                          </p:val>
                                        </p:tav>
                                        <p:tav tm="100000">
                                          <p:val>
                                            <p:strVal val="#ppt_h"/>
                                          </p:val>
                                        </p:tav>
                                      </p:tavLst>
                                    </p:anim>
                                    <p:anim calcmode="lin" valueType="num">
                                      <p:cBhvr>
                                        <p:cTn id="52" dur="2000" fill="hold"/>
                                        <p:tgtEl>
                                          <p:spTgt spid="41992"/>
                                        </p:tgtEl>
                                        <p:attrNameLst>
                                          <p:attrName>style.rotation</p:attrName>
                                        </p:attrNameLst>
                                      </p:cBhvr>
                                      <p:tavLst>
                                        <p:tav tm="0">
                                          <p:val>
                                            <p:fltVal val="90"/>
                                          </p:val>
                                        </p:tav>
                                        <p:tav tm="100000">
                                          <p:val>
                                            <p:fltVal val="0"/>
                                          </p:val>
                                        </p:tav>
                                      </p:tavLst>
                                    </p:anim>
                                    <p:animEffect transition="in" filter="fade">
                                      <p:cBhvr>
                                        <p:cTn id="53" dur="2000"/>
                                        <p:tgtEl>
                                          <p:spTgt spid="41992"/>
                                        </p:tgtEl>
                                      </p:cBhvr>
                                    </p:animEffect>
                                  </p:childTnLst>
                                </p:cTn>
                              </p:par>
                              <p:par>
                                <p:cTn id="54" presetID="8" presetClass="emph" presetSubtype="0" repeatCount="indefinite" fill="hold" nodeType="withEffect">
                                  <p:stCondLst>
                                    <p:cond delay="0"/>
                                  </p:stCondLst>
                                  <p:childTnLst>
                                    <p:animRot by="21600000">
                                      <p:cBhvr>
                                        <p:cTn id="55" dur="2000" fill="hold"/>
                                        <p:tgtEl>
                                          <p:spTgt spid="41994"/>
                                        </p:tgtEl>
                                        <p:attrNameLst>
                                          <p:attrName>r</p:attrName>
                                        </p:attrNameLst>
                                      </p:cBhvr>
                                    </p:animRot>
                                  </p:childTnLst>
                                </p:cTn>
                              </p:par>
                              <p:par>
                                <p:cTn id="56" presetID="8" presetClass="emph" presetSubtype="0" repeatCount="indefinite" fill="hold" nodeType="withEffect">
                                  <p:stCondLst>
                                    <p:cond delay="0"/>
                                  </p:stCondLst>
                                  <p:childTnLst>
                                    <p:animRot by="21600000">
                                      <p:cBhvr>
                                        <p:cTn id="57" dur="2000" fill="hold"/>
                                        <p:tgtEl>
                                          <p:spTgt spid="41995"/>
                                        </p:tgtEl>
                                        <p:attrNameLst>
                                          <p:attrName>r</p:attrName>
                                        </p:attrNameLst>
                                      </p:cBhvr>
                                    </p:animRot>
                                  </p:childTnLst>
                                </p:cTn>
                              </p:par>
                              <p:par>
                                <p:cTn id="58" presetID="8" presetClass="emph" presetSubtype="0" repeatCount="indefinite" fill="hold" nodeType="withEffect">
                                  <p:stCondLst>
                                    <p:cond delay="0"/>
                                  </p:stCondLst>
                                  <p:childTnLst>
                                    <p:animRot by="21600000">
                                      <p:cBhvr>
                                        <p:cTn id="59" dur="2000" fill="hold"/>
                                        <p:tgtEl>
                                          <p:spTgt spid="41996"/>
                                        </p:tgtEl>
                                        <p:attrNameLst>
                                          <p:attrName>r</p:attrName>
                                        </p:attrNameLst>
                                      </p:cBhvr>
                                    </p:animRot>
                                  </p:childTnLst>
                                </p:cTn>
                              </p:par>
                              <p:par>
                                <p:cTn id="60" presetID="8" presetClass="emph" presetSubtype="0" repeatCount="indefinite" fill="hold" nodeType="withEffect">
                                  <p:stCondLst>
                                    <p:cond delay="0"/>
                                  </p:stCondLst>
                                  <p:childTnLst>
                                    <p:animRot by="21600000">
                                      <p:cBhvr>
                                        <p:cTn id="61" dur="2000" fill="hold"/>
                                        <p:tgtEl>
                                          <p:spTgt spid="41997"/>
                                        </p:tgtEl>
                                        <p:attrNameLst>
                                          <p:attrName>r</p:attrName>
                                        </p:attrNameLst>
                                      </p:cBhvr>
                                    </p:animRot>
                                  </p:childTnLst>
                                </p:cTn>
                              </p:par>
                              <p:par>
                                <p:cTn id="62" presetID="8" presetClass="emph" presetSubtype="0" repeatCount="indefinite" fill="hold" nodeType="withEffect">
                                  <p:stCondLst>
                                    <p:cond delay="0"/>
                                  </p:stCondLst>
                                  <p:childTnLst>
                                    <p:animRot by="21600000">
                                      <p:cBhvr>
                                        <p:cTn id="63" dur="2000" fill="hold"/>
                                        <p:tgtEl>
                                          <p:spTgt spid="41998"/>
                                        </p:tgtEl>
                                        <p:attrNameLst>
                                          <p:attrName>r</p:attrName>
                                        </p:attrNameLst>
                                      </p:cBhvr>
                                    </p:animRot>
                                  </p:childTnLst>
                                </p:cTn>
                              </p:par>
                              <p:par>
                                <p:cTn id="64" presetID="8" presetClass="emph" presetSubtype="0" repeatCount="indefinite" fill="hold" nodeType="withEffect">
                                  <p:stCondLst>
                                    <p:cond delay="0"/>
                                  </p:stCondLst>
                                  <p:childTnLst>
                                    <p:animRot by="21600000">
                                      <p:cBhvr>
                                        <p:cTn id="65" dur="2000" fill="hold"/>
                                        <p:tgtEl>
                                          <p:spTgt spid="41999"/>
                                        </p:tgtEl>
                                        <p:attrNameLst>
                                          <p:attrName>r</p:attrName>
                                        </p:attrNameLst>
                                      </p:cBhvr>
                                    </p:animRot>
                                  </p:childTnLst>
                                </p:cTn>
                              </p:par>
                              <p:par>
                                <p:cTn id="66" presetID="8" presetClass="emph" presetSubtype="0" repeatCount="indefinite" fill="hold" nodeType="withEffect">
                                  <p:stCondLst>
                                    <p:cond delay="0"/>
                                  </p:stCondLst>
                                  <p:childTnLst>
                                    <p:animRot by="21600000">
                                      <p:cBhvr>
                                        <p:cTn id="67" dur="2000" fill="hold"/>
                                        <p:tgtEl>
                                          <p:spTgt spid="42000"/>
                                        </p:tgtEl>
                                        <p:attrNameLst>
                                          <p:attrName>r</p:attrName>
                                        </p:attrNameLst>
                                      </p:cBhvr>
                                    </p:animRot>
                                  </p:childTnLst>
                                </p:cTn>
                              </p:par>
                              <p:par>
                                <p:cTn id="68" presetID="8" presetClass="emph" presetSubtype="0" repeatCount="indefinite" fill="hold" nodeType="withEffect">
                                  <p:stCondLst>
                                    <p:cond delay="0"/>
                                  </p:stCondLst>
                                  <p:iterate type="lt">
                                    <p:tmPct val="0"/>
                                  </p:iterate>
                                  <p:childTnLst>
                                    <p:animRot by="21600000">
                                      <p:cBhvr>
                                        <p:cTn id="69" dur="2000" fill="hold"/>
                                        <p:tgtEl>
                                          <p:spTgt spid="42001"/>
                                        </p:tgtEl>
                                        <p:attrNameLst>
                                          <p:attrName>r</p:attrName>
                                        </p:attrNameLst>
                                      </p:cBhvr>
                                    </p:animRot>
                                  </p:childTnLst>
                                </p:cTn>
                              </p:par>
                              <p:par>
                                <p:cTn id="70" presetID="31" presetClass="entr" presetSubtype="0" repeatCount="indefinite" fill="hold" nodeType="withEffect">
                                  <p:stCondLst>
                                    <p:cond delay="0"/>
                                  </p:stCondLst>
                                  <p:iterate type="lt">
                                    <p:tmPct val="5000"/>
                                  </p:iterate>
                                  <p:childTnLst>
                                    <p:set>
                                      <p:cBhvr>
                                        <p:cTn id="71" dur="1" fill="hold">
                                          <p:stCondLst>
                                            <p:cond delay="0"/>
                                          </p:stCondLst>
                                        </p:cTn>
                                        <p:tgtEl>
                                          <p:spTgt spid="42001"/>
                                        </p:tgtEl>
                                        <p:attrNameLst>
                                          <p:attrName>style.visibility</p:attrName>
                                        </p:attrNameLst>
                                      </p:cBhvr>
                                      <p:to>
                                        <p:strVal val="visible"/>
                                      </p:to>
                                    </p:set>
                                    <p:anim calcmode="lin" valueType="num">
                                      <p:cBhvr>
                                        <p:cTn id="72" dur="2000" fill="hold"/>
                                        <p:tgtEl>
                                          <p:spTgt spid="42001"/>
                                        </p:tgtEl>
                                        <p:attrNameLst>
                                          <p:attrName>ppt_w</p:attrName>
                                        </p:attrNameLst>
                                      </p:cBhvr>
                                      <p:tavLst>
                                        <p:tav tm="0">
                                          <p:val>
                                            <p:fltVal val="0"/>
                                          </p:val>
                                        </p:tav>
                                        <p:tav tm="100000">
                                          <p:val>
                                            <p:strVal val="#ppt_w"/>
                                          </p:val>
                                        </p:tav>
                                      </p:tavLst>
                                    </p:anim>
                                    <p:anim calcmode="lin" valueType="num">
                                      <p:cBhvr>
                                        <p:cTn id="73" dur="2000" fill="hold"/>
                                        <p:tgtEl>
                                          <p:spTgt spid="42001"/>
                                        </p:tgtEl>
                                        <p:attrNameLst>
                                          <p:attrName>ppt_h</p:attrName>
                                        </p:attrNameLst>
                                      </p:cBhvr>
                                      <p:tavLst>
                                        <p:tav tm="0">
                                          <p:val>
                                            <p:fltVal val="0"/>
                                          </p:val>
                                        </p:tav>
                                        <p:tav tm="100000">
                                          <p:val>
                                            <p:strVal val="#ppt_h"/>
                                          </p:val>
                                        </p:tav>
                                      </p:tavLst>
                                    </p:anim>
                                    <p:anim calcmode="lin" valueType="num">
                                      <p:cBhvr>
                                        <p:cTn id="74" dur="2000" fill="hold"/>
                                        <p:tgtEl>
                                          <p:spTgt spid="42001"/>
                                        </p:tgtEl>
                                        <p:attrNameLst>
                                          <p:attrName>style.rotation</p:attrName>
                                        </p:attrNameLst>
                                      </p:cBhvr>
                                      <p:tavLst>
                                        <p:tav tm="0">
                                          <p:val>
                                            <p:fltVal val="90"/>
                                          </p:val>
                                        </p:tav>
                                        <p:tav tm="100000">
                                          <p:val>
                                            <p:fltVal val="0"/>
                                          </p:val>
                                        </p:tav>
                                      </p:tavLst>
                                    </p:anim>
                                    <p:animEffect transition="in" filter="fade">
                                      <p:cBhvr>
                                        <p:cTn id="75" dur="2000"/>
                                        <p:tgtEl>
                                          <p:spTgt spid="420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9831FD08-8B5F-5423-4940-FE6C7B2B88B7}"/>
              </a:ext>
            </a:extLst>
          </p:cNvPr>
          <p:cNvSpPr txBox="1"/>
          <p:nvPr/>
        </p:nvSpPr>
        <p:spPr>
          <a:xfrm>
            <a:off x="731520" y="1124535"/>
            <a:ext cx="10662699" cy="2062103"/>
          </a:xfrm>
          <a:prstGeom prst="rect">
            <a:avLst/>
          </a:prstGeom>
          <a:noFill/>
        </p:spPr>
        <p:txBody>
          <a:bodyPr wrap="square">
            <a:spAutoFit/>
          </a:bodyPr>
          <a:lstStyle/>
          <a:p>
            <a:pPr algn="just"/>
            <a:r>
              <a:rPr lang="vi-VN" sz="3200" b="0" i="0" dirty="0">
                <a:solidFill>
                  <a:srgbClr val="242021"/>
                </a:solidFill>
                <a:effectLst/>
                <a:latin typeface="ArialMT"/>
              </a:rPr>
              <a:t>- Đền ơn đáp nghĩa là những việc làm thể hiện sự biết ơn, có trách nhiệm của thế hệ đi sau đối với những người có công </a:t>
            </a:r>
            <a:r>
              <a:rPr lang="vi-VN" sz="3200" dirty="0">
                <a:solidFill>
                  <a:srgbClr val="242021"/>
                </a:solidFill>
                <a:latin typeface="ArialMT"/>
              </a:rPr>
              <a:t>với </a:t>
            </a:r>
            <a:r>
              <a:rPr lang="vi-VN" sz="3200" b="0" i="0" dirty="0">
                <a:solidFill>
                  <a:srgbClr val="242021"/>
                </a:solidFill>
                <a:effectLst/>
                <a:latin typeface="ArialMT"/>
              </a:rPr>
              <a:t>sự nghiệp giải phóng dân tộc, xây dựng và bảo vệ Tổ quốc. </a:t>
            </a:r>
            <a:endParaRPr lang="vi-VN" sz="3200" dirty="0"/>
          </a:p>
        </p:txBody>
      </p:sp>
      <p:sp>
        <p:nvSpPr>
          <p:cNvPr id="6" name="Hộp Văn bản 5">
            <a:extLst>
              <a:ext uri="{FF2B5EF4-FFF2-40B4-BE49-F238E27FC236}">
                <a16:creationId xmlns:a16="http://schemas.microsoft.com/office/drawing/2014/main" id="{43E8CEF2-C815-D20F-7D4C-C26AA034D4A9}"/>
              </a:ext>
            </a:extLst>
          </p:cNvPr>
          <p:cNvSpPr txBox="1"/>
          <p:nvPr/>
        </p:nvSpPr>
        <p:spPr>
          <a:xfrm>
            <a:off x="247119" y="403459"/>
            <a:ext cx="2879558" cy="646331"/>
          </a:xfrm>
          <a:prstGeom prst="rect">
            <a:avLst/>
          </a:prstGeom>
          <a:noFill/>
        </p:spPr>
        <p:txBody>
          <a:bodyPr wrap="square">
            <a:spAutoFit/>
          </a:bodyPr>
          <a:lstStyle/>
          <a:p>
            <a:pPr algn="ctr"/>
            <a:r>
              <a:rPr lang="en-US" sz="3600" b="1" dirty="0">
                <a:solidFill>
                  <a:srgbClr val="C00000"/>
                </a:solidFill>
              </a:rPr>
              <a:t>I. </a:t>
            </a:r>
            <a:r>
              <a:rPr lang="en-US" sz="3600" b="1" dirty="0" err="1">
                <a:solidFill>
                  <a:srgbClr val="C00000"/>
                </a:solidFill>
              </a:rPr>
              <a:t>Khái</a:t>
            </a:r>
            <a:r>
              <a:rPr lang="en-US" sz="3600" b="1" dirty="0">
                <a:solidFill>
                  <a:srgbClr val="C00000"/>
                </a:solidFill>
              </a:rPr>
              <a:t> </a:t>
            </a:r>
            <a:r>
              <a:rPr lang="en-US" sz="3600" b="1" dirty="0" err="1">
                <a:solidFill>
                  <a:srgbClr val="C00000"/>
                </a:solidFill>
              </a:rPr>
              <a:t>niệm</a:t>
            </a:r>
            <a:r>
              <a:rPr lang="en-US" sz="3600" b="1" dirty="0">
                <a:solidFill>
                  <a:srgbClr val="C00000"/>
                </a:solidFill>
              </a:rPr>
              <a:t>:</a:t>
            </a:r>
          </a:p>
        </p:txBody>
      </p:sp>
      <p:sp>
        <p:nvSpPr>
          <p:cNvPr id="8" name="Hộp Văn bản 7">
            <a:extLst>
              <a:ext uri="{FF2B5EF4-FFF2-40B4-BE49-F238E27FC236}">
                <a16:creationId xmlns:a16="http://schemas.microsoft.com/office/drawing/2014/main" id="{05EBD530-7785-40AE-DC90-920B5636E6CA}"/>
              </a:ext>
            </a:extLst>
          </p:cNvPr>
          <p:cNvSpPr txBox="1"/>
          <p:nvPr/>
        </p:nvSpPr>
        <p:spPr>
          <a:xfrm>
            <a:off x="820973" y="3429000"/>
            <a:ext cx="10573246" cy="1569660"/>
          </a:xfrm>
          <a:prstGeom prst="rect">
            <a:avLst/>
          </a:prstGeom>
          <a:noFill/>
        </p:spPr>
        <p:txBody>
          <a:bodyPr wrap="square">
            <a:spAutoFit/>
          </a:bodyPr>
          <a:lstStyle/>
          <a:p>
            <a:pPr algn="just"/>
            <a:r>
              <a:rPr lang="vi-VN" sz="3200" b="0" i="0" dirty="0">
                <a:solidFill>
                  <a:srgbClr val="242021"/>
                </a:solidFill>
                <a:effectLst/>
                <a:latin typeface="ArialMT"/>
              </a:rPr>
              <a:t>- Đây là những hoạt động </a:t>
            </a:r>
            <a:r>
              <a:rPr lang="vi-VN" sz="3200" b="0" i="0" dirty="0" err="1">
                <a:solidFill>
                  <a:srgbClr val="242021"/>
                </a:solidFill>
                <a:effectLst/>
                <a:latin typeface="ArialMT"/>
              </a:rPr>
              <a:t>thuờng</a:t>
            </a:r>
            <a:r>
              <a:rPr lang="vi-VN" sz="3200" b="0" i="0" dirty="0">
                <a:solidFill>
                  <a:srgbClr val="242021"/>
                </a:solidFill>
                <a:effectLst/>
                <a:latin typeface="ArialMT"/>
              </a:rPr>
              <a:t> niên góp phần giáo dục thế hệ trẻ về truyền thống </a:t>
            </a:r>
            <a:r>
              <a:rPr lang="vi-VN" sz="3200" b="0" i="0" dirty="0">
                <a:solidFill>
                  <a:srgbClr val="FF0000"/>
                </a:solidFill>
                <a:effectLst/>
                <a:latin typeface="ArialMT"/>
              </a:rPr>
              <a:t>“Uống nước nhớ nguồn” </a:t>
            </a:r>
            <a:r>
              <a:rPr lang="vi-VN" sz="3200" b="0" i="0" dirty="0">
                <a:solidFill>
                  <a:srgbClr val="242021"/>
                </a:solidFill>
                <a:effectLst/>
                <a:latin typeface="ArialMT"/>
              </a:rPr>
              <a:t>khơi dậy niềm tự hào dân tộc.</a:t>
            </a:r>
            <a:r>
              <a:rPr lang="vi-VN" sz="3200" dirty="0"/>
              <a:t> </a:t>
            </a:r>
          </a:p>
        </p:txBody>
      </p:sp>
    </p:spTree>
    <p:extLst>
      <p:ext uri="{BB962C8B-B14F-4D97-AF65-F5344CB8AC3E}">
        <p14:creationId xmlns:p14="http://schemas.microsoft.com/office/powerpoint/2010/main" val="1766384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CAF1E29D-57C0-FCD7-193E-300119498824}"/>
              </a:ext>
            </a:extLst>
          </p:cNvPr>
          <p:cNvPicPr>
            <a:picLocks noChangeAspect="1"/>
          </p:cNvPicPr>
          <p:nvPr/>
        </p:nvPicPr>
        <p:blipFill>
          <a:blip r:embed="rId2"/>
          <a:stretch>
            <a:fillRect/>
          </a:stretch>
        </p:blipFill>
        <p:spPr>
          <a:xfrm>
            <a:off x="-1" y="0"/>
            <a:ext cx="6280221" cy="3428997"/>
          </a:xfrm>
          <a:prstGeom prst="rect">
            <a:avLst/>
          </a:prstGeom>
        </p:spPr>
      </p:pic>
      <p:pic>
        <p:nvPicPr>
          <p:cNvPr id="7" name="Hình ảnh 6">
            <a:extLst>
              <a:ext uri="{FF2B5EF4-FFF2-40B4-BE49-F238E27FC236}">
                <a16:creationId xmlns:a16="http://schemas.microsoft.com/office/drawing/2014/main" id="{EEF6181C-15F0-C76F-4365-D5C1C40E3F4A}"/>
              </a:ext>
            </a:extLst>
          </p:cNvPr>
          <p:cNvPicPr>
            <a:picLocks noChangeAspect="1"/>
          </p:cNvPicPr>
          <p:nvPr/>
        </p:nvPicPr>
        <p:blipFill>
          <a:blip r:embed="rId3"/>
          <a:stretch>
            <a:fillRect/>
          </a:stretch>
        </p:blipFill>
        <p:spPr>
          <a:xfrm>
            <a:off x="6427630" y="1"/>
            <a:ext cx="5690681" cy="3429000"/>
          </a:xfrm>
          <a:prstGeom prst="rect">
            <a:avLst/>
          </a:prstGeom>
        </p:spPr>
      </p:pic>
      <p:pic>
        <p:nvPicPr>
          <p:cNvPr id="8" name="Hình ảnh 7">
            <a:extLst>
              <a:ext uri="{FF2B5EF4-FFF2-40B4-BE49-F238E27FC236}">
                <a16:creationId xmlns:a16="http://schemas.microsoft.com/office/drawing/2014/main" id="{64EB1AC4-05FD-4DFD-7CBE-042E3B206587}"/>
              </a:ext>
            </a:extLst>
          </p:cNvPr>
          <p:cNvPicPr>
            <a:picLocks noChangeAspect="1"/>
          </p:cNvPicPr>
          <p:nvPr/>
        </p:nvPicPr>
        <p:blipFill>
          <a:blip r:embed="rId4"/>
          <a:stretch>
            <a:fillRect/>
          </a:stretch>
        </p:blipFill>
        <p:spPr>
          <a:xfrm>
            <a:off x="0" y="3428998"/>
            <a:ext cx="6096000" cy="3429001"/>
          </a:xfrm>
          <a:prstGeom prst="rect">
            <a:avLst/>
          </a:prstGeom>
        </p:spPr>
      </p:pic>
      <p:pic>
        <p:nvPicPr>
          <p:cNvPr id="10" name="Hình ảnh 9">
            <a:extLst>
              <a:ext uri="{FF2B5EF4-FFF2-40B4-BE49-F238E27FC236}">
                <a16:creationId xmlns:a16="http://schemas.microsoft.com/office/drawing/2014/main" id="{D6BD2F00-6F8A-C5F9-3EAA-9D7B58650DCF}"/>
              </a:ext>
            </a:extLst>
          </p:cNvPr>
          <p:cNvPicPr>
            <a:picLocks noChangeAspect="1"/>
          </p:cNvPicPr>
          <p:nvPr/>
        </p:nvPicPr>
        <p:blipFill>
          <a:blip r:embed="rId5"/>
          <a:stretch>
            <a:fillRect/>
          </a:stretch>
        </p:blipFill>
        <p:spPr>
          <a:xfrm>
            <a:off x="6169689" y="3428997"/>
            <a:ext cx="6022312" cy="3428997"/>
          </a:xfrm>
          <a:prstGeom prst="rect">
            <a:avLst/>
          </a:prstGeom>
        </p:spPr>
      </p:pic>
    </p:spTree>
    <p:extLst>
      <p:ext uri="{BB962C8B-B14F-4D97-AF65-F5344CB8AC3E}">
        <p14:creationId xmlns:p14="http://schemas.microsoft.com/office/powerpoint/2010/main" val="2509687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heel(1)">
                                      <p:cBhvr>
                                        <p:cTn id="15" dur="2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ircle(in)">
                                      <p:cBhvr>
                                        <p:cTn id="2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032B86F2-04BC-D282-8DBA-FAA16AD278A8}"/>
              </a:ext>
            </a:extLst>
          </p:cNvPr>
          <p:cNvSpPr txBox="1"/>
          <p:nvPr/>
        </p:nvSpPr>
        <p:spPr>
          <a:xfrm>
            <a:off x="92362" y="152554"/>
            <a:ext cx="11231419" cy="584775"/>
          </a:xfrm>
          <a:prstGeom prst="rect">
            <a:avLst/>
          </a:prstGeom>
          <a:noFill/>
        </p:spPr>
        <p:txBody>
          <a:bodyPr wrap="square">
            <a:spAutoFit/>
          </a:bodyPr>
          <a:lstStyle/>
          <a:p>
            <a:r>
              <a:rPr lang="en-US" sz="3200" dirty="0">
                <a:solidFill>
                  <a:srgbClr val="FF0000"/>
                </a:solidFill>
                <a:latin typeface="Arial-BoldMT"/>
              </a:rPr>
              <a:t>2</a:t>
            </a:r>
            <a:r>
              <a:rPr lang="vi-VN" sz="3200" i="0" dirty="0">
                <a:solidFill>
                  <a:srgbClr val="FF0000"/>
                </a:solidFill>
                <a:effectLst/>
                <a:latin typeface="Arial-BoldMT"/>
              </a:rPr>
              <a:t>. Một số hoạt động đền ơn đáp nghĩa của thành phố Hà Nội</a:t>
            </a:r>
            <a:r>
              <a:rPr lang="vi-VN" sz="3200" dirty="0">
                <a:solidFill>
                  <a:srgbClr val="FF0000"/>
                </a:solidFill>
              </a:rPr>
              <a:t> </a:t>
            </a:r>
            <a:endParaRPr lang="vi-VN" dirty="0">
              <a:solidFill>
                <a:srgbClr val="FF0000"/>
              </a:solidFill>
            </a:endParaRPr>
          </a:p>
        </p:txBody>
      </p:sp>
      <p:sp>
        <p:nvSpPr>
          <p:cNvPr id="7" name="Hộp Văn bản 6">
            <a:extLst>
              <a:ext uri="{FF2B5EF4-FFF2-40B4-BE49-F238E27FC236}">
                <a16:creationId xmlns:a16="http://schemas.microsoft.com/office/drawing/2014/main" id="{A582B68A-25FB-A0B0-6280-81DA89EA5046}"/>
              </a:ext>
            </a:extLst>
          </p:cNvPr>
          <p:cNvSpPr txBox="1"/>
          <p:nvPr/>
        </p:nvSpPr>
        <p:spPr>
          <a:xfrm>
            <a:off x="335743" y="737329"/>
            <a:ext cx="7511472" cy="523220"/>
          </a:xfrm>
          <a:prstGeom prst="rect">
            <a:avLst/>
          </a:prstGeom>
          <a:noFill/>
        </p:spPr>
        <p:txBody>
          <a:bodyPr wrap="square">
            <a:spAutoFit/>
          </a:bodyPr>
          <a:lstStyle/>
          <a:p>
            <a:r>
              <a:rPr lang="vi-VN" sz="2800" b="1" i="1" dirty="0">
                <a:solidFill>
                  <a:srgbClr val="002060"/>
                </a:solidFill>
                <a:effectLst/>
                <a:latin typeface="Arial-BoldItalicMT"/>
              </a:rPr>
              <a:t>a) Hoạt động của Đoàn TNCS Hồ Chí Minh</a:t>
            </a:r>
            <a:r>
              <a:rPr lang="vi-VN" sz="2800" dirty="0">
                <a:solidFill>
                  <a:srgbClr val="002060"/>
                </a:solidFill>
              </a:rPr>
              <a:t> </a:t>
            </a:r>
            <a:endParaRPr lang="vi-VN" dirty="0"/>
          </a:p>
        </p:txBody>
      </p:sp>
      <p:sp>
        <p:nvSpPr>
          <p:cNvPr id="11" name="Hộp Văn bản 10">
            <a:extLst>
              <a:ext uri="{FF2B5EF4-FFF2-40B4-BE49-F238E27FC236}">
                <a16:creationId xmlns:a16="http://schemas.microsoft.com/office/drawing/2014/main" id="{74EA52CE-5900-23F7-8E16-E2D43BC58449}"/>
              </a:ext>
            </a:extLst>
          </p:cNvPr>
          <p:cNvSpPr txBox="1"/>
          <p:nvPr/>
        </p:nvSpPr>
        <p:spPr>
          <a:xfrm>
            <a:off x="792019" y="1260549"/>
            <a:ext cx="10337799" cy="2062103"/>
          </a:xfrm>
          <a:prstGeom prst="rect">
            <a:avLst/>
          </a:prstGeom>
          <a:noFill/>
        </p:spPr>
        <p:txBody>
          <a:bodyPr wrap="square">
            <a:spAutoFit/>
          </a:bodyPr>
          <a:lstStyle/>
          <a:p>
            <a:pPr algn="just"/>
            <a:r>
              <a:rPr lang="vi-VN" sz="3200" b="0" i="0" dirty="0">
                <a:solidFill>
                  <a:srgbClr val="242021"/>
                </a:solidFill>
                <a:effectLst/>
                <a:latin typeface="ArialMT"/>
              </a:rPr>
              <a:t>- Thành đoàn Hà Nội đã tổ chức thăm hỏi, tặng quà các gia đình chính sách, thương binh liệt sĩ, Bà mẹ việt Nam Anh hùng, người có công với cách mạng trên địa bàn thành phố.</a:t>
            </a:r>
            <a:r>
              <a:rPr lang="vi-VN" sz="3200" dirty="0"/>
              <a:t> </a:t>
            </a:r>
            <a:endParaRPr lang="vi-VN" dirty="0"/>
          </a:p>
        </p:txBody>
      </p:sp>
      <p:pic>
        <p:nvPicPr>
          <p:cNvPr id="2" name="Hình ảnh 1">
            <a:extLst>
              <a:ext uri="{FF2B5EF4-FFF2-40B4-BE49-F238E27FC236}">
                <a16:creationId xmlns:a16="http://schemas.microsoft.com/office/drawing/2014/main" id="{7B43A342-FE9B-8275-4FD5-49729DE46053}"/>
              </a:ext>
            </a:extLst>
          </p:cNvPr>
          <p:cNvPicPr>
            <a:picLocks noChangeAspect="1"/>
          </p:cNvPicPr>
          <p:nvPr/>
        </p:nvPicPr>
        <p:blipFill>
          <a:blip r:embed="rId2"/>
          <a:stretch>
            <a:fillRect/>
          </a:stretch>
        </p:blipFill>
        <p:spPr>
          <a:xfrm>
            <a:off x="6096000" y="3322652"/>
            <a:ext cx="5690681" cy="3523828"/>
          </a:xfrm>
          <a:prstGeom prst="rect">
            <a:avLst/>
          </a:prstGeom>
        </p:spPr>
      </p:pic>
      <p:pic>
        <p:nvPicPr>
          <p:cNvPr id="4" name="Hình ảnh 3">
            <a:extLst>
              <a:ext uri="{FF2B5EF4-FFF2-40B4-BE49-F238E27FC236}">
                <a16:creationId xmlns:a16="http://schemas.microsoft.com/office/drawing/2014/main" id="{9B3F9ACA-593D-64CD-B245-B33FEC09AB7E}"/>
              </a:ext>
            </a:extLst>
          </p:cNvPr>
          <p:cNvPicPr>
            <a:picLocks noChangeAspect="1"/>
          </p:cNvPicPr>
          <p:nvPr/>
        </p:nvPicPr>
        <p:blipFill>
          <a:blip r:embed="rId3"/>
          <a:stretch>
            <a:fillRect/>
          </a:stretch>
        </p:blipFill>
        <p:spPr>
          <a:xfrm>
            <a:off x="335743" y="3322653"/>
            <a:ext cx="5433289" cy="3523828"/>
          </a:xfrm>
          <a:prstGeom prst="rect">
            <a:avLst/>
          </a:prstGeom>
        </p:spPr>
      </p:pic>
    </p:spTree>
    <p:extLst>
      <p:ext uri="{BB962C8B-B14F-4D97-AF65-F5344CB8AC3E}">
        <p14:creationId xmlns:p14="http://schemas.microsoft.com/office/powerpoint/2010/main" val="681121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ircle(in)">
                                      <p:cBhvr>
                                        <p:cTn id="21" dur="2000"/>
                                        <p:tgtEl>
                                          <p:spTgt spid="4"/>
                                        </p:tgtEl>
                                      </p:cBhvr>
                                    </p:animEffect>
                                  </p:childTnLst>
                                </p:cTn>
                              </p:par>
                              <p:par>
                                <p:cTn id="22" presetID="31"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2000" fill="hold"/>
                                        <p:tgtEl>
                                          <p:spTgt spid="2"/>
                                        </p:tgtEl>
                                        <p:attrNameLst>
                                          <p:attrName>ppt_w</p:attrName>
                                        </p:attrNameLst>
                                      </p:cBhvr>
                                      <p:tavLst>
                                        <p:tav tm="0">
                                          <p:val>
                                            <p:fltVal val="0"/>
                                          </p:val>
                                        </p:tav>
                                        <p:tav tm="100000">
                                          <p:val>
                                            <p:strVal val="#ppt_w"/>
                                          </p:val>
                                        </p:tav>
                                      </p:tavLst>
                                    </p:anim>
                                    <p:anim calcmode="lin" valueType="num">
                                      <p:cBhvr>
                                        <p:cTn id="25" dur="2000" fill="hold"/>
                                        <p:tgtEl>
                                          <p:spTgt spid="2"/>
                                        </p:tgtEl>
                                        <p:attrNameLst>
                                          <p:attrName>ppt_h</p:attrName>
                                        </p:attrNameLst>
                                      </p:cBhvr>
                                      <p:tavLst>
                                        <p:tav tm="0">
                                          <p:val>
                                            <p:fltVal val="0"/>
                                          </p:val>
                                        </p:tav>
                                        <p:tav tm="100000">
                                          <p:val>
                                            <p:strVal val="#ppt_h"/>
                                          </p:val>
                                        </p:tav>
                                      </p:tavLst>
                                    </p:anim>
                                    <p:anim calcmode="lin" valueType="num">
                                      <p:cBhvr>
                                        <p:cTn id="26" dur="2000" fill="hold"/>
                                        <p:tgtEl>
                                          <p:spTgt spid="2"/>
                                        </p:tgtEl>
                                        <p:attrNameLst>
                                          <p:attrName>style.rotation</p:attrName>
                                        </p:attrNameLst>
                                      </p:cBhvr>
                                      <p:tavLst>
                                        <p:tav tm="0">
                                          <p:val>
                                            <p:fltVal val="90"/>
                                          </p:val>
                                        </p:tav>
                                        <p:tav tm="100000">
                                          <p:val>
                                            <p:fltVal val="0"/>
                                          </p:val>
                                        </p:tav>
                                      </p:tavLst>
                                    </p:anim>
                                    <p:animEffect transition="in" filter="fade">
                                      <p:cBhvr>
                                        <p:cTn id="2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2A322336-9D45-6B53-F319-E3539A85C921}"/>
              </a:ext>
            </a:extLst>
          </p:cNvPr>
          <p:cNvPicPr>
            <a:picLocks noChangeAspect="1"/>
          </p:cNvPicPr>
          <p:nvPr/>
        </p:nvPicPr>
        <p:blipFill>
          <a:blip r:embed="rId2"/>
          <a:stretch>
            <a:fillRect/>
          </a:stretch>
        </p:blipFill>
        <p:spPr>
          <a:xfrm>
            <a:off x="159721" y="3334172"/>
            <a:ext cx="5750861" cy="3523828"/>
          </a:xfrm>
          <a:prstGeom prst="rect">
            <a:avLst/>
          </a:prstGeom>
        </p:spPr>
      </p:pic>
      <p:sp>
        <p:nvSpPr>
          <p:cNvPr id="6" name="Hộp Văn bản 5">
            <a:extLst>
              <a:ext uri="{FF2B5EF4-FFF2-40B4-BE49-F238E27FC236}">
                <a16:creationId xmlns:a16="http://schemas.microsoft.com/office/drawing/2014/main" id="{0ED5C7A4-833E-C434-A892-FE50B61B7CC2}"/>
              </a:ext>
            </a:extLst>
          </p:cNvPr>
          <p:cNvSpPr txBox="1"/>
          <p:nvPr/>
        </p:nvSpPr>
        <p:spPr>
          <a:xfrm>
            <a:off x="241535" y="287184"/>
            <a:ext cx="11338094" cy="3046988"/>
          </a:xfrm>
          <a:prstGeom prst="rect">
            <a:avLst/>
          </a:prstGeom>
          <a:noFill/>
        </p:spPr>
        <p:txBody>
          <a:bodyPr wrap="square">
            <a:spAutoFit/>
          </a:bodyPr>
          <a:lstStyle/>
          <a:p>
            <a:pPr algn="just"/>
            <a:r>
              <a:rPr lang="vi-VN" sz="3200" b="0" i="0" dirty="0">
                <a:solidFill>
                  <a:srgbClr val="242021"/>
                </a:solidFill>
                <a:effectLst/>
                <a:latin typeface="ArialMT"/>
              </a:rPr>
              <a:t>- </a:t>
            </a:r>
            <a:r>
              <a:rPr lang="vi-VN" sz="3200" dirty="0">
                <a:solidFill>
                  <a:srgbClr val="242021"/>
                </a:solidFill>
                <a:latin typeface="ArialMT"/>
              </a:rPr>
              <a:t>N</a:t>
            </a:r>
            <a:r>
              <a:rPr lang="vi-VN" sz="3200" b="0" i="0" dirty="0">
                <a:solidFill>
                  <a:srgbClr val="242021"/>
                </a:solidFill>
                <a:effectLst/>
                <a:latin typeface="ArialMT"/>
              </a:rPr>
              <a:t>hiều hoạt động như: hành trình về các địa chỉ đỏ, thăm hỏi, tặng quà, tặng sổ tiết kiệm, xây nhà nhân ái, nhà tình nghĩa; khám bệnh phát thuốc miễn phí cho thương bệnh binh, thân nhân gia đình liệt sĩ, cựu thanh niên xung phong, gia đình có công với cách mạng; đảm nhận, chăm sóc, giữ gìn các công trình tưởng niệm, các nghĩa trang liệt sĩ…</a:t>
            </a:r>
            <a:endParaRPr lang="vi-VN" dirty="0"/>
          </a:p>
        </p:txBody>
      </p:sp>
      <p:pic>
        <p:nvPicPr>
          <p:cNvPr id="3" name="Hình ảnh 2">
            <a:extLst>
              <a:ext uri="{FF2B5EF4-FFF2-40B4-BE49-F238E27FC236}">
                <a16:creationId xmlns:a16="http://schemas.microsoft.com/office/drawing/2014/main" id="{1D5018C3-CABC-5FAE-C8CC-DEB160EEDD3A}"/>
              </a:ext>
            </a:extLst>
          </p:cNvPr>
          <p:cNvPicPr>
            <a:picLocks noChangeAspect="1"/>
          </p:cNvPicPr>
          <p:nvPr/>
        </p:nvPicPr>
        <p:blipFill>
          <a:blip r:embed="rId3"/>
          <a:stretch>
            <a:fillRect/>
          </a:stretch>
        </p:blipFill>
        <p:spPr>
          <a:xfrm>
            <a:off x="5992396" y="3334172"/>
            <a:ext cx="6199604" cy="3523828"/>
          </a:xfrm>
          <a:prstGeom prst="rect">
            <a:avLst/>
          </a:prstGeom>
        </p:spPr>
      </p:pic>
    </p:spTree>
    <p:extLst>
      <p:ext uri="{BB962C8B-B14F-4D97-AF65-F5344CB8AC3E}">
        <p14:creationId xmlns:p14="http://schemas.microsoft.com/office/powerpoint/2010/main" val="912039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par>
                          <p:cTn id="13" fill="hold">
                            <p:stCondLst>
                              <p:cond delay="2000"/>
                            </p:stCondLst>
                            <p:childTnLst>
                              <p:par>
                                <p:cTn id="14" presetID="6" presetClass="entr" presetSubtype="16"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8CE030A4-0D06-DF55-731D-E0BFCCA7CEC3}"/>
              </a:ext>
            </a:extLst>
          </p:cNvPr>
          <p:cNvSpPr txBox="1"/>
          <p:nvPr/>
        </p:nvSpPr>
        <p:spPr>
          <a:xfrm>
            <a:off x="471054" y="464739"/>
            <a:ext cx="10603347" cy="523220"/>
          </a:xfrm>
          <a:prstGeom prst="rect">
            <a:avLst/>
          </a:prstGeom>
          <a:noFill/>
        </p:spPr>
        <p:txBody>
          <a:bodyPr wrap="square">
            <a:spAutoFit/>
          </a:bodyPr>
          <a:lstStyle/>
          <a:p>
            <a:r>
              <a:rPr lang="vi-VN" sz="2800" b="1" i="1" dirty="0">
                <a:solidFill>
                  <a:srgbClr val="002060"/>
                </a:solidFill>
                <a:effectLst/>
                <a:latin typeface="Arial-BoldItalicMT"/>
              </a:rPr>
              <a:t>b) Hoạt động của Hội Liên hiệp Phụ nữ thành phố Hà Nội</a:t>
            </a:r>
            <a:r>
              <a:rPr lang="vi-VN" sz="2800" dirty="0">
                <a:solidFill>
                  <a:srgbClr val="002060"/>
                </a:solidFill>
              </a:rPr>
              <a:t> </a:t>
            </a:r>
            <a:endParaRPr lang="vi-VN" dirty="0"/>
          </a:p>
        </p:txBody>
      </p:sp>
      <p:sp>
        <p:nvSpPr>
          <p:cNvPr id="7" name="Hộp Văn bản 6">
            <a:extLst>
              <a:ext uri="{FF2B5EF4-FFF2-40B4-BE49-F238E27FC236}">
                <a16:creationId xmlns:a16="http://schemas.microsoft.com/office/drawing/2014/main" id="{7E2AA0DD-9AA7-3059-9A55-F7470F46C58D}"/>
              </a:ext>
            </a:extLst>
          </p:cNvPr>
          <p:cNvSpPr txBox="1"/>
          <p:nvPr/>
        </p:nvSpPr>
        <p:spPr>
          <a:xfrm>
            <a:off x="471054" y="1249604"/>
            <a:ext cx="10898910" cy="1077218"/>
          </a:xfrm>
          <a:prstGeom prst="rect">
            <a:avLst/>
          </a:prstGeom>
          <a:noFill/>
        </p:spPr>
        <p:txBody>
          <a:bodyPr wrap="square">
            <a:spAutoFit/>
          </a:bodyPr>
          <a:lstStyle/>
          <a:p>
            <a:r>
              <a:rPr lang="vi-VN" sz="3200" dirty="0">
                <a:solidFill>
                  <a:srgbClr val="242021"/>
                </a:solidFill>
                <a:latin typeface="ArialMT"/>
              </a:rPr>
              <a:t>- T</a:t>
            </a:r>
            <a:r>
              <a:rPr lang="vi-VN" sz="3200" b="0" i="0" dirty="0">
                <a:solidFill>
                  <a:srgbClr val="242021"/>
                </a:solidFill>
                <a:effectLst/>
                <a:latin typeface="ArialMT"/>
              </a:rPr>
              <a:t>ặng quà, nhận đỡ đầu con em các gia đình thương binh, liệt sĩ.</a:t>
            </a:r>
            <a:endParaRPr lang="vi-VN" dirty="0"/>
          </a:p>
        </p:txBody>
      </p:sp>
      <p:sp>
        <p:nvSpPr>
          <p:cNvPr id="9" name="Hộp Văn bản 8">
            <a:extLst>
              <a:ext uri="{FF2B5EF4-FFF2-40B4-BE49-F238E27FC236}">
                <a16:creationId xmlns:a16="http://schemas.microsoft.com/office/drawing/2014/main" id="{898342FF-0926-239C-90AD-042CB7685E9A}"/>
              </a:ext>
            </a:extLst>
          </p:cNvPr>
          <p:cNvSpPr txBox="1"/>
          <p:nvPr/>
        </p:nvSpPr>
        <p:spPr>
          <a:xfrm>
            <a:off x="471054" y="2588467"/>
            <a:ext cx="11388438" cy="2062103"/>
          </a:xfrm>
          <a:prstGeom prst="rect">
            <a:avLst/>
          </a:prstGeom>
          <a:noFill/>
        </p:spPr>
        <p:txBody>
          <a:bodyPr wrap="square">
            <a:spAutoFit/>
          </a:bodyPr>
          <a:lstStyle/>
          <a:p>
            <a:r>
              <a:rPr lang="vi-VN" sz="3200" dirty="0">
                <a:solidFill>
                  <a:srgbClr val="242021"/>
                </a:solidFill>
                <a:latin typeface="ArialMT"/>
              </a:rPr>
              <a:t>-</a:t>
            </a:r>
            <a:r>
              <a:rPr lang="vi-VN" sz="3200" b="0" i="0" dirty="0">
                <a:solidFill>
                  <a:srgbClr val="242021"/>
                </a:solidFill>
                <a:effectLst/>
                <a:latin typeface="ArialMT"/>
              </a:rPr>
              <a:t> </a:t>
            </a:r>
            <a:r>
              <a:rPr lang="vi-VN" sz="3200" dirty="0">
                <a:solidFill>
                  <a:srgbClr val="242021"/>
                </a:solidFill>
                <a:latin typeface="ArialMT"/>
              </a:rPr>
              <a:t>P</a:t>
            </a:r>
            <a:r>
              <a:rPr lang="vi-VN" sz="3200" b="0" i="0" dirty="0">
                <a:solidFill>
                  <a:srgbClr val="242021"/>
                </a:solidFill>
                <a:effectLst/>
                <a:latin typeface="ArialMT"/>
              </a:rPr>
              <a:t>hối hợp với ngành Tư pháp thành phố tổ chức tư vấn, trợ giúp pháp lí miễn phí , giải quyết chế độ chính sách cho người có công và thân nhân người có công với cách mạng về chính sách, pháp luật.</a:t>
            </a:r>
            <a:endParaRPr lang="vi-VN" dirty="0"/>
          </a:p>
        </p:txBody>
      </p:sp>
    </p:spTree>
    <p:extLst>
      <p:ext uri="{BB962C8B-B14F-4D97-AF65-F5344CB8AC3E}">
        <p14:creationId xmlns:p14="http://schemas.microsoft.com/office/powerpoint/2010/main" val="1971050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hỗ dành sẵn cho Nội dung 4">
            <a:extLst>
              <a:ext uri="{FF2B5EF4-FFF2-40B4-BE49-F238E27FC236}">
                <a16:creationId xmlns:a16="http://schemas.microsoft.com/office/drawing/2014/main" id="{E81D1DEC-1304-4B71-69BE-E2961DFBDC41}"/>
              </a:ext>
            </a:extLst>
          </p:cNvPr>
          <p:cNvPicPr>
            <a:picLocks noGrp="1" noChangeAspect="1"/>
          </p:cNvPicPr>
          <p:nvPr>
            <p:ph idx="1"/>
          </p:nvPr>
        </p:nvPicPr>
        <p:blipFill>
          <a:blip r:embed="rId2"/>
          <a:stretch>
            <a:fillRect/>
          </a:stretch>
        </p:blipFill>
        <p:spPr>
          <a:xfrm>
            <a:off x="0" y="2094015"/>
            <a:ext cx="6179565" cy="4230914"/>
          </a:xfrm>
        </p:spPr>
      </p:pic>
      <p:sp>
        <p:nvSpPr>
          <p:cNvPr id="7" name="Hộp Văn bản 6">
            <a:extLst>
              <a:ext uri="{FF2B5EF4-FFF2-40B4-BE49-F238E27FC236}">
                <a16:creationId xmlns:a16="http://schemas.microsoft.com/office/drawing/2014/main" id="{E80658CA-86D2-6984-EDB4-126B8068E4EF}"/>
              </a:ext>
            </a:extLst>
          </p:cNvPr>
          <p:cNvSpPr txBox="1"/>
          <p:nvPr/>
        </p:nvSpPr>
        <p:spPr>
          <a:xfrm>
            <a:off x="157018" y="616687"/>
            <a:ext cx="6179566" cy="1477328"/>
          </a:xfrm>
          <a:prstGeom prst="rect">
            <a:avLst/>
          </a:prstGeom>
          <a:noFill/>
        </p:spPr>
        <p:txBody>
          <a:bodyPr wrap="square">
            <a:spAutoFit/>
          </a:bodyPr>
          <a:lstStyle/>
          <a:p>
            <a:pPr algn="ctr"/>
            <a:r>
              <a:rPr lang="vi-VN" sz="2400" b="1" i="1" dirty="0">
                <a:solidFill>
                  <a:srgbClr val="242021"/>
                </a:solidFill>
                <a:effectLst/>
                <a:latin typeface="Arial-ItalicMT"/>
              </a:rPr>
              <a:t>Hội LH Phụ nữ </a:t>
            </a:r>
            <a:r>
              <a:rPr lang="vi-VN" sz="2400" b="1" i="1" dirty="0">
                <a:solidFill>
                  <a:srgbClr val="242021"/>
                </a:solidFill>
                <a:latin typeface="Arial-ItalicMT"/>
              </a:rPr>
              <a:t>TP </a:t>
            </a:r>
            <a:r>
              <a:rPr lang="vi-VN" sz="2400" b="1" i="1" dirty="0">
                <a:solidFill>
                  <a:srgbClr val="242021"/>
                </a:solidFill>
                <a:effectLst/>
                <a:latin typeface="Arial-ItalicMT"/>
              </a:rPr>
              <a:t>Hà Nội thăm, tặng quà TT Điều dưỡng người có công số 2 (quận Hà Đông)</a:t>
            </a:r>
            <a:r>
              <a:rPr lang="vi-VN" sz="2400" b="1" dirty="0"/>
              <a:t> </a:t>
            </a:r>
            <a:br>
              <a:rPr lang="vi-VN" dirty="0"/>
            </a:br>
            <a:endParaRPr lang="vi-VN" dirty="0"/>
          </a:p>
        </p:txBody>
      </p:sp>
      <p:pic>
        <p:nvPicPr>
          <p:cNvPr id="9" name="Hình ảnh 8">
            <a:extLst>
              <a:ext uri="{FF2B5EF4-FFF2-40B4-BE49-F238E27FC236}">
                <a16:creationId xmlns:a16="http://schemas.microsoft.com/office/drawing/2014/main" id="{8390B50D-35D9-D17C-AA2C-3096A95EC749}"/>
              </a:ext>
            </a:extLst>
          </p:cNvPr>
          <p:cNvPicPr>
            <a:picLocks noChangeAspect="1"/>
          </p:cNvPicPr>
          <p:nvPr/>
        </p:nvPicPr>
        <p:blipFill>
          <a:blip r:embed="rId3"/>
          <a:stretch>
            <a:fillRect/>
          </a:stretch>
        </p:blipFill>
        <p:spPr>
          <a:xfrm>
            <a:off x="6179566" y="2189018"/>
            <a:ext cx="6012434" cy="4135912"/>
          </a:xfrm>
          <a:prstGeom prst="rect">
            <a:avLst/>
          </a:prstGeom>
        </p:spPr>
      </p:pic>
      <p:sp>
        <p:nvSpPr>
          <p:cNvPr id="11" name="Hộp Văn bản 10">
            <a:extLst>
              <a:ext uri="{FF2B5EF4-FFF2-40B4-BE49-F238E27FC236}">
                <a16:creationId xmlns:a16="http://schemas.microsoft.com/office/drawing/2014/main" id="{B63ADB3A-CE6E-5672-284C-A729D806EF90}"/>
              </a:ext>
            </a:extLst>
          </p:cNvPr>
          <p:cNvSpPr txBox="1"/>
          <p:nvPr/>
        </p:nvSpPr>
        <p:spPr>
          <a:xfrm>
            <a:off x="6419492" y="616687"/>
            <a:ext cx="5532582" cy="1200329"/>
          </a:xfrm>
          <a:prstGeom prst="rect">
            <a:avLst/>
          </a:prstGeom>
          <a:noFill/>
        </p:spPr>
        <p:txBody>
          <a:bodyPr wrap="square">
            <a:spAutoFit/>
          </a:bodyPr>
          <a:lstStyle/>
          <a:p>
            <a:r>
              <a:rPr lang="vi-VN" sz="2400" b="1" i="1" dirty="0">
                <a:solidFill>
                  <a:srgbClr val="242021"/>
                </a:solidFill>
                <a:effectLst/>
                <a:latin typeface="Arial-ItalicMT"/>
              </a:rPr>
              <a:t>Hội LH Phụ nữ </a:t>
            </a:r>
            <a:r>
              <a:rPr lang="vi-VN" sz="2400" b="1" i="1" dirty="0">
                <a:solidFill>
                  <a:srgbClr val="242021"/>
                </a:solidFill>
                <a:latin typeface="Arial-ItalicMT"/>
              </a:rPr>
              <a:t>TP</a:t>
            </a:r>
            <a:r>
              <a:rPr lang="vi-VN" sz="2400" b="1" i="1" dirty="0">
                <a:solidFill>
                  <a:srgbClr val="242021"/>
                </a:solidFill>
                <a:effectLst/>
                <a:latin typeface="Arial-ItalicMT"/>
              </a:rPr>
              <a:t> Hà Nội tặng quà cho các cựu nữ tù chính trị, mẹ và vợ của các liệt sĩ</a:t>
            </a:r>
            <a:r>
              <a:rPr lang="vi-VN" sz="2400" b="1" dirty="0"/>
              <a:t> </a:t>
            </a:r>
            <a:endParaRPr lang="vi-VN" dirty="0"/>
          </a:p>
        </p:txBody>
      </p:sp>
    </p:spTree>
    <p:extLst>
      <p:ext uri="{BB962C8B-B14F-4D97-AF65-F5344CB8AC3E}">
        <p14:creationId xmlns:p14="http://schemas.microsoft.com/office/powerpoint/2010/main" val="3210002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AACCC42D-54DD-D90C-8AA0-62A5D82FB829}"/>
              </a:ext>
            </a:extLst>
          </p:cNvPr>
          <p:cNvPicPr>
            <a:picLocks noChangeAspect="1"/>
          </p:cNvPicPr>
          <p:nvPr/>
        </p:nvPicPr>
        <p:blipFill>
          <a:blip r:embed="rId2"/>
          <a:stretch>
            <a:fillRect/>
          </a:stretch>
        </p:blipFill>
        <p:spPr>
          <a:xfrm>
            <a:off x="897775" y="955965"/>
            <a:ext cx="10407533" cy="5902036"/>
          </a:xfrm>
          <a:prstGeom prst="rect">
            <a:avLst/>
          </a:prstGeom>
        </p:spPr>
      </p:pic>
      <p:sp>
        <p:nvSpPr>
          <p:cNvPr id="9" name="Hộp Văn bản 8">
            <a:extLst>
              <a:ext uri="{FF2B5EF4-FFF2-40B4-BE49-F238E27FC236}">
                <a16:creationId xmlns:a16="http://schemas.microsoft.com/office/drawing/2014/main" id="{5F7E0077-A462-7AFA-E93C-EA8D3213AA00}"/>
              </a:ext>
            </a:extLst>
          </p:cNvPr>
          <p:cNvSpPr txBox="1"/>
          <p:nvPr/>
        </p:nvSpPr>
        <p:spPr>
          <a:xfrm>
            <a:off x="548641" y="333586"/>
            <a:ext cx="11305308" cy="523220"/>
          </a:xfrm>
          <a:prstGeom prst="rect">
            <a:avLst/>
          </a:prstGeom>
          <a:noFill/>
        </p:spPr>
        <p:txBody>
          <a:bodyPr wrap="square">
            <a:spAutoFit/>
          </a:bodyPr>
          <a:lstStyle/>
          <a:p>
            <a:pPr algn="just"/>
            <a:r>
              <a:rPr lang="vi-VN" sz="2800" b="0" i="1" dirty="0">
                <a:solidFill>
                  <a:srgbClr val="002060"/>
                </a:solidFill>
                <a:effectLst/>
                <a:latin typeface="Arial-ItalicMT"/>
              </a:rPr>
              <a:t>Hoạt động tặng quà các gia đình chính sách tại Dương Nội (Hà Đông)</a:t>
            </a:r>
            <a:r>
              <a:rPr lang="vi-VN" sz="2800" dirty="0">
                <a:solidFill>
                  <a:srgbClr val="002060"/>
                </a:solidFill>
              </a:rPr>
              <a:t> </a:t>
            </a:r>
            <a:endParaRPr lang="vi-VN" dirty="0"/>
          </a:p>
        </p:txBody>
      </p:sp>
    </p:spTree>
    <p:extLst>
      <p:ext uri="{BB962C8B-B14F-4D97-AF65-F5344CB8AC3E}">
        <p14:creationId xmlns:p14="http://schemas.microsoft.com/office/powerpoint/2010/main" val="2780115287"/>
      </p:ext>
    </p:extLst>
  </p:cSld>
  <p:clrMapOvr>
    <a:masterClrMapping/>
  </p:clrMapOvr>
</p:sld>
</file>

<file path=ppt/theme/theme1.xml><?xml version="1.0" encoding="utf-8"?>
<a:theme xmlns:a="http://schemas.openxmlformats.org/drawingml/2006/main" name="Hoài niệm">
  <a:themeElements>
    <a:clrScheme name="Hoài niệm">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Hoài niệm">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oài niệm">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emplate>Retrospect</Template>
  <TotalTime>3324</TotalTime>
  <Words>1150</Words>
  <Application>Microsoft Office PowerPoint</Application>
  <PresentationFormat>Widescreen</PresentationFormat>
  <Paragraphs>54</Paragraphs>
  <Slides>23</Slides>
  <Notes>0</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34" baseType="lpstr">
      <vt:lpstr>Arial</vt:lpstr>
      <vt:lpstr>Arial-BoldItalicMT</vt:lpstr>
      <vt:lpstr>Arial-BoldMT</vt:lpstr>
      <vt:lpstr>Arial-ItalicMT</vt:lpstr>
      <vt:lpstr>ArialMT</vt:lpstr>
      <vt:lpstr>Calibri</vt:lpstr>
      <vt:lpstr>Calibri Light</vt:lpstr>
      <vt:lpstr>Impact</vt:lpstr>
      <vt:lpstr>Times New Roman</vt:lpstr>
      <vt:lpstr>Hoài niệm</vt:lpstr>
      <vt:lpstr>CorelDRAW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Quốc Khánh Lê</dc:creator>
  <cp:lastModifiedBy>Admin</cp:lastModifiedBy>
  <cp:revision>26</cp:revision>
  <dcterms:created xsi:type="dcterms:W3CDTF">2024-01-24T00:50:46Z</dcterms:created>
  <dcterms:modified xsi:type="dcterms:W3CDTF">2024-04-08T06:17:41Z</dcterms:modified>
</cp:coreProperties>
</file>