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07668-AF71-438E-8678-CDD8EB4461F7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C0B9-4E0C-48EE-AED8-0501D81E3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8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07668-AF71-438E-8678-CDD8EB4461F7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C0B9-4E0C-48EE-AED8-0501D81E3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973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07668-AF71-438E-8678-CDD8EB4461F7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C0B9-4E0C-48EE-AED8-0501D81E3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246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07668-AF71-438E-8678-CDD8EB4461F7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C0B9-4E0C-48EE-AED8-0501D81E3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194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07668-AF71-438E-8678-CDD8EB4461F7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C0B9-4E0C-48EE-AED8-0501D81E3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69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07668-AF71-438E-8678-CDD8EB4461F7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C0B9-4E0C-48EE-AED8-0501D81E3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650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07668-AF71-438E-8678-CDD8EB4461F7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C0B9-4E0C-48EE-AED8-0501D81E3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751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07668-AF71-438E-8678-CDD8EB4461F7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C0B9-4E0C-48EE-AED8-0501D81E3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86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07668-AF71-438E-8678-CDD8EB4461F7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C0B9-4E0C-48EE-AED8-0501D81E3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648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07668-AF71-438E-8678-CDD8EB4461F7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C0B9-4E0C-48EE-AED8-0501D81E3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308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07668-AF71-438E-8678-CDD8EB4461F7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C0B9-4E0C-48EE-AED8-0501D81E3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9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07668-AF71-438E-8678-CDD8EB4461F7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0C0B9-4E0C-48EE-AED8-0501D81E3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600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8922" y="5539410"/>
            <a:ext cx="6573077" cy="133515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02566"/>
            <a:ext cx="5433392" cy="15935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8923" y="0"/>
            <a:ext cx="6573078" cy="221311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15410"/>
            <a:ext cx="5433391" cy="14047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8923" y="2302566"/>
            <a:ext cx="6573077" cy="159357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8923" y="4015410"/>
            <a:ext cx="6573077" cy="140472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5433391" cy="216537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1" y="5472421"/>
            <a:ext cx="5433391" cy="1385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352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2024-03-21T05:16:10Z</dcterms:created>
  <dcterms:modified xsi:type="dcterms:W3CDTF">2024-03-21T05:18:01Z</dcterms:modified>
</cp:coreProperties>
</file>