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</p:sldMasterIdLst>
  <p:notesMasterIdLst>
    <p:notesMasterId r:id="rId48"/>
  </p:notesMasterIdLst>
  <p:sldIdLst>
    <p:sldId id="376" r:id="rId3"/>
    <p:sldId id="377" r:id="rId4"/>
    <p:sldId id="315" r:id="rId5"/>
    <p:sldId id="321" r:id="rId6"/>
    <p:sldId id="257" r:id="rId7"/>
    <p:sldId id="348" r:id="rId8"/>
    <p:sldId id="258" r:id="rId9"/>
    <p:sldId id="322" r:id="rId10"/>
    <p:sldId id="323" r:id="rId11"/>
    <p:sldId id="349" r:id="rId12"/>
    <p:sldId id="350" r:id="rId13"/>
    <p:sldId id="351" r:id="rId14"/>
    <p:sldId id="352" r:id="rId15"/>
    <p:sldId id="296" r:id="rId16"/>
    <p:sldId id="299" r:id="rId17"/>
    <p:sldId id="354" r:id="rId18"/>
    <p:sldId id="353" r:id="rId19"/>
    <p:sldId id="355" r:id="rId20"/>
    <p:sldId id="378" r:id="rId21"/>
    <p:sldId id="356" r:id="rId22"/>
    <p:sldId id="334" r:id="rId23"/>
    <p:sldId id="333" r:id="rId24"/>
    <p:sldId id="346" r:id="rId25"/>
    <p:sldId id="357" r:id="rId26"/>
    <p:sldId id="358" r:id="rId27"/>
    <p:sldId id="359" r:id="rId28"/>
    <p:sldId id="301" r:id="rId29"/>
    <p:sldId id="360" r:id="rId30"/>
    <p:sldId id="362" r:id="rId31"/>
    <p:sldId id="361" r:id="rId32"/>
    <p:sldId id="363" r:id="rId33"/>
    <p:sldId id="364" r:id="rId34"/>
    <p:sldId id="381" r:id="rId35"/>
    <p:sldId id="375" r:id="rId36"/>
    <p:sldId id="365" r:id="rId37"/>
    <p:sldId id="366" r:id="rId38"/>
    <p:sldId id="367" r:id="rId39"/>
    <p:sldId id="382" r:id="rId40"/>
    <p:sldId id="369" r:id="rId41"/>
    <p:sldId id="370" r:id="rId42"/>
    <p:sldId id="372" r:id="rId43"/>
    <p:sldId id="373" r:id="rId44"/>
    <p:sldId id="379" r:id="rId45"/>
    <p:sldId id="383" r:id="rId46"/>
    <p:sldId id="283" r:id="rId47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54D2"/>
    <a:srgbClr val="2A3D52"/>
    <a:srgbClr val="F0F0F0"/>
    <a:srgbClr val="FFFFFF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6E9CD9-7727-49B5-8612-2AD7F868DAD3}" v="149" dt="2022-11-08T14:57:19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n Nguyễn" userId="68376437-a9ac-4090-a825-48806a479498" providerId="ADAL" clId="{9D6E9CD9-7727-49B5-8612-2AD7F868DAD3}"/>
    <pc:docChg chg="modSld sldOrd">
      <pc:chgData name="Tuyến Nguyễn" userId="68376437-a9ac-4090-a825-48806a479498" providerId="ADAL" clId="{9D6E9CD9-7727-49B5-8612-2AD7F868DAD3}" dt="2022-11-08T14:57:29.951" v="165" actId="1076"/>
      <pc:docMkLst>
        <pc:docMk/>
      </pc:docMkLst>
      <pc:sldChg chg="modAnim">
        <pc:chgData name="Tuyến Nguyễn" userId="68376437-a9ac-4090-a825-48806a479498" providerId="ADAL" clId="{9D6E9CD9-7727-49B5-8612-2AD7F868DAD3}" dt="2022-11-08T14:42:44.194" v="1"/>
        <pc:sldMkLst>
          <pc:docMk/>
          <pc:sldMk cId="1289178838" sldId="358"/>
        </pc:sldMkLst>
      </pc:sldChg>
      <pc:sldChg chg="modSp mod">
        <pc:chgData name="Tuyến Nguyễn" userId="68376437-a9ac-4090-a825-48806a479498" providerId="ADAL" clId="{9D6E9CD9-7727-49B5-8612-2AD7F868DAD3}" dt="2022-11-08T14:57:29.951" v="165" actId="1076"/>
        <pc:sldMkLst>
          <pc:docMk/>
          <pc:sldMk cId="2783995717" sldId="367"/>
        </pc:sldMkLst>
        <pc:spChg chg="mod">
          <ac:chgData name="Tuyến Nguyễn" userId="68376437-a9ac-4090-a825-48806a479498" providerId="ADAL" clId="{9D6E9CD9-7727-49B5-8612-2AD7F868DAD3}" dt="2022-11-08T14:56:51.965" v="160" actId="1076"/>
          <ac:spMkLst>
            <pc:docMk/>
            <pc:sldMk cId="2783995717" sldId="367"/>
            <ac:spMk id="24" creationId="{00000000-0000-0000-0000-000000000000}"/>
          </ac:spMkLst>
        </pc:spChg>
        <pc:spChg chg="mod">
          <ac:chgData name="Tuyến Nguyễn" userId="68376437-a9ac-4090-a825-48806a479498" providerId="ADAL" clId="{9D6E9CD9-7727-49B5-8612-2AD7F868DAD3}" dt="2022-11-08T14:57:29.951" v="165" actId="1076"/>
          <ac:spMkLst>
            <pc:docMk/>
            <pc:sldMk cId="2783995717" sldId="367"/>
            <ac:spMk id="25" creationId="{00000000-0000-0000-0000-000000000000}"/>
          </ac:spMkLst>
        </pc:spChg>
        <pc:picChg chg="mod">
          <ac:chgData name="Tuyến Nguyễn" userId="68376437-a9ac-4090-a825-48806a479498" providerId="ADAL" clId="{9D6E9CD9-7727-49B5-8612-2AD7F868DAD3}" dt="2022-11-08T14:56:41.053" v="158" actId="1076"/>
          <ac:picMkLst>
            <pc:docMk/>
            <pc:sldMk cId="2783995717" sldId="367"/>
            <ac:picMk id="23" creationId="{00000000-0000-0000-0000-000000000000}"/>
          </ac:picMkLst>
        </pc:picChg>
        <pc:picChg chg="mod">
          <ac:chgData name="Tuyến Nguyễn" userId="68376437-a9ac-4090-a825-48806a479498" providerId="ADAL" clId="{9D6E9CD9-7727-49B5-8612-2AD7F868DAD3}" dt="2022-11-08T14:56:13.165" v="152" actId="1076"/>
          <ac:picMkLst>
            <pc:docMk/>
            <pc:sldMk cId="2783995717" sldId="367"/>
            <ac:picMk id="26" creationId="{00000000-0000-0000-0000-000000000000}"/>
          </ac:picMkLst>
        </pc:picChg>
      </pc:sldChg>
      <pc:sldChg chg="ord">
        <pc:chgData name="Tuyến Nguyễn" userId="68376437-a9ac-4090-a825-48806a479498" providerId="ADAL" clId="{9D6E9CD9-7727-49B5-8612-2AD7F868DAD3}" dt="2022-11-08T14:47:49.118" v="11"/>
        <pc:sldMkLst>
          <pc:docMk/>
          <pc:sldMk cId="1509459822" sldId="380"/>
        </pc:sldMkLst>
      </pc:sldChg>
      <pc:sldChg chg="ord">
        <pc:chgData name="Tuyến Nguyễn" userId="68376437-a9ac-4090-a825-48806a479498" providerId="ADAL" clId="{9D6E9CD9-7727-49B5-8612-2AD7F868DAD3}" dt="2022-11-08T14:47:45.606" v="9"/>
        <pc:sldMkLst>
          <pc:docMk/>
          <pc:sldMk cId="115101435" sldId="3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95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81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97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07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59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662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088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342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101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06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738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74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6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888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241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4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354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32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34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3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03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825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44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53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33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60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77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1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95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810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36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7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31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3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85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7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5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22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2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00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1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6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marL="0" marR="0" lvl="0" indent="0" algn="ctr" defTabSz="91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marL="0" marR="0" lvl="0" indent="0" algn="ctr" defTabSz="91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7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1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png"/><Relationship Id="rId1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300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2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8.png"/><Relationship Id="rId5" Type="http://schemas.openxmlformats.org/officeDocument/2006/relationships/image" Target="../media/image7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72.png"/><Relationship Id="rId5" Type="http://schemas.openxmlformats.org/officeDocument/2006/relationships/image" Target="../media/image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79.png"/><Relationship Id="rId5" Type="http://schemas.openxmlformats.org/officeDocument/2006/relationships/image" Target="../media/image7.png"/><Relationship Id="rId15" Type="http://schemas.openxmlformats.org/officeDocument/2006/relationships/image" Target="../media/image46.png"/><Relationship Id="rId10" Type="http://schemas.openxmlformats.org/officeDocument/2006/relationships/image" Target="../media/image78.png"/><Relationship Id="rId4" Type="http://schemas.openxmlformats.org/officeDocument/2006/relationships/image" Target="../media/image6.png"/><Relationship Id="rId9" Type="http://schemas.openxmlformats.org/officeDocument/2006/relationships/image" Target="../media/image77.png"/><Relationship Id="rId1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f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87.png"/><Relationship Id="rId5" Type="http://schemas.openxmlformats.org/officeDocument/2006/relationships/image" Target="../media/image7.png"/><Relationship Id="rId10" Type="http://schemas.openxmlformats.org/officeDocument/2006/relationships/image" Target="../media/image86.png"/><Relationship Id="rId4" Type="http://schemas.openxmlformats.org/officeDocument/2006/relationships/image" Target="../media/image6.png"/><Relationship Id="rId9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3" y="2533882"/>
            <a:ext cx="6539260" cy="3736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3696" y="3740170"/>
            <a:ext cx="2117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ĐỘNG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178731" y="3435531"/>
            <a:ext cx="979715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41407" y="4617334"/>
            <a:ext cx="869596" cy="8771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296490" y="4617333"/>
            <a:ext cx="1414513" cy="1021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61013" y="411036"/>
            <a:ext cx="800996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Hãy nối các hình minh hoạ lương thực, thực phẩm với nhóm chất dinh dưỡng trong hình bên.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09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25" y="-5694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41362" y="290044"/>
            <a:ext cx="7884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4817" y="1336232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duy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nhất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4817" y="2441730"/>
            <a:ext cx="5503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tính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xác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định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652" y="1925545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khiết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84"/>
          <a:stretch/>
        </p:blipFill>
        <p:spPr>
          <a:xfrm>
            <a:off x="4336453" y="1612604"/>
            <a:ext cx="711237" cy="634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2" y="3874327"/>
            <a:ext cx="2438525" cy="1667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3" y="3861627"/>
            <a:ext cx="2255568" cy="168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35" y="3874326"/>
            <a:ext cx="2435365" cy="16674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91" y="3874327"/>
            <a:ext cx="2336799" cy="166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3121" y="5717072"/>
                <a:ext cx="27334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nsolas" panose="020B0609020204030204" pitchFamily="49" charset="0"/>
                  </a:rPr>
                  <a:t>Nước </a:t>
                </a:r>
                <a:r>
                  <a:rPr lang="en-US" sz="2400" dirty="0" err="1">
                    <a:latin typeface="Consolas" panose="020B0609020204030204" pitchFamily="49" charset="0"/>
                  </a:rPr>
                  <a:t>tinh</a:t>
                </a:r>
                <a:r>
                  <a:rPr lang="en-US" sz="2400" dirty="0">
                    <a:latin typeface="Consolas" panose="020B0609020204030204" pitchFamily="49" charset="0"/>
                  </a:rPr>
                  <a:t> </a:t>
                </a:r>
                <a:r>
                  <a:rPr lang="en-US" sz="2400" dirty="0" err="1">
                    <a:latin typeface="Consolas" panose="020B0609020204030204" pitchFamily="49" charset="0"/>
                  </a:rPr>
                  <a:t>khiết</a:t>
                </a:r>
                <a:endParaRPr lang="en-US" sz="2400" dirty="0">
                  <a:latin typeface="Consolas" panose="020B0609020204030204" pitchFamily="49" charset="0"/>
                </a:endParaRP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sôi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ở 100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endParaRPr lang="vi-VN" sz="2400" dirty="0">
                  <a:solidFill>
                    <a:srgbClr val="FF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1" y="5717072"/>
                <a:ext cx="2733441" cy="830997"/>
              </a:xfrm>
              <a:prstGeom prst="rect">
                <a:avLst/>
              </a:prstGeom>
              <a:blipFill>
                <a:blip r:embed="rId14"/>
                <a:stretch>
                  <a:fillRect l="-3125" t="-5882" r="-2902" b="-161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67386" y="5740581"/>
                <a:ext cx="27334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nsolas" panose="020B0609020204030204" pitchFamily="49" charset="0"/>
                  </a:rPr>
                  <a:t>Nước </a:t>
                </a:r>
                <a:r>
                  <a:rPr lang="en-US" sz="2400" dirty="0" err="1">
                    <a:latin typeface="Consolas" panose="020B0609020204030204" pitchFamily="49" charset="0"/>
                  </a:rPr>
                  <a:t>tinh</a:t>
                </a:r>
                <a:r>
                  <a:rPr lang="en-US" sz="2400" dirty="0">
                    <a:latin typeface="Consolas" panose="020B0609020204030204" pitchFamily="49" charset="0"/>
                  </a:rPr>
                  <a:t> </a:t>
                </a:r>
                <a:r>
                  <a:rPr lang="en-US" sz="2400" dirty="0" err="1">
                    <a:latin typeface="Consolas" panose="020B0609020204030204" pitchFamily="49" charset="0"/>
                  </a:rPr>
                  <a:t>khiết</a:t>
                </a:r>
                <a:endParaRPr lang="en-US" sz="2400" dirty="0">
                  <a:latin typeface="Consolas" panose="020B0609020204030204" pitchFamily="49" charset="0"/>
                </a:endParaRP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nóng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chảy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ở 0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endParaRPr lang="vi-VN" sz="2400" dirty="0">
                  <a:solidFill>
                    <a:srgbClr val="FF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386" y="5740581"/>
                <a:ext cx="2733441" cy="830997"/>
              </a:xfrm>
              <a:prstGeom prst="rect">
                <a:avLst/>
              </a:prstGeom>
              <a:blipFill>
                <a:blip r:embed="rId15"/>
                <a:stretch>
                  <a:fillRect l="-3125" t="-5882" r="-2902" b="-161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86853" y="5716835"/>
                <a:ext cx="267252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nsolas" panose="020B0609020204030204" pitchFamily="49" charset="0"/>
                  </a:rPr>
                  <a:t>Oxygen </a:t>
                </a: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hóa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lỏng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-1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83</m:t>
                    </m:r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endParaRPr lang="vi-VN" sz="2400" dirty="0">
                  <a:solidFill>
                    <a:srgbClr val="FF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853" y="5716835"/>
                <a:ext cx="2672527" cy="830997"/>
              </a:xfrm>
              <a:prstGeom prst="rect">
                <a:avLst/>
              </a:prstGeom>
              <a:blipFill>
                <a:blip r:embed="rId16"/>
                <a:stretch>
                  <a:fillRect l="-3425" t="-5882" b="-161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229294" y="5674841"/>
                <a:ext cx="250260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latin typeface="Consolas" panose="020B0609020204030204" pitchFamily="49" charset="0"/>
                  </a:rPr>
                  <a:t>Oxygen </a:t>
                </a: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hóa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rắn</a:t>
                </a:r>
                <a:r>
                  <a:rPr lang="en-US" sz="2400" dirty="0">
                    <a:solidFill>
                      <a:srgbClr val="FF0000"/>
                    </a:solidFill>
                    <a:latin typeface="Consolas" panose="020B0609020204030204" pitchFamily="49" charset="0"/>
                  </a:rPr>
                  <a:t> -2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endParaRPr lang="vi-VN" sz="2400" dirty="0">
                  <a:solidFill>
                    <a:srgbClr val="FF0000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294" y="5674841"/>
                <a:ext cx="2502608" cy="830997"/>
              </a:xfrm>
              <a:prstGeom prst="rect">
                <a:avLst/>
              </a:prstGeom>
              <a:blipFill>
                <a:blip r:embed="rId17"/>
                <a:stretch>
                  <a:fillRect l="-3406" t="-5882" b="-161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234940" y="680409"/>
            <a:ext cx="844826" cy="1240886"/>
            <a:chOff x="-15861" y="1353547"/>
            <a:chExt cx="3151119" cy="3558872"/>
          </a:xfrm>
        </p:grpSpPr>
        <p:grpSp>
          <p:nvGrpSpPr>
            <p:cNvPr id="28" name="Group 27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44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3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rapezoid 3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9" name="Freeform 2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1539">
            <a:off x="4519330" y="2252186"/>
            <a:ext cx="381020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6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15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29512" y="329316"/>
            <a:ext cx="7884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162" y="3415599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đường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0792" y="341559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cam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3178" y="3471017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biển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55616" y="5240716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Hỗn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hợp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5" y="1300956"/>
            <a:ext cx="1593932" cy="2048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44" y="220020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44577" y="233336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39" y="1255857"/>
            <a:ext cx="1765391" cy="22447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72081" y="173429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9229" y="2287624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0341" y="1829339"/>
            <a:ext cx="84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 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3600" y="2569536"/>
            <a:ext cx="100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07" y="1287547"/>
            <a:ext cx="1644735" cy="2062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084598" y="160736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23021" y="2501511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83" y="1310728"/>
            <a:ext cx="1143059" cy="214828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280877" y="3415599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Sữa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78017" y="156267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27509" y="283812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lactose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55616" y="214069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66572" y="2702700"/>
            <a:ext cx="92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56512" y="14877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010428" y="2032888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1" y="4417036"/>
            <a:ext cx="1773312" cy="152966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14835" y="6163312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Bột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canh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9159" y="460021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0323" y="531460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96552" y="4839915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32" y="4242312"/>
            <a:ext cx="1945179" cy="17478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148" y="6084122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Không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khí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69008" y="423088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697543" y="512993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73600" y="3938819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39" y="5370560"/>
            <a:ext cx="1073205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3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41362" y="290044"/>
            <a:ext cx="7884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4686" y="1776858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Từ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hai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trở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lên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4250" y="2774361"/>
            <a:ext cx="9164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Tính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thay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đổi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tùy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thuộc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thành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phần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của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các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.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996" y="2441730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Hỗn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hợp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954"/>
          <a:stretch/>
        </p:blipFill>
        <p:spPr>
          <a:xfrm>
            <a:off x="2449016" y="2155264"/>
            <a:ext cx="711237" cy="64018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44372" y="1090235"/>
            <a:ext cx="844826" cy="1240886"/>
            <a:chOff x="-15861" y="1353547"/>
            <a:chExt cx="3151119" cy="3558872"/>
          </a:xfrm>
        </p:grpSpPr>
        <p:grpSp>
          <p:nvGrpSpPr>
            <p:cNvPr id="28" name="Group 27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44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3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rapezoid 3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9" name="Freeform 2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62" y="4263697"/>
            <a:ext cx="1765391" cy="22447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4" y="4263697"/>
            <a:ext cx="1593932" cy="2244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34" y="4950692"/>
            <a:ext cx="848766" cy="86960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897188" y="3709852"/>
            <a:ext cx="4558937" cy="2537776"/>
          </a:xfrm>
          <a:prstGeom prst="cloudCallout">
            <a:avLst>
              <a:gd name="adj1" fmla="val -46908"/>
              <a:gd name="adj2" fmla="val 578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thêm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cam,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cốc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nước</a:t>
            </a:r>
            <a:r>
              <a:rPr lang="en-US" sz="2400" dirty="0">
                <a:solidFill>
                  <a:schemeClr val="tx1"/>
                </a:solidFill>
              </a:rPr>
              <a:t> cam </a:t>
            </a:r>
            <a:r>
              <a:rPr lang="en-US" sz="2400" dirty="0" err="1">
                <a:solidFill>
                  <a:schemeClr val="tx1"/>
                </a:solidFill>
              </a:rPr>
              <a:t>thay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sao</a:t>
            </a:r>
            <a:r>
              <a:rPr lang="en-US" sz="2400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7881">
            <a:off x="2554347" y="2798134"/>
            <a:ext cx="500573" cy="7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15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232629"/>
              </p:ext>
            </p:extLst>
          </p:nvPr>
        </p:nvGraphicFramePr>
        <p:xfrm>
          <a:off x="1117595" y="1136075"/>
          <a:ext cx="10520222" cy="418050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260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0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641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Chỉ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chứa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một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Chứa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hai</a:t>
                      </a:r>
                      <a:r>
                        <a:rPr lang="en-US" sz="3200" dirty="0"/>
                        <a:t> hay </a:t>
                      </a:r>
                      <a:r>
                        <a:rPr lang="en-US" sz="3200" dirty="0" err="1"/>
                        <a:t>nhiều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096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9965" y="2545002"/>
            <a:ext cx="484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muôi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oxygen,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hydrogen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hiđro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8181" y="2471112"/>
            <a:ext cx="5260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sắn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cam,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ớt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89566" y="72377"/>
            <a:ext cx="4214288" cy="5938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 kern="12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AI NHANH HƠN?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36" y="3083307"/>
            <a:ext cx="6464451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53075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964218" y="3881246"/>
            <a:ext cx="3380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dịch</a:t>
            </a:r>
            <a:endParaRPr lang="zh-CN" altLang="en-US" sz="4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80042" y="162180"/>
            <a:ext cx="41809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DỊCH</a:t>
            </a:r>
            <a:endParaRPr lang="zh-CN" altLang="en-US" sz="44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7" y="2220196"/>
            <a:ext cx="5098473" cy="32912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4" y="2208446"/>
            <a:ext cx="5453532" cy="32912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24" y="3865826"/>
            <a:ext cx="1073205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80042" y="162180"/>
            <a:ext cx="41809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DỊCH</a:t>
            </a:r>
            <a:endParaRPr lang="zh-CN" altLang="en-US" sz="44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11" y="1769406"/>
            <a:ext cx="1479626" cy="247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07" y="1904089"/>
            <a:ext cx="1358576" cy="2503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10" y="2907953"/>
            <a:ext cx="1073205" cy="4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6891" y="5244928"/>
            <a:ext cx="1027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</a:rPr>
              <a:t>Muối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là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 tan</a:t>
            </a:r>
            <a:r>
              <a:rPr lang="en-US" sz="2400" dirty="0">
                <a:latin typeface="Consolas" panose="020B0609020204030204" pitchFamily="49" charset="0"/>
              </a:rPr>
              <a:t>, </a:t>
            </a:r>
            <a:r>
              <a:rPr lang="en-US" sz="2400" dirty="0" err="1">
                <a:latin typeface="Consolas" panose="020B0609020204030204" pitchFamily="49" charset="0"/>
              </a:rPr>
              <a:t>nước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là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dung </a:t>
            </a:r>
            <a:r>
              <a:rPr lang="en-US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môi</a:t>
            </a:r>
            <a:r>
              <a:rPr lang="en-US" sz="2400" dirty="0">
                <a:latin typeface="Consolas" panose="020B0609020204030204" pitchFamily="49" charset="0"/>
              </a:rPr>
              <a:t>, </a:t>
            </a:r>
            <a:r>
              <a:rPr lang="en-US" sz="2400" dirty="0" err="1">
                <a:latin typeface="Consolas" panose="020B0609020204030204" pitchFamily="49" charset="0"/>
              </a:rPr>
              <a:t>nước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muối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là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dung </a:t>
            </a:r>
            <a:r>
              <a:rPr lang="en-US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dịch</a:t>
            </a:r>
            <a:endParaRPr lang="vi-VN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198305" y="1287547"/>
            <a:ext cx="2941320" cy="2822183"/>
          </a:xfrm>
          <a:prstGeom prst="cloudCallout">
            <a:avLst>
              <a:gd name="adj1" fmla="val -55030"/>
              <a:gd name="adj2" fmla="val 5116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Muối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mất</a:t>
            </a:r>
            <a:r>
              <a:rPr lang="en-US" sz="2800" dirty="0">
                <a:solidFill>
                  <a:schemeClr val="tx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75760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25" y="-5694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56071" y="290044"/>
            <a:ext cx="345479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DỊCH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73606" y="2009318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dung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môi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4553" y="2912411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tan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951" y="2589246"/>
            <a:ext cx="879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Dung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dịch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hỗn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nhất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của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46" y="2248711"/>
            <a:ext cx="711237" cy="12192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7077" y="4507536"/>
            <a:ext cx="1037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dung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môi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phổ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biến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hòa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tan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nhiều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rắn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lỏng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onsolas" panose="020B0609020204030204" pitchFamily="49" charset="0"/>
              </a:rPr>
              <a:t>khí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.</a:t>
            </a:r>
            <a:endParaRPr lang="vi-VN" sz="2400" dirty="0">
              <a:solidFill>
                <a:srgbClr val="7030A0"/>
              </a:solidFill>
              <a:latin typeface="Consolas" panose="020B0609020204030204" pitchFamily="49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8506" y="1195952"/>
            <a:ext cx="844826" cy="1240886"/>
            <a:chOff x="-15861" y="1353547"/>
            <a:chExt cx="3151119" cy="3558872"/>
          </a:xfrm>
        </p:grpSpPr>
        <p:grpSp>
          <p:nvGrpSpPr>
            <p:cNvPr id="28" name="Group 27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44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Isosceles Triangle 49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3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rapezoid 3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Rounded Rectangle 40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9" name="Freeform 2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84473" y="5430346"/>
            <a:ext cx="967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loại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môi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xăng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dầu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cồn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…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15" grpId="0"/>
      <p:bldP spid="23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80042" y="162180"/>
            <a:ext cx="41809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DỊCH</a:t>
            </a:r>
            <a:endParaRPr lang="zh-CN" altLang="en-US" sz="44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28" y="3207305"/>
            <a:ext cx="1073205" cy="4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6659" y="6139169"/>
            <a:ext cx="886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</a:rPr>
              <a:t>Hãy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cho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biết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đâu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là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chất</a:t>
            </a:r>
            <a:r>
              <a:rPr lang="en-US" sz="2400" dirty="0">
                <a:latin typeface="Consolas" panose="020B0609020204030204" pitchFamily="49" charset="0"/>
              </a:rPr>
              <a:t> tan, dung </a:t>
            </a:r>
            <a:r>
              <a:rPr lang="en-US" sz="2400" dirty="0" err="1">
                <a:latin typeface="Consolas" panose="020B0609020204030204" pitchFamily="49" charset="0"/>
              </a:rPr>
              <a:t>môi</a:t>
            </a:r>
            <a:r>
              <a:rPr lang="en-US" sz="2400" dirty="0">
                <a:latin typeface="Consolas" panose="020B0609020204030204" pitchFamily="49" charset="0"/>
              </a:rPr>
              <a:t>, dung </a:t>
            </a:r>
            <a:r>
              <a:rPr lang="en-US" sz="2400" dirty="0" err="1">
                <a:latin typeface="Consolas" panose="020B0609020204030204" pitchFamily="49" charset="0"/>
              </a:rPr>
              <a:t>dịch</a:t>
            </a:r>
            <a:r>
              <a:rPr lang="en-US" sz="2400" dirty="0">
                <a:latin typeface="Consolas" panose="020B0609020204030204" pitchFamily="49" charset="0"/>
              </a:rPr>
              <a:t>?</a:t>
            </a:r>
            <a:endParaRPr lang="vi-VN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86" y="1516349"/>
            <a:ext cx="2533780" cy="3606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0" y="5446433"/>
            <a:ext cx="1514761" cy="1459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92" y="1537557"/>
            <a:ext cx="2197989" cy="3284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0179" y="5111962"/>
            <a:ext cx="5452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Cho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đường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vào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khuấy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đều</a:t>
            </a:r>
            <a:endParaRPr lang="vi-VN" sz="24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194" y="4886902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đường</a:t>
            </a:r>
            <a:endParaRPr lang="vi-VN" sz="36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57886" y="3528752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Dung </a:t>
            </a:r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dịch</a:t>
            </a:r>
            <a:endParaRPr lang="vi-VN" sz="2800" dirty="0">
              <a:solidFill>
                <a:schemeClr val="accent2"/>
              </a:solidFill>
              <a:latin typeface="Consolas" panose="020B0609020204030204" pitchFamily="49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48364" y="1775043"/>
            <a:ext cx="920236" cy="36514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43617" y="1465253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 tan</a:t>
            </a:r>
            <a:endParaRPr lang="vi-VN" sz="2800" dirty="0">
              <a:solidFill>
                <a:schemeClr val="accent2"/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975221" y="3932000"/>
            <a:ext cx="638670" cy="305863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1989" y="4013558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Dung </a:t>
            </a:r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môi</a:t>
            </a:r>
            <a:endParaRPr lang="vi-VN" sz="2800" dirty="0">
              <a:solidFill>
                <a:schemeClr val="accent2"/>
              </a:solidFill>
              <a:latin typeface="Consolas" panose="020B0609020204030204" pitchFamily="49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9297046" y="3073810"/>
            <a:ext cx="1020871" cy="68631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2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20" grpId="0"/>
      <p:bldP spid="21" grpId="0"/>
      <p:bldP spid="25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51048" y="3803537"/>
            <a:ext cx="546470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tỉ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lệ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" y="1161961"/>
            <a:ext cx="5143500" cy="4252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88" y="5600382"/>
            <a:ext cx="2505673" cy="8596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07859" y="1603517"/>
            <a:ext cx="4129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2476" y="2703527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9924" y="196458"/>
            <a:ext cx="634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3696" y="3740170"/>
            <a:ext cx="2117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9"/>
          <a:stretch/>
        </p:blipFill>
        <p:spPr>
          <a:xfrm>
            <a:off x="3590365" y="4230781"/>
            <a:ext cx="8601635" cy="1950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97941" y="214717"/>
            <a:ext cx="838648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/>
              <a:t>Kể tên các thực phẩm trong hình dưới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/>
              <a:t>â</a:t>
            </a:r>
            <a:r>
              <a:rPr lang="vi-VN" sz="2800" dirty="0"/>
              <a:t>y và cho biết chúng thuộc nhóm thực phẩm nào?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352364" y="1298457"/>
            <a:ext cx="7077636" cy="2802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Quan sát các hình dưới đây và trả lời câu hỏi: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a) Thực phẩm nào giúp phát triển cơ bắp?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b) Thực phẩm nào chứa nhiều vitamin?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c) Thực phẩm nào cung cấp nhiều năng lượng?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d) Thực phẩm nào giúp cho xương phát triển tốt?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17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3358133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2003" y="287571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194767" y="1266092"/>
            <a:ext cx="3997233" cy="2249005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8194766" y="4339767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gas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56826" y="2418468"/>
            <a:ext cx="3640181" cy="1921299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19308"/>
              <a:gd name="adj6" fmla="val -282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829" y="2400775"/>
            <a:ext cx="3640179" cy="2092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16.1,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4162837" y="160246"/>
            <a:ext cx="41809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DUNG DỊCH</a:t>
            </a:r>
            <a:endParaRPr lang="zh-CN" altLang="en-US" sz="44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Line Callout 2 22"/>
          <p:cNvSpPr/>
          <p:nvPr/>
        </p:nvSpPr>
        <p:spPr>
          <a:xfrm>
            <a:off x="8194762" y="1253852"/>
            <a:ext cx="3997233" cy="2273483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ine Callout 2 23"/>
          <p:cNvSpPr/>
          <p:nvPr/>
        </p:nvSpPr>
        <p:spPr>
          <a:xfrm>
            <a:off x="8194761" y="4327529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acid (acetic acid)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828" y="2400775"/>
            <a:ext cx="3640179" cy="2092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4" grpId="0" animBg="1"/>
      <p:bldP spid="15" grpId="0" animBg="1"/>
      <p:bldP spid="23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2" y="1437291"/>
            <a:ext cx="1143059" cy="21482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9244" y="3677209"/>
            <a:ext cx="77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Sữa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133" y="1389069"/>
            <a:ext cx="1765391" cy="22447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95708" y="4065227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cam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39" y="2012668"/>
            <a:ext cx="3997648" cy="27687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58798" y="5004766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phù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sa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7213" y="6024351"/>
            <a:ext cx="886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onsolas" panose="020B0609020204030204" pitchFamily="49" charset="0"/>
              </a:rPr>
              <a:t>Những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loại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nước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trên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có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là</a:t>
            </a:r>
            <a:r>
              <a:rPr lang="en-US" sz="2400" dirty="0">
                <a:latin typeface="Consolas" panose="020B0609020204030204" pitchFamily="49" charset="0"/>
              </a:rPr>
              <a:t> dung </a:t>
            </a:r>
            <a:r>
              <a:rPr lang="en-US" sz="2400" dirty="0" err="1">
                <a:latin typeface="Consolas" panose="020B0609020204030204" pitchFamily="49" charset="0"/>
              </a:rPr>
              <a:t>dịch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không</a:t>
            </a:r>
            <a:r>
              <a:rPr lang="en-US" sz="2400" dirty="0">
                <a:latin typeface="Consolas" panose="020B0609020204030204" pitchFamily="49" charset="0"/>
              </a:rPr>
              <a:t>?</a:t>
            </a:r>
            <a:endParaRPr lang="vi-VN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3" y="5409496"/>
            <a:ext cx="1514761" cy="14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7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2856334"/>
            <a:ext cx="8179532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53075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46145" y="3667723"/>
            <a:ext cx="792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Huyền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phù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nhũ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tương</a:t>
            </a:r>
            <a:endParaRPr lang="zh-CN" altLang="en-US" sz="4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25" y="1520727"/>
            <a:ext cx="7779150" cy="38165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58400" y="3571009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Huyền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phù</a:t>
            </a:r>
            <a:endParaRPr lang="vi-VN" sz="2800" dirty="0">
              <a:solidFill>
                <a:schemeClr val="accent2"/>
              </a:solidFill>
              <a:latin typeface="Consolas" panose="020B0609020204030204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234864" y="3429000"/>
            <a:ext cx="1823536" cy="2840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0836" y="5672347"/>
            <a:ext cx="11806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Huyền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onsolas" panose="020B0609020204030204" pitchFamily="49" charset="0"/>
              </a:rPr>
              <a:t>phù</a:t>
            </a:r>
            <a:r>
              <a:rPr lang="en-US" sz="28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gồm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các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hạt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chất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rắn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lơ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lửng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trong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chất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lỏng</a:t>
            </a:r>
            <a:endParaRPr lang="en-US" sz="2800" dirty="0">
              <a:latin typeface="Consolas" panose="020B0609020204030204" pitchFamily="49" charset="0"/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Huyền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phù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hỗn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rắn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lỏng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)</a:t>
            </a:r>
            <a:endParaRPr lang="vi-VN" sz="28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8745" y="4511807"/>
            <a:ext cx="844826" cy="1240886"/>
            <a:chOff x="-15861" y="1353547"/>
            <a:chExt cx="3151119" cy="3558872"/>
          </a:xfrm>
        </p:grpSpPr>
        <p:grpSp>
          <p:nvGrpSpPr>
            <p:cNvPr id="21" name="Group 20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7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Isosceles Triangle 42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5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Trapezoid 25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" name="Freeform 21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06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0834" y="5369962"/>
            <a:ext cx="1204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Hỗn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cát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cát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lắng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xuống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suốt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.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0" y="1663784"/>
            <a:ext cx="2070206" cy="3010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95" y="1724562"/>
            <a:ext cx="1917799" cy="2959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10" y="1769704"/>
            <a:ext cx="2082907" cy="30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3" y="1478585"/>
            <a:ext cx="3997648" cy="27687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2325" y="4459821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phù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sa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1718" y="5879160"/>
            <a:ext cx="246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Huyền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phù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79" y="5061146"/>
            <a:ext cx="381020" cy="5905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81" y="1287547"/>
            <a:ext cx="2038455" cy="34672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40041" y="5061146"/>
            <a:ext cx="4398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Hỗn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bột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mì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dịch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hay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huyền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phù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?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54825"/>
            <a:ext cx="1514761" cy="14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99" y="1393239"/>
            <a:ext cx="2038455" cy="3467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33" y="2719078"/>
            <a:ext cx="2140060" cy="1124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18" y="1440866"/>
            <a:ext cx="2203563" cy="33720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60543" y="5591634"/>
            <a:ext cx="7337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hỗn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bột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mì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huyền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phù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92915" y="432760"/>
            <a:ext cx="74600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71795" y="1266092"/>
            <a:ext cx="9097170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Tiến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thí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nsolas" panose="020B0609020204030204" pitchFamily="49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795" y="1848882"/>
            <a:ext cx="1008239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 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070" y="4501653"/>
            <a:ext cx="1202574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75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55" y="122705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9655" y="283667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2838903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2819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00200" y="471993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474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15000" y="4719936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2214" y="2819401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47533" y="433587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1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40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8977745" y="599421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53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01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00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85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5834" y="5831778"/>
            <a:ext cx="1077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Hỗn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dầu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khuấy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trộn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gọi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nhũ</a:t>
            </a:r>
            <a:r>
              <a:rPr lang="en-US" sz="24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nsolas" panose="020B0609020204030204" pitchFamily="49" charset="0"/>
              </a:rPr>
              <a:t>tương</a:t>
            </a:r>
            <a:endParaRPr lang="vi-VN" sz="24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1" y="1254361"/>
            <a:ext cx="2228965" cy="4108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31" y="1287547"/>
            <a:ext cx="2178162" cy="4106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67" y="3223713"/>
            <a:ext cx="1073205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 b="5714"/>
          <a:stretch/>
        </p:blipFill>
        <p:spPr>
          <a:xfrm>
            <a:off x="-1" y="0"/>
            <a:ext cx="12192001" cy="678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9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343400" y="865910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872836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3527" y="316901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3164" y="3124200"/>
            <a:ext cx="430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76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24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onsolas" panose="020B0609020204030204" pitchFamily="49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onsolas" panose="020B0609020204030204" pitchFamily="49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onsolas" panose="020B0609020204030204" pitchFamily="49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187" y="5304946"/>
            <a:ext cx="11806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  <a:latin typeface="Consolas" panose="020B0609020204030204" pitchFamily="49" charset="0"/>
              </a:rPr>
              <a:t>Nhũ</a:t>
            </a: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Consolas" panose="020B0609020204030204" pitchFamily="49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gồm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các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giọt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chất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lỏng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lơ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lửng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trong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một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chất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lỏng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khác</a:t>
            </a:r>
            <a:endParaRPr lang="en-US" sz="2400" dirty="0">
              <a:latin typeface="Consolas" panose="020B0609020204030204" pitchFamily="49" charset="0"/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hai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chất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lỏng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tan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)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0345" y="3997036"/>
            <a:ext cx="844826" cy="1240886"/>
            <a:chOff x="-15861" y="1353547"/>
            <a:chExt cx="3151119" cy="3558872"/>
          </a:xfrm>
        </p:grpSpPr>
        <p:grpSp>
          <p:nvGrpSpPr>
            <p:cNvPr id="16" name="Group 15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3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Isosceles Triangle 38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2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Trapezoid 22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8" name="Freeform 17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3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nsolas" panose="020B0609020204030204" pitchFamily="49" charset="0"/>
              </a:rPr>
              <a:t>gồm các hạt chất rắn lơ lửng trong chất lỏng</a:t>
            </a: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099093"/>
              </p:ext>
            </p:extLst>
          </p:nvPr>
        </p:nvGraphicFramePr>
        <p:xfrm>
          <a:off x="120073" y="1587036"/>
          <a:ext cx="11845636" cy="436530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871114">
                  <a:extLst>
                    <a:ext uri="{9D8B030D-6E8A-4147-A177-3AD203B41FA5}">
                      <a16:colId xmlns:a16="http://schemas.microsoft.com/office/drawing/2014/main" val="701512697"/>
                    </a:ext>
                  </a:extLst>
                </a:gridCol>
                <a:gridCol w="4799192">
                  <a:extLst>
                    <a:ext uri="{9D8B030D-6E8A-4147-A177-3AD203B41FA5}">
                      <a16:colId xmlns:a16="http://schemas.microsoft.com/office/drawing/2014/main" val="2486497606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4065391637"/>
                    </a:ext>
                  </a:extLst>
                </a:gridCol>
              </a:tblGrid>
              <a:tr h="110076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nsolas" panose="020B0609020204030204" pitchFamily="49" charset="0"/>
                        </a:rPr>
                        <a:t>So </a:t>
                      </a:r>
                      <a:r>
                        <a:rPr lang="en-US" sz="3600" dirty="0" err="1">
                          <a:latin typeface="Consolas" panose="020B0609020204030204" pitchFamily="49" charset="0"/>
                        </a:rPr>
                        <a:t>sánh</a:t>
                      </a:r>
                      <a:endParaRPr lang="vi-VN" sz="36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onsolas" panose="020B0609020204030204" pitchFamily="49" charset="0"/>
                        </a:rPr>
                        <a:t>Huyền</a:t>
                      </a:r>
                      <a:r>
                        <a:rPr lang="en-US" sz="3600" baseline="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600" baseline="0" dirty="0" err="1">
                          <a:latin typeface="Consolas" panose="020B0609020204030204" pitchFamily="49" charset="0"/>
                        </a:rPr>
                        <a:t>phù</a:t>
                      </a:r>
                      <a:endParaRPr lang="vi-VN" sz="36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onsolas" panose="020B0609020204030204" pitchFamily="49" charset="0"/>
                        </a:rPr>
                        <a:t>Nhũ</a:t>
                      </a:r>
                      <a:r>
                        <a:rPr lang="en-US" sz="3600" baseline="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600" baseline="0" dirty="0" err="1">
                          <a:latin typeface="Consolas" panose="020B0609020204030204" pitchFamily="49" charset="0"/>
                        </a:rPr>
                        <a:t>tương</a:t>
                      </a:r>
                      <a:endParaRPr lang="vi-VN" sz="36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046264"/>
                  </a:ext>
                </a:extLst>
              </a:tr>
              <a:tr h="163227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onsolas" panose="020B0609020204030204" pitchFamily="49" charset="0"/>
                        </a:rPr>
                        <a:t>Khác</a:t>
                      </a:r>
                      <a:r>
                        <a:rPr lang="en-US" sz="3600" baseline="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600" baseline="0" dirty="0" err="1">
                          <a:latin typeface="Consolas" panose="020B0609020204030204" pitchFamily="49" charset="0"/>
                        </a:rPr>
                        <a:t>nhau</a:t>
                      </a:r>
                      <a:endParaRPr lang="vi-VN" sz="36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40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110815"/>
                  </a:ext>
                </a:extLst>
              </a:tr>
              <a:tr h="163227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onsolas" panose="020B0609020204030204" pitchFamily="49" charset="0"/>
                        </a:rPr>
                        <a:t>Giống</a:t>
                      </a:r>
                      <a:r>
                        <a:rPr lang="en-US" sz="3600" baseline="0" dirty="0">
                          <a:latin typeface="Consolas" panose="020B0609020204030204" pitchFamily="49" charset="0"/>
                        </a:rPr>
                        <a:t> </a:t>
                      </a:r>
                      <a:r>
                        <a:rPr lang="en-US" sz="3600" baseline="0" dirty="0" err="1">
                          <a:latin typeface="Consolas" panose="020B0609020204030204" pitchFamily="49" charset="0"/>
                        </a:rPr>
                        <a:t>nhau</a:t>
                      </a:r>
                      <a:endParaRPr lang="vi-VN" sz="36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vi-VN" sz="24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4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698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3345" y="3026737"/>
            <a:ext cx="4747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gồm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lơ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lửng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Consolas" panose="020B0609020204030204" pitchFamily="49" charset="0"/>
              </a:rPr>
              <a:t>lỏng</a:t>
            </a:r>
            <a:endParaRPr lang="vi-VN" sz="28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09345" y="2811292"/>
            <a:ext cx="4156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giọt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lỏng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lơ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lửng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lỏng</a:t>
            </a:r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onsolas" panose="020B0609020204030204" pitchFamily="49" charset="0"/>
              </a:rPr>
              <a:t>khác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1891" y="4597261"/>
            <a:ext cx="8694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Consolas" panose="020B0609020204030204" pitchFamily="49" charset="0"/>
              </a:rPr>
              <a:t>Những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hỗn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hợp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nhất</a:t>
            </a:r>
            <a:r>
              <a:rPr lang="en-US" sz="2800" dirty="0">
                <a:latin typeface="Consolas" panose="020B0609020204030204" pitchFamily="49" charset="0"/>
              </a:rPr>
              <a:t>. </a:t>
            </a:r>
            <a:r>
              <a:rPr lang="en-US" sz="2800" dirty="0" err="1">
                <a:latin typeface="Consolas" panose="020B0609020204030204" pitchFamily="49" charset="0"/>
              </a:rPr>
              <a:t>Thường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không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trong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 err="1">
                <a:latin typeface="Consolas" panose="020B0609020204030204" pitchFamily="49" charset="0"/>
              </a:rPr>
              <a:t>suốt</a:t>
            </a:r>
            <a:r>
              <a:rPr lang="en-US" sz="2800" dirty="0">
                <a:latin typeface="Consolas" panose="020B0609020204030204" pitchFamily="49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98297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HUYỀN PHÙ VÀ NHŨ TƯƠNG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" y="1457477"/>
            <a:ext cx="11258452" cy="479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4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732" y="1254035"/>
            <a:ext cx="4449766" cy="3862397"/>
          </a:xfrm>
          <a:prstGeom prst="rect">
            <a:avLst/>
          </a:prstGeom>
        </p:spPr>
      </p:pic>
      <p:pic>
        <p:nvPicPr>
          <p:cNvPr id="1026" name="Picture 2" descr="Cà phê hòa tan có giảm cân không? Cách uống cà phê giảm cân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1254035"/>
            <a:ext cx="5299661" cy="351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8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5062" y="0"/>
            <a:ext cx="3452138" cy="763600"/>
          </a:xfrm>
          <a:solidFill>
            <a:srgbClr val="FFFF00"/>
          </a:solidFill>
        </p:spPr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15291" y="763600"/>
            <a:ext cx="10202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1. </a:t>
            </a:r>
            <a:r>
              <a:rPr lang="en-US" sz="2800" dirty="0" err="1"/>
              <a:t>Hây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hỗn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điền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trống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19" y="1958409"/>
            <a:ext cx="10356034" cy="4509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77918" y="763600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48" y="2797770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9648" y="3395174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13624" y="3979949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3624" y="4564724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3060" y="5149499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3624" y="5759533"/>
            <a:ext cx="7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6570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2856334"/>
            <a:ext cx="8179532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53075" y="2019198"/>
            <a:ext cx="15440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46145" y="3667723"/>
            <a:ext cx="792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Sự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hòa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tan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endParaRPr lang="zh-CN" altLang="en-US" sz="4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7" y="2497936"/>
            <a:ext cx="1485976" cy="527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5" y="3742270"/>
            <a:ext cx="1498677" cy="527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84" y="5038787"/>
            <a:ext cx="1473276" cy="53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01" y="3619750"/>
            <a:ext cx="781090" cy="755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59" y="2993762"/>
            <a:ext cx="1847272" cy="2209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22" y="3694161"/>
            <a:ext cx="927148" cy="6540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99" y="3592556"/>
            <a:ext cx="1790792" cy="7556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7335" y="1319015"/>
            <a:ext cx="5363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Khả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tan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chất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1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587" y="3183755"/>
            <a:ext cx="366301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43" y="2487225"/>
            <a:ext cx="1314518" cy="24702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51" y="1715251"/>
            <a:ext cx="2400423" cy="736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5" y="3340501"/>
            <a:ext cx="2400423" cy="5809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29" y="4816633"/>
            <a:ext cx="2419474" cy="8563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6" y="1598246"/>
            <a:ext cx="1905098" cy="1682836"/>
          </a:xfrm>
          <a:prstGeom prst="rect">
            <a:avLst/>
          </a:prstGeom>
        </p:spPr>
      </p:pic>
      <p:pic>
        <p:nvPicPr>
          <p:cNvPr id="23" name="Picture 2" descr="https://hoc24.vn/source/KHTN%206/KHTN6-%20K%E1%BA%BFt%20n%E1%BB%91i/Ch%C6%B0%C6%A1ng%201/Picture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25" y="3738776"/>
            <a:ext cx="2384819" cy="16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105434" y="544218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Đá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onsolas" panose="020B0609020204030204" pitchFamily="49" charset="0"/>
                <a:cs typeface="Times New Roman" pitchFamily="18" charset="0"/>
              </a:rPr>
              <a:t>vôi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onsolas" panose="020B0609020204030204" pitchFamily="49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57365" y="5863390"/>
            <a:ext cx="9995799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4" y="5366049"/>
            <a:ext cx="1514761" cy="14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9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5" grpId="0" animBg="1"/>
      <p:bldP spid="2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199780" y="432760"/>
            <a:ext cx="624632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3882" y="1385527"/>
            <a:ext cx="844826" cy="1240886"/>
            <a:chOff x="-15861" y="1353547"/>
            <a:chExt cx="3151119" cy="3558872"/>
          </a:xfrm>
        </p:grpSpPr>
        <p:grpSp>
          <p:nvGrpSpPr>
            <p:cNvPr id="16" name="Group 15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5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3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Trapezoid 23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9" name="Freeform 1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5922" y="2148687"/>
            <a:ext cx="926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155" y="1389155"/>
            <a:ext cx="700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Ảnh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hưởng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của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nhiệt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độ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tới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sự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hòa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tan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2" y="2022019"/>
            <a:ext cx="2857647" cy="403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4" y="2022019"/>
            <a:ext cx="2713561" cy="39816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7177" y="6225675"/>
            <a:ext cx="11597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cốc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nóng,đường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tan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nhiều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hơn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nước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onsolas" panose="020B0609020204030204" pitchFamily="49" charset="0"/>
              </a:rPr>
              <a:t>lạnh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. </a:t>
            </a:r>
            <a:endParaRPr lang="vi-VN" sz="24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3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7" y="3585734"/>
            <a:ext cx="2868376" cy="3027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0" y="4063399"/>
            <a:ext cx="2482223" cy="2638636"/>
          </a:xfrm>
          <a:prstGeom prst="rect">
            <a:avLst/>
          </a:prstGeom>
        </p:spPr>
      </p:pic>
      <p:sp>
        <p:nvSpPr>
          <p:cNvPr id="33" name="Oval Callout 32"/>
          <p:cNvSpPr/>
          <p:nvPr/>
        </p:nvSpPr>
        <p:spPr>
          <a:xfrm>
            <a:off x="2097968" y="588061"/>
            <a:ext cx="5147626" cy="2986982"/>
          </a:xfrm>
          <a:prstGeom prst="wedgeEllipseCallout">
            <a:avLst>
              <a:gd name="adj1" fmla="val -55453"/>
              <a:gd name="adj2" fmla="val 5768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63" y="1287546"/>
            <a:ext cx="2184512" cy="2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5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155" y="1389155"/>
            <a:ext cx="700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Ảnh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hưởng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của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nhiệt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độ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tới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sự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</a:t>
            </a:r>
            <a:r>
              <a:rPr lang="en-US" sz="2400" noProof="0" dirty="0" err="1">
                <a:solidFill>
                  <a:srgbClr val="0070C0"/>
                </a:solidFill>
                <a:latin typeface="Consolas" panose="020B0609020204030204" pitchFamily="49" charset="0"/>
              </a:rPr>
              <a:t>hòa</a:t>
            </a:r>
            <a:r>
              <a:rPr lang="en-US" sz="2400" noProof="0" dirty="0">
                <a:solidFill>
                  <a:srgbClr val="0070C0"/>
                </a:solidFill>
                <a:latin typeface="Consolas" panose="020B0609020204030204" pitchFamily="49" charset="0"/>
              </a:rPr>
              <a:t> tan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1" y="3671668"/>
            <a:ext cx="2038455" cy="285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64" y="3684369"/>
            <a:ext cx="2108308" cy="2838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8" y="2113988"/>
            <a:ext cx="2336920" cy="1390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848" y="2025083"/>
            <a:ext cx="2286117" cy="147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73492" y="261526"/>
            <a:ext cx="80989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2587" y="3183755"/>
            <a:ext cx="503206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00" y="2388376"/>
            <a:ext cx="1314518" cy="2470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2073" y="1769646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Khuấy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3183138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Consolas" panose="020B0609020204030204" pitchFamily="49" charset="0"/>
              </a:rPr>
              <a:t>Trộn</a:t>
            </a:r>
            <a:endParaRPr lang="vi-VN" sz="3600" dirty="0">
              <a:solidFill>
                <a:srgbClr val="7030A0"/>
              </a:solidFill>
              <a:latin typeface="Consolas" panose="020B0609020204030204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2073" y="4694574"/>
            <a:ext cx="319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Nghiền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nhỏ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6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22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199780" y="432760"/>
            <a:ext cx="624632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IV. SỰ HÒA TAN CÁC CHẤT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3882" y="1385527"/>
            <a:ext cx="844826" cy="1240886"/>
            <a:chOff x="-15861" y="1353547"/>
            <a:chExt cx="3151119" cy="3558872"/>
          </a:xfrm>
        </p:grpSpPr>
        <p:grpSp>
          <p:nvGrpSpPr>
            <p:cNvPr id="16" name="Group 15"/>
            <p:cNvGrpSpPr/>
            <p:nvPr/>
          </p:nvGrpSpPr>
          <p:grpSpPr>
            <a:xfrm rot="19917947">
              <a:off x="1469389" y="1353547"/>
              <a:ext cx="1665869" cy="3558872"/>
              <a:chOff x="1359132" y="345882"/>
              <a:chExt cx="1966239" cy="420056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73901" y="2186669"/>
                <a:ext cx="501313" cy="2359777"/>
                <a:chOff x="2810055" y="1677194"/>
                <a:chExt cx="535258" cy="2519562"/>
              </a:xfrm>
            </p:grpSpPr>
            <p:sp>
              <p:nvSpPr>
                <p:cNvPr id="35" name="Rectangle 8"/>
                <p:cNvSpPr/>
                <p:nvPr/>
              </p:nvSpPr>
              <p:spPr>
                <a:xfrm>
                  <a:off x="2810675" y="3399597"/>
                  <a:ext cx="534638" cy="7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70000"/>
                        <a:lumOff val="30000"/>
                      </a:srgbClr>
                    </a:gs>
                    <a:gs pos="100000">
                      <a:srgbClr val="ED7D31">
                        <a:lumMod val="70000"/>
                        <a:lumOff val="3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Rectangle 8"/>
                <p:cNvSpPr/>
                <p:nvPr/>
              </p:nvSpPr>
              <p:spPr>
                <a:xfrm>
                  <a:off x="2984722" y="3392706"/>
                  <a:ext cx="180870" cy="787996"/>
                </a:xfrm>
                <a:custGeom>
                  <a:avLst/>
                  <a:gdLst>
                    <a:gd name="connsiteX0" fmla="*/ 0 w 1359043"/>
                    <a:gd name="connsiteY0" fmla="*/ 0 h 1813992"/>
                    <a:gd name="connsiteX1" fmla="*/ 1359043 w 1359043"/>
                    <a:gd name="connsiteY1" fmla="*/ 0 h 1813992"/>
                    <a:gd name="connsiteX2" fmla="*/ 1359043 w 1359043"/>
                    <a:gd name="connsiteY2" fmla="*/ 212596 h 1813992"/>
                    <a:gd name="connsiteX3" fmla="*/ 806822 w 1359043"/>
                    <a:gd name="connsiteY3" fmla="*/ 1813992 h 1813992"/>
                    <a:gd name="connsiteX4" fmla="*/ 1012 w 1359043"/>
                    <a:gd name="connsiteY4" fmla="*/ 289727 h 1813992"/>
                    <a:gd name="connsiteX5" fmla="*/ 0 w 1359043"/>
                    <a:gd name="connsiteY5" fmla="*/ 289727 h 1813992"/>
                    <a:gd name="connsiteX6" fmla="*/ 0 w 1359043"/>
                    <a:gd name="connsiteY6" fmla="*/ 288030 h 1813992"/>
                    <a:gd name="connsiteX7" fmla="*/ 0 w 1359043"/>
                    <a:gd name="connsiteY7" fmla="*/ 0 h 1813992"/>
                    <a:gd name="connsiteX0" fmla="*/ 0 w 1359043"/>
                    <a:gd name="connsiteY0" fmla="*/ 0 h 1820658"/>
                    <a:gd name="connsiteX1" fmla="*/ 1359043 w 1359043"/>
                    <a:gd name="connsiteY1" fmla="*/ 0 h 1820658"/>
                    <a:gd name="connsiteX2" fmla="*/ 1359043 w 1359043"/>
                    <a:gd name="connsiteY2" fmla="*/ 212596 h 1820658"/>
                    <a:gd name="connsiteX3" fmla="*/ 720119 w 1359043"/>
                    <a:gd name="connsiteY3" fmla="*/ 1820658 h 1820658"/>
                    <a:gd name="connsiteX4" fmla="*/ 1012 w 1359043"/>
                    <a:gd name="connsiteY4" fmla="*/ 289727 h 1820658"/>
                    <a:gd name="connsiteX5" fmla="*/ 0 w 1359043"/>
                    <a:gd name="connsiteY5" fmla="*/ 289727 h 1820658"/>
                    <a:gd name="connsiteX6" fmla="*/ 0 w 1359043"/>
                    <a:gd name="connsiteY6" fmla="*/ 288030 h 1820658"/>
                    <a:gd name="connsiteX7" fmla="*/ 0 w 1359043"/>
                    <a:gd name="connsiteY7" fmla="*/ 0 h 1820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9043" h="1820658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720119" y="1820658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50000"/>
                        <a:lumOff val="50000"/>
                      </a:srgbClr>
                    </a:gs>
                    <a:gs pos="100000">
                      <a:srgbClr val="ED7D31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Rectangle 8"/>
                <p:cNvSpPr/>
                <p:nvPr/>
              </p:nvSpPr>
              <p:spPr>
                <a:xfrm>
                  <a:off x="2810055" y="3399597"/>
                  <a:ext cx="264192" cy="763141"/>
                </a:xfrm>
                <a:custGeom>
                  <a:avLst/>
                  <a:gdLst>
                    <a:gd name="connsiteX0" fmla="*/ 0 w 1345558"/>
                    <a:gd name="connsiteY0" fmla="*/ 0 h 1783227"/>
                    <a:gd name="connsiteX1" fmla="*/ 897414 w 1345558"/>
                    <a:gd name="connsiteY1" fmla="*/ 0 h 1783227"/>
                    <a:gd name="connsiteX2" fmla="*/ 901843 w 1345558"/>
                    <a:gd name="connsiteY2" fmla="*/ 212596 h 1783227"/>
                    <a:gd name="connsiteX3" fmla="*/ 1345558 w 1345558"/>
                    <a:gd name="connsiteY3" fmla="*/ 1783227 h 1783227"/>
                    <a:gd name="connsiteX4" fmla="*/ 1012 w 1345558"/>
                    <a:gd name="connsiteY4" fmla="*/ 289727 h 1783227"/>
                    <a:gd name="connsiteX5" fmla="*/ 0 w 1345558"/>
                    <a:gd name="connsiteY5" fmla="*/ 289727 h 1783227"/>
                    <a:gd name="connsiteX6" fmla="*/ 0 w 1345558"/>
                    <a:gd name="connsiteY6" fmla="*/ 288030 h 1783227"/>
                    <a:gd name="connsiteX7" fmla="*/ 0 w 1345558"/>
                    <a:gd name="connsiteY7" fmla="*/ 0 h 1783227"/>
                    <a:gd name="connsiteX0" fmla="*/ 0 w 1331023"/>
                    <a:gd name="connsiteY0" fmla="*/ 0 h 1763232"/>
                    <a:gd name="connsiteX1" fmla="*/ 897414 w 1331023"/>
                    <a:gd name="connsiteY1" fmla="*/ 0 h 1763232"/>
                    <a:gd name="connsiteX2" fmla="*/ 901843 w 1331023"/>
                    <a:gd name="connsiteY2" fmla="*/ 212596 h 1763232"/>
                    <a:gd name="connsiteX3" fmla="*/ 1331023 w 1331023"/>
                    <a:gd name="connsiteY3" fmla="*/ 1763232 h 1763232"/>
                    <a:gd name="connsiteX4" fmla="*/ 1012 w 1331023"/>
                    <a:gd name="connsiteY4" fmla="*/ 289727 h 1763232"/>
                    <a:gd name="connsiteX5" fmla="*/ 0 w 1331023"/>
                    <a:gd name="connsiteY5" fmla="*/ 289727 h 1763232"/>
                    <a:gd name="connsiteX6" fmla="*/ 0 w 1331023"/>
                    <a:gd name="connsiteY6" fmla="*/ 288030 h 1763232"/>
                    <a:gd name="connsiteX7" fmla="*/ 0 w 1331023"/>
                    <a:gd name="connsiteY7" fmla="*/ 0 h 1763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31023" h="1763232">
                      <a:moveTo>
                        <a:pt x="0" y="0"/>
                      </a:moveTo>
                      <a:lnTo>
                        <a:pt x="897414" y="0"/>
                      </a:lnTo>
                      <a:cubicBezTo>
                        <a:pt x="898890" y="70865"/>
                        <a:pt x="900367" y="141731"/>
                        <a:pt x="901843" y="212596"/>
                      </a:cubicBezTo>
                      <a:lnTo>
                        <a:pt x="1331023" y="1763232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D7D31">
                        <a:lumMod val="30000"/>
                        <a:lumOff val="70000"/>
                      </a:srgbClr>
                    </a:gs>
                    <a:gs pos="100000">
                      <a:srgbClr val="ED7D31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2"/>
                <p:cNvSpPr/>
                <p:nvPr/>
              </p:nvSpPr>
              <p:spPr>
                <a:xfrm>
                  <a:off x="2811292" y="1677194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30000"/>
                        <a:lumOff val="70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ectangle 2"/>
                <p:cNvSpPr/>
                <p:nvPr/>
              </p:nvSpPr>
              <p:spPr>
                <a:xfrm>
                  <a:off x="2987824" y="1677195"/>
                  <a:ext cx="177768" cy="18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B9BD5">
                        <a:lumMod val="50000"/>
                        <a:lumOff val="50000"/>
                      </a:srgbClr>
                    </a:gs>
                    <a:gs pos="100000">
                      <a:srgbClr val="5B9BD5">
                        <a:lumMod val="50000"/>
                        <a:lumOff val="50000"/>
                      </a:srgbClr>
                    </a:gs>
                  </a:gsLst>
                  <a:lin ang="198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2"/>
                <p:cNvSpPr/>
                <p:nvPr/>
              </p:nvSpPr>
              <p:spPr>
                <a:xfrm>
                  <a:off x="3165590" y="1677196"/>
                  <a:ext cx="177768" cy="1815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>
                <a:xfrm rot="10800000">
                  <a:off x="2987823" y="3961239"/>
                  <a:ext cx="177768" cy="235517"/>
                </a:xfrm>
                <a:prstGeom prst="triangle">
                  <a:avLst/>
                </a:pr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359132" y="345882"/>
                <a:ext cx="1966239" cy="1811155"/>
                <a:chOff x="1888981" y="1110787"/>
                <a:chExt cx="2254374" cy="2076562"/>
              </a:xfrm>
            </p:grpSpPr>
            <p:sp>
              <p:nvSpPr>
                <p:cNvPr id="23" name="Teardrop 30"/>
                <p:cNvSpPr/>
                <p:nvPr/>
              </p:nvSpPr>
              <p:spPr>
                <a:xfrm rot="8100000">
                  <a:off x="2322441" y="1563466"/>
                  <a:ext cx="1333455" cy="1333457"/>
                </a:xfrm>
                <a:custGeom>
                  <a:avLst/>
                  <a:gdLst>
                    <a:gd name="connsiteX0" fmla="*/ 293361 w 2192670"/>
                    <a:gd name="connsiteY0" fmla="*/ 1899310 h 2192671"/>
                    <a:gd name="connsiteX1" fmla="*/ 0 w 2192670"/>
                    <a:gd name="connsiteY1" fmla="*/ 1191074 h 2192671"/>
                    <a:gd name="connsiteX2" fmla="*/ 1001597 w 2192670"/>
                    <a:gd name="connsiteY2" fmla="*/ 189477 h 2192671"/>
                    <a:gd name="connsiteX3" fmla="*/ 1341342 w 2192670"/>
                    <a:gd name="connsiteY3" fmla="*/ 189477 h 2192671"/>
                    <a:gd name="connsiteX4" fmla="*/ 1530818 w 2192670"/>
                    <a:gd name="connsiteY4" fmla="*/ 0 h 2192671"/>
                    <a:gd name="connsiteX5" fmla="*/ 1806586 w 2192670"/>
                    <a:gd name="connsiteY5" fmla="*/ 0 h 2192671"/>
                    <a:gd name="connsiteX6" fmla="*/ 1996062 w 2192670"/>
                    <a:gd name="connsiteY6" fmla="*/ 189477 h 2192671"/>
                    <a:gd name="connsiteX7" fmla="*/ 2003194 w 2192670"/>
                    <a:gd name="connsiteY7" fmla="*/ 189477 h 2192671"/>
                    <a:gd name="connsiteX8" fmla="*/ 2003194 w 2192670"/>
                    <a:gd name="connsiteY8" fmla="*/ 196609 h 2192671"/>
                    <a:gd name="connsiteX9" fmla="*/ 2192670 w 2192670"/>
                    <a:gd name="connsiteY9" fmla="*/ 386085 h 2192671"/>
                    <a:gd name="connsiteX10" fmla="*/ 2192670 w 2192670"/>
                    <a:gd name="connsiteY10" fmla="*/ 661852 h 2192671"/>
                    <a:gd name="connsiteX11" fmla="*/ 2003193 w 2192670"/>
                    <a:gd name="connsiteY11" fmla="*/ 851329 h 2192671"/>
                    <a:gd name="connsiteX12" fmla="*/ 2003194 w 2192670"/>
                    <a:gd name="connsiteY12" fmla="*/ 1191074 h 2192671"/>
                    <a:gd name="connsiteX13" fmla="*/ 1001597 w 2192670"/>
                    <a:gd name="connsiteY13" fmla="*/ 2192671 h 2192671"/>
                    <a:gd name="connsiteX14" fmla="*/ 293361 w 2192670"/>
                    <a:gd name="connsiteY14" fmla="*/ 1899310 h 2192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192670" h="2192671">
                      <a:moveTo>
                        <a:pt x="293361" y="1899310"/>
                      </a:moveTo>
                      <a:cubicBezTo>
                        <a:pt x="112107" y="1718057"/>
                        <a:pt x="0" y="1467657"/>
                        <a:pt x="0" y="1191074"/>
                      </a:cubicBezTo>
                      <a:cubicBezTo>
                        <a:pt x="0" y="637907"/>
                        <a:pt x="448430" y="189477"/>
                        <a:pt x="1001597" y="189477"/>
                      </a:cubicBezTo>
                      <a:lnTo>
                        <a:pt x="1341342" y="189477"/>
                      </a:lnTo>
                      <a:lnTo>
                        <a:pt x="1530818" y="0"/>
                      </a:lnTo>
                      <a:cubicBezTo>
                        <a:pt x="1606970" y="-76151"/>
                        <a:pt x="1730435" y="-76151"/>
                        <a:pt x="1806586" y="0"/>
                      </a:cubicBezTo>
                      <a:lnTo>
                        <a:pt x="1996062" y="189477"/>
                      </a:lnTo>
                      <a:lnTo>
                        <a:pt x="2003194" y="189477"/>
                      </a:lnTo>
                      <a:lnTo>
                        <a:pt x="2003194" y="196609"/>
                      </a:lnTo>
                      <a:lnTo>
                        <a:pt x="2192670" y="386085"/>
                      </a:lnTo>
                      <a:cubicBezTo>
                        <a:pt x="2268822" y="462236"/>
                        <a:pt x="2268822" y="585701"/>
                        <a:pt x="2192670" y="661852"/>
                      </a:cubicBezTo>
                      <a:lnTo>
                        <a:pt x="2003193" y="851329"/>
                      </a:lnTo>
                      <a:cubicBezTo>
                        <a:pt x="2003193" y="964577"/>
                        <a:pt x="2003194" y="1077826"/>
                        <a:pt x="2003194" y="1191074"/>
                      </a:cubicBezTo>
                      <a:cubicBezTo>
                        <a:pt x="2003194" y="1744241"/>
                        <a:pt x="1554764" y="2192671"/>
                        <a:pt x="1001597" y="2192671"/>
                      </a:cubicBezTo>
                      <a:cubicBezTo>
                        <a:pt x="725014" y="2192671"/>
                        <a:pt x="474614" y="2080563"/>
                        <a:pt x="293361" y="189931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508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Trapezoid 23"/>
                <p:cNvSpPr/>
                <p:nvPr/>
              </p:nvSpPr>
              <p:spPr>
                <a:xfrm rot="10800000">
                  <a:off x="2751763" y="2230194"/>
                  <a:ext cx="457200" cy="783671"/>
                </a:xfrm>
                <a:prstGeom prst="trapezoid">
                  <a:avLst/>
                </a:prstGeom>
                <a:solidFill>
                  <a:sysClr val="window" lastClr="FFFFFF"/>
                </a:solidFill>
                <a:ln w="381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 rot="2700000">
                  <a:off x="3710962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 rot="18900000" flipH="1">
                  <a:off x="2156327" y="1407964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2935970" y="1110787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 rot="5400000">
                  <a:off x="3933668" y="1996109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 rot="16200000" flipH="1">
                  <a:off x="1978847" y="1919902"/>
                  <a:ext cx="119821" cy="299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2692290" y="3074683"/>
                  <a:ext cx="612000" cy="11266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Rounded Rectangle 30"/>
                <p:cNvSpPr/>
                <p:nvPr/>
              </p:nvSpPr>
              <p:spPr>
                <a:xfrm>
                  <a:off x="283328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Rounded Rectangle 31"/>
                <p:cNvSpPr/>
                <p:nvPr/>
              </p:nvSpPr>
              <p:spPr>
                <a:xfrm>
                  <a:off x="295750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3081724" y="2139702"/>
                  <a:ext cx="71867" cy="17966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9" name="Freeform 18"/>
            <p:cNvSpPr/>
            <p:nvPr/>
          </p:nvSpPr>
          <p:spPr>
            <a:xfrm>
              <a:off x="-15861" y="2530132"/>
              <a:ext cx="3091680" cy="1938501"/>
            </a:xfrm>
            <a:custGeom>
              <a:avLst/>
              <a:gdLst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5813"/>
                <a:gd name="connsiteX1" fmla="*/ 2655476 w 2896332"/>
                <a:gd name="connsiteY1" fmla="*/ 584615 h 1875813"/>
                <a:gd name="connsiteX2" fmla="*/ 2828170 w 2896332"/>
                <a:gd name="connsiteY2" fmla="*/ 1010501 h 1875813"/>
                <a:gd name="connsiteX3" fmla="*/ 2883834 w 2896332"/>
                <a:gd name="connsiteY3" fmla="*/ 1308835 h 1875813"/>
                <a:gd name="connsiteX4" fmla="*/ 2799743 w 2896332"/>
                <a:gd name="connsiteY4" fmla="*/ 1672098 h 1875813"/>
                <a:gd name="connsiteX5" fmla="*/ 2521033 w 2896332"/>
                <a:gd name="connsiteY5" fmla="*/ 1160421 h 1875813"/>
                <a:gd name="connsiteX6" fmla="*/ 2514265 w 2896332"/>
                <a:gd name="connsiteY6" fmla="*/ 466772 h 1875813"/>
                <a:gd name="connsiteX7" fmla="*/ 1898646 w 2896332"/>
                <a:gd name="connsiteY7" fmla="*/ 46 h 1875813"/>
                <a:gd name="connsiteX8" fmla="*/ 1969811 w 2896332"/>
                <a:gd name="connsiteY8" fmla="*/ 83938 h 1875813"/>
                <a:gd name="connsiteX9" fmla="*/ 1970003 w 2896332"/>
                <a:gd name="connsiteY9" fmla="*/ 120627 h 1875813"/>
                <a:gd name="connsiteX10" fmla="*/ 1962950 w 2896332"/>
                <a:gd name="connsiteY10" fmla="*/ 120627 h 1875813"/>
                <a:gd name="connsiteX11" fmla="*/ 1906617 w 2896332"/>
                <a:gd name="connsiteY11" fmla="*/ 176960 h 1875813"/>
                <a:gd name="connsiteX12" fmla="*/ 1962950 w 2896332"/>
                <a:gd name="connsiteY12" fmla="*/ 233293 h 1875813"/>
                <a:gd name="connsiteX13" fmla="*/ 1970591 w 2896332"/>
                <a:gd name="connsiteY13" fmla="*/ 233293 h 1875813"/>
                <a:gd name="connsiteX14" fmla="*/ 1973469 w 2896332"/>
                <a:gd name="connsiteY14" fmla="*/ 784519 h 1875813"/>
                <a:gd name="connsiteX15" fmla="*/ 1866010 w 2896332"/>
                <a:gd name="connsiteY15" fmla="*/ 878218 h 1875813"/>
                <a:gd name="connsiteX16" fmla="*/ 2733769 w 2896332"/>
                <a:gd name="connsiteY16" fmla="*/ 1387129 h 1875813"/>
                <a:gd name="connsiteX17" fmla="*/ 2694623 w 2896332"/>
                <a:gd name="connsiteY17" fmla="*/ 1674208 h 1875813"/>
                <a:gd name="connsiteX18" fmla="*/ 2394496 w 2896332"/>
                <a:gd name="connsiteY18" fmla="*/ 1654634 h 1875813"/>
                <a:gd name="connsiteX19" fmla="*/ 2069239 w 2896332"/>
                <a:gd name="connsiteY19" fmla="*/ 1875813 h 1875813"/>
                <a:gd name="connsiteX20" fmla="*/ 2023060 w 2896332"/>
                <a:gd name="connsiteY20" fmla="*/ 1634793 h 1875813"/>
                <a:gd name="connsiteX21" fmla="*/ 1739085 w 2896332"/>
                <a:gd name="connsiteY21" fmla="*/ 1871397 h 1875813"/>
                <a:gd name="connsiteX22" fmla="*/ 1648664 w 2896332"/>
                <a:gd name="connsiteY22" fmla="*/ 1582137 h 1875813"/>
                <a:gd name="connsiteX23" fmla="*/ 1376671 w 2896332"/>
                <a:gd name="connsiteY23" fmla="*/ 1700306 h 1875813"/>
                <a:gd name="connsiteX24" fmla="*/ 1415819 w 2896332"/>
                <a:gd name="connsiteY24" fmla="*/ 1334933 h 1875813"/>
                <a:gd name="connsiteX25" fmla="*/ 665501 w 2896332"/>
                <a:gd name="connsiteY25" fmla="*/ 1276212 h 1875813"/>
                <a:gd name="connsiteX26" fmla="*/ 0 w 2896332"/>
                <a:gd name="connsiteY26" fmla="*/ 1126148 h 1875813"/>
                <a:gd name="connsiteX27" fmla="*/ 13050 w 2896332"/>
                <a:gd name="connsiteY27" fmla="*/ 284488 h 1875813"/>
                <a:gd name="connsiteX28" fmla="*/ 1898646 w 2896332"/>
                <a:gd name="connsiteY28" fmla="*/ 46 h 1875813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70591 w 2896332"/>
                <a:gd name="connsiteY13" fmla="*/ 23329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50 w 2896332"/>
                <a:gd name="connsiteY12" fmla="*/ 233293 h 1871397"/>
                <a:gd name="connsiteX13" fmla="*/ 1962971 w 2896332"/>
                <a:gd name="connsiteY13" fmla="*/ 267583 h 1871397"/>
                <a:gd name="connsiteX14" fmla="*/ 1973469 w 2896332"/>
                <a:gd name="connsiteY14" fmla="*/ 784519 h 1871397"/>
                <a:gd name="connsiteX15" fmla="*/ 1866010 w 2896332"/>
                <a:gd name="connsiteY15" fmla="*/ 878218 h 1871397"/>
                <a:gd name="connsiteX16" fmla="*/ 2733769 w 2896332"/>
                <a:gd name="connsiteY16" fmla="*/ 1387129 h 1871397"/>
                <a:gd name="connsiteX17" fmla="*/ 2694623 w 2896332"/>
                <a:gd name="connsiteY17" fmla="*/ 1674208 h 1871397"/>
                <a:gd name="connsiteX18" fmla="*/ 2394496 w 2896332"/>
                <a:gd name="connsiteY18" fmla="*/ 1654634 h 1871397"/>
                <a:gd name="connsiteX19" fmla="*/ 2023060 w 2896332"/>
                <a:gd name="connsiteY19" fmla="*/ 1634793 h 1871397"/>
                <a:gd name="connsiteX20" fmla="*/ 1739085 w 2896332"/>
                <a:gd name="connsiteY20" fmla="*/ 1871397 h 1871397"/>
                <a:gd name="connsiteX21" fmla="*/ 1648664 w 2896332"/>
                <a:gd name="connsiteY21" fmla="*/ 1582137 h 1871397"/>
                <a:gd name="connsiteX22" fmla="*/ 1376671 w 2896332"/>
                <a:gd name="connsiteY22" fmla="*/ 1700306 h 1871397"/>
                <a:gd name="connsiteX23" fmla="*/ 1415819 w 2896332"/>
                <a:gd name="connsiteY23" fmla="*/ 1334933 h 1871397"/>
                <a:gd name="connsiteX24" fmla="*/ 665501 w 2896332"/>
                <a:gd name="connsiteY24" fmla="*/ 1276212 h 1871397"/>
                <a:gd name="connsiteX25" fmla="*/ 0 w 2896332"/>
                <a:gd name="connsiteY25" fmla="*/ 1126148 h 1871397"/>
                <a:gd name="connsiteX26" fmla="*/ 13050 w 2896332"/>
                <a:gd name="connsiteY26" fmla="*/ 284488 h 1871397"/>
                <a:gd name="connsiteX27" fmla="*/ 1898646 w 2896332"/>
                <a:gd name="connsiteY27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62950 w 2896332"/>
                <a:gd name="connsiteY10" fmla="*/ 120627 h 1871397"/>
                <a:gd name="connsiteX11" fmla="*/ 1906617 w 2896332"/>
                <a:gd name="connsiteY11" fmla="*/ 176960 h 1871397"/>
                <a:gd name="connsiteX12" fmla="*/ 1962971 w 2896332"/>
                <a:gd name="connsiteY12" fmla="*/ 267583 h 1871397"/>
                <a:gd name="connsiteX13" fmla="*/ 1973469 w 2896332"/>
                <a:gd name="connsiteY13" fmla="*/ 784519 h 1871397"/>
                <a:gd name="connsiteX14" fmla="*/ 1866010 w 2896332"/>
                <a:gd name="connsiteY14" fmla="*/ 878218 h 1871397"/>
                <a:gd name="connsiteX15" fmla="*/ 2733769 w 2896332"/>
                <a:gd name="connsiteY15" fmla="*/ 1387129 h 1871397"/>
                <a:gd name="connsiteX16" fmla="*/ 2694623 w 2896332"/>
                <a:gd name="connsiteY16" fmla="*/ 1674208 h 1871397"/>
                <a:gd name="connsiteX17" fmla="*/ 2394496 w 2896332"/>
                <a:gd name="connsiteY17" fmla="*/ 1654634 h 1871397"/>
                <a:gd name="connsiteX18" fmla="*/ 2023060 w 2896332"/>
                <a:gd name="connsiteY18" fmla="*/ 1634793 h 1871397"/>
                <a:gd name="connsiteX19" fmla="*/ 1739085 w 2896332"/>
                <a:gd name="connsiteY19" fmla="*/ 1871397 h 1871397"/>
                <a:gd name="connsiteX20" fmla="*/ 1648664 w 2896332"/>
                <a:gd name="connsiteY20" fmla="*/ 1582137 h 1871397"/>
                <a:gd name="connsiteX21" fmla="*/ 1376671 w 2896332"/>
                <a:gd name="connsiteY21" fmla="*/ 1700306 h 1871397"/>
                <a:gd name="connsiteX22" fmla="*/ 1415819 w 2896332"/>
                <a:gd name="connsiteY22" fmla="*/ 1334933 h 1871397"/>
                <a:gd name="connsiteX23" fmla="*/ 665501 w 2896332"/>
                <a:gd name="connsiteY23" fmla="*/ 1276212 h 1871397"/>
                <a:gd name="connsiteX24" fmla="*/ 0 w 2896332"/>
                <a:gd name="connsiteY24" fmla="*/ 1126148 h 1871397"/>
                <a:gd name="connsiteX25" fmla="*/ 13050 w 2896332"/>
                <a:gd name="connsiteY25" fmla="*/ 284488 h 1871397"/>
                <a:gd name="connsiteX26" fmla="*/ 1898646 w 2896332"/>
                <a:gd name="connsiteY26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70003 w 2896332"/>
                <a:gd name="connsiteY9" fmla="*/ 120627 h 1871397"/>
                <a:gd name="connsiteX10" fmla="*/ 1906617 w 2896332"/>
                <a:gd name="connsiteY10" fmla="*/ 176960 h 1871397"/>
                <a:gd name="connsiteX11" fmla="*/ 1962971 w 2896332"/>
                <a:gd name="connsiteY11" fmla="*/ 267583 h 1871397"/>
                <a:gd name="connsiteX12" fmla="*/ 1973469 w 2896332"/>
                <a:gd name="connsiteY12" fmla="*/ 784519 h 1871397"/>
                <a:gd name="connsiteX13" fmla="*/ 1866010 w 2896332"/>
                <a:gd name="connsiteY13" fmla="*/ 878218 h 1871397"/>
                <a:gd name="connsiteX14" fmla="*/ 2733769 w 2896332"/>
                <a:gd name="connsiteY14" fmla="*/ 1387129 h 1871397"/>
                <a:gd name="connsiteX15" fmla="*/ 2694623 w 2896332"/>
                <a:gd name="connsiteY15" fmla="*/ 1674208 h 1871397"/>
                <a:gd name="connsiteX16" fmla="*/ 2394496 w 2896332"/>
                <a:gd name="connsiteY16" fmla="*/ 1654634 h 1871397"/>
                <a:gd name="connsiteX17" fmla="*/ 2023060 w 2896332"/>
                <a:gd name="connsiteY17" fmla="*/ 1634793 h 1871397"/>
                <a:gd name="connsiteX18" fmla="*/ 1739085 w 2896332"/>
                <a:gd name="connsiteY18" fmla="*/ 1871397 h 1871397"/>
                <a:gd name="connsiteX19" fmla="*/ 1648664 w 2896332"/>
                <a:gd name="connsiteY19" fmla="*/ 1582137 h 1871397"/>
                <a:gd name="connsiteX20" fmla="*/ 1376671 w 2896332"/>
                <a:gd name="connsiteY20" fmla="*/ 1700306 h 1871397"/>
                <a:gd name="connsiteX21" fmla="*/ 1415819 w 2896332"/>
                <a:gd name="connsiteY21" fmla="*/ 1334933 h 1871397"/>
                <a:gd name="connsiteX22" fmla="*/ 665501 w 2896332"/>
                <a:gd name="connsiteY22" fmla="*/ 1276212 h 1871397"/>
                <a:gd name="connsiteX23" fmla="*/ 0 w 2896332"/>
                <a:gd name="connsiteY23" fmla="*/ 1126148 h 1871397"/>
                <a:gd name="connsiteX24" fmla="*/ 13050 w 2896332"/>
                <a:gd name="connsiteY24" fmla="*/ 284488 h 1871397"/>
                <a:gd name="connsiteX25" fmla="*/ 1898646 w 2896332"/>
                <a:gd name="connsiteY25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74208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94496 w 2896332"/>
                <a:gd name="connsiteY15" fmla="*/ 1654634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23060 w 2896332"/>
                <a:gd name="connsiteY16" fmla="*/ 1634793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9811 w 2896332"/>
                <a:gd name="connsiteY8" fmla="*/ 83938 h 1871397"/>
                <a:gd name="connsiteX9" fmla="*/ 1906617 w 2896332"/>
                <a:gd name="connsiteY9" fmla="*/ 176960 h 1871397"/>
                <a:gd name="connsiteX10" fmla="*/ 1962971 w 2896332"/>
                <a:gd name="connsiteY10" fmla="*/ 267583 h 1871397"/>
                <a:gd name="connsiteX11" fmla="*/ 1973469 w 2896332"/>
                <a:gd name="connsiteY11" fmla="*/ 784519 h 1871397"/>
                <a:gd name="connsiteX12" fmla="*/ 1866010 w 2896332"/>
                <a:gd name="connsiteY12" fmla="*/ 878218 h 1871397"/>
                <a:gd name="connsiteX13" fmla="*/ 2733769 w 2896332"/>
                <a:gd name="connsiteY13" fmla="*/ 1387129 h 1871397"/>
                <a:gd name="connsiteX14" fmla="*/ 2694623 w 2896332"/>
                <a:gd name="connsiteY14" fmla="*/ 1639703 h 1871397"/>
                <a:gd name="connsiteX15" fmla="*/ 2385869 w 2896332"/>
                <a:gd name="connsiteY15" fmla="*/ 1585623 h 1871397"/>
                <a:gd name="connsiteX16" fmla="*/ 2074819 w 2896332"/>
                <a:gd name="connsiteY16" fmla="*/ 1565782 h 1871397"/>
                <a:gd name="connsiteX17" fmla="*/ 1739085 w 2896332"/>
                <a:gd name="connsiteY17" fmla="*/ 1871397 h 1871397"/>
                <a:gd name="connsiteX18" fmla="*/ 1648664 w 2896332"/>
                <a:gd name="connsiteY18" fmla="*/ 1582137 h 1871397"/>
                <a:gd name="connsiteX19" fmla="*/ 1376671 w 2896332"/>
                <a:gd name="connsiteY19" fmla="*/ 1700306 h 1871397"/>
                <a:gd name="connsiteX20" fmla="*/ 1415819 w 2896332"/>
                <a:gd name="connsiteY20" fmla="*/ 1334933 h 1871397"/>
                <a:gd name="connsiteX21" fmla="*/ 665501 w 2896332"/>
                <a:gd name="connsiteY21" fmla="*/ 1276212 h 1871397"/>
                <a:gd name="connsiteX22" fmla="*/ 0 w 2896332"/>
                <a:gd name="connsiteY22" fmla="*/ 1126148 h 1871397"/>
                <a:gd name="connsiteX23" fmla="*/ 13050 w 2896332"/>
                <a:gd name="connsiteY23" fmla="*/ 284488 h 1871397"/>
                <a:gd name="connsiteX24" fmla="*/ 1898646 w 2896332"/>
                <a:gd name="connsiteY24" fmla="*/ 46 h 1871397"/>
                <a:gd name="connsiteX0" fmla="*/ 2514265 w 2896332"/>
                <a:gd name="connsiteY0" fmla="*/ 468202 h 1872827"/>
                <a:gd name="connsiteX1" fmla="*/ 2655476 w 2896332"/>
                <a:gd name="connsiteY1" fmla="*/ 586045 h 1872827"/>
                <a:gd name="connsiteX2" fmla="*/ 2828170 w 2896332"/>
                <a:gd name="connsiteY2" fmla="*/ 1011931 h 1872827"/>
                <a:gd name="connsiteX3" fmla="*/ 2883834 w 2896332"/>
                <a:gd name="connsiteY3" fmla="*/ 1310265 h 1872827"/>
                <a:gd name="connsiteX4" fmla="*/ 2799743 w 2896332"/>
                <a:gd name="connsiteY4" fmla="*/ 1673528 h 1872827"/>
                <a:gd name="connsiteX5" fmla="*/ 2521033 w 2896332"/>
                <a:gd name="connsiteY5" fmla="*/ 1161851 h 1872827"/>
                <a:gd name="connsiteX6" fmla="*/ 2514265 w 2896332"/>
                <a:gd name="connsiteY6" fmla="*/ 468202 h 1872827"/>
                <a:gd name="connsiteX7" fmla="*/ 1898646 w 2896332"/>
                <a:gd name="connsiteY7" fmla="*/ 1476 h 1872827"/>
                <a:gd name="connsiteX8" fmla="*/ 1906617 w 2896332"/>
                <a:gd name="connsiteY8" fmla="*/ 178390 h 1872827"/>
                <a:gd name="connsiteX9" fmla="*/ 1962971 w 2896332"/>
                <a:gd name="connsiteY9" fmla="*/ 269013 h 1872827"/>
                <a:gd name="connsiteX10" fmla="*/ 1973469 w 2896332"/>
                <a:gd name="connsiteY10" fmla="*/ 785949 h 1872827"/>
                <a:gd name="connsiteX11" fmla="*/ 1866010 w 2896332"/>
                <a:gd name="connsiteY11" fmla="*/ 879648 h 1872827"/>
                <a:gd name="connsiteX12" fmla="*/ 2733769 w 2896332"/>
                <a:gd name="connsiteY12" fmla="*/ 1388559 h 1872827"/>
                <a:gd name="connsiteX13" fmla="*/ 2694623 w 2896332"/>
                <a:gd name="connsiteY13" fmla="*/ 1641133 h 1872827"/>
                <a:gd name="connsiteX14" fmla="*/ 2385869 w 2896332"/>
                <a:gd name="connsiteY14" fmla="*/ 1587053 h 1872827"/>
                <a:gd name="connsiteX15" fmla="*/ 2074819 w 2896332"/>
                <a:gd name="connsiteY15" fmla="*/ 1567212 h 1872827"/>
                <a:gd name="connsiteX16" fmla="*/ 1739085 w 2896332"/>
                <a:gd name="connsiteY16" fmla="*/ 1872827 h 1872827"/>
                <a:gd name="connsiteX17" fmla="*/ 1648664 w 2896332"/>
                <a:gd name="connsiteY17" fmla="*/ 1583567 h 1872827"/>
                <a:gd name="connsiteX18" fmla="*/ 1376671 w 2896332"/>
                <a:gd name="connsiteY18" fmla="*/ 1701736 h 1872827"/>
                <a:gd name="connsiteX19" fmla="*/ 1415819 w 2896332"/>
                <a:gd name="connsiteY19" fmla="*/ 1336363 h 1872827"/>
                <a:gd name="connsiteX20" fmla="*/ 665501 w 2896332"/>
                <a:gd name="connsiteY20" fmla="*/ 1277642 h 1872827"/>
                <a:gd name="connsiteX21" fmla="*/ 0 w 2896332"/>
                <a:gd name="connsiteY21" fmla="*/ 1127578 h 1872827"/>
                <a:gd name="connsiteX22" fmla="*/ 13050 w 2896332"/>
                <a:gd name="connsiteY22" fmla="*/ 285918 h 1872827"/>
                <a:gd name="connsiteX23" fmla="*/ 1898646 w 2896332"/>
                <a:gd name="connsiteY23" fmla="*/ 1476 h 187282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62971 w 2896332"/>
                <a:gd name="connsiteY8" fmla="*/ 267583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3469 w 2896332"/>
                <a:gd name="connsiteY9" fmla="*/ 784519 h 1871397"/>
                <a:gd name="connsiteX10" fmla="*/ 1866010 w 2896332"/>
                <a:gd name="connsiteY10" fmla="*/ 878218 h 1871397"/>
                <a:gd name="connsiteX11" fmla="*/ 2733769 w 2896332"/>
                <a:gd name="connsiteY11" fmla="*/ 1387129 h 1871397"/>
                <a:gd name="connsiteX12" fmla="*/ 2694623 w 2896332"/>
                <a:gd name="connsiteY12" fmla="*/ 1639703 h 1871397"/>
                <a:gd name="connsiteX13" fmla="*/ 2385869 w 2896332"/>
                <a:gd name="connsiteY13" fmla="*/ 1585623 h 1871397"/>
                <a:gd name="connsiteX14" fmla="*/ 2074819 w 2896332"/>
                <a:gd name="connsiteY14" fmla="*/ 1565782 h 1871397"/>
                <a:gd name="connsiteX15" fmla="*/ 1739085 w 2896332"/>
                <a:gd name="connsiteY15" fmla="*/ 1871397 h 1871397"/>
                <a:gd name="connsiteX16" fmla="*/ 1648664 w 2896332"/>
                <a:gd name="connsiteY16" fmla="*/ 1582137 h 1871397"/>
                <a:gd name="connsiteX17" fmla="*/ 1376671 w 2896332"/>
                <a:gd name="connsiteY17" fmla="*/ 1700306 h 1871397"/>
                <a:gd name="connsiteX18" fmla="*/ 1415819 w 2896332"/>
                <a:gd name="connsiteY18" fmla="*/ 1334933 h 1871397"/>
                <a:gd name="connsiteX19" fmla="*/ 665501 w 2896332"/>
                <a:gd name="connsiteY19" fmla="*/ 1276212 h 1871397"/>
                <a:gd name="connsiteX20" fmla="*/ 0 w 2896332"/>
                <a:gd name="connsiteY20" fmla="*/ 1126148 h 1871397"/>
                <a:gd name="connsiteX21" fmla="*/ 13050 w 2896332"/>
                <a:gd name="connsiteY21" fmla="*/ 284488 h 1871397"/>
                <a:gd name="connsiteX22" fmla="*/ 1898646 w 2896332"/>
                <a:gd name="connsiteY22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514265 w 2896332"/>
                <a:gd name="connsiteY0" fmla="*/ 466772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514265 w 2896332"/>
                <a:gd name="connsiteY6" fmla="*/ 466772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21033 w 2896332"/>
                <a:gd name="connsiteY5" fmla="*/ 1160421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587909 w 2896332"/>
                <a:gd name="connsiteY5" fmla="*/ 1152990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43048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43048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39923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28186 w 2896332"/>
                <a:gd name="connsiteY0" fmla="*/ 269861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28186 w 2896332"/>
                <a:gd name="connsiteY6" fmla="*/ 269861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6332"/>
                <a:gd name="connsiteY0" fmla="*/ 251285 h 1871397"/>
                <a:gd name="connsiteX1" fmla="*/ 2655476 w 2896332"/>
                <a:gd name="connsiteY1" fmla="*/ 584615 h 1871397"/>
                <a:gd name="connsiteX2" fmla="*/ 2828170 w 2896332"/>
                <a:gd name="connsiteY2" fmla="*/ 1010501 h 1871397"/>
                <a:gd name="connsiteX3" fmla="*/ 2883834 w 2896332"/>
                <a:gd name="connsiteY3" fmla="*/ 1308835 h 1871397"/>
                <a:gd name="connsiteX4" fmla="*/ 2799743 w 2896332"/>
                <a:gd name="connsiteY4" fmla="*/ 1672098 h 1871397"/>
                <a:gd name="connsiteX5" fmla="*/ 2651069 w 2896332"/>
                <a:gd name="connsiteY5" fmla="*/ 1156706 h 1871397"/>
                <a:gd name="connsiteX6" fmla="*/ 2209609 w 2896332"/>
                <a:gd name="connsiteY6" fmla="*/ 251285 h 1871397"/>
                <a:gd name="connsiteX7" fmla="*/ 1898646 w 2896332"/>
                <a:gd name="connsiteY7" fmla="*/ 46 h 1871397"/>
                <a:gd name="connsiteX8" fmla="*/ 1941303 w 2896332"/>
                <a:gd name="connsiteY8" fmla="*/ 293585 h 1871397"/>
                <a:gd name="connsiteX9" fmla="*/ 1974640 w 2896332"/>
                <a:gd name="connsiteY9" fmla="*/ 533402 h 1871397"/>
                <a:gd name="connsiteX10" fmla="*/ 1973469 w 2896332"/>
                <a:gd name="connsiteY10" fmla="*/ 784519 h 1871397"/>
                <a:gd name="connsiteX11" fmla="*/ 1866010 w 2896332"/>
                <a:gd name="connsiteY11" fmla="*/ 878218 h 1871397"/>
                <a:gd name="connsiteX12" fmla="*/ 2733769 w 2896332"/>
                <a:gd name="connsiteY12" fmla="*/ 1387129 h 1871397"/>
                <a:gd name="connsiteX13" fmla="*/ 2694623 w 2896332"/>
                <a:gd name="connsiteY13" fmla="*/ 1639703 h 1871397"/>
                <a:gd name="connsiteX14" fmla="*/ 2385869 w 2896332"/>
                <a:gd name="connsiteY14" fmla="*/ 1585623 h 1871397"/>
                <a:gd name="connsiteX15" fmla="*/ 2074819 w 2896332"/>
                <a:gd name="connsiteY15" fmla="*/ 1565782 h 1871397"/>
                <a:gd name="connsiteX16" fmla="*/ 1739085 w 2896332"/>
                <a:gd name="connsiteY16" fmla="*/ 1871397 h 1871397"/>
                <a:gd name="connsiteX17" fmla="*/ 1648664 w 2896332"/>
                <a:gd name="connsiteY17" fmla="*/ 1582137 h 1871397"/>
                <a:gd name="connsiteX18" fmla="*/ 1376671 w 2896332"/>
                <a:gd name="connsiteY18" fmla="*/ 1700306 h 1871397"/>
                <a:gd name="connsiteX19" fmla="*/ 1415819 w 2896332"/>
                <a:gd name="connsiteY19" fmla="*/ 1334933 h 1871397"/>
                <a:gd name="connsiteX20" fmla="*/ 665501 w 2896332"/>
                <a:gd name="connsiteY20" fmla="*/ 1276212 h 1871397"/>
                <a:gd name="connsiteX21" fmla="*/ 0 w 2896332"/>
                <a:gd name="connsiteY21" fmla="*/ 1126148 h 1871397"/>
                <a:gd name="connsiteX22" fmla="*/ 13050 w 2896332"/>
                <a:gd name="connsiteY22" fmla="*/ 284488 h 1871397"/>
                <a:gd name="connsiteX23" fmla="*/ 1898646 w 2896332"/>
                <a:gd name="connsiteY23" fmla="*/ 46 h 1871397"/>
                <a:gd name="connsiteX0" fmla="*/ 2209609 w 2894163"/>
                <a:gd name="connsiteY0" fmla="*/ 251285 h 1871397"/>
                <a:gd name="connsiteX1" fmla="*/ 2655476 w 2894163"/>
                <a:gd name="connsiteY1" fmla="*/ 584615 h 1871397"/>
                <a:gd name="connsiteX2" fmla="*/ 2828170 w 2894163"/>
                <a:gd name="connsiteY2" fmla="*/ 1010501 h 1871397"/>
                <a:gd name="connsiteX3" fmla="*/ 2883834 w 2894163"/>
                <a:gd name="connsiteY3" fmla="*/ 1308835 h 1871397"/>
                <a:gd name="connsiteX4" fmla="*/ 2792313 w 2894163"/>
                <a:gd name="connsiteY4" fmla="*/ 1690675 h 1871397"/>
                <a:gd name="connsiteX5" fmla="*/ 2651069 w 2894163"/>
                <a:gd name="connsiteY5" fmla="*/ 1156706 h 1871397"/>
                <a:gd name="connsiteX6" fmla="*/ 2209609 w 2894163"/>
                <a:gd name="connsiteY6" fmla="*/ 251285 h 1871397"/>
                <a:gd name="connsiteX7" fmla="*/ 1898646 w 2894163"/>
                <a:gd name="connsiteY7" fmla="*/ 46 h 1871397"/>
                <a:gd name="connsiteX8" fmla="*/ 1941303 w 2894163"/>
                <a:gd name="connsiteY8" fmla="*/ 293585 h 1871397"/>
                <a:gd name="connsiteX9" fmla="*/ 1974640 w 2894163"/>
                <a:gd name="connsiteY9" fmla="*/ 533402 h 1871397"/>
                <a:gd name="connsiteX10" fmla="*/ 1973469 w 2894163"/>
                <a:gd name="connsiteY10" fmla="*/ 784519 h 1871397"/>
                <a:gd name="connsiteX11" fmla="*/ 1866010 w 2894163"/>
                <a:gd name="connsiteY11" fmla="*/ 878218 h 1871397"/>
                <a:gd name="connsiteX12" fmla="*/ 2733769 w 2894163"/>
                <a:gd name="connsiteY12" fmla="*/ 1387129 h 1871397"/>
                <a:gd name="connsiteX13" fmla="*/ 2694623 w 2894163"/>
                <a:gd name="connsiteY13" fmla="*/ 1639703 h 1871397"/>
                <a:gd name="connsiteX14" fmla="*/ 2385869 w 2894163"/>
                <a:gd name="connsiteY14" fmla="*/ 1585623 h 1871397"/>
                <a:gd name="connsiteX15" fmla="*/ 2074819 w 2894163"/>
                <a:gd name="connsiteY15" fmla="*/ 1565782 h 1871397"/>
                <a:gd name="connsiteX16" fmla="*/ 1739085 w 2894163"/>
                <a:gd name="connsiteY16" fmla="*/ 1871397 h 1871397"/>
                <a:gd name="connsiteX17" fmla="*/ 1648664 w 2894163"/>
                <a:gd name="connsiteY17" fmla="*/ 1582137 h 1871397"/>
                <a:gd name="connsiteX18" fmla="*/ 1376671 w 2894163"/>
                <a:gd name="connsiteY18" fmla="*/ 1700306 h 1871397"/>
                <a:gd name="connsiteX19" fmla="*/ 1415819 w 2894163"/>
                <a:gd name="connsiteY19" fmla="*/ 1334933 h 1871397"/>
                <a:gd name="connsiteX20" fmla="*/ 665501 w 2894163"/>
                <a:gd name="connsiteY20" fmla="*/ 1276212 h 1871397"/>
                <a:gd name="connsiteX21" fmla="*/ 0 w 2894163"/>
                <a:gd name="connsiteY21" fmla="*/ 1126148 h 1871397"/>
                <a:gd name="connsiteX22" fmla="*/ 13050 w 2894163"/>
                <a:gd name="connsiteY22" fmla="*/ 284488 h 1871397"/>
                <a:gd name="connsiteX23" fmla="*/ 1898646 w 2894163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914477"/>
                <a:gd name="connsiteY0" fmla="*/ 251285 h 1871397"/>
                <a:gd name="connsiteX1" fmla="*/ 2655476 w 2914477"/>
                <a:gd name="connsiteY1" fmla="*/ 584615 h 1871397"/>
                <a:gd name="connsiteX2" fmla="*/ 2828170 w 2914477"/>
                <a:gd name="connsiteY2" fmla="*/ 1010501 h 1871397"/>
                <a:gd name="connsiteX3" fmla="*/ 2883834 w 2914477"/>
                <a:gd name="connsiteY3" fmla="*/ 1308835 h 1871397"/>
                <a:gd name="connsiteX4" fmla="*/ 2840612 w 2914477"/>
                <a:gd name="connsiteY4" fmla="*/ 1564355 h 1871397"/>
                <a:gd name="connsiteX5" fmla="*/ 2651069 w 2914477"/>
                <a:gd name="connsiteY5" fmla="*/ 1156706 h 1871397"/>
                <a:gd name="connsiteX6" fmla="*/ 2209609 w 2914477"/>
                <a:gd name="connsiteY6" fmla="*/ 251285 h 1871397"/>
                <a:gd name="connsiteX7" fmla="*/ 1898646 w 2914477"/>
                <a:gd name="connsiteY7" fmla="*/ 46 h 1871397"/>
                <a:gd name="connsiteX8" fmla="*/ 1941303 w 2914477"/>
                <a:gd name="connsiteY8" fmla="*/ 293585 h 1871397"/>
                <a:gd name="connsiteX9" fmla="*/ 1974640 w 2914477"/>
                <a:gd name="connsiteY9" fmla="*/ 533402 h 1871397"/>
                <a:gd name="connsiteX10" fmla="*/ 1973469 w 2914477"/>
                <a:gd name="connsiteY10" fmla="*/ 784519 h 1871397"/>
                <a:gd name="connsiteX11" fmla="*/ 1866010 w 2914477"/>
                <a:gd name="connsiteY11" fmla="*/ 878218 h 1871397"/>
                <a:gd name="connsiteX12" fmla="*/ 2733769 w 2914477"/>
                <a:gd name="connsiteY12" fmla="*/ 1387129 h 1871397"/>
                <a:gd name="connsiteX13" fmla="*/ 2694623 w 2914477"/>
                <a:gd name="connsiteY13" fmla="*/ 1639703 h 1871397"/>
                <a:gd name="connsiteX14" fmla="*/ 2385869 w 2914477"/>
                <a:gd name="connsiteY14" fmla="*/ 1585623 h 1871397"/>
                <a:gd name="connsiteX15" fmla="*/ 2074819 w 2914477"/>
                <a:gd name="connsiteY15" fmla="*/ 1565782 h 1871397"/>
                <a:gd name="connsiteX16" fmla="*/ 1739085 w 2914477"/>
                <a:gd name="connsiteY16" fmla="*/ 1871397 h 1871397"/>
                <a:gd name="connsiteX17" fmla="*/ 1648664 w 2914477"/>
                <a:gd name="connsiteY17" fmla="*/ 1582137 h 1871397"/>
                <a:gd name="connsiteX18" fmla="*/ 1376671 w 2914477"/>
                <a:gd name="connsiteY18" fmla="*/ 1700306 h 1871397"/>
                <a:gd name="connsiteX19" fmla="*/ 1415819 w 2914477"/>
                <a:gd name="connsiteY19" fmla="*/ 1334933 h 1871397"/>
                <a:gd name="connsiteX20" fmla="*/ 665501 w 2914477"/>
                <a:gd name="connsiteY20" fmla="*/ 1276212 h 1871397"/>
                <a:gd name="connsiteX21" fmla="*/ 0 w 2914477"/>
                <a:gd name="connsiteY21" fmla="*/ 1126148 h 1871397"/>
                <a:gd name="connsiteX22" fmla="*/ 13050 w 2914477"/>
                <a:gd name="connsiteY22" fmla="*/ 284488 h 1871397"/>
                <a:gd name="connsiteX23" fmla="*/ 1898646 w 2914477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51069 w 2889213"/>
                <a:gd name="connsiteY5" fmla="*/ 1156706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209609 w 2889213"/>
                <a:gd name="connsiteY0" fmla="*/ 251285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209609 w 2889213"/>
                <a:gd name="connsiteY6" fmla="*/ 251285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228993 h 1871397"/>
                <a:gd name="connsiteX1" fmla="*/ 2655476 w 2889213"/>
                <a:gd name="connsiteY1" fmla="*/ 584615 h 1871397"/>
                <a:gd name="connsiteX2" fmla="*/ 2828170 w 2889213"/>
                <a:gd name="connsiteY2" fmla="*/ 1010501 h 1871397"/>
                <a:gd name="connsiteX3" fmla="*/ 2883834 w 2889213"/>
                <a:gd name="connsiteY3" fmla="*/ 1308835 h 1871397"/>
                <a:gd name="connsiteX4" fmla="*/ 2840612 w 2889213"/>
                <a:gd name="connsiteY4" fmla="*/ 1564355 h 1871397"/>
                <a:gd name="connsiteX5" fmla="*/ 2632493 w 2889213"/>
                <a:gd name="connsiteY5" fmla="*/ 1175282 h 1871397"/>
                <a:gd name="connsiteX6" fmla="*/ 2150164 w 2889213"/>
                <a:gd name="connsiteY6" fmla="*/ 228993 h 1871397"/>
                <a:gd name="connsiteX7" fmla="*/ 1898646 w 2889213"/>
                <a:gd name="connsiteY7" fmla="*/ 46 h 1871397"/>
                <a:gd name="connsiteX8" fmla="*/ 1941303 w 2889213"/>
                <a:gd name="connsiteY8" fmla="*/ 293585 h 1871397"/>
                <a:gd name="connsiteX9" fmla="*/ 1974640 w 2889213"/>
                <a:gd name="connsiteY9" fmla="*/ 533402 h 1871397"/>
                <a:gd name="connsiteX10" fmla="*/ 1973469 w 2889213"/>
                <a:gd name="connsiteY10" fmla="*/ 784519 h 1871397"/>
                <a:gd name="connsiteX11" fmla="*/ 1866010 w 2889213"/>
                <a:gd name="connsiteY11" fmla="*/ 878218 h 1871397"/>
                <a:gd name="connsiteX12" fmla="*/ 2733769 w 2889213"/>
                <a:gd name="connsiteY12" fmla="*/ 1387129 h 1871397"/>
                <a:gd name="connsiteX13" fmla="*/ 2694623 w 2889213"/>
                <a:gd name="connsiteY13" fmla="*/ 1639703 h 1871397"/>
                <a:gd name="connsiteX14" fmla="*/ 2385869 w 2889213"/>
                <a:gd name="connsiteY14" fmla="*/ 1585623 h 1871397"/>
                <a:gd name="connsiteX15" fmla="*/ 2074819 w 2889213"/>
                <a:gd name="connsiteY15" fmla="*/ 1565782 h 1871397"/>
                <a:gd name="connsiteX16" fmla="*/ 1739085 w 2889213"/>
                <a:gd name="connsiteY16" fmla="*/ 1871397 h 1871397"/>
                <a:gd name="connsiteX17" fmla="*/ 1648664 w 2889213"/>
                <a:gd name="connsiteY17" fmla="*/ 1582137 h 1871397"/>
                <a:gd name="connsiteX18" fmla="*/ 1376671 w 2889213"/>
                <a:gd name="connsiteY18" fmla="*/ 1700306 h 1871397"/>
                <a:gd name="connsiteX19" fmla="*/ 1415819 w 2889213"/>
                <a:gd name="connsiteY19" fmla="*/ 1334933 h 1871397"/>
                <a:gd name="connsiteX20" fmla="*/ 665501 w 2889213"/>
                <a:gd name="connsiteY20" fmla="*/ 1276212 h 1871397"/>
                <a:gd name="connsiteX21" fmla="*/ 0 w 2889213"/>
                <a:gd name="connsiteY21" fmla="*/ 1126148 h 1871397"/>
                <a:gd name="connsiteX22" fmla="*/ 13050 w 2889213"/>
                <a:gd name="connsiteY22" fmla="*/ 284488 h 1871397"/>
                <a:gd name="connsiteX23" fmla="*/ 1898646 w 2889213"/>
                <a:gd name="connsiteY23" fmla="*/ 46 h 1871397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941303 w 2889213"/>
                <a:gd name="connsiteY8" fmla="*/ 178433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974640 w 2889213"/>
                <a:gd name="connsiteY9" fmla="*/ 418250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826128 w 2889213"/>
                <a:gd name="connsiteY8" fmla="*/ 230447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97081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97081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841 h 1756245"/>
                <a:gd name="connsiteX1" fmla="*/ 2655476 w 2889213"/>
                <a:gd name="connsiteY1" fmla="*/ 469463 h 1756245"/>
                <a:gd name="connsiteX2" fmla="*/ 2828170 w 2889213"/>
                <a:gd name="connsiteY2" fmla="*/ 895349 h 1756245"/>
                <a:gd name="connsiteX3" fmla="*/ 2883834 w 2889213"/>
                <a:gd name="connsiteY3" fmla="*/ 1193683 h 1756245"/>
                <a:gd name="connsiteX4" fmla="*/ 2840612 w 2889213"/>
                <a:gd name="connsiteY4" fmla="*/ 1449203 h 1756245"/>
                <a:gd name="connsiteX5" fmla="*/ 2632493 w 2889213"/>
                <a:gd name="connsiteY5" fmla="*/ 1060130 h 1756245"/>
                <a:gd name="connsiteX6" fmla="*/ 2150164 w 2889213"/>
                <a:gd name="connsiteY6" fmla="*/ 113841 h 1756245"/>
                <a:gd name="connsiteX7" fmla="*/ 1348782 w 2889213"/>
                <a:gd name="connsiteY7" fmla="*/ 68 h 1756245"/>
                <a:gd name="connsiteX8" fmla="*/ 1729530 w 2889213"/>
                <a:gd name="connsiteY8" fmla="*/ 204440 h 1756245"/>
                <a:gd name="connsiteX9" fmla="*/ 1892904 w 2889213"/>
                <a:gd name="connsiteY9" fmla="*/ 459118 h 1756245"/>
                <a:gd name="connsiteX10" fmla="*/ 1973469 w 2889213"/>
                <a:gd name="connsiteY10" fmla="*/ 669367 h 1756245"/>
                <a:gd name="connsiteX11" fmla="*/ 1866010 w 2889213"/>
                <a:gd name="connsiteY11" fmla="*/ 763066 h 1756245"/>
                <a:gd name="connsiteX12" fmla="*/ 2733769 w 2889213"/>
                <a:gd name="connsiteY12" fmla="*/ 1271977 h 1756245"/>
                <a:gd name="connsiteX13" fmla="*/ 2694623 w 2889213"/>
                <a:gd name="connsiteY13" fmla="*/ 1524551 h 1756245"/>
                <a:gd name="connsiteX14" fmla="*/ 2385869 w 2889213"/>
                <a:gd name="connsiteY14" fmla="*/ 1470471 h 1756245"/>
                <a:gd name="connsiteX15" fmla="*/ 2074819 w 2889213"/>
                <a:gd name="connsiteY15" fmla="*/ 1450630 h 1756245"/>
                <a:gd name="connsiteX16" fmla="*/ 1739085 w 2889213"/>
                <a:gd name="connsiteY16" fmla="*/ 1756245 h 1756245"/>
                <a:gd name="connsiteX17" fmla="*/ 1648664 w 2889213"/>
                <a:gd name="connsiteY17" fmla="*/ 1466985 h 1756245"/>
                <a:gd name="connsiteX18" fmla="*/ 1376671 w 2889213"/>
                <a:gd name="connsiteY18" fmla="*/ 1585154 h 1756245"/>
                <a:gd name="connsiteX19" fmla="*/ 1415819 w 2889213"/>
                <a:gd name="connsiteY19" fmla="*/ 1219781 h 1756245"/>
                <a:gd name="connsiteX20" fmla="*/ 665501 w 2889213"/>
                <a:gd name="connsiteY20" fmla="*/ 1161060 h 1756245"/>
                <a:gd name="connsiteX21" fmla="*/ 0 w 2889213"/>
                <a:gd name="connsiteY21" fmla="*/ 1010996 h 1756245"/>
                <a:gd name="connsiteX22" fmla="*/ 13050 w 2889213"/>
                <a:gd name="connsiteY22" fmla="*/ 169336 h 1756245"/>
                <a:gd name="connsiteX23" fmla="*/ 1348782 w 2889213"/>
                <a:gd name="connsiteY23" fmla="*/ 68 h 1756245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92904 w 2889213"/>
                <a:gd name="connsiteY9" fmla="*/ 459050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48320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29530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756177"/>
                <a:gd name="connsiteX1" fmla="*/ 2655476 w 2889213"/>
                <a:gd name="connsiteY1" fmla="*/ 469395 h 1756177"/>
                <a:gd name="connsiteX2" fmla="*/ 2828170 w 2889213"/>
                <a:gd name="connsiteY2" fmla="*/ 895281 h 1756177"/>
                <a:gd name="connsiteX3" fmla="*/ 2883834 w 2889213"/>
                <a:gd name="connsiteY3" fmla="*/ 1193615 h 1756177"/>
                <a:gd name="connsiteX4" fmla="*/ 2840612 w 2889213"/>
                <a:gd name="connsiteY4" fmla="*/ 1449135 h 1756177"/>
                <a:gd name="connsiteX5" fmla="*/ 2632493 w 2889213"/>
                <a:gd name="connsiteY5" fmla="*/ 1060062 h 1756177"/>
                <a:gd name="connsiteX6" fmla="*/ 2150164 w 2889213"/>
                <a:gd name="connsiteY6" fmla="*/ 113773 h 1756177"/>
                <a:gd name="connsiteX7" fmla="*/ 1348782 w 2889213"/>
                <a:gd name="connsiteY7" fmla="*/ 0 h 1756177"/>
                <a:gd name="connsiteX8" fmla="*/ 1714668 w 2889213"/>
                <a:gd name="connsiteY8" fmla="*/ 204372 h 1756177"/>
                <a:gd name="connsiteX9" fmla="*/ 1866896 w 2889213"/>
                <a:gd name="connsiteY9" fmla="*/ 462766 h 1756177"/>
                <a:gd name="connsiteX10" fmla="*/ 1973469 w 2889213"/>
                <a:gd name="connsiteY10" fmla="*/ 669299 h 1756177"/>
                <a:gd name="connsiteX11" fmla="*/ 1866010 w 2889213"/>
                <a:gd name="connsiteY11" fmla="*/ 762998 h 1756177"/>
                <a:gd name="connsiteX12" fmla="*/ 2733769 w 2889213"/>
                <a:gd name="connsiteY12" fmla="*/ 1271909 h 1756177"/>
                <a:gd name="connsiteX13" fmla="*/ 2694623 w 2889213"/>
                <a:gd name="connsiteY13" fmla="*/ 1524483 h 1756177"/>
                <a:gd name="connsiteX14" fmla="*/ 2385869 w 2889213"/>
                <a:gd name="connsiteY14" fmla="*/ 1470403 h 1756177"/>
                <a:gd name="connsiteX15" fmla="*/ 2074819 w 2889213"/>
                <a:gd name="connsiteY15" fmla="*/ 1450562 h 1756177"/>
                <a:gd name="connsiteX16" fmla="*/ 1739085 w 2889213"/>
                <a:gd name="connsiteY16" fmla="*/ 1756177 h 1756177"/>
                <a:gd name="connsiteX17" fmla="*/ 1648664 w 2889213"/>
                <a:gd name="connsiteY17" fmla="*/ 1466917 h 1756177"/>
                <a:gd name="connsiteX18" fmla="*/ 1376671 w 2889213"/>
                <a:gd name="connsiteY18" fmla="*/ 1585086 h 1756177"/>
                <a:gd name="connsiteX19" fmla="*/ 1415819 w 2889213"/>
                <a:gd name="connsiteY19" fmla="*/ 1219713 h 1756177"/>
                <a:gd name="connsiteX20" fmla="*/ 665501 w 2889213"/>
                <a:gd name="connsiteY20" fmla="*/ 1160992 h 1756177"/>
                <a:gd name="connsiteX21" fmla="*/ 0 w 2889213"/>
                <a:gd name="connsiteY21" fmla="*/ 1010928 h 1756177"/>
                <a:gd name="connsiteX22" fmla="*/ 13050 w 2889213"/>
                <a:gd name="connsiteY22" fmla="*/ 169268 h 1756177"/>
                <a:gd name="connsiteX23" fmla="*/ 1348782 w 2889213"/>
                <a:gd name="connsiteY23" fmla="*/ 0 h 1756177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30"/>
                <a:gd name="connsiteX1" fmla="*/ 2655476 w 2889213"/>
                <a:gd name="connsiteY1" fmla="*/ 469395 h 1800430"/>
                <a:gd name="connsiteX2" fmla="*/ 2828170 w 2889213"/>
                <a:gd name="connsiteY2" fmla="*/ 895281 h 1800430"/>
                <a:gd name="connsiteX3" fmla="*/ 2883834 w 2889213"/>
                <a:gd name="connsiteY3" fmla="*/ 1193615 h 1800430"/>
                <a:gd name="connsiteX4" fmla="*/ 2840612 w 2889213"/>
                <a:gd name="connsiteY4" fmla="*/ 1449135 h 1800430"/>
                <a:gd name="connsiteX5" fmla="*/ 2632493 w 2889213"/>
                <a:gd name="connsiteY5" fmla="*/ 1060062 h 1800430"/>
                <a:gd name="connsiteX6" fmla="*/ 2150164 w 2889213"/>
                <a:gd name="connsiteY6" fmla="*/ 113773 h 1800430"/>
                <a:gd name="connsiteX7" fmla="*/ 1348782 w 2889213"/>
                <a:gd name="connsiteY7" fmla="*/ 0 h 1800430"/>
                <a:gd name="connsiteX8" fmla="*/ 1714668 w 2889213"/>
                <a:gd name="connsiteY8" fmla="*/ 204372 h 1800430"/>
                <a:gd name="connsiteX9" fmla="*/ 1866896 w 2889213"/>
                <a:gd name="connsiteY9" fmla="*/ 462766 h 1800430"/>
                <a:gd name="connsiteX10" fmla="*/ 1973469 w 2889213"/>
                <a:gd name="connsiteY10" fmla="*/ 669299 h 1800430"/>
                <a:gd name="connsiteX11" fmla="*/ 1866010 w 2889213"/>
                <a:gd name="connsiteY11" fmla="*/ 762998 h 1800430"/>
                <a:gd name="connsiteX12" fmla="*/ 2733769 w 2889213"/>
                <a:gd name="connsiteY12" fmla="*/ 1271909 h 1800430"/>
                <a:gd name="connsiteX13" fmla="*/ 2694623 w 2889213"/>
                <a:gd name="connsiteY13" fmla="*/ 1524483 h 1800430"/>
                <a:gd name="connsiteX14" fmla="*/ 2385869 w 2889213"/>
                <a:gd name="connsiteY14" fmla="*/ 1470403 h 1800430"/>
                <a:gd name="connsiteX15" fmla="*/ 2191986 w 2889213"/>
                <a:gd name="connsiteY15" fmla="*/ 1800407 h 1800430"/>
                <a:gd name="connsiteX16" fmla="*/ 2074819 w 2889213"/>
                <a:gd name="connsiteY16" fmla="*/ 1450562 h 1800430"/>
                <a:gd name="connsiteX17" fmla="*/ 1739085 w 2889213"/>
                <a:gd name="connsiteY17" fmla="*/ 1756177 h 1800430"/>
                <a:gd name="connsiteX18" fmla="*/ 1648664 w 2889213"/>
                <a:gd name="connsiteY18" fmla="*/ 1466917 h 1800430"/>
                <a:gd name="connsiteX19" fmla="*/ 1376671 w 2889213"/>
                <a:gd name="connsiteY19" fmla="*/ 1585086 h 1800430"/>
                <a:gd name="connsiteX20" fmla="*/ 1415819 w 2889213"/>
                <a:gd name="connsiteY20" fmla="*/ 1219713 h 1800430"/>
                <a:gd name="connsiteX21" fmla="*/ 665501 w 2889213"/>
                <a:gd name="connsiteY21" fmla="*/ 1160992 h 1800430"/>
                <a:gd name="connsiteX22" fmla="*/ 0 w 2889213"/>
                <a:gd name="connsiteY22" fmla="*/ 1010928 h 1800430"/>
                <a:gd name="connsiteX23" fmla="*/ 13050 w 2889213"/>
                <a:gd name="connsiteY23" fmla="*/ 169268 h 1800430"/>
                <a:gd name="connsiteX24" fmla="*/ 1348782 w 2889213"/>
                <a:gd name="connsiteY24" fmla="*/ 0 h 1800430"/>
                <a:gd name="connsiteX0" fmla="*/ 2150164 w 2889213"/>
                <a:gd name="connsiteY0" fmla="*/ 113773 h 1800456"/>
                <a:gd name="connsiteX1" fmla="*/ 2655476 w 2889213"/>
                <a:gd name="connsiteY1" fmla="*/ 469395 h 1800456"/>
                <a:gd name="connsiteX2" fmla="*/ 2828170 w 2889213"/>
                <a:gd name="connsiteY2" fmla="*/ 895281 h 1800456"/>
                <a:gd name="connsiteX3" fmla="*/ 2883834 w 2889213"/>
                <a:gd name="connsiteY3" fmla="*/ 1193615 h 1800456"/>
                <a:gd name="connsiteX4" fmla="*/ 2840612 w 2889213"/>
                <a:gd name="connsiteY4" fmla="*/ 1449135 h 1800456"/>
                <a:gd name="connsiteX5" fmla="*/ 2632493 w 2889213"/>
                <a:gd name="connsiteY5" fmla="*/ 1060062 h 1800456"/>
                <a:gd name="connsiteX6" fmla="*/ 2150164 w 2889213"/>
                <a:gd name="connsiteY6" fmla="*/ 113773 h 1800456"/>
                <a:gd name="connsiteX7" fmla="*/ 1348782 w 2889213"/>
                <a:gd name="connsiteY7" fmla="*/ 0 h 1800456"/>
                <a:gd name="connsiteX8" fmla="*/ 1714668 w 2889213"/>
                <a:gd name="connsiteY8" fmla="*/ 204372 h 1800456"/>
                <a:gd name="connsiteX9" fmla="*/ 1866896 w 2889213"/>
                <a:gd name="connsiteY9" fmla="*/ 462766 h 1800456"/>
                <a:gd name="connsiteX10" fmla="*/ 1973469 w 2889213"/>
                <a:gd name="connsiteY10" fmla="*/ 669299 h 1800456"/>
                <a:gd name="connsiteX11" fmla="*/ 1866010 w 2889213"/>
                <a:gd name="connsiteY11" fmla="*/ 762998 h 1800456"/>
                <a:gd name="connsiteX12" fmla="*/ 2733769 w 2889213"/>
                <a:gd name="connsiteY12" fmla="*/ 1271909 h 1800456"/>
                <a:gd name="connsiteX13" fmla="*/ 2694623 w 2889213"/>
                <a:gd name="connsiteY13" fmla="*/ 1524483 h 1800456"/>
                <a:gd name="connsiteX14" fmla="*/ 2385869 w 2889213"/>
                <a:gd name="connsiteY14" fmla="*/ 1470403 h 1800456"/>
                <a:gd name="connsiteX15" fmla="*/ 2191986 w 2889213"/>
                <a:gd name="connsiteY15" fmla="*/ 1800407 h 1800456"/>
                <a:gd name="connsiteX16" fmla="*/ 2074819 w 2889213"/>
                <a:gd name="connsiteY16" fmla="*/ 1450562 h 1800456"/>
                <a:gd name="connsiteX17" fmla="*/ 1739085 w 2889213"/>
                <a:gd name="connsiteY17" fmla="*/ 1756177 h 1800456"/>
                <a:gd name="connsiteX18" fmla="*/ 1648664 w 2889213"/>
                <a:gd name="connsiteY18" fmla="*/ 1466917 h 1800456"/>
                <a:gd name="connsiteX19" fmla="*/ 1376671 w 2889213"/>
                <a:gd name="connsiteY19" fmla="*/ 1585086 h 1800456"/>
                <a:gd name="connsiteX20" fmla="*/ 1415819 w 2889213"/>
                <a:gd name="connsiteY20" fmla="*/ 1219713 h 1800456"/>
                <a:gd name="connsiteX21" fmla="*/ 665501 w 2889213"/>
                <a:gd name="connsiteY21" fmla="*/ 1160992 h 1800456"/>
                <a:gd name="connsiteX22" fmla="*/ 0 w 2889213"/>
                <a:gd name="connsiteY22" fmla="*/ 1010928 h 1800456"/>
                <a:gd name="connsiteX23" fmla="*/ 13050 w 2889213"/>
                <a:gd name="connsiteY23" fmla="*/ 169268 h 1800456"/>
                <a:gd name="connsiteX24" fmla="*/ 1348782 w 2889213"/>
                <a:gd name="connsiteY24" fmla="*/ 0 h 1800456"/>
                <a:gd name="connsiteX0" fmla="*/ 2150164 w 2889213"/>
                <a:gd name="connsiteY0" fmla="*/ 113773 h 1811599"/>
                <a:gd name="connsiteX1" fmla="*/ 2655476 w 2889213"/>
                <a:gd name="connsiteY1" fmla="*/ 469395 h 1811599"/>
                <a:gd name="connsiteX2" fmla="*/ 2828170 w 2889213"/>
                <a:gd name="connsiteY2" fmla="*/ 895281 h 1811599"/>
                <a:gd name="connsiteX3" fmla="*/ 2883834 w 2889213"/>
                <a:gd name="connsiteY3" fmla="*/ 1193615 h 1811599"/>
                <a:gd name="connsiteX4" fmla="*/ 2840612 w 2889213"/>
                <a:gd name="connsiteY4" fmla="*/ 1449135 h 1811599"/>
                <a:gd name="connsiteX5" fmla="*/ 2632493 w 2889213"/>
                <a:gd name="connsiteY5" fmla="*/ 1060062 h 1811599"/>
                <a:gd name="connsiteX6" fmla="*/ 2150164 w 2889213"/>
                <a:gd name="connsiteY6" fmla="*/ 113773 h 1811599"/>
                <a:gd name="connsiteX7" fmla="*/ 1348782 w 2889213"/>
                <a:gd name="connsiteY7" fmla="*/ 0 h 1811599"/>
                <a:gd name="connsiteX8" fmla="*/ 1714668 w 2889213"/>
                <a:gd name="connsiteY8" fmla="*/ 204372 h 1811599"/>
                <a:gd name="connsiteX9" fmla="*/ 1866896 w 2889213"/>
                <a:gd name="connsiteY9" fmla="*/ 462766 h 1811599"/>
                <a:gd name="connsiteX10" fmla="*/ 1973469 w 2889213"/>
                <a:gd name="connsiteY10" fmla="*/ 669299 h 1811599"/>
                <a:gd name="connsiteX11" fmla="*/ 1866010 w 2889213"/>
                <a:gd name="connsiteY11" fmla="*/ 762998 h 1811599"/>
                <a:gd name="connsiteX12" fmla="*/ 2733769 w 2889213"/>
                <a:gd name="connsiteY12" fmla="*/ 1271909 h 1811599"/>
                <a:gd name="connsiteX13" fmla="*/ 2694623 w 2889213"/>
                <a:gd name="connsiteY13" fmla="*/ 1524483 h 1811599"/>
                <a:gd name="connsiteX14" fmla="*/ 2385869 w 2889213"/>
                <a:gd name="connsiteY14" fmla="*/ 1470403 h 1811599"/>
                <a:gd name="connsiteX15" fmla="*/ 2214278 w 2889213"/>
                <a:gd name="connsiteY15" fmla="*/ 1811553 h 1811599"/>
                <a:gd name="connsiteX16" fmla="*/ 2074819 w 2889213"/>
                <a:gd name="connsiteY16" fmla="*/ 1450562 h 1811599"/>
                <a:gd name="connsiteX17" fmla="*/ 1739085 w 2889213"/>
                <a:gd name="connsiteY17" fmla="*/ 1756177 h 1811599"/>
                <a:gd name="connsiteX18" fmla="*/ 1648664 w 2889213"/>
                <a:gd name="connsiteY18" fmla="*/ 1466917 h 1811599"/>
                <a:gd name="connsiteX19" fmla="*/ 1376671 w 2889213"/>
                <a:gd name="connsiteY19" fmla="*/ 1585086 h 1811599"/>
                <a:gd name="connsiteX20" fmla="*/ 1415819 w 2889213"/>
                <a:gd name="connsiteY20" fmla="*/ 1219713 h 1811599"/>
                <a:gd name="connsiteX21" fmla="*/ 665501 w 2889213"/>
                <a:gd name="connsiteY21" fmla="*/ 1160992 h 1811599"/>
                <a:gd name="connsiteX22" fmla="*/ 0 w 2889213"/>
                <a:gd name="connsiteY22" fmla="*/ 1010928 h 1811599"/>
                <a:gd name="connsiteX23" fmla="*/ 13050 w 2889213"/>
                <a:gd name="connsiteY23" fmla="*/ 169268 h 1811599"/>
                <a:gd name="connsiteX24" fmla="*/ 1348782 w 2889213"/>
                <a:gd name="connsiteY24" fmla="*/ 0 h 1811599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  <a:gd name="connsiteX0" fmla="*/ 2150164 w 2889213"/>
                <a:gd name="connsiteY0" fmla="*/ 113773 h 1811553"/>
                <a:gd name="connsiteX1" fmla="*/ 2655476 w 2889213"/>
                <a:gd name="connsiteY1" fmla="*/ 469395 h 1811553"/>
                <a:gd name="connsiteX2" fmla="*/ 2828170 w 2889213"/>
                <a:gd name="connsiteY2" fmla="*/ 895281 h 1811553"/>
                <a:gd name="connsiteX3" fmla="*/ 2883834 w 2889213"/>
                <a:gd name="connsiteY3" fmla="*/ 1193615 h 1811553"/>
                <a:gd name="connsiteX4" fmla="*/ 2840612 w 2889213"/>
                <a:gd name="connsiteY4" fmla="*/ 1449135 h 1811553"/>
                <a:gd name="connsiteX5" fmla="*/ 2632493 w 2889213"/>
                <a:gd name="connsiteY5" fmla="*/ 1060062 h 1811553"/>
                <a:gd name="connsiteX6" fmla="*/ 2150164 w 2889213"/>
                <a:gd name="connsiteY6" fmla="*/ 113773 h 1811553"/>
                <a:gd name="connsiteX7" fmla="*/ 1348782 w 2889213"/>
                <a:gd name="connsiteY7" fmla="*/ 0 h 1811553"/>
                <a:gd name="connsiteX8" fmla="*/ 1714668 w 2889213"/>
                <a:gd name="connsiteY8" fmla="*/ 204372 h 1811553"/>
                <a:gd name="connsiteX9" fmla="*/ 1866896 w 2889213"/>
                <a:gd name="connsiteY9" fmla="*/ 462766 h 1811553"/>
                <a:gd name="connsiteX10" fmla="*/ 1973469 w 2889213"/>
                <a:gd name="connsiteY10" fmla="*/ 669299 h 1811553"/>
                <a:gd name="connsiteX11" fmla="*/ 1866010 w 2889213"/>
                <a:gd name="connsiteY11" fmla="*/ 762998 h 1811553"/>
                <a:gd name="connsiteX12" fmla="*/ 2733769 w 2889213"/>
                <a:gd name="connsiteY12" fmla="*/ 1271909 h 1811553"/>
                <a:gd name="connsiteX13" fmla="*/ 2694623 w 2889213"/>
                <a:gd name="connsiteY13" fmla="*/ 1524483 h 1811553"/>
                <a:gd name="connsiteX14" fmla="*/ 2385869 w 2889213"/>
                <a:gd name="connsiteY14" fmla="*/ 1470403 h 1811553"/>
                <a:gd name="connsiteX15" fmla="*/ 2214278 w 2889213"/>
                <a:gd name="connsiteY15" fmla="*/ 1811553 h 1811553"/>
                <a:gd name="connsiteX16" fmla="*/ 2074819 w 2889213"/>
                <a:gd name="connsiteY16" fmla="*/ 1450562 h 1811553"/>
                <a:gd name="connsiteX17" fmla="*/ 1739085 w 2889213"/>
                <a:gd name="connsiteY17" fmla="*/ 1756177 h 1811553"/>
                <a:gd name="connsiteX18" fmla="*/ 1648664 w 2889213"/>
                <a:gd name="connsiteY18" fmla="*/ 1466917 h 1811553"/>
                <a:gd name="connsiteX19" fmla="*/ 1376671 w 2889213"/>
                <a:gd name="connsiteY19" fmla="*/ 1585086 h 1811553"/>
                <a:gd name="connsiteX20" fmla="*/ 1415819 w 2889213"/>
                <a:gd name="connsiteY20" fmla="*/ 1219713 h 1811553"/>
                <a:gd name="connsiteX21" fmla="*/ 665501 w 2889213"/>
                <a:gd name="connsiteY21" fmla="*/ 1160992 h 1811553"/>
                <a:gd name="connsiteX22" fmla="*/ 0 w 2889213"/>
                <a:gd name="connsiteY22" fmla="*/ 1010928 h 1811553"/>
                <a:gd name="connsiteX23" fmla="*/ 13050 w 2889213"/>
                <a:gd name="connsiteY23" fmla="*/ 169268 h 1811553"/>
                <a:gd name="connsiteX24" fmla="*/ 1348782 w 2889213"/>
                <a:gd name="connsiteY24" fmla="*/ 0 h 1811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89213" h="1811553">
                  <a:moveTo>
                    <a:pt x="2150164" y="113773"/>
                  </a:moveTo>
                  <a:lnTo>
                    <a:pt x="2655476" y="469395"/>
                  </a:lnTo>
                  <a:cubicBezTo>
                    <a:pt x="2724937" y="612627"/>
                    <a:pt x="2790110" y="774578"/>
                    <a:pt x="2828170" y="895281"/>
                  </a:cubicBezTo>
                  <a:cubicBezTo>
                    <a:pt x="2845006" y="1009922"/>
                    <a:pt x="2872906" y="1094971"/>
                    <a:pt x="2883834" y="1193615"/>
                  </a:cubicBezTo>
                  <a:cubicBezTo>
                    <a:pt x="2898597" y="1276508"/>
                    <a:pt x="2882583" y="1383685"/>
                    <a:pt x="2840612" y="1449135"/>
                  </a:cubicBezTo>
                  <a:cubicBezTo>
                    <a:pt x="2801112" y="1388173"/>
                    <a:pt x="2764708" y="1276910"/>
                    <a:pt x="2632493" y="1060062"/>
                  </a:cubicBezTo>
                  <a:cubicBezTo>
                    <a:pt x="2521003" y="837054"/>
                    <a:pt x="2268591" y="370791"/>
                    <a:pt x="2150164" y="113773"/>
                  </a:cubicBezTo>
                  <a:close/>
                  <a:moveTo>
                    <a:pt x="1348782" y="0"/>
                  </a:moveTo>
                  <a:cubicBezTo>
                    <a:pt x="1445338" y="154432"/>
                    <a:pt x="1639668" y="165874"/>
                    <a:pt x="1714668" y="204372"/>
                  </a:cubicBezTo>
                  <a:cubicBezTo>
                    <a:pt x="1723722" y="285320"/>
                    <a:pt x="1831199" y="402612"/>
                    <a:pt x="1866896" y="462766"/>
                  </a:cubicBezTo>
                  <a:cubicBezTo>
                    <a:pt x="1913125" y="544588"/>
                    <a:pt x="1935949" y="596454"/>
                    <a:pt x="1973469" y="669299"/>
                  </a:cubicBezTo>
                  <a:cubicBezTo>
                    <a:pt x="1909251" y="682689"/>
                    <a:pt x="1863715" y="712895"/>
                    <a:pt x="1866010" y="762998"/>
                  </a:cubicBezTo>
                  <a:cubicBezTo>
                    <a:pt x="1884495" y="971782"/>
                    <a:pt x="2517373" y="1008755"/>
                    <a:pt x="2733769" y="1271909"/>
                  </a:cubicBezTo>
                  <a:cubicBezTo>
                    <a:pt x="2839248" y="1365427"/>
                    <a:pt x="2779441" y="1512521"/>
                    <a:pt x="2694623" y="1524483"/>
                  </a:cubicBezTo>
                  <a:cubicBezTo>
                    <a:pt x="2575007" y="1522308"/>
                    <a:pt x="2538107" y="1485627"/>
                    <a:pt x="2385869" y="1470403"/>
                  </a:cubicBezTo>
                  <a:cubicBezTo>
                    <a:pt x="2333676" y="1639614"/>
                    <a:pt x="2280982" y="1755416"/>
                    <a:pt x="2214278" y="1811553"/>
                  </a:cubicBezTo>
                  <a:cubicBezTo>
                    <a:pt x="2147576" y="1804531"/>
                    <a:pt x="2033271" y="1685187"/>
                    <a:pt x="2074819" y="1450562"/>
                  </a:cubicBezTo>
                  <a:cubicBezTo>
                    <a:pt x="1992109" y="1541380"/>
                    <a:pt x="1856720" y="1716561"/>
                    <a:pt x="1739085" y="1756177"/>
                  </a:cubicBezTo>
                  <a:cubicBezTo>
                    <a:pt x="1647742" y="1688758"/>
                    <a:pt x="1625791" y="1561162"/>
                    <a:pt x="1648664" y="1466917"/>
                  </a:cubicBezTo>
                  <a:cubicBezTo>
                    <a:pt x="1575908" y="1517602"/>
                    <a:pt x="1475987" y="1575732"/>
                    <a:pt x="1376671" y="1585086"/>
                  </a:cubicBezTo>
                  <a:cubicBezTo>
                    <a:pt x="1265755" y="1421973"/>
                    <a:pt x="1344050" y="1304532"/>
                    <a:pt x="1415819" y="1219713"/>
                  </a:cubicBezTo>
                  <a:cubicBezTo>
                    <a:pt x="1106992" y="1284958"/>
                    <a:pt x="922130" y="1226237"/>
                    <a:pt x="665501" y="1160992"/>
                  </a:cubicBezTo>
                  <a:cubicBezTo>
                    <a:pt x="467591" y="1128369"/>
                    <a:pt x="282729" y="1004403"/>
                    <a:pt x="0" y="1010928"/>
                  </a:cubicBezTo>
                  <a:lnTo>
                    <a:pt x="13050" y="169268"/>
                  </a:lnTo>
                  <a:cubicBezTo>
                    <a:pt x="722590" y="234513"/>
                    <a:pt x="1132701" y="28762"/>
                    <a:pt x="1348782" y="0"/>
                  </a:cubicBezTo>
                  <a:close/>
                </a:path>
              </a:pathLst>
            </a:custGeom>
            <a:gradFill>
              <a:gsLst>
                <a:gs pos="0">
                  <a:srgbClr val="ED7D31">
                    <a:lumMod val="50000"/>
                    <a:lumOff val="50000"/>
                  </a:srgbClr>
                </a:gs>
                <a:gs pos="100000">
                  <a:srgbClr val="ED7D31">
                    <a:lumMod val="50000"/>
                    <a:lumOff val="50000"/>
                  </a:srgbClr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5922" y="2148687"/>
            <a:ext cx="926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00206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784" y="3199011"/>
            <a:ext cx="11375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9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5062" y="0"/>
            <a:ext cx="3452138" cy="763600"/>
          </a:xfrm>
          <a:solidFill>
            <a:srgbClr val="FFFF00"/>
          </a:solidFill>
        </p:spPr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69894" y="1177568"/>
            <a:ext cx="1074420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u 2. Cho các tính chất sau: (1) trong suốt; (2) đục (không trong suốt); (3) để 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không thay đổi; (4) để lâu có thể tạo kết tủa rắn; (5) để lâu có thể tách lớp chất lỏng.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Các tính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chất của dung dịch, huyền phù và nhũ tương lần lượt là: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)và (3); (2) và 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); (2) và 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)và (3); (2) và (5); (2) và (4).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 (2) và (3); (1) và (4); (1) và (5).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D. (2) và (4); (2) và (3); (1) và (5).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48870" y="3630706"/>
            <a:ext cx="591670" cy="594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5062" y="0"/>
            <a:ext cx="3452138" cy="763600"/>
          </a:xfrm>
          <a:solidFill>
            <a:srgbClr val="FFFF00"/>
          </a:solidFill>
        </p:spPr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69894" y="1177568"/>
            <a:ext cx="10744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3,5 gam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tan.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7611" y="2767338"/>
            <a:ext cx="2939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tấn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1000kg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100g = 0,1Kg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0427" y="4049331"/>
                <a:ext cx="10361407" cy="1328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Khối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lượng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muối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ăn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tan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tấn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biển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×3,5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0,1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35 kg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27" y="4049331"/>
                <a:ext cx="10361407" cy="1328633"/>
              </a:xfrm>
              <a:prstGeom prst="rect">
                <a:avLst/>
              </a:prstGeom>
              <a:blipFill>
                <a:blip r:embed="rId2"/>
                <a:stretch>
                  <a:fillRect t="-5963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20991" y="1098296"/>
            <a:ext cx="7109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BTVN</a:t>
            </a:r>
          </a:p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xuất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tách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Tách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khỏi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 marL="685800" indent="-685800">
              <a:buFontTx/>
              <a:buChar char="-"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Tách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muối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khỏi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cốc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muối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 marL="685800" indent="-685800">
              <a:buFontTx/>
              <a:buChar char="-"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Tách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dầu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ăn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khỏi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nước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 marL="685800" indent="-685800" algn="ctr">
              <a:buFontTx/>
              <a:buChar char="-"/>
            </a:pP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75295" y="1990622"/>
            <a:ext cx="65583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16: HỖN HỢP CÁC CHẤT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B006248-EE7A-4B23-A147-971CC2487A14}"/>
              </a:ext>
            </a:extLst>
          </p:cNvPr>
          <p:cNvGrpSpPr/>
          <p:nvPr/>
        </p:nvGrpSpPr>
        <p:grpSpPr>
          <a:xfrm>
            <a:off x="4868230" y="3626625"/>
            <a:ext cx="812004" cy="812004"/>
            <a:chOff x="7149428" y="1835902"/>
            <a:chExt cx="720081" cy="720080"/>
          </a:xfrm>
        </p:grpSpPr>
        <p:sp>
          <p:nvSpPr>
            <p:cNvPr id="52" name="Rounded Rectangle 125">
              <a:extLst>
                <a:ext uri="{FF2B5EF4-FFF2-40B4-BE49-F238E27FC236}">
                  <a16:creationId xmlns:a16="http://schemas.microsoft.com/office/drawing/2014/main" id="{D6FF240B-F556-4667-905B-0D59EC876892}"/>
                </a:ext>
              </a:extLst>
            </p:cNvPr>
            <p:cNvSpPr/>
            <p:nvPr userDrawn="1"/>
          </p:nvSpPr>
          <p:spPr>
            <a:xfrm rot="18445581">
              <a:off x="714942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ounded Rectangle 126">
              <a:extLst>
                <a:ext uri="{FF2B5EF4-FFF2-40B4-BE49-F238E27FC236}">
                  <a16:creationId xmlns:a16="http://schemas.microsoft.com/office/drawing/2014/main" id="{B853838D-B355-4FD6-854B-CCE74C62ED8E}"/>
                </a:ext>
              </a:extLst>
            </p:cNvPr>
            <p:cNvSpPr/>
            <p:nvPr userDrawn="1"/>
          </p:nvSpPr>
          <p:spPr>
            <a:xfrm rot="18900000">
              <a:off x="7178405" y="1864877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F7AF64E-6656-4450-A42F-6BA1DECD42D1}"/>
              </a:ext>
            </a:extLst>
          </p:cNvPr>
          <p:cNvGrpSpPr/>
          <p:nvPr/>
        </p:nvGrpSpPr>
        <p:grpSpPr>
          <a:xfrm>
            <a:off x="4882899" y="982897"/>
            <a:ext cx="812004" cy="812004"/>
            <a:chOff x="4115878" y="1835902"/>
            <a:chExt cx="720081" cy="720080"/>
          </a:xfrm>
          <a:solidFill>
            <a:schemeClr val="accent4"/>
          </a:solidFill>
        </p:grpSpPr>
        <p:sp>
          <p:nvSpPr>
            <p:cNvPr id="71" name="Rounded Rectangle 119">
              <a:extLst>
                <a:ext uri="{FF2B5EF4-FFF2-40B4-BE49-F238E27FC236}">
                  <a16:creationId xmlns:a16="http://schemas.microsoft.com/office/drawing/2014/main" id="{1CD7AC0E-E651-4A00-9C3F-A789AFA02B72}"/>
                </a:ext>
              </a:extLst>
            </p:cNvPr>
            <p:cNvSpPr/>
            <p:nvPr userDrawn="1"/>
          </p:nvSpPr>
          <p:spPr>
            <a:xfrm rot="18445581">
              <a:off x="411587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ounded Rectangle 120">
              <a:extLst>
                <a:ext uri="{FF2B5EF4-FFF2-40B4-BE49-F238E27FC236}">
                  <a16:creationId xmlns:a16="http://schemas.microsoft.com/office/drawing/2014/main" id="{9E90E158-6E0E-4940-A801-F7EE9A0062E1}"/>
                </a:ext>
              </a:extLst>
            </p:cNvPr>
            <p:cNvSpPr/>
            <p:nvPr userDrawn="1"/>
          </p:nvSpPr>
          <p:spPr>
            <a:xfrm rot="18900000">
              <a:off x="4144854" y="1864877"/>
              <a:ext cx="662129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그룹 4">
            <a:extLst>
              <a:ext uri="{FF2B5EF4-FFF2-40B4-BE49-F238E27FC236}">
                <a16:creationId xmlns:a16="http://schemas.microsoft.com/office/drawing/2014/main" id="{3F9AA8CB-08FA-4B50-931B-6AA32C028151}"/>
              </a:ext>
            </a:extLst>
          </p:cNvPr>
          <p:cNvGrpSpPr/>
          <p:nvPr/>
        </p:nvGrpSpPr>
        <p:grpSpPr>
          <a:xfrm>
            <a:off x="4868230" y="2278341"/>
            <a:ext cx="812004" cy="812004"/>
            <a:chOff x="4123102" y="2090877"/>
            <a:chExt cx="720081" cy="720080"/>
          </a:xfrm>
        </p:grpSpPr>
        <p:sp>
          <p:nvSpPr>
            <p:cNvPr id="74" name="Rounded Rectangle 116">
              <a:extLst>
                <a:ext uri="{FF2B5EF4-FFF2-40B4-BE49-F238E27FC236}">
                  <a16:creationId xmlns:a16="http://schemas.microsoft.com/office/drawing/2014/main" id="{BC4B6F79-B2DC-48B9-90D5-A858D975A0D6}"/>
                </a:ext>
              </a:extLst>
            </p:cNvPr>
            <p:cNvSpPr/>
            <p:nvPr userDrawn="1"/>
          </p:nvSpPr>
          <p:spPr>
            <a:xfrm rot="18445581">
              <a:off x="4123103" y="2090876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ounded Rectangle 117">
              <a:extLst>
                <a:ext uri="{FF2B5EF4-FFF2-40B4-BE49-F238E27FC236}">
                  <a16:creationId xmlns:a16="http://schemas.microsoft.com/office/drawing/2014/main" id="{E81B223A-97F0-4BB3-BDBA-E2D310546C0F}"/>
                </a:ext>
              </a:extLst>
            </p:cNvPr>
            <p:cNvSpPr/>
            <p:nvPr userDrawn="1"/>
          </p:nvSpPr>
          <p:spPr>
            <a:xfrm rot="18900000">
              <a:off x="4152079" y="2119851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13CCB5-5EB6-4F1E-9F20-E434C681D974}"/>
              </a:ext>
            </a:extLst>
          </p:cNvPr>
          <p:cNvSpPr txBox="1"/>
          <p:nvPr/>
        </p:nvSpPr>
        <p:spPr>
          <a:xfrm>
            <a:off x="942748" y="3837011"/>
            <a:ext cx="253636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HỖN HỢP CÁC CHẤT</a:t>
            </a:r>
            <a:endParaRPr lang="ko-KR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735FED-CABB-409B-B099-AEA4C9DAE505}"/>
              </a:ext>
            </a:extLst>
          </p:cNvPr>
          <p:cNvSpPr txBox="1"/>
          <p:nvPr/>
        </p:nvSpPr>
        <p:spPr>
          <a:xfrm>
            <a:off x="6121981" y="1065732"/>
            <a:ext cx="559896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ko-KR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241DD7-B1BD-4918-B497-F12CC7922BE7}"/>
              </a:ext>
            </a:extLst>
          </p:cNvPr>
          <p:cNvSpPr txBox="1"/>
          <p:nvPr/>
        </p:nvSpPr>
        <p:spPr>
          <a:xfrm>
            <a:off x="4809853" y="984071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96B686-F78D-4033-9FF8-CFC2109B9BFB}"/>
              </a:ext>
            </a:extLst>
          </p:cNvPr>
          <p:cNvSpPr txBox="1"/>
          <p:nvPr/>
        </p:nvSpPr>
        <p:spPr>
          <a:xfrm>
            <a:off x="6121980" y="2361175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ko-KR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F3BBC8-5E9E-4D85-81CB-ABFA1CF16570}"/>
              </a:ext>
            </a:extLst>
          </p:cNvPr>
          <p:cNvSpPr txBox="1"/>
          <p:nvPr/>
        </p:nvSpPr>
        <p:spPr>
          <a:xfrm>
            <a:off x="4795184" y="2290519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ko-KR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9A59E2-1509-4484-94CB-CEBBF6F70901}"/>
              </a:ext>
            </a:extLst>
          </p:cNvPr>
          <p:cNvSpPr txBox="1"/>
          <p:nvPr/>
        </p:nvSpPr>
        <p:spPr>
          <a:xfrm>
            <a:off x="6121980" y="3656618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ko-KR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623F-1A21-4600-BF94-1C75381AFA4C}"/>
              </a:ext>
            </a:extLst>
          </p:cNvPr>
          <p:cNvSpPr txBox="1"/>
          <p:nvPr/>
        </p:nvSpPr>
        <p:spPr>
          <a:xfrm>
            <a:off x="4795184" y="3672757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ko-KR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그룹 4">
            <a:extLst>
              <a:ext uri="{FF2B5EF4-FFF2-40B4-BE49-F238E27FC236}">
                <a16:creationId xmlns:a16="http://schemas.microsoft.com/office/drawing/2014/main" id="{3F9AA8CB-08FA-4B50-931B-6AA32C028151}"/>
              </a:ext>
            </a:extLst>
          </p:cNvPr>
          <p:cNvGrpSpPr/>
          <p:nvPr/>
        </p:nvGrpSpPr>
        <p:grpSpPr>
          <a:xfrm>
            <a:off x="4882899" y="5172563"/>
            <a:ext cx="812004" cy="812004"/>
            <a:chOff x="4123102" y="2090877"/>
            <a:chExt cx="720081" cy="720080"/>
          </a:xfrm>
          <a:solidFill>
            <a:schemeClr val="accent1"/>
          </a:solidFill>
        </p:grpSpPr>
        <p:sp>
          <p:nvSpPr>
            <p:cNvPr id="19" name="Rounded Rectangle 116">
              <a:extLst>
                <a:ext uri="{FF2B5EF4-FFF2-40B4-BE49-F238E27FC236}">
                  <a16:creationId xmlns:a16="http://schemas.microsoft.com/office/drawing/2014/main" id="{BC4B6F79-B2DC-48B9-90D5-A858D975A0D6}"/>
                </a:ext>
              </a:extLst>
            </p:cNvPr>
            <p:cNvSpPr/>
            <p:nvPr userDrawn="1"/>
          </p:nvSpPr>
          <p:spPr>
            <a:xfrm rot="18445581">
              <a:off x="4123103" y="2090876"/>
              <a:ext cx="720080" cy="720081"/>
            </a:xfrm>
            <a:prstGeom prst="roundRect">
              <a:avLst>
                <a:gd name="adj" fmla="val 8219"/>
              </a:avLst>
            </a:prstGeom>
            <a:grp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17">
              <a:extLst>
                <a:ext uri="{FF2B5EF4-FFF2-40B4-BE49-F238E27FC236}">
                  <a16:creationId xmlns:a16="http://schemas.microsoft.com/office/drawing/2014/main" id="{E81B223A-97F0-4BB3-BDBA-E2D310546C0F}"/>
                </a:ext>
              </a:extLst>
            </p:cNvPr>
            <p:cNvSpPr/>
            <p:nvPr userDrawn="1"/>
          </p:nvSpPr>
          <p:spPr>
            <a:xfrm rot="18900000">
              <a:off x="4152079" y="2119851"/>
              <a:ext cx="662129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29A59E2-1509-4484-94CB-CEBBF6F70901}"/>
              </a:ext>
            </a:extLst>
          </p:cNvPr>
          <p:cNvSpPr txBox="1"/>
          <p:nvPr/>
        </p:nvSpPr>
        <p:spPr>
          <a:xfrm>
            <a:off x="6121980" y="5255397"/>
            <a:ext cx="535197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defTabSz="914377"/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ko-KR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ko-KR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F3BBC8-5E9E-4D85-81CB-ABFA1CF16570}"/>
              </a:ext>
            </a:extLst>
          </p:cNvPr>
          <p:cNvSpPr txBox="1"/>
          <p:nvPr/>
        </p:nvSpPr>
        <p:spPr>
          <a:xfrm>
            <a:off x="4844102" y="5255397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377"/>
            <a:r>
              <a:rPr lang="en-US" altLang="ko-KR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ko-KR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7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8" grpId="0"/>
      <p:bldP spid="51" grpId="0"/>
      <p:bldP spid="47" grpId="0"/>
      <p:bldP spid="60" grpId="0"/>
      <p:bldP spid="56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8" y="2860926"/>
            <a:ext cx="7730837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76789" y="3730168"/>
            <a:ext cx="7031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2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41362" y="290044"/>
            <a:ext cx="7884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1698" y="2604656"/>
            <a:ext cx="3065901" cy="255847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onsolas" panose="020B0609020204030204" pitchFamily="49" charset="0"/>
                <a:cs typeface="Times New Roman" panose="02020603050405020304" pitchFamily="18" charset="0"/>
              </a:rPr>
              <a:t>thể</a:t>
            </a:r>
            <a:endParaRPr lang="vi-VN" sz="4000" b="1" dirty="0">
              <a:solidFill>
                <a:schemeClr val="tx1"/>
              </a:solidFill>
              <a:latin typeface="Consolas" panose="020B0609020204030204" pitchFamily="49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9883482">
            <a:off x="3740977" y="2800935"/>
            <a:ext cx="13719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ight Arrow 20"/>
          <p:cNvSpPr/>
          <p:nvPr/>
        </p:nvSpPr>
        <p:spPr>
          <a:xfrm rot="1191247">
            <a:off x="3599307" y="4680683"/>
            <a:ext cx="13719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6096000" y="2239827"/>
            <a:ext cx="3730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Chứa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một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chất</a:t>
            </a:r>
            <a:r>
              <a:rPr lang="en-US" sz="3600" dirty="0">
                <a:latin typeface="Consolas" panose="020B0609020204030204" pitchFamily="49" charset="0"/>
              </a:rPr>
              <a:t>.</a:t>
            </a:r>
            <a:endParaRPr lang="vi-VN" sz="3600" dirty="0">
              <a:latin typeface="Consolas" panose="020B06090202040302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45165" y="5060714"/>
            <a:ext cx="6769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Chứa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khác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nhau</a:t>
            </a:r>
            <a:r>
              <a:rPr lang="en-US" sz="3600" dirty="0">
                <a:latin typeface="Consolas" panose="020B0609020204030204" pitchFamily="49" charset="0"/>
              </a:rPr>
              <a:t>.</a:t>
            </a:r>
            <a:endParaRPr lang="vi-VN" sz="36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4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1" grpId="0" animBg="1"/>
      <p:bldP spid="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29512" y="329316"/>
            <a:ext cx="78842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CHẤT TINH KHIẾT VÀ HỖN HỢP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7" y="1287547"/>
            <a:ext cx="2253413" cy="1993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20" y="1300956"/>
            <a:ext cx="2159916" cy="1949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80" y="1286179"/>
            <a:ext cx="2078338" cy="20951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22051" y="4645095"/>
            <a:ext cx="3477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Chứa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một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chất</a:t>
            </a:r>
            <a:endParaRPr lang="vi-VN" sz="3600" dirty="0">
              <a:latin typeface="Consolas" panose="020B06090202040302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928" y="3346522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cất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tiêm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39228" y="3346522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Thìa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bạc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04080" y="3314897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Bình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anose="020B0609020204030204" pitchFamily="49" charset="0"/>
              </a:rPr>
              <a:t> oxygen</a:t>
            </a:r>
            <a:endParaRPr lang="vi-VN" sz="2800" dirty="0">
              <a:solidFill>
                <a:schemeClr val="accent1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8856" y="6153465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tinh</a:t>
            </a:r>
            <a:r>
              <a:rPr lang="en-US" sz="3600" dirty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onsolas" panose="020B0609020204030204" pitchFamily="49" charset="0"/>
              </a:rPr>
              <a:t>khiết</a:t>
            </a:r>
            <a:endParaRPr lang="vi-VN" sz="3600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33" y="3872981"/>
            <a:ext cx="7976010" cy="6985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28" y="5375182"/>
            <a:ext cx="381020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1695</Words>
  <Application>Microsoft Office PowerPoint</Application>
  <PresentationFormat>Widescreen</PresentationFormat>
  <Paragraphs>262</Paragraphs>
  <Slides>45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Abel</vt:lpstr>
      <vt:lpstr>Agency FB</vt:lpstr>
      <vt:lpstr>Algerian</vt:lpstr>
      <vt:lpstr>Arial</vt:lpstr>
      <vt:lpstr>Calibri</vt:lpstr>
      <vt:lpstr>Calibri Light</vt:lpstr>
      <vt:lpstr>Cambria Math</vt:lpstr>
      <vt:lpstr>Consolas</vt:lpstr>
      <vt:lpstr>Odibee Sans</vt:lpstr>
      <vt:lpstr>Times New Roman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Admin</cp:lastModifiedBy>
  <cp:revision>635</cp:revision>
  <dcterms:created xsi:type="dcterms:W3CDTF">2017-04-05T12:41:11Z</dcterms:created>
  <dcterms:modified xsi:type="dcterms:W3CDTF">2024-05-28T03:29:28Z</dcterms:modified>
</cp:coreProperties>
</file>